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 id="2147483680" r:id="rId2"/>
  </p:sldMasterIdLst>
  <p:notesMasterIdLst>
    <p:notesMasterId r:id="rId29"/>
  </p:notesMasterIdLst>
  <p:sldIdLst>
    <p:sldId id="285" r:id="rId3"/>
    <p:sldId id="280" r:id="rId4"/>
    <p:sldId id="279" r:id="rId5"/>
    <p:sldId id="274" r:id="rId6"/>
    <p:sldId id="273" r:id="rId7"/>
    <p:sldId id="263" r:id="rId8"/>
    <p:sldId id="264" r:id="rId9"/>
    <p:sldId id="283" r:id="rId10"/>
    <p:sldId id="271" r:id="rId11"/>
    <p:sldId id="266" r:id="rId12"/>
    <p:sldId id="270" r:id="rId13"/>
    <p:sldId id="272" r:id="rId14"/>
    <p:sldId id="269" r:id="rId15"/>
    <p:sldId id="282" r:id="rId16"/>
    <p:sldId id="267" r:id="rId17"/>
    <p:sldId id="261" r:id="rId18"/>
    <p:sldId id="262" r:id="rId19"/>
    <p:sldId id="268" r:id="rId20"/>
    <p:sldId id="277" r:id="rId21"/>
    <p:sldId id="281" r:id="rId22"/>
    <p:sldId id="260" r:id="rId23"/>
    <p:sldId id="276" r:id="rId24"/>
    <p:sldId id="265" r:id="rId25"/>
    <p:sldId id="275" r:id="rId26"/>
    <p:sldId id="284" r:id="rId27"/>
    <p:sldId id="286" r:id="rId28"/>
  </p:sldIdLst>
  <p:sldSz cx="12192000" cy="6858000"/>
  <p:notesSz cx="6858000" cy="9144000"/>
  <p:custDataLst>
    <p:tags r:id="rId30"/>
  </p:custDataLst>
  <p:defaultTextStyle>
    <a:defPPr>
      <a:defRPr lang="en-US"/>
    </a:defPPr>
    <a:lvl1pPr algn="l" defTabSz="457200" rtl="0" eaLnBrk="0" fontAlgn="base" hangingPunct="0">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1pPr>
    <a:lvl2pPr marL="457200" algn="l" defTabSz="457200" rtl="0" eaLnBrk="0" fontAlgn="base" hangingPunct="0">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2pPr>
    <a:lvl3pPr marL="914400" algn="l" defTabSz="457200" rtl="0" eaLnBrk="0" fontAlgn="base" hangingPunct="0">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3pPr>
    <a:lvl4pPr marL="1371600" algn="l" defTabSz="457200" rtl="0" eaLnBrk="0" fontAlgn="base" hangingPunct="0">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4pPr>
    <a:lvl5pPr marL="1828800" algn="l" defTabSz="457200" rtl="0" eaLnBrk="0" fontAlgn="base" hangingPunct="0">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F7F7"/>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43" autoAdjust="0"/>
    <p:restoredTop sz="94660"/>
  </p:normalViewPr>
  <p:slideViewPr>
    <p:cSldViewPr snapToGrid="0" showGuides="1">
      <p:cViewPr varScale="1">
        <p:scale>
          <a:sx n="86" d="100"/>
          <a:sy n="86" d="100"/>
        </p:scale>
        <p:origin x="330" y="96"/>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 xmlns:a16="http://schemas.microsoft.com/office/drawing/2014/main" id="{5B83A59D-F9C2-4A9A-825E-F724F02A871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a:extLst>
              <a:ext uri="{FF2B5EF4-FFF2-40B4-BE49-F238E27FC236}">
                <a16:creationId xmlns="" xmlns:a16="http://schemas.microsoft.com/office/drawing/2014/main" id="{7FBE11DA-72ED-48C8-A4DD-3AA3BF44B32B}"/>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ea typeface="+mn-ea"/>
              </a:defRPr>
            </a:lvl1pPr>
          </a:lstStyle>
          <a:p>
            <a:pPr>
              <a:defRPr/>
            </a:pPr>
            <a:fld id="{EAB7B0CF-F96D-43F4-A968-CAAB732F04A3}" type="datetimeFigureOut">
              <a:rPr lang="zh-CN" altLang="en-US"/>
              <a:pPr>
                <a:defRPr/>
              </a:pPr>
              <a:t>2018/12/27</a:t>
            </a:fld>
            <a:endParaRPr lang="zh-CN" altLang="en-US"/>
          </a:p>
        </p:txBody>
      </p:sp>
      <p:sp>
        <p:nvSpPr>
          <p:cNvPr id="4" name="幻灯片图像占位符 3">
            <a:extLst>
              <a:ext uri="{FF2B5EF4-FFF2-40B4-BE49-F238E27FC236}">
                <a16:creationId xmlns="" xmlns:a16="http://schemas.microsoft.com/office/drawing/2014/main" id="{5F852A58-BF4A-40AA-A7AA-036565AA9BDB}"/>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a:extLst>
              <a:ext uri="{FF2B5EF4-FFF2-40B4-BE49-F238E27FC236}">
                <a16:creationId xmlns="" xmlns:a16="http://schemas.microsoft.com/office/drawing/2014/main" id="{BD4A05FE-081A-474B-AF8D-1CD3CD15D28C}"/>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a:extLst>
              <a:ext uri="{FF2B5EF4-FFF2-40B4-BE49-F238E27FC236}">
                <a16:creationId xmlns="" xmlns:a16="http://schemas.microsoft.com/office/drawing/2014/main" id="{8D9C27D2-BAD9-4F26-9A1C-A4F5A6DFABEF}"/>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a:extLst>
              <a:ext uri="{FF2B5EF4-FFF2-40B4-BE49-F238E27FC236}">
                <a16:creationId xmlns="" xmlns:a16="http://schemas.microsoft.com/office/drawing/2014/main" id="{37C27DBD-D886-435F-B601-550FF399CFFD}"/>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ea typeface="+mn-ea"/>
              </a:defRPr>
            </a:lvl1pPr>
          </a:lstStyle>
          <a:p>
            <a:pPr>
              <a:defRPr/>
            </a:pPr>
            <a:fld id="{0918692B-ADA1-47C5-BA3C-2373E7BD385D}" type="slidenum">
              <a:rPr lang="zh-CN" altLang="en-US"/>
              <a:pPr>
                <a:defRPr/>
              </a:pPr>
              <a:t>‹#›</a:t>
            </a:fld>
            <a:endParaRPr lang="zh-CN" altLang="en-US"/>
          </a:p>
        </p:txBody>
      </p:sp>
    </p:spTree>
    <p:extLst>
      <p:ext uri="{BB962C8B-B14F-4D97-AF65-F5344CB8AC3E}">
        <p14:creationId xmlns:p14="http://schemas.microsoft.com/office/powerpoint/2010/main" val="228243959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18692B-ADA1-47C5-BA3C-2373E7BD385D}" type="slidenum">
              <a:rPr lang="zh-CN" altLang="en-US" smtClean="0"/>
              <a:pPr>
                <a:defRPr/>
              </a:pPr>
              <a:t>1</a:t>
            </a:fld>
            <a:endParaRPr lang="zh-CN" altLang="en-US"/>
          </a:p>
        </p:txBody>
      </p:sp>
    </p:spTree>
    <p:extLst>
      <p:ext uri="{BB962C8B-B14F-4D97-AF65-F5344CB8AC3E}">
        <p14:creationId xmlns:p14="http://schemas.microsoft.com/office/powerpoint/2010/main" val="5512039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18692B-ADA1-47C5-BA3C-2373E7BD385D}" type="slidenum">
              <a:rPr lang="zh-CN" altLang="en-US" smtClean="0"/>
              <a:pPr>
                <a:defRPr/>
              </a:pPr>
              <a:t>10</a:t>
            </a:fld>
            <a:endParaRPr lang="zh-CN" altLang="en-US"/>
          </a:p>
        </p:txBody>
      </p:sp>
    </p:spTree>
    <p:extLst>
      <p:ext uri="{BB962C8B-B14F-4D97-AF65-F5344CB8AC3E}">
        <p14:creationId xmlns:p14="http://schemas.microsoft.com/office/powerpoint/2010/main" val="30691159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18692B-ADA1-47C5-BA3C-2373E7BD385D}" type="slidenum">
              <a:rPr lang="zh-CN" altLang="en-US" smtClean="0"/>
              <a:pPr>
                <a:defRPr/>
              </a:pPr>
              <a:t>11</a:t>
            </a:fld>
            <a:endParaRPr lang="zh-CN" altLang="en-US"/>
          </a:p>
        </p:txBody>
      </p:sp>
    </p:spTree>
    <p:extLst>
      <p:ext uri="{BB962C8B-B14F-4D97-AF65-F5344CB8AC3E}">
        <p14:creationId xmlns:p14="http://schemas.microsoft.com/office/powerpoint/2010/main" val="33019094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18692B-ADA1-47C5-BA3C-2373E7BD385D}" type="slidenum">
              <a:rPr lang="zh-CN" altLang="en-US" smtClean="0"/>
              <a:pPr>
                <a:defRPr/>
              </a:pPr>
              <a:t>12</a:t>
            </a:fld>
            <a:endParaRPr lang="zh-CN" altLang="en-US"/>
          </a:p>
        </p:txBody>
      </p:sp>
    </p:spTree>
    <p:extLst>
      <p:ext uri="{BB962C8B-B14F-4D97-AF65-F5344CB8AC3E}">
        <p14:creationId xmlns:p14="http://schemas.microsoft.com/office/powerpoint/2010/main" val="29878480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18692B-ADA1-47C5-BA3C-2373E7BD385D}" type="slidenum">
              <a:rPr lang="zh-CN" altLang="en-US" smtClean="0"/>
              <a:pPr>
                <a:defRPr/>
              </a:pPr>
              <a:t>13</a:t>
            </a:fld>
            <a:endParaRPr lang="zh-CN" altLang="en-US"/>
          </a:p>
        </p:txBody>
      </p:sp>
    </p:spTree>
    <p:extLst>
      <p:ext uri="{BB962C8B-B14F-4D97-AF65-F5344CB8AC3E}">
        <p14:creationId xmlns:p14="http://schemas.microsoft.com/office/powerpoint/2010/main" val="19196132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18692B-ADA1-47C5-BA3C-2373E7BD385D}" type="slidenum">
              <a:rPr lang="zh-CN" altLang="en-US" smtClean="0"/>
              <a:pPr>
                <a:defRPr/>
              </a:pPr>
              <a:t>14</a:t>
            </a:fld>
            <a:endParaRPr lang="zh-CN" altLang="en-US"/>
          </a:p>
        </p:txBody>
      </p:sp>
    </p:spTree>
    <p:extLst>
      <p:ext uri="{BB962C8B-B14F-4D97-AF65-F5344CB8AC3E}">
        <p14:creationId xmlns:p14="http://schemas.microsoft.com/office/powerpoint/2010/main" val="8719594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18692B-ADA1-47C5-BA3C-2373E7BD385D}" type="slidenum">
              <a:rPr lang="zh-CN" altLang="en-US" smtClean="0"/>
              <a:pPr>
                <a:defRPr/>
              </a:pPr>
              <a:t>15</a:t>
            </a:fld>
            <a:endParaRPr lang="zh-CN" altLang="en-US"/>
          </a:p>
        </p:txBody>
      </p:sp>
    </p:spTree>
    <p:extLst>
      <p:ext uri="{BB962C8B-B14F-4D97-AF65-F5344CB8AC3E}">
        <p14:creationId xmlns:p14="http://schemas.microsoft.com/office/powerpoint/2010/main" val="28925157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18692B-ADA1-47C5-BA3C-2373E7BD385D}" type="slidenum">
              <a:rPr lang="zh-CN" altLang="en-US" smtClean="0"/>
              <a:pPr>
                <a:defRPr/>
              </a:pPr>
              <a:t>16</a:t>
            </a:fld>
            <a:endParaRPr lang="zh-CN" altLang="en-US"/>
          </a:p>
        </p:txBody>
      </p:sp>
    </p:spTree>
    <p:extLst>
      <p:ext uri="{BB962C8B-B14F-4D97-AF65-F5344CB8AC3E}">
        <p14:creationId xmlns:p14="http://schemas.microsoft.com/office/powerpoint/2010/main" val="37977583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18692B-ADA1-47C5-BA3C-2373E7BD385D}" type="slidenum">
              <a:rPr lang="zh-CN" altLang="en-US" smtClean="0"/>
              <a:pPr>
                <a:defRPr/>
              </a:pPr>
              <a:t>17</a:t>
            </a:fld>
            <a:endParaRPr lang="zh-CN" altLang="en-US"/>
          </a:p>
        </p:txBody>
      </p:sp>
    </p:spTree>
    <p:extLst>
      <p:ext uri="{BB962C8B-B14F-4D97-AF65-F5344CB8AC3E}">
        <p14:creationId xmlns:p14="http://schemas.microsoft.com/office/powerpoint/2010/main" val="19919927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18692B-ADA1-47C5-BA3C-2373E7BD385D}" type="slidenum">
              <a:rPr lang="zh-CN" altLang="en-US" smtClean="0"/>
              <a:pPr>
                <a:defRPr/>
              </a:pPr>
              <a:t>18</a:t>
            </a:fld>
            <a:endParaRPr lang="zh-CN" altLang="en-US"/>
          </a:p>
        </p:txBody>
      </p:sp>
    </p:spTree>
    <p:extLst>
      <p:ext uri="{BB962C8B-B14F-4D97-AF65-F5344CB8AC3E}">
        <p14:creationId xmlns:p14="http://schemas.microsoft.com/office/powerpoint/2010/main" val="41510306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18692B-ADA1-47C5-BA3C-2373E7BD385D}" type="slidenum">
              <a:rPr lang="zh-CN" altLang="en-US" smtClean="0"/>
              <a:pPr>
                <a:defRPr/>
              </a:pPr>
              <a:t>19</a:t>
            </a:fld>
            <a:endParaRPr lang="zh-CN" altLang="en-US"/>
          </a:p>
        </p:txBody>
      </p:sp>
    </p:spTree>
    <p:extLst>
      <p:ext uri="{BB962C8B-B14F-4D97-AF65-F5344CB8AC3E}">
        <p14:creationId xmlns:p14="http://schemas.microsoft.com/office/powerpoint/2010/main" val="40213441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18692B-ADA1-47C5-BA3C-2373E7BD385D}" type="slidenum">
              <a:rPr lang="zh-CN" altLang="en-US" smtClean="0"/>
              <a:pPr>
                <a:defRPr/>
              </a:pPr>
              <a:t>2</a:t>
            </a:fld>
            <a:endParaRPr lang="zh-CN" altLang="en-US"/>
          </a:p>
        </p:txBody>
      </p:sp>
    </p:spTree>
    <p:extLst>
      <p:ext uri="{BB962C8B-B14F-4D97-AF65-F5344CB8AC3E}">
        <p14:creationId xmlns:p14="http://schemas.microsoft.com/office/powerpoint/2010/main" val="14870143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18692B-ADA1-47C5-BA3C-2373E7BD385D}" type="slidenum">
              <a:rPr lang="zh-CN" altLang="en-US" smtClean="0"/>
              <a:pPr>
                <a:defRPr/>
              </a:pPr>
              <a:t>20</a:t>
            </a:fld>
            <a:endParaRPr lang="zh-CN" altLang="en-US"/>
          </a:p>
        </p:txBody>
      </p:sp>
    </p:spTree>
    <p:extLst>
      <p:ext uri="{BB962C8B-B14F-4D97-AF65-F5344CB8AC3E}">
        <p14:creationId xmlns:p14="http://schemas.microsoft.com/office/powerpoint/2010/main" val="27842692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18692B-ADA1-47C5-BA3C-2373E7BD385D}" type="slidenum">
              <a:rPr lang="zh-CN" altLang="en-US" smtClean="0"/>
              <a:pPr>
                <a:defRPr/>
              </a:pPr>
              <a:t>21</a:t>
            </a:fld>
            <a:endParaRPr lang="zh-CN" altLang="en-US"/>
          </a:p>
        </p:txBody>
      </p:sp>
    </p:spTree>
    <p:extLst>
      <p:ext uri="{BB962C8B-B14F-4D97-AF65-F5344CB8AC3E}">
        <p14:creationId xmlns:p14="http://schemas.microsoft.com/office/powerpoint/2010/main" val="7879172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18692B-ADA1-47C5-BA3C-2373E7BD385D}" type="slidenum">
              <a:rPr lang="zh-CN" altLang="en-US" smtClean="0"/>
              <a:pPr>
                <a:defRPr/>
              </a:pPr>
              <a:t>22</a:t>
            </a:fld>
            <a:endParaRPr lang="zh-CN" altLang="en-US"/>
          </a:p>
        </p:txBody>
      </p:sp>
    </p:spTree>
    <p:extLst>
      <p:ext uri="{BB962C8B-B14F-4D97-AF65-F5344CB8AC3E}">
        <p14:creationId xmlns:p14="http://schemas.microsoft.com/office/powerpoint/2010/main" val="28926717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18692B-ADA1-47C5-BA3C-2373E7BD385D}" type="slidenum">
              <a:rPr lang="zh-CN" altLang="en-US" smtClean="0"/>
              <a:pPr>
                <a:defRPr/>
              </a:pPr>
              <a:t>23</a:t>
            </a:fld>
            <a:endParaRPr lang="zh-CN" altLang="en-US"/>
          </a:p>
        </p:txBody>
      </p:sp>
    </p:spTree>
    <p:extLst>
      <p:ext uri="{BB962C8B-B14F-4D97-AF65-F5344CB8AC3E}">
        <p14:creationId xmlns:p14="http://schemas.microsoft.com/office/powerpoint/2010/main" val="16434224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18692B-ADA1-47C5-BA3C-2373E7BD385D}" type="slidenum">
              <a:rPr lang="zh-CN" altLang="en-US" smtClean="0"/>
              <a:pPr>
                <a:defRPr/>
              </a:pPr>
              <a:t>24</a:t>
            </a:fld>
            <a:endParaRPr lang="zh-CN" altLang="en-US"/>
          </a:p>
        </p:txBody>
      </p:sp>
    </p:spTree>
    <p:extLst>
      <p:ext uri="{BB962C8B-B14F-4D97-AF65-F5344CB8AC3E}">
        <p14:creationId xmlns:p14="http://schemas.microsoft.com/office/powerpoint/2010/main" val="26592725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18692B-ADA1-47C5-BA3C-2373E7BD385D}" type="slidenum">
              <a:rPr lang="zh-CN" altLang="en-US" smtClean="0"/>
              <a:pPr>
                <a:defRPr/>
              </a:pPr>
              <a:t>25</a:t>
            </a:fld>
            <a:endParaRPr lang="zh-CN" altLang="en-US"/>
          </a:p>
        </p:txBody>
      </p:sp>
    </p:spTree>
    <p:extLst>
      <p:ext uri="{BB962C8B-B14F-4D97-AF65-F5344CB8AC3E}">
        <p14:creationId xmlns:p14="http://schemas.microsoft.com/office/powerpoint/2010/main" val="42666715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3835022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18692B-ADA1-47C5-BA3C-2373E7BD385D}" type="slidenum">
              <a:rPr lang="zh-CN" altLang="en-US" smtClean="0"/>
              <a:pPr>
                <a:defRPr/>
              </a:pPr>
              <a:t>3</a:t>
            </a:fld>
            <a:endParaRPr lang="zh-CN" altLang="en-US"/>
          </a:p>
        </p:txBody>
      </p:sp>
    </p:spTree>
    <p:extLst>
      <p:ext uri="{BB962C8B-B14F-4D97-AF65-F5344CB8AC3E}">
        <p14:creationId xmlns:p14="http://schemas.microsoft.com/office/powerpoint/2010/main" val="1495527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18692B-ADA1-47C5-BA3C-2373E7BD385D}" type="slidenum">
              <a:rPr lang="zh-CN" altLang="en-US" smtClean="0"/>
              <a:pPr>
                <a:defRPr/>
              </a:pPr>
              <a:t>4</a:t>
            </a:fld>
            <a:endParaRPr lang="zh-CN" altLang="en-US"/>
          </a:p>
        </p:txBody>
      </p:sp>
    </p:spTree>
    <p:extLst>
      <p:ext uri="{BB962C8B-B14F-4D97-AF65-F5344CB8AC3E}">
        <p14:creationId xmlns:p14="http://schemas.microsoft.com/office/powerpoint/2010/main" val="38753584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18692B-ADA1-47C5-BA3C-2373E7BD385D}" type="slidenum">
              <a:rPr lang="zh-CN" altLang="en-US" smtClean="0"/>
              <a:pPr>
                <a:defRPr/>
              </a:pPr>
              <a:t>5</a:t>
            </a:fld>
            <a:endParaRPr lang="zh-CN" altLang="en-US"/>
          </a:p>
        </p:txBody>
      </p:sp>
    </p:spTree>
    <p:extLst>
      <p:ext uri="{BB962C8B-B14F-4D97-AF65-F5344CB8AC3E}">
        <p14:creationId xmlns:p14="http://schemas.microsoft.com/office/powerpoint/2010/main" val="12043958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18692B-ADA1-47C5-BA3C-2373E7BD385D}" type="slidenum">
              <a:rPr lang="zh-CN" altLang="en-US" smtClean="0"/>
              <a:pPr>
                <a:defRPr/>
              </a:pPr>
              <a:t>6</a:t>
            </a:fld>
            <a:endParaRPr lang="zh-CN" altLang="en-US"/>
          </a:p>
        </p:txBody>
      </p:sp>
    </p:spTree>
    <p:extLst>
      <p:ext uri="{BB962C8B-B14F-4D97-AF65-F5344CB8AC3E}">
        <p14:creationId xmlns:p14="http://schemas.microsoft.com/office/powerpoint/2010/main" val="31871111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18692B-ADA1-47C5-BA3C-2373E7BD385D}" type="slidenum">
              <a:rPr lang="zh-CN" altLang="en-US" smtClean="0"/>
              <a:pPr>
                <a:defRPr/>
              </a:pPr>
              <a:t>7</a:t>
            </a:fld>
            <a:endParaRPr lang="zh-CN" altLang="en-US"/>
          </a:p>
        </p:txBody>
      </p:sp>
    </p:spTree>
    <p:extLst>
      <p:ext uri="{BB962C8B-B14F-4D97-AF65-F5344CB8AC3E}">
        <p14:creationId xmlns:p14="http://schemas.microsoft.com/office/powerpoint/2010/main" val="38346572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18692B-ADA1-47C5-BA3C-2373E7BD385D}" type="slidenum">
              <a:rPr lang="zh-CN" altLang="en-US" smtClean="0"/>
              <a:pPr>
                <a:defRPr/>
              </a:pPr>
              <a:t>8</a:t>
            </a:fld>
            <a:endParaRPr lang="zh-CN" altLang="en-US"/>
          </a:p>
        </p:txBody>
      </p:sp>
    </p:spTree>
    <p:extLst>
      <p:ext uri="{BB962C8B-B14F-4D97-AF65-F5344CB8AC3E}">
        <p14:creationId xmlns:p14="http://schemas.microsoft.com/office/powerpoint/2010/main" val="13113693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18692B-ADA1-47C5-BA3C-2373E7BD385D}" type="slidenum">
              <a:rPr lang="zh-CN" altLang="en-US" smtClean="0"/>
              <a:pPr>
                <a:defRPr/>
              </a:pPr>
              <a:t>9</a:t>
            </a:fld>
            <a:endParaRPr lang="zh-CN" altLang="en-US"/>
          </a:p>
        </p:txBody>
      </p:sp>
    </p:spTree>
    <p:extLst>
      <p:ext uri="{BB962C8B-B14F-4D97-AF65-F5344CB8AC3E}">
        <p14:creationId xmlns:p14="http://schemas.microsoft.com/office/powerpoint/2010/main" val="1470628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32504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00502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150459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394157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251223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387458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2018/12/27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708790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2018/12/27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85695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2018/12/27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836743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000060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621123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1" name="任意多边形: 形状 10">
            <a:extLst>
              <a:ext uri="{FF2B5EF4-FFF2-40B4-BE49-F238E27FC236}">
                <a16:creationId xmlns="" xmlns:a16="http://schemas.microsoft.com/office/drawing/2014/main" id="{BBD5F3F0-BD3F-4BBC-978A-9408528DAFB2}"/>
              </a:ext>
            </a:extLst>
          </p:cNvPr>
          <p:cNvSpPr>
            <a:spLocks noGrp="1"/>
          </p:cNvSpPr>
          <p:nvPr>
            <p:ph type="pic" sz="quarter" idx="10"/>
          </p:nvPr>
        </p:nvSpPr>
        <p:spPr>
          <a:xfrm>
            <a:off x="5905500" y="0"/>
            <a:ext cx="4222750" cy="3716338"/>
          </a:xfrm>
          <a:custGeom>
            <a:avLst/>
            <a:gdLst>
              <a:gd name="connsiteX0" fmla="*/ 0 w 4222750"/>
              <a:gd name="connsiteY0" fmla="*/ 0 h 3716338"/>
              <a:gd name="connsiteX1" fmla="*/ 4222750 w 4222750"/>
              <a:gd name="connsiteY1" fmla="*/ 0 h 3716338"/>
              <a:gd name="connsiteX2" fmla="*/ 4222750 w 4222750"/>
              <a:gd name="connsiteY2" fmla="*/ 3716338 h 3716338"/>
              <a:gd name="connsiteX3" fmla="*/ 0 w 4222750"/>
              <a:gd name="connsiteY3" fmla="*/ 3716338 h 3716338"/>
            </a:gdLst>
            <a:ahLst/>
            <a:cxnLst>
              <a:cxn ang="0">
                <a:pos x="connsiteX0" y="connsiteY0"/>
              </a:cxn>
              <a:cxn ang="0">
                <a:pos x="connsiteX1" y="connsiteY1"/>
              </a:cxn>
              <a:cxn ang="0">
                <a:pos x="connsiteX2" y="connsiteY2"/>
              </a:cxn>
              <a:cxn ang="0">
                <a:pos x="connsiteX3" y="connsiteY3"/>
              </a:cxn>
            </a:cxnLst>
            <a:rect l="l" t="t" r="r" b="b"/>
            <a:pathLst>
              <a:path w="4222750" h="3716338">
                <a:moveTo>
                  <a:pt x="0" y="0"/>
                </a:moveTo>
                <a:lnTo>
                  <a:pt x="4222750" y="0"/>
                </a:lnTo>
                <a:lnTo>
                  <a:pt x="4222750" y="3716338"/>
                </a:lnTo>
                <a:lnTo>
                  <a:pt x="0" y="3716338"/>
                </a:lnTo>
                <a:close/>
              </a:path>
            </a:pathLst>
          </a:custGeom>
        </p:spPr>
        <p:txBody>
          <a:bodyPr wrap="square">
            <a:noAutofit/>
          </a:bodyPr>
          <a:lstStyle/>
          <a:p>
            <a:endParaRPr lang="zh-CN" altLang="en-US"/>
          </a:p>
        </p:txBody>
      </p:sp>
      <p:sp>
        <p:nvSpPr>
          <p:cNvPr id="13" name="任意多边形: 形状 12">
            <a:extLst>
              <a:ext uri="{FF2B5EF4-FFF2-40B4-BE49-F238E27FC236}">
                <a16:creationId xmlns="" xmlns:a16="http://schemas.microsoft.com/office/drawing/2014/main" id="{F1AF7461-5CDD-4AA4-96DD-8288EB48A635}"/>
              </a:ext>
            </a:extLst>
          </p:cNvPr>
          <p:cNvSpPr>
            <a:spLocks noGrp="1"/>
          </p:cNvSpPr>
          <p:nvPr>
            <p:ph type="pic" sz="quarter" idx="11"/>
          </p:nvPr>
        </p:nvSpPr>
        <p:spPr>
          <a:xfrm>
            <a:off x="5905500" y="3962400"/>
            <a:ext cx="2552700" cy="2895600"/>
          </a:xfrm>
          <a:custGeom>
            <a:avLst/>
            <a:gdLst>
              <a:gd name="connsiteX0" fmla="*/ 0 w 2552700"/>
              <a:gd name="connsiteY0" fmla="*/ 0 h 2895600"/>
              <a:gd name="connsiteX1" fmla="*/ 2552700 w 2552700"/>
              <a:gd name="connsiteY1" fmla="*/ 0 h 2895600"/>
              <a:gd name="connsiteX2" fmla="*/ 2552700 w 2552700"/>
              <a:gd name="connsiteY2" fmla="*/ 2895600 h 2895600"/>
              <a:gd name="connsiteX3" fmla="*/ 0 w 2552700"/>
              <a:gd name="connsiteY3" fmla="*/ 2895600 h 2895600"/>
            </a:gdLst>
            <a:ahLst/>
            <a:cxnLst>
              <a:cxn ang="0">
                <a:pos x="connsiteX0" y="connsiteY0"/>
              </a:cxn>
              <a:cxn ang="0">
                <a:pos x="connsiteX1" y="connsiteY1"/>
              </a:cxn>
              <a:cxn ang="0">
                <a:pos x="connsiteX2" y="connsiteY2"/>
              </a:cxn>
              <a:cxn ang="0">
                <a:pos x="connsiteX3" y="connsiteY3"/>
              </a:cxn>
            </a:cxnLst>
            <a:rect l="l" t="t" r="r" b="b"/>
            <a:pathLst>
              <a:path w="2552700" h="2895600">
                <a:moveTo>
                  <a:pt x="0" y="0"/>
                </a:moveTo>
                <a:lnTo>
                  <a:pt x="2552700" y="0"/>
                </a:lnTo>
                <a:lnTo>
                  <a:pt x="2552700" y="2895600"/>
                </a:lnTo>
                <a:lnTo>
                  <a:pt x="0" y="2895600"/>
                </a:lnTo>
                <a:close/>
              </a:path>
            </a:pathLst>
          </a:custGeom>
        </p:spPr>
        <p:txBody>
          <a:bodyPr wrap="square">
            <a:noAutofit/>
          </a:bodyPr>
          <a:lstStyle/>
          <a:p>
            <a:endParaRPr lang="zh-CN" altLang="en-US"/>
          </a:p>
        </p:txBody>
      </p:sp>
      <p:sp>
        <p:nvSpPr>
          <p:cNvPr id="14" name="任意多边形: 形状 13">
            <a:extLst>
              <a:ext uri="{FF2B5EF4-FFF2-40B4-BE49-F238E27FC236}">
                <a16:creationId xmlns="" xmlns:a16="http://schemas.microsoft.com/office/drawing/2014/main" id="{7C56CF69-CA28-4A79-8C21-456F8179F7A0}"/>
              </a:ext>
            </a:extLst>
          </p:cNvPr>
          <p:cNvSpPr>
            <a:spLocks noGrp="1"/>
          </p:cNvSpPr>
          <p:nvPr>
            <p:ph type="pic" sz="quarter" idx="12"/>
          </p:nvPr>
        </p:nvSpPr>
        <p:spPr>
          <a:xfrm>
            <a:off x="8620125" y="3962400"/>
            <a:ext cx="1508125" cy="1123950"/>
          </a:xfrm>
          <a:custGeom>
            <a:avLst/>
            <a:gdLst>
              <a:gd name="connsiteX0" fmla="*/ 0 w 1508125"/>
              <a:gd name="connsiteY0" fmla="*/ 0 h 1123950"/>
              <a:gd name="connsiteX1" fmla="*/ 1508125 w 1508125"/>
              <a:gd name="connsiteY1" fmla="*/ 0 h 1123950"/>
              <a:gd name="connsiteX2" fmla="*/ 1508125 w 1508125"/>
              <a:gd name="connsiteY2" fmla="*/ 1123950 h 1123950"/>
              <a:gd name="connsiteX3" fmla="*/ 0 w 1508125"/>
              <a:gd name="connsiteY3" fmla="*/ 1123950 h 1123950"/>
            </a:gdLst>
            <a:ahLst/>
            <a:cxnLst>
              <a:cxn ang="0">
                <a:pos x="connsiteX0" y="connsiteY0"/>
              </a:cxn>
              <a:cxn ang="0">
                <a:pos x="connsiteX1" y="connsiteY1"/>
              </a:cxn>
              <a:cxn ang="0">
                <a:pos x="connsiteX2" y="connsiteY2"/>
              </a:cxn>
              <a:cxn ang="0">
                <a:pos x="connsiteX3" y="connsiteY3"/>
              </a:cxn>
            </a:cxnLst>
            <a:rect l="l" t="t" r="r" b="b"/>
            <a:pathLst>
              <a:path w="1508125" h="1123950">
                <a:moveTo>
                  <a:pt x="0" y="0"/>
                </a:moveTo>
                <a:lnTo>
                  <a:pt x="1508125" y="0"/>
                </a:lnTo>
                <a:lnTo>
                  <a:pt x="1508125" y="1123950"/>
                </a:lnTo>
                <a:lnTo>
                  <a:pt x="0" y="1123950"/>
                </a:lnTo>
                <a:close/>
              </a:path>
            </a:pathLst>
          </a:custGeom>
        </p:spPr>
        <p:txBody>
          <a:bodyPr wrap="square">
            <a:noAutofit/>
          </a:bodyPr>
          <a:lstStyle/>
          <a:p>
            <a:endParaRPr lang="zh-CN" altLang="en-US"/>
          </a:p>
        </p:txBody>
      </p:sp>
      <p:sp>
        <p:nvSpPr>
          <p:cNvPr id="12" name="任意多边形: 形状 11">
            <a:extLst>
              <a:ext uri="{FF2B5EF4-FFF2-40B4-BE49-F238E27FC236}">
                <a16:creationId xmlns="" xmlns:a16="http://schemas.microsoft.com/office/drawing/2014/main" id="{72913A88-3F35-451E-BEBD-02E3B9B00E6E}"/>
              </a:ext>
            </a:extLst>
          </p:cNvPr>
          <p:cNvSpPr>
            <a:spLocks noGrp="1"/>
          </p:cNvSpPr>
          <p:nvPr>
            <p:ph type="pic" sz="quarter" idx="13"/>
          </p:nvPr>
        </p:nvSpPr>
        <p:spPr>
          <a:xfrm>
            <a:off x="10355263" y="2343150"/>
            <a:ext cx="1570037" cy="1373188"/>
          </a:xfrm>
          <a:custGeom>
            <a:avLst/>
            <a:gdLst>
              <a:gd name="connsiteX0" fmla="*/ 0 w 1570037"/>
              <a:gd name="connsiteY0" fmla="*/ 0 h 1373188"/>
              <a:gd name="connsiteX1" fmla="*/ 1570037 w 1570037"/>
              <a:gd name="connsiteY1" fmla="*/ 0 h 1373188"/>
              <a:gd name="connsiteX2" fmla="*/ 1570037 w 1570037"/>
              <a:gd name="connsiteY2" fmla="*/ 1373188 h 1373188"/>
              <a:gd name="connsiteX3" fmla="*/ 0 w 1570037"/>
              <a:gd name="connsiteY3" fmla="*/ 1373188 h 1373188"/>
            </a:gdLst>
            <a:ahLst/>
            <a:cxnLst>
              <a:cxn ang="0">
                <a:pos x="connsiteX0" y="connsiteY0"/>
              </a:cxn>
              <a:cxn ang="0">
                <a:pos x="connsiteX1" y="connsiteY1"/>
              </a:cxn>
              <a:cxn ang="0">
                <a:pos x="connsiteX2" y="connsiteY2"/>
              </a:cxn>
              <a:cxn ang="0">
                <a:pos x="connsiteX3" y="connsiteY3"/>
              </a:cxn>
            </a:cxnLst>
            <a:rect l="l" t="t" r="r" b="b"/>
            <a:pathLst>
              <a:path w="1570037" h="1373188">
                <a:moveTo>
                  <a:pt x="0" y="0"/>
                </a:moveTo>
                <a:lnTo>
                  <a:pt x="1570037" y="0"/>
                </a:lnTo>
                <a:lnTo>
                  <a:pt x="1570037" y="1373188"/>
                </a:lnTo>
                <a:lnTo>
                  <a:pt x="0" y="137318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1548880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888620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106410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0" name="任意多边形: 形状 9">
            <a:extLst>
              <a:ext uri="{FF2B5EF4-FFF2-40B4-BE49-F238E27FC236}">
                <a16:creationId xmlns="" xmlns:a16="http://schemas.microsoft.com/office/drawing/2014/main" id="{B7DEB1DA-DD1F-4AE2-A988-29A6BEA2C3C0}"/>
              </a:ext>
            </a:extLst>
          </p:cNvPr>
          <p:cNvSpPr>
            <a:spLocks noGrp="1"/>
          </p:cNvSpPr>
          <p:nvPr>
            <p:ph type="pic" sz="quarter" idx="11"/>
          </p:nvPr>
        </p:nvSpPr>
        <p:spPr>
          <a:xfrm>
            <a:off x="1597025" y="2595563"/>
            <a:ext cx="1231900" cy="1231900"/>
          </a:xfrm>
          <a:custGeom>
            <a:avLst/>
            <a:gdLst>
              <a:gd name="connsiteX0" fmla="*/ 615950 w 1231900"/>
              <a:gd name="connsiteY0" fmla="*/ 0 h 1231900"/>
              <a:gd name="connsiteX1" fmla="*/ 1231900 w 1231900"/>
              <a:gd name="connsiteY1" fmla="*/ 615950 h 1231900"/>
              <a:gd name="connsiteX2" fmla="*/ 615950 w 1231900"/>
              <a:gd name="connsiteY2" fmla="*/ 1231900 h 1231900"/>
              <a:gd name="connsiteX3" fmla="*/ 0 w 1231900"/>
              <a:gd name="connsiteY3" fmla="*/ 615950 h 1231900"/>
              <a:gd name="connsiteX4" fmla="*/ 615950 w 1231900"/>
              <a:gd name="connsiteY4" fmla="*/ 0 h 1231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1900" h="1231900">
                <a:moveTo>
                  <a:pt x="615950" y="0"/>
                </a:moveTo>
                <a:cubicBezTo>
                  <a:pt x="956130" y="0"/>
                  <a:pt x="1231900" y="275770"/>
                  <a:pt x="1231900" y="615950"/>
                </a:cubicBezTo>
                <a:cubicBezTo>
                  <a:pt x="1231900" y="956130"/>
                  <a:pt x="956130" y="1231900"/>
                  <a:pt x="615950" y="1231900"/>
                </a:cubicBezTo>
                <a:cubicBezTo>
                  <a:pt x="275770" y="1231900"/>
                  <a:pt x="0" y="956130"/>
                  <a:pt x="0" y="615950"/>
                </a:cubicBezTo>
                <a:cubicBezTo>
                  <a:pt x="0" y="275770"/>
                  <a:pt x="275770" y="0"/>
                  <a:pt x="615950" y="0"/>
                </a:cubicBezTo>
                <a:close/>
              </a:path>
            </a:pathLst>
          </a:custGeom>
        </p:spPr>
        <p:txBody>
          <a:bodyPr wrap="square">
            <a:noAutofit/>
          </a:bodyPr>
          <a:lstStyle/>
          <a:p>
            <a:endParaRPr lang="zh-CN" altLang="en-US"/>
          </a:p>
        </p:txBody>
      </p:sp>
      <p:sp>
        <p:nvSpPr>
          <p:cNvPr id="11" name="任意多边形: 形状 10">
            <a:extLst>
              <a:ext uri="{FF2B5EF4-FFF2-40B4-BE49-F238E27FC236}">
                <a16:creationId xmlns="" xmlns:a16="http://schemas.microsoft.com/office/drawing/2014/main" id="{546A2651-F8E2-4CAD-A9F9-AA1915832826}"/>
              </a:ext>
            </a:extLst>
          </p:cNvPr>
          <p:cNvSpPr>
            <a:spLocks noGrp="1"/>
          </p:cNvSpPr>
          <p:nvPr>
            <p:ph type="pic" sz="quarter" idx="12"/>
          </p:nvPr>
        </p:nvSpPr>
        <p:spPr>
          <a:xfrm>
            <a:off x="4184650" y="2595563"/>
            <a:ext cx="1233488" cy="1231900"/>
          </a:xfrm>
          <a:custGeom>
            <a:avLst/>
            <a:gdLst>
              <a:gd name="connsiteX0" fmla="*/ 616744 w 1233488"/>
              <a:gd name="connsiteY0" fmla="*/ 0 h 1231900"/>
              <a:gd name="connsiteX1" fmla="*/ 1233488 w 1233488"/>
              <a:gd name="connsiteY1" fmla="*/ 615950 h 1231900"/>
              <a:gd name="connsiteX2" fmla="*/ 616744 w 1233488"/>
              <a:gd name="connsiteY2" fmla="*/ 1231900 h 1231900"/>
              <a:gd name="connsiteX3" fmla="*/ 0 w 1233488"/>
              <a:gd name="connsiteY3" fmla="*/ 615950 h 1231900"/>
              <a:gd name="connsiteX4" fmla="*/ 616744 w 1233488"/>
              <a:gd name="connsiteY4" fmla="*/ 0 h 1231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3488" h="1231900">
                <a:moveTo>
                  <a:pt x="616744" y="0"/>
                </a:moveTo>
                <a:cubicBezTo>
                  <a:pt x="957362" y="0"/>
                  <a:pt x="1233488" y="275770"/>
                  <a:pt x="1233488" y="615950"/>
                </a:cubicBezTo>
                <a:cubicBezTo>
                  <a:pt x="1233488" y="956130"/>
                  <a:pt x="957362" y="1231900"/>
                  <a:pt x="616744" y="1231900"/>
                </a:cubicBezTo>
                <a:cubicBezTo>
                  <a:pt x="276126" y="1231900"/>
                  <a:pt x="0" y="956130"/>
                  <a:pt x="0" y="615950"/>
                </a:cubicBezTo>
                <a:cubicBezTo>
                  <a:pt x="0" y="275770"/>
                  <a:pt x="276126" y="0"/>
                  <a:pt x="616744" y="0"/>
                </a:cubicBezTo>
                <a:close/>
              </a:path>
            </a:pathLst>
          </a:custGeom>
        </p:spPr>
        <p:txBody>
          <a:bodyPr wrap="square">
            <a:noAutofit/>
          </a:bodyPr>
          <a:lstStyle/>
          <a:p>
            <a:endParaRPr lang="zh-CN" altLang="en-US"/>
          </a:p>
        </p:txBody>
      </p:sp>
      <p:sp>
        <p:nvSpPr>
          <p:cNvPr id="12" name="任意多边形: 形状 11">
            <a:extLst>
              <a:ext uri="{FF2B5EF4-FFF2-40B4-BE49-F238E27FC236}">
                <a16:creationId xmlns="" xmlns:a16="http://schemas.microsoft.com/office/drawing/2014/main" id="{A9F69F9D-ACF4-4838-ACDE-5470223708C4}"/>
              </a:ext>
            </a:extLst>
          </p:cNvPr>
          <p:cNvSpPr>
            <a:spLocks noGrp="1"/>
          </p:cNvSpPr>
          <p:nvPr>
            <p:ph type="pic" sz="quarter" idx="13"/>
          </p:nvPr>
        </p:nvSpPr>
        <p:spPr>
          <a:xfrm>
            <a:off x="6773863" y="2595563"/>
            <a:ext cx="1233488" cy="1231900"/>
          </a:xfrm>
          <a:custGeom>
            <a:avLst/>
            <a:gdLst>
              <a:gd name="connsiteX0" fmla="*/ 616744 w 1233488"/>
              <a:gd name="connsiteY0" fmla="*/ 0 h 1231900"/>
              <a:gd name="connsiteX1" fmla="*/ 1233488 w 1233488"/>
              <a:gd name="connsiteY1" fmla="*/ 615950 h 1231900"/>
              <a:gd name="connsiteX2" fmla="*/ 616744 w 1233488"/>
              <a:gd name="connsiteY2" fmla="*/ 1231900 h 1231900"/>
              <a:gd name="connsiteX3" fmla="*/ 0 w 1233488"/>
              <a:gd name="connsiteY3" fmla="*/ 615950 h 1231900"/>
              <a:gd name="connsiteX4" fmla="*/ 616744 w 1233488"/>
              <a:gd name="connsiteY4" fmla="*/ 0 h 1231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3488" h="1231900">
                <a:moveTo>
                  <a:pt x="616744" y="0"/>
                </a:moveTo>
                <a:cubicBezTo>
                  <a:pt x="957362" y="0"/>
                  <a:pt x="1233488" y="275770"/>
                  <a:pt x="1233488" y="615950"/>
                </a:cubicBezTo>
                <a:cubicBezTo>
                  <a:pt x="1233488" y="956130"/>
                  <a:pt x="957362" y="1231900"/>
                  <a:pt x="616744" y="1231900"/>
                </a:cubicBezTo>
                <a:cubicBezTo>
                  <a:pt x="276126" y="1231900"/>
                  <a:pt x="0" y="956130"/>
                  <a:pt x="0" y="615950"/>
                </a:cubicBezTo>
                <a:cubicBezTo>
                  <a:pt x="0" y="275770"/>
                  <a:pt x="276126" y="0"/>
                  <a:pt x="616744" y="0"/>
                </a:cubicBezTo>
                <a:close/>
              </a:path>
            </a:pathLst>
          </a:custGeom>
        </p:spPr>
        <p:txBody>
          <a:bodyPr wrap="square">
            <a:noAutofit/>
          </a:bodyPr>
          <a:lstStyle/>
          <a:p>
            <a:endParaRPr lang="zh-CN" altLang="en-US"/>
          </a:p>
        </p:txBody>
      </p:sp>
      <p:sp>
        <p:nvSpPr>
          <p:cNvPr id="13" name="任意多边形: 形状 12">
            <a:extLst>
              <a:ext uri="{FF2B5EF4-FFF2-40B4-BE49-F238E27FC236}">
                <a16:creationId xmlns="" xmlns:a16="http://schemas.microsoft.com/office/drawing/2014/main" id="{72864AFC-7F36-4B23-BE30-2C486F5F8DC7}"/>
              </a:ext>
            </a:extLst>
          </p:cNvPr>
          <p:cNvSpPr>
            <a:spLocks noGrp="1"/>
          </p:cNvSpPr>
          <p:nvPr>
            <p:ph type="pic" sz="quarter" idx="14"/>
          </p:nvPr>
        </p:nvSpPr>
        <p:spPr>
          <a:xfrm>
            <a:off x="9363075" y="2595563"/>
            <a:ext cx="1231900" cy="1231900"/>
          </a:xfrm>
          <a:custGeom>
            <a:avLst/>
            <a:gdLst>
              <a:gd name="connsiteX0" fmla="*/ 615950 w 1231900"/>
              <a:gd name="connsiteY0" fmla="*/ 0 h 1231900"/>
              <a:gd name="connsiteX1" fmla="*/ 1231900 w 1231900"/>
              <a:gd name="connsiteY1" fmla="*/ 615950 h 1231900"/>
              <a:gd name="connsiteX2" fmla="*/ 615950 w 1231900"/>
              <a:gd name="connsiteY2" fmla="*/ 1231900 h 1231900"/>
              <a:gd name="connsiteX3" fmla="*/ 0 w 1231900"/>
              <a:gd name="connsiteY3" fmla="*/ 615950 h 1231900"/>
              <a:gd name="connsiteX4" fmla="*/ 615950 w 1231900"/>
              <a:gd name="connsiteY4" fmla="*/ 0 h 1231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1900" h="1231900">
                <a:moveTo>
                  <a:pt x="615950" y="0"/>
                </a:moveTo>
                <a:cubicBezTo>
                  <a:pt x="956130" y="0"/>
                  <a:pt x="1231900" y="275770"/>
                  <a:pt x="1231900" y="615950"/>
                </a:cubicBezTo>
                <a:cubicBezTo>
                  <a:pt x="1231900" y="956130"/>
                  <a:pt x="956130" y="1231900"/>
                  <a:pt x="615950" y="1231900"/>
                </a:cubicBezTo>
                <a:cubicBezTo>
                  <a:pt x="275770" y="1231900"/>
                  <a:pt x="0" y="956130"/>
                  <a:pt x="0" y="615950"/>
                </a:cubicBezTo>
                <a:cubicBezTo>
                  <a:pt x="0" y="275770"/>
                  <a:pt x="275770" y="0"/>
                  <a:pt x="615950"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327214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8" name="任意多边形: 形状 7">
            <a:extLst>
              <a:ext uri="{FF2B5EF4-FFF2-40B4-BE49-F238E27FC236}">
                <a16:creationId xmlns="" xmlns:a16="http://schemas.microsoft.com/office/drawing/2014/main" id="{E97C8140-BB41-49CE-BB87-592DA699F3A7}"/>
              </a:ext>
            </a:extLst>
          </p:cNvPr>
          <p:cNvSpPr>
            <a:spLocks noGrp="1"/>
          </p:cNvSpPr>
          <p:nvPr>
            <p:ph type="pic" sz="quarter" idx="11"/>
          </p:nvPr>
        </p:nvSpPr>
        <p:spPr>
          <a:xfrm>
            <a:off x="1676400" y="1989138"/>
            <a:ext cx="2795588" cy="2600325"/>
          </a:xfrm>
          <a:custGeom>
            <a:avLst/>
            <a:gdLst>
              <a:gd name="connsiteX0" fmla="*/ 0 w 2795588"/>
              <a:gd name="connsiteY0" fmla="*/ 0 h 2600325"/>
              <a:gd name="connsiteX1" fmla="*/ 2795588 w 2795588"/>
              <a:gd name="connsiteY1" fmla="*/ 0 h 2600325"/>
              <a:gd name="connsiteX2" fmla="*/ 2795588 w 2795588"/>
              <a:gd name="connsiteY2" fmla="*/ 2600325 h 2600325"/>
              <a:gd name="connsiteX3" fmla="*/ 0 w 2795588"/>
              <a:gd name="connsiteY3" fmla="*/ 2600325 h 2600325"/>
            </a:gdLst>
            <a:ahLst/>
            <a:cxnLst>
              <a:cxn ang="0">
                <a:pos x="connsiteX0" y="connsiteY0"/>
              </a:cxn>
              <a:cxn ang="0">
                <a:pos x="connsiteX1" y="connsiteY1"/>
              </a:cxn>
              <a:cxn ang="0">
                <a:pos x="connsiteX2" y="connsiteY2"/>
              </a:cxn>
              <a:cxn ang="0">
                <a:pos x="connsiteX3" y="connsiteY3"/>
              </a:cxn>
            </a:cxnLst>
            <a:rect l="l" t="t" r="r" b="b"/>
            <a:pathLst>
              <a:path w="2795588" h="2600325">
                <a:moveTo>
                  <a:pt x="0" y="0"/>
                </a:moveTo>
                <a:lnTo>
                  <a:pt x="2795588" y="0"/>
                </a:lnTo>
                <a:lnTo>
                  <a:pt x="2795588" y="2600325"/>
                </a:lnTo>
                <a:lnTo>
                  <a:pt x="0" y="2600325"/>
                </a:lnTo>
                <a:close/>
              </a:path>
            </a:pathLst>
          </a:custGeom>
        </p:spPr>
        <p:txBody>
          <a:bodyPr wrap="square">
            <a:noAutofit/>
          </a:bodyPr>
          <a:lstStyle/>
          <a:p>
            <a:endParaRPr lang="zh-CN" altLang="en-US"/>
          </a:p>
        </p:txBody>
      </p:sp>
      <p:sp>
        <p:nvSpPr>
          <p:cNvPr id="9" name="任意多边形: 形状 8">
            <a:extLst>
              <a:ext uri="{FF2B5EF4-FFF2-40B4-BE49-F238E27FC236}">
                <a16:creationId xmlns="" xmlns:a16="http://schemas.microsoft.com/office/drawing/2014/main" id="{7EC465F8-25AC-4025-B4B8-7FE24A7D1AAB}"/>
              </a:ext>
            </a:extLst>
          </p:cNvPr>
          <p:cNvSpPr>
            <a:spLocks noGrp="1"/>
          </p:cNvSpPr>
          <p:nvPr>
            <p:ph type="pic" sz="quarter" idx="12"/>
          </p:nvPr>
        </p:nvSpPr>
        <p:spPr>
          <a:xfrm>
            <a:off x="4697413" y="1989138"/>
            <a:ext cx="2797175" cy="2600325"/>
          </a:xfrm>
          <a:custGeom>
            <a:avLst/>
            <a:gdLst>
              <a:gd name="connsiteX0" fmla="*/ 0 w 2797175"/>
              <a:gd name="connsiteY0" fmla="*/ 0 h 2600325"/>
              <a:gd name="connsiteX1" fmla="*/ 2797175 w 2797175"/>
              <a:gd name="connsiteY1" fmla="*/ 0 h 2600325"/>
              <a:gd name="connsiteX2" fmla="*/ 2797175 w 2797175"/>
              <a:gd name="connsiteY2" fmla="*/ 2600325 h 2600325"/>
              <a:gd name="connsiteX3" fmla="*/ 0 w 2797175"/>
              <a:gd name="connsiteY3" fmla="*/ 2600325 h 2600325"/>
            </a:gdLst>
            <a:ahLst/>
            <a:cxnLst>
              <a:cxn ang="0">
                <a:pos x="connsiteX0" y="connsiteY0"/>
              </a:cxn>
              <a:cxn ang="0">
                <a:pos x="connsiteX1" y="connsiteY1"/>
              </a:cxn>
              <a:cxn ang="0">
                <a:pos x="connsiteX2" y="connsiteY2"/>
              </a:cxn>
              <a:cxn ang="0">
                <a:pos x="connsiteX3" y="connsiteY3"/>
              </a:cxn>
            </a:cxnLst>
            <a:rect l="l" t="t" r="r" b="b"/>
            <a:pathLst>
              <a:path w="2797175" h="2600325">
                <a:moveTo>
                  <a:pt x="0" y="0"/>
                </a:moveTo>
                <a:lnTo>
                  <a:pt x="2797175" y="0"/>
                </a:lnTo>
                <a:lnTo>
                  <a:pt x="2797175" y="2600325"/>
                </a:lnTo>
                <a:lnTo>
                  <a:pt x="0" y="2600325"/>
                </a:lnTo>
                <a:close/>
              </a:path>
            </a:pathLst>
          </a:custGeom>
        </p:spPr>
        <p:txBody>
          <a:bodyPr wrap="square">
            <a:noAutofit/>
          </a:bodyPr>
          <a:lstStyle/>
          <a:p>
            <a:endParaRPr lang="zh-CN" altLang="en-US"/>
          </a:p>
        </p:txBody>
      </p:sp>
      <p:sp>
        <p:nvSpPr>
          <p:cNvPr id="10" name="任意多边形: 形状 9">
            <a:extLst>
              <a:ext uri="{FF2B5EF4-FFF2-40B4-BE49-F238E27FC236}">
                <a16:creationId xmlns="" xmlns:a16="http://schemas.microsoft.com/office/drawing/2014/main" id="{EBD09092-42B0-4663-B236-E0E76E3BB616}"/>
              </a:ext>
            </a:extLst>
          </p:cNvPr>
          <p:cNvSpPr>
            <a:spLocks noGrp="1"/>
          </p:cNvSpPr>
          <p:nvPr>
            <p:ph type="pic" sz="quarter" idx="13"/>
          </p:nvPr>
        </p:nvSpPr>
        <p:spPr>
          <a:xfrm>
            <a:off x="7720013" y="1989138"/>
            <a:ext cx="2795587" cy="2600325"/>
          </a:xfrm>
          <a:custGeom>
            <a:avLst/>
            <a:gdLst>
              <a:gd name="connsiteX0" fmla="*/ 0 w 2795587"/>
              <a:gd name="connsiteY0" fmla="*/ 0 h 2600325"/>
              <a:gd name="connsiteX1" fmla="*/ 2795587 w 2795587"/>
              <a:gd name="connsiteY1" fmla="*/ 0 h 2600325"/>
              <a:gd name="connsiteX2" fmla="*/ 2795587 w 2795587"/>
              <a:gd name="connsiteY2" fmla="*/ 2600325 h 2600325"/>
              <a:gd name="connsiteX3" fmla="*/ 0 w 2795587"/>
              <a:gd name="connsiteY3" fmla="*/ 2600325 h 2600325"/>
            </a:gdLst>
            <a:ahLst/>
            <a:cxnLst>
              <a:cxn ang="0">
                <a:pos x="connsiteX0" y="connsiteY0"/>
              </a:cxn>
              <a:cxn ang="0">
                <a:pos x="connsiteX1" y="connsiteY1"/>
              </a:cxn>
              <a:cxn ang="0">
                <a:pos x="connsiteX2" y="connsiteY2"/>
              </a:cxn>
              <a:cxn ang="0">
                <a:pos x="connsiteX3" y="connsiteY3"/>
              </a:cxn>
            </a:cxnLst>
            <a:rect l="l" t="t" r="r" b="b"/>
            <a:pathLst>
              <a:path w="2795587" h="2600325">
                <a:moveTo>
                  <a:pt x="0" y="0"/>
                </a:moveTo>
                <a:lnTo>
                  <a:pt x="2795587" y="0"/>
                </a:lnTo>
                <a:lnTo>
                  <a:pt x="2795587" y="2600325"/>
                </a:lnTo>
                <a:lnTo>
                  <a:pt x="0" y="2600325"/>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2712950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任意多边形: 形状 5">
            <a:extLst>
              <a:ext uri="{FF2B5EF4-FFF2-40B4-BE49-F238E27FC236}">
                <a16:creationId xmlns="" xmlns:a16="http://schemas.microsoft.com/office/drawing/2014/main" id="{4DB2B551-D171-4AEE-B067-EE0AAB70E398}"/>
              </a:ext>
            </a:extLst>
          </p:cNvPr>
          <p:cNvSpPr>
            <a:spLocks noGrp="1"/>
          </p:cNvSpPr>
          <p:nvPr>
            <p:ph type="pic" sz="quarter" idx="11"/>
          </p:nvPr>
        </p:nvSpPr>
        <p:spPr>
          <a:xfrm>
            <a:off x="1955800" y="2451100"/>
            <a:ext cx="3440113" cy="1819275"/>
          </a:xfrm>
          <a:custGeom>
            <a:avLst/>
            <a:gdLst>
              <a:gd name="connsiteX0" fmla="*/ 303219 w 3440113"/>
              <a:gd name="connsiteY0" fmla="*/ 0 h 1819275"/>
              <a:gd name="connsiteX1" fmla="*/ 3136894 w 3440113"/>
              <a:gd name="connsiteY1" fmla="*/ 0 h 1819275"/>
              <a:gd name="connsiteX2" fmla="*/ 3440113 w 3440113"/>
              <a:gd name="connsiteY2" fmla="*/ 303219 h 1819275"/>
              <a:gd name="connsiteX3" fmla="*/ 3440113 w 3440113"/>
              <a:gd name="connsiteY3" fmla="*/ 1516056 h 1819275"/>
              <a:gd name="connsiteX4" fmla="*/ 3136894 w 3440113"/>
              <a:gd name="connsiteY4" fmla="*/ 1819275 h 1819275"/>
              <a:gd name="connsiteX5" fmla="*/ 303219 w 3440113"/>
              <a:gd name="connsiteY5" fmla="*/ 1819275 h 1819275"/>
              <a:gd name="connsiteX6" fmla="*/ 0 w 3440113"/>
              <a:gd name="connsiteY6" fmla="*/ 1516056 h 1819275"/>
              <a:gd name="connsiteX7" fmla="*/ 0 w 3440113"/>
              <a:gd name="connsiteY7" fmla="*/ 303219 h 1819275"/>
              <a:gd name="connsiteX8" fmla="*/ 303219 w 3440113"/>
              <a:gd name="connsiteY8" fmla="*/ 0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40113" h="1819275">
                <a:moveTo>
                  <a:pt x="303219" y="0"/>
                </a:moveTo>
                <a:lnTo>
                  <a:pt x="3136894" y="0"/>
                </a:lnTo>
                <a:cubicBezTo>
                  <a:pt x="3304357" y="0"/>
                  <a:pt x="3440113" y="135756"/>
                  <a:pt x="3440113" y="303219"/>
                </a:cubicBezTo>
                <a:lnTo>
                  <a:pt x="3440113" y="1516056"/>
                </a:lnTo>
                <a:cubicBezTo>
                  <a:pt x="3440113" y="1683519"/>
                  <a:pt x="3304357" y="1819275"/>
                  <a:pt x="3136894" y="1819275"/>
                </a:cubicBezTo>
                <a:lnTo>
                  <a:pt x="303219" y="1819275"/>
                </a:lnTo>
                <a:cubicBezTo>
                  <a:pt x="135756" y="1819275"/>
                  <a:pt x="0" y="1683519"/>
                  <a:pt x="0" y="1516056"/>
                </a:cubicBezTo>
                <a:lnTo>
                  <a:pt x="0" y="303219"/>
                </a:lnTo>
                <a:cubicBezTo>
                  <a:pt x="0" y="135756"/>
                  <a:pt x="135756" y="0"/>
                  <a:pt x="303219" y="0"/>
                </a:cubicBezTo>
                <a:close/>
              </a:path>
            </a:pathLst>
          </a:custGeom>
        </p:spPr>
        <p:txBody>
          <a:bodyPr wrap="square">
            <a:noAutofit/>
          </a:bodyPr>
          <a:lstStyle/>
          <a:p>
            <a:endParaRPr lang="zh-CN" altLang="en-US"/>
          </a:p>
        </p:txBody>
      </p:sp>
      <p:sp>
        <p:nvSpPr>
          <p:cNvPr id="7" name="任意多边形: 形状 6">
            <a:extLst>
              <a:ext uri="{FF2B5EF4-FFF2-40B4-BE49-F238E27FC236}">
                <a16:creationId xmlns="" xmlns:a16="http://schemas.microsoft.com/office/drawing/2014/main" id="{87FB199E-4FB2-4C44-8232-69448275AB7A}"/>
              </a:ext>
            </a:extLst>
          </p:cNvPr>
          <p:cNvSpPr>
            <a:spLocks noGrp="1"/>
          </p:cNvSpPr>
          <p:nvPr>
            <p:ph type="pic" sz="quarter" idx="12"/>
          </p:nvPr>
        </p:nvSpPr>
        <p:spPr>
          <a:xfrm>
            <a:off x="6816725" y="2451100"/>
            <a:ext cx="3441700" cy="1819275"/>
          </a:xfrm>
          <a:custGeom>
            <a:avLst/>
            <a:gdLst>
              <a:gd name="connsiteX0" fmla="*/ 303219 w 3441700"/>
              <a:gd name="connsiteY0" fmla="*/ 0 h 1819275"/>
              <a:gd name="connsiteX1" fmla="*/ 3138481 w 3441700"/>
              <a:gd name="connsiteY1" fmla="*/ 0 h 1819275"/>
              <a:gd name="connsiteX2" fmla="*/ 3441700 w 3441700"/>
              <a:gd name="connsiteY2" fmla="*/ 303219 h 1819275"/>
              <a:gd name="connsiteX3" fmla="*/ 3441700 w 3441700"/>
              <a:gd name="connsiteY3" fmla="*/ 1516056 h 1819275"/>
              <a:gd name="connsiteX4" fmla="*/ 3138481 w 3441700"/>
              <a:gd name="connsiteY4" fmla="*/ 1819275 h 1819275"/>
              <a:gd name="connsiteX5" fmla="*/ 303219 w 3441700"/>
              <a:gd name="connsiteY5" fmla="*/ 1819275 h 1819275"/>
              <a:gd name="connsiteX6" fmla="*/ 0 w 3441700"/>
              <a:gd name="connsiteY6" fmla="*/ 1516056 h 1819275"/>
              <a:gd name="connsiteX7" fmla="*/ 0 w 3441700"/>
              <a:gd name="connsiteY7" fmla="*/ 303219 h 1819275"/>
              <a:gd name="connsiteX8" fmla="*/ 303219 w 3441700"/>
              <a:gd name="connsiteY8" fmla="*/ 0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41700" h="1819275">
                <a:moveTo>
                  <a:pt x="303219" y="0"/>
                </a:moveTo>
                <a:lnTo>
                  <a:pt x="3138481" y="0"/>
                </a:lnTo>
                <a:cubicBezTo>
                  <a:pt x="3305944" y="0"/>
                  <a:pt x="3441700" y="135756"/>
                  <a:pt x="3441700" y="303219"/>
                </a:cubicBezTo>
                <a:lnTo>
                  <a:pt x="3441700" y="1516056"/>
                </a:lnTo>
                <a:cubicBezTo>
                  <a:pt x="3441700" y="1683519"/>
                  <a:pt x="3305944" y="1819275"/>
                  <a:pt x="3138481" y="1819275"/>
                </a:cubicBezTo>
                <a:lnTo>
                  <a:pt x="303219" y="1819275"/>
                </a:lnTo>
                <a:cubicBezTo>
                  <a:pt x="135756" y="1819275"/>
                  <a:pt x="0" y="1683519"/>
                  <a:pt x="0" y="1516056"/>
                </a:cubicBezTo>
                <a:lnTo>
                  <a:pt x="0" y="303219"/>
                </a:lnTo>
                <a:cubicBezTo>
                  <a:pt x="0" y="135756"/>
                  <a:pt x="135756" y="0"/>
                  <a:pt x="303219"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0702697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4" name="任意多边形: 形状 3">
            <a:extLst>
              <a:ext uri="{FF2B5EF4-FFF2-40B4-BE49-F238E27FC236}">
                <a16:creationId xmlns="" xmlns:a16="http://schemas.microsoft.com/office/drawing/2014/main" id="{6E709365-F293-4CE3-9A8D-438C15CBC9CE}"/>
              </a:ext>
            </a:extLst>
          </p:cNvPr>
          <p:cNvSpPr>
            <a:spLocks noGrp="1"/>
          </p:cNvSpPr>
          <p:nvPr>
            <p:ph type="pic" sz="quarter" idx="11"/>
          </p:nvPr>
        </p:nvSpPr>
        <p:spPr>
          <a:xfrm>
            <a:off x="0" y="3889376"/>
            <a:ext cx="12192000" cy="2968625"/>
          </a:xfrm>
          <a:custGeom>
            <a:avLst/>
            <a:gdLst>
              <a:gd name="connsiteX0" fmla="*/ 0 w 12192000"/>
              <a:gd name="connsiteY0" fmla="*/ 0 h 2968625"/>
              <a:gd name="connsiteX1" fmla="*/ 12192000 w 12192000"/>
              <a:gd name="connsiteY1" fmla="*/ 0 h 2968625"/>
              <a:gd name="connsiteX2" fmla="*/ 12192000 w 12192000"/>
              <a:gd name="connsiteY2" fmla="*/ 2968625 h 2968625"/>
              <a:gd name="connsiteX3" fmla="*/ 0 w 12192000"/>
              <a:gd name="connsiteY3" fmla="*/ 2968625 h 2968625"/>
            </a:gdLst>
            <a:ahLst/>
            <a:cxnLst>
              <a:cxn ang="0">
                <a:pos x="connsiteX0" y="connsiteY0"/>
              </a:cxn>
              <a:cxn ang="0">
                <a:pos x="connsiteX1" y="connsiteY1"/>
              </a:cxn>
              <a:cxn ang="0">
                <a:pos x="connsiteX2" y="connsiteY2"/>
              </a:cxn>
              <a:cxn ang="0">
                <a:pos x="connsiteX3" y="connsiteY3"/>
              </a:cxn>
            </a:cxnLst>
            <a:rect l="l" t="t" r="r" b="b"/>
            <a:pathLst>
              <a:path w="12192000" h="2968625">
                <a:moveTo>
                  <a:pt x="0" y="0"/>
                </a:moveTo>
                <a:lnTo>
                  <a:pt x="12192000" y="0"/>
                </a:lnTo>
                <a:lnTo>
                  <a:pt x="12192000" y="2968625"/>
                </a:lnTo>
                <a:lnTo>
                  <a:pt x="0" y="2968625"/>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6507130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4" name="任意多边形: 形状 3">
            <a:extLst>
              <a:ext uri="{FF2B5EF4-FFF2-40B4-BE49-F238E27FC236}">
                <a16:creationId xmlns="" xmlns:a16="http://schemas.microsoft.com/office/drawing/2014/main" id="{FFD7E26F-3D3A-4341-8844-06122F897108}"/>
              </a:ext>
            </a:extLst>
          </p:cNvPr>
          <p:cNvSpPr>
            <a:spLocks noGrp="1"/>
          </p:cNvSpPr>
          <p:nvPr>
            <p:ph type="pic" sz="quarter" idx="11"/>
          </p:nvPr>
        </p:nvSpPr>
        <p:spPr>
          <a:xfrm>
            <a:off x="1473200" y="2852738"/>
            <a:ext cx="3349625" cy="3379787"/>
          </a:xfrm>
          <a:custGeom>
            <a:avLst/>
            <a:gdLst>
              <a:gd name="connsiteX0" fmla="*/ 0 w 3349625"/>
              <a:gd name="connsiteY0" fmla="*/ 0 h 3379787"/>
              <a:gd name="connsiteX1" fmla="*/ 3349625 w 3349625"/>
              <a:gd name="connsiteY1" fmla="*/ 0 h 3379787"/>
              <a:gd name="connsiteX2" fmla="*/ 3349625 w 3349625"/>
              <a:gd name="connsiteY2" fmla="*/ 3379787 h 3379787"/>
              <a:gd name="connsiteX3" fmla="*/ 0 w 3349625"/>
              <a:gd name="connsiteY3" fmla="*/ 3379787 h 3379787"/>
            </a:gdLst>
            <a:ahLst/>
            <a:cxnLst>
              <a:cxn ang="0">
                <a:pos x="connsiteX0" y="connsiteY0"/>
              </a:cxn>
              <a:cxn ang="0">
                <a:pos x="connsiteX1" y="connsiteY1"/>
              </a:cxn>
              <a:cxn ang="0">
                <a:pos x="connsiteX2" y="connsiteY2"/>
              </a:cxn>
              <a:cxn ang="0">
                <a:pos x="connsiteX3" y="connsiteY3"/>
              </a:cxn>
            </a:cxnLst>
            <a:rect l="l" t="t" r="r" b="b"/>
            <a:pathLst>
              <a:path w="3349625" h="3379787">
                <a:moveTo>
                  <a:pt x="0" y="0"/>
                </a:moveTo>
                <a:lnTo>
                  <a:pt x="3349625" y="0"/>
                </a:lnTo>
                <a:lnTo>
                  <a:pt x="3349625" y="3379787"/>
                </a:lnTo>
                <a:lnTo>
                  <a:pt x="0" y="3379787"/>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6958762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4" name="任意多边形: 形状 3">
            <a:extLst>
              <a:ext uri="{FF2B5EF4-FFF2-40B4-BE49-F238E27FC236}">
                <a16:creationId xmlns="" xmlns:a16="http://schemas.microsoft.com/office/drawing/2014/main" id="{6C51BFE1-1E8C-428C-871A-7F503BAEE510}"/>
              </a:ext>
            </a:extLst>
          </p:cNvPr>
          <p:cNvSpPr>
            <a:spLocks noGrp="1"/>
          </p:cNvSpPr>
          <p:nvPr>
            <p:ph type="pic" sz="quarter" idx="11"/>
          </p:nvPr>
        </p:nvSpPr>
        <p:spPr>
          <a:xfrm>
            <a:off x="1358900" y="1876426"/>
            <a:ext cx="3492500" cy="4149725"/>
          </a:xfrm>
          <a:custGeom>
            <a:avLst/>
            <a:gdLst>
              <a:gd name="connsiteX0" fmla="*/ 0 w 3492500"/>
              <a:gd name="connsiteY0" fmla="*/ 0 h 4149725"/>
              <a:gd name="connsiteX1" fmla="*/ 3492500 w 3492500"/>
              <a:gd name="connsiteY1" fmla="*/ 0 h 4149725"/>
              <a:gd name="connsiteX2" fmla="*/ 3492500 w 3492500"/>
              <a:gd name="connsiteY2" fmla="*/ 4149725 h 4149725"/>
              <a:gd name="connsiteX3" fmla="*/ 0 w 3492500"/>
              <a:gd name="connsiteY3" fmla="*/ 4149725 h 4149725"/>
            </a:gdLst>
            <a:ahLst/>
            <a:cxnLst>
              <a:cxn ang="0">
                <a:pos x="connsiteX0" y="connsiteY0"/>
              </a:cxn>
              <a:cxn ang="0">
                <a:pos x="connsiteX1" y="connsiteY1"/>
              </a:cxn>
              <a:cxn ang="0">
                <a:pos x="connsiteX2" y="connsiteY2"/>
              </a:cxn>
              <a:cxn ang="0">
                <a:pos x="connsiteX3" y="connsiteY3"/>
              </a:cxn>
            </a:cxnLst>
            <a:rect l="l" t="t" r="r" b="b"/>
            <a:pathLst>
              <a:path w="3492500" h="4149725">
                <a:moveTo>
                  <a:pt x="0" y="0"/>
                </a:moveTo>
                <a:lnTo>
                  <a:pt x="3492500" y="0"/>
                </a:lnTo>
                <a:lnTo>
                  <a:pt x="3492500" y="4149725"/>
                </a:lnTo>
                <a:lnTo>
                  <a:pt x="0" y="4149725"/>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6189297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401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A141614E-4DA7-40C6-973F-D0296C56C32B}"/>
              </a:ext>
            </a:extLst>
          </p:cNvPr>
          <p:cNvSpPr txBox="1"/>
          <p:nvPr userDrawn="1"/>
        </p:nvSpPr>
        <p:spPr>
          <a:xfrm>
            <a:off x="4318000" y="2971800"/>
            <a:ext cx="3556000" cy="229870"/>
          </a:xfrm>
          <a:prstGeom prst="rect">
            <a:avLst/>
          </a:prstGeom>
          <a:noFill/>
        </p:spPr>
        <p:txBody>
          <a:bodyPr>
            <a:spAutoFit/>
          </a:bodyPr>
          <a:lstStyle/>
          <a:p>
            <a:pPr eaLnBrk="1" fontAlgn="auto" hangingPunct="1">
              <a:spcBef>
                <a:spcPts val="0"/>
              </a:spcBef>
              <a:spcAft>
                <a:spcPts val="0"/>
              </a:spcAft>
              <a:defRPr/>
            </a:pPr>
            <a:r>
              <a:rPr lang="zh-CN" altLang="en-US" sz="300" dirty="0">
                <a:solidFill>
                  <a:schemeClr val="bg1">
                    <a:alpha val="0"/>
                  </a:schemeClr>
                </a:solidFill>
                <a:latin typeface="微软雅黑" panose="020B0503020204020204" pitchFamily="34" charset="-122"/>
                <a:sym typeface="+mn-ea"/>
              </a:rPr>
              <a:t>感谢您下载包图网平台上提供的</a:t>
            </a:r>
            <a:r>
              <a:rPr lang="en-US" altLang="zh-CN" sz="300" dirty="0">
                <a:solidFill>
                  <a:schemeClr val="bg1">
                    <a:alpha val="0"/>
                  </a:schemeClr>
                </a:solidFill>
                <a:latin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pPr eaLnBrk="1" fontAlgn="auto" hangingPunct="1">
              <a:spcBef>
                <a:spcPts val="0"/>
              </a:spcBef>
              <a:spcAft>
                <a:spcPts val="0"/>
              </a:spcAft>
              <a:defRPr/>
            </a:pPr>
            <a:r>
              <a:rPr lang="en-US" altLang="zh-CN" sz="600" dirty="0">
                <a:solidFill>
                  <a:schemeClr val="bg1">
                    <a:alpha val="0"/>
                  </a:schemeClr>
                </a:solidFill>
                <a:latin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69" r:id="rId1"/>
    <p:sldLayoutId id="2147483673" r:id="rId2"/>
    <p:sldLayoutId id="2147483674" r:id="rId3"/>
    <p:sldLayoutId id="2147483675" r:id="rId4"/>
    <p:sldLayoutId id="2147483676" r:id="rId5"/>
    <p:sldLayoutId id="2147483677" r:id="rId6"/>
    <p:sldLayoutId id="2147483678" r:id="rId7"/>
    <p:sldLayoutId id="2147483679" r:id="rId8"/>
    <p:sldLayoutId id="2147483670" r:id="rId9"/>
    <p:sldLayoutId id="2147483672" r:id="rId10"/>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ea typeface="宋体" panose="02010600030101010101" pitchFamily="2" charset="-122"/>
              </a:rPr>
              <a:pPr defTabSz="914400" eaLnBrk="1" fontAlgn="auto" hangingPunct="1">
                <a:spcBef>
                  <a:spcPts val="0"/>
                </a:spcBef>
                <a:spcAft>
                  <a:spcPts val="0"/>
                </a:spcAft>
              </a:pPr>
              <a:t>2018/12/27</a:t>
            </a:fld>
            <a:endParaRPr lang="zh-CN" altLang="en-US">
              <a:solidFill>
                <a:prstClr val="black">
                  <a:tint val="75000"/>
                </a:prstClr>
              </a:solidFill>
              <a:latin typeface="Calibri" panose="020F0502020204030204"/>
              <a:ea typeface="宋体" panose="02010600030101010101" pitchFamily="2" charset="-122"/>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eaLnBrk="1" fontAlgn="auto" hangingPunct="1">
              <a:spcBef>
                <a:spcPts val="0"/>
              </a:spcBef>
              <a:spcAft>
                <a:spcPts val="0"/>
              </a:spcAft>
            </a:pPr>
            <a:endParaRPr lang="zh-CN" altLang="en-US">
              <a:solidFill>
                <a:prstClr val="black">
                  <a:tint val="75000"/>
                </a:prstClr>
              </a:solidFill>
              <a:latin typeface="Calibri" panose="020F0502020204030204"/>
              <a:ea typeface="宋体" panose="02010600030101010101" pitchFamily="2" charset="-122"/>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ea typeface="宋体" panose="02010600030101010101" pitchFamily="2" charset="-122"/>
              </a:rPr>
              <a:pPr defTabSz="914400" eaLnBrk="1" fontAlgn="auto" hangingPunct="1">
                <a:spcBef>
                  <a:spcPts val="0"/>
                </a:spcBef>
                <a:spcAft>
                  <a:spcPts val="0"/>
                </a:spcAft>
              </a:pPr>
              <a:t>‹#›</a:t>
            </a:fld>
            <a:endParaRPr lang="zh-CN" altLang="en-US">
              <a:solidFill>
                <a:prstClr val="black">
                  <a:tint val="75000"/>
                </a:prstClr>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4140971216"/>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14.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8.xml"/><Relationship Id="rId1" Type="http://schemas.openxmlformats.org/officeDocument/2006/relationships/slideLayout" Target="../slideLayouts/slideLayout4.xml"/><Relationship Id="rId5" Type="http://schemas.openxmlformats.org/officeDocument/2006/relationships/image" Target="../media/image17.jpeg"/><Relationship Id="rId4" Type="http://schemas.openxmlformats.org/officeDocument/2006/relationships/image" Target="../media/image16.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17.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552ED738-A1B0-4381-9CE0-80553CA3E5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矩形 15">
            <a:extLst>
              <a:ext uri="{FF2B5EF4-FFF2-40B4-BE49-F238E27FC236}">
                <a16:creationId xmlns="" xmlns:a16="http://schemas.microsoft.com/office/drawing/2014/main" id="{A5624B2B-7AB6-46A3-A54D-3B29DD14BB77}"/>
              </a:ext>
            </a:extLst>
          </p:cNvPr>
          <p:cNvSpPr/>
          <p:nvPr/>
        </p:nvSpPr>
        <p:spPr>
          <a:xfrm>
            <a:off x="0" y="0"/>
            <a:ext cx="12192000" cy="6858000"/>
          </a:xfrm>
          <a:prstGeom prst="rect">
            <a:avLst/>
          </a:prstGeom>
          <a:solidFill>
            <a:schemeClr val="tx1">
              <a:lumMod val="85000"/>
              <a:lumOff val="1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文本框 7">
            <a:extLst>
              <a:ext uri="{FF2B5EF4-FFF2-40B4-BE49-F238E27FC236}">
                <a16:creationId xmlns="" xmlns:a16="http://schemas.microsoft.com/office/drawing/2014/main" id="{84A989C5-99B4-4439-A197-00B3D8966DC3}"/>
              </a:ext>
            </a:extLst>
          </p:cNvPr>
          <p:cNvSpPr txBox="1"/>
          <p:nvPr/>
        </p:nvSpPr>
        <p:spPr>
          <a:xfrm>
            <a:off x="381000" y="696913"/>
            <a:ext cx="11430000" cy="5386387"/>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dist" defTabSz="914400" fontAlgn="auto">
              <a:spcBef>
                <a:spcPts val="0"/>
              </a:spcBef>
              <a:spcAft>
                <a:spcPts val="0"/>
              </a:spcAft>
              <a:defRPr/>
            </a:pPr>
            <a:r>
              <a:rPr lang="en-US" altLang="zh-CN" sz="34400" kern="0" dirty="0">
                <a:solidFill>
                  <a:srgbClr val="F7F7F7">
                    <a:alpha val="10000"/>
                  </a:srgbClr>
                </a:solidFill>
                <a:latin typeface="Century Gothic" panose="020B0502020202020204" pitchFamily="34" charset="0"/>
              </a:rPr>
              <a:t>2019</a:t>
            </a:r>
            <a:endParaRPr lang="zh-CN" altLang="en-US" sz="34400" kern="0" dirty="0">
              <a:solidFill>
                <a:srgbClr val="F7F7F7">
                  <a:alpha val="10000"/>
                </a:srgbClr>
              </a:solidFill>
              <a:latin typeface="Century Gothic" panose="020B0502020202020204" pitchFamily="34" charset="0"/>
            </a:endParaRPr>
          </a:p>
        </p:txBody>
      </p:sp>
      <p:sp>
        <p:nvSpPr>
          <p:cNvPr id="18" name="矩形 17">
            <a:extLst>
              <a:ext uri="{FF2B5EF4-FFF2-40B4-BE49-F238E27FC236}">
                <a16:creationId xmlns="" xmlns:a16="http://schemas.microsoft.com/office/drawing/2014/main" id="{F7B0FA42-CC5B-4838-A5A0-C4568A0DB003}"/>
              </a:ext>
            </a:extLst>
          </p:cNvPr>
          <p:cNvSpPr/>
          <p:nvPr/>
        </p:nvSpPr>
        <p:spPr>
          <a:xfrm>
            <a:off x="2495550" y="0"/>
            <a:ext cx="7200900" cy="6858000"/>
          </a:xfrm>
          <a:prstGeom prst="rect">
            <a:avLst/>
          </a:prstGeom>
          <a:solidFill>
            <a:schemeClr val="tx1">
              <a:lumMod val="75000"/>
              <a:lumOff val="2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0246" name="组合 5">
            <a:extLst>
              <a:ext uri="{FF2B5EF4-FFF2-40B4-BE49-F238E27FC236}">
                <a16:creationId xmlns="" xmlns:a16="http://schemas.microsoft.com/office/drawing/2014/main" id="{1C12F5AB-443B-4294-912F-D6D0A6EEF15B}"/>
              </a:ext>
            </a:extLst>
          </p:cNvPr>
          <p:cNvGrpSpPr>
            <a:grpSpLocks/>
          </p:cNvGrpSpPr>
          <p:nvPr/>
        </p:nvGrpSpPr>
        <p:grpSpPr bwMode="auto">
          <a:xfrm>
            <a:off x="2495550" y="2302269"/>
            <a:ext cx="7200900" cy="2152253"/>
            <a:chOff x="2838376" y="2931087"/>
            <a:chExt cx="4857894" cy="1451955"/>
          </a:xfrm>
        </p:grpSpPr>
        <p:sp>
          <p:nvSpPr>
            <p:cNvPr id="2" name="半闭框 1">
              <a:extLst>
                <a:ext uri="{FF2B5EF4-FFF2-40B4-BE49-F238E27FC236}">
                  <a16:creationId xmlns="" xmlns:a16="http://schemas.microsoft.com/office/drawing/2014/main" id="{403729C5-546E-4724-B106-D97E9BD68018}"/>
                </a:ext>
              </a:extLst>
            </p:cNvPr>
            <p:cNvSpPr/>
            <p:nvPr/>
          </p:nvSpPr>
          <p:spPr>
            <a:xfrm flipV="1">
              <a:off x="2838376" y="3720120"/>
              <a:ext cx="662927" cy="662924"/>
            </a:xfrm>
            <a:prstGeom prst="halfFrame">
              <a:avLst>
                <a:gd name="adj1" fmla="val 17633"/>
                <a:gd name="adj2" fmla="val 18057"/>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000" dirty="0">
                <a:solidFill>
                  <a:schemeClr val="tx1"/>
                </a:solidFill>
              </a:endParaRPr>
            </a:p>
          </p:txBody>
        </p:sp>
        <p:sp>
          <p:nvSpPr>
            <p:cNvPr id="5" name="半闭框 4">
              <a:extLst>
                <a:ext uri="{FF2B5EF4-FFF2-40B4-BE49-F238E27FC236}">
                  <a16:creationId xmlns="" xmlns:a16="http://schemas.microsoft.com/office/drawing/2014/main" id="{CA74A04D-9CC3-4B1C-A417-880212D8FC61}"/>
                </a:ext>
              </a:extLst>
            </p:cNvPr>
            <p:cNvSpPr/>
            <p:nvPr/>
          </p:nvSpPr>
          <p:spPr>
            <a:xfrm flipH="1">
              <a:off x="7033343" y="2930821"/>
              <a:ext cx="662927" cy="662925"/>
            </a:xfrm>
            <a:prstGeom prst="halfFrame">
              <a:avLst>
                <a:gd name="adj1" fmla="val 17633"/>
                <a:gd name="adj2" fmla="val 18057"/>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000" dirty="0">
                <a:solidFill>
                  <a:schemeClr val="tx1"/>
                </a:solidFill>
              </a:endParaRPr>
            </a:p>
          </p:txBody>
        </p:sp>
      </p:grpSp>
      <p:sp>
        <p:nvSpPr>
          <p:cNvPr id="7" name="文本框 7">
            <a:extLst>
              <a:ext uri="{FF2B5EF4-FFF2-40B4-BE49-F238E27FC236}">
                <a16:creationId xmlns="" xmlns:a16="http://schemas.microsoft.com/office/drawing/2014/main" id="{B396EDE9-7496-4093-83E7-65FF9DAEB512}"/>
              </a:ext>
            </a:extLst>
          </p:cNvPr>
          <p:cNvSpPr txBox="1"/>
          <p:nvPr/>
        </p:nvSpPr>
        <p:spPr bwMode="auto">
          <a:xfrm>
            <a:off x="3073361" y="2525712"/>
            <a:ext cx="6045279" cy="1569539"/>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dist" defTabSz="914400" fontAlgn="auto">
              <a:spcBef>
                <a:spcPts val="0"/>
              </a:spcBef>
              <a:spcAft>
                <a:spcPts val="0"/>
              </a:spcAft>
              <a:defRPr/>
            </a:pPr>
            <a:r>
              <a:rPr lang="zh-CN" altLang="en-US" sz="9600" b="1" kern="0" dirty="0" smtClean="0">
                <a:gradFill>
                  <a:gsLst>
                    <a:gs pos="0">
                      <a:schemeClr val="bg1"/>
                    </a:gs>
                    <a:gs pos="100000">
                      <a:schemeClr val="bg1">
                        <a:lumMod val="85000"/>
                      </a:schemeClr>
                    </a:gs>
                  </a:gsLst>
                  <a:lin ang="5400000" scaled="1"/>
                </a:gradFill>
              </a:rPr>
              <a:t>述职报告</a:t>
            </a:r>
            <a:endParaRPr lang="zh-CN" altLang="en-US" sz="9600" b="1" kern="0" dirty="0">
              <a:gradFill>
                <a:gsLst>
                  <a:gs pos="0">
                    <a:schemeClr val="bg1"/>
                  </a:gs>
                  <a:gs pos="100000">
                    <a:schemeClr val="bg1">
                      <a:lumMod val="85000"/>
                    </a:schemeClr>
                  </a:gs>
                </a:gsLst>
                <a:lin ang="5400000" scaled="1"/>
              </a:gradFill>
            </a:endParaRPr>
          </a:p>
        </p:txBody>
      </p:sp>
      <p:sp>
        <p:nvSpPr>
          <p:cNvPr id="8" name="文本框 7">
            <a:extLst>
              <a:ext uri="{FF2B5EF4-FFF2-40B4-BE49-F238E27FC236}">
                <a16:creationId xmlns="" xmlns:a16="http://schemas.microsoft.com/office/drawing/2014/main" id="{06688FE0-D0BE-405F-A2CD-6E7761863372}"/>
              </a:ext>
            </a:extLst>
          </p:cNvPr>
          <p:cNvSpPr txBox="1"/>
          <p:nvPr/>
        </p:nvSpPr>
        <p:spPr bwMode="auto">
          <a:xfrm>
            <a:off x="3657797" y="4212333"/>
            <a:ext cx="5432645" cy="523180"/>
          </a:xfrm>
          <a:prstGeom prst="rect">
            <a:avLst/>
          </a:prstGeom>
          <a:noFill/>
        </p:spPr>
        <p:txBody>
          <a:bodyPr>
            <a:spAutoFit/>
            <a:scene3d>
              <a:camera prst="orthographicFront"/>
              <a:lightRig rig="threePt" dir="t"/>
            </a:scene3d>
            <a:sp3d contourW="12700"/>
          </a:bodyPr>
          <a:lstStyle/>
          <a:p>
            <a:pPr algn="r" eaLnBrk="1" fontAlgn="auto" hangingPunct="1">
              <a:spcBef>
                <a:spcPts val="0"/>
              </a:spcBef>
              <a:spcAft>
                <a:spcPts val="0"/>
              </a:spcAft>
              <a:defRPr/>
            </a:pPr>
            <a:r>
              <a:rPr lang="en-US" altLang="zh-CN" sz="1400" dirty="0">
                <a:gradFill>
                  <a:gsLst>
                    <a:gs pos="0">
                      <a:schemeClr val="bg1"/>
                    </a:gs>
                    <a:gs pos="100000">
                      <a:schemeClr val="bg1">
                        <a:lumMod val="85000"/>
                      </a:schemeClr>
                    </a:gs>
                  </a:gsLst>
                  <a:lin ang="5400000" scaled="1"/>
                </a:gradFill>
                <a:latin typeface="Century Gothic" panose="020B0502020202020204" pitchFamily="34" charset="0"/>
                <a:ea typeface="+mn-ea"/>
              </a:rPr>
              <a:t>The user can demonstrate on a projector or computer, or print the presentation and make it into a film</a:t>
            </a:r>
          </a:p>
        </p:txBody>
      </p:sp>
      <p:sp>
        <p:nvSpPr>
          <p:cNvPr id="12" name="文本框 7">
            <a:extLst>
              <a:ext uri="{FF2B5EF4-FFF2-40B4-BE49-F238E27FC236}">
                <a16:creationId xmlns="" xmlns:a16="http://schemas.microsoft.com/office/drawing/2014/main" id="{0CD456C1-5FF6-4ACA-8285-635924DD0406}"/>
              </a:ext>
            </a:extLst>
          </p:cNvPr>
          <p:cNvSpPr txBox="1"/>
          <p:nvPr/>
        </p:nvSpPr>
        <p:spPr bwMode="auto">
          <a:xfrm>
            <a:off x="3159587" y="2122488"/>
            <a:ext cx="3328299" cy="461630"/>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en-US" altLang="zh-CN" sz="2400" kern="0" dirty="0">
                <a:gradFill>
                  <a:gsLst>
                    <a:gs pos="0">
                      <a:schemeClr val="bg1"/>
                    </a:gs>
                    <a:gs pos="100000">
                      <a:schemeClr val="bg1">
                        <a:lumMod val="85000"/>
                      </a:schemeClr>
                    </a:gs>
                  </a:gsLst>
                  <a:lin ang="5400000" scaled="1"/>
                </a:gradFill>
              </a:rPr>
              <a:t>XX</a:t>
            </a:r>
            <a:r>
              <a:rPr lang="zh-CN" altLang="en-US" sz="2400" kern="0" dirty="0" smtClean="0">
                <a:gradFill>
                  <a:gsLst>
                    <a:gs pos="0">
                      <a:schemeClr val="bg1"/>
                    </a:gs>
                    <a:gs pos="100000">
                      <a:schemeClr val="bg1">
                        <a:lumMod val="85000"/>
                      </a:schemeClr>
                    </a:gs>
                  </a:gsLst>
                  <a:lin ang="5400000" scaled="1"/>
                </a:gradFill>
              </a:rPr>
              <a:t>网</a:t>
            </a:r>
            <a:r>
              <a:rPr lang="zh-CN" altLang="en-US" sz="2400" kern="0" dirty="0">
                <a:gradFill>
                  <a:gsLst>
                    <a:gs pos="0">
                      <a:schemeClr val="bg1"/>
                    </a:gs>
                    <a:gs pos="100000">
                      <a:schemeClr val="bg1">
                        <a:lumMod val="85000"/>
                      </a:schemeClr>
                    </a:gs>
                  </a:gsLst>
                  <a:lin ang="5400000" scaled="1"/>
                </a:gradFill>
              </a:rPr>
              <a:t>络科</a:t>
            </a:r>
            <a:r>
              <a:rPr lang="zh-CN" altLang="en-US" sz="2400" kern="0" dirty="0" smtClean="0">
                <a:gradFill>
                  <a:gsLst>
                    <a:gs pos="0">
                      <a:schemeClr val="bg1"/>
                    </a:gs>
                    <a:gs pos="100000">
                      <a:schemeClr val="bg1">
                        <a:lumMod val="85000"/>
                      </a:schemeClr>
                    </a:gs>
                  </a:gsLst>
                  <a:lin ang="5400000" scaled="1"/>
                </a:gradFill>
              </a:rPr>
              <a:t>技有限公司</a:t>
            </a:r>
            <a:endParaRPr lang="zh-CN" altLang="en-US" sz="2400" kern="0" dirty="0">
              <a:gradFill>
                <a:gsLst>
                  <a:gs pos="0">
                    <a:schemeClr val="bg1"/>
                  </a:gs>
                  <a:gs pos="100000">
                    <a:schemeClr val="bg1">
                      <a:lumMod val="85000"/>
                    </a:schemeClr>
                  </a:gs>
                </a:gsLst>
                <a:lin ang="5400000" scaled="1"/>
              </a:gradFill>
            </a:endParaRPr>
          </a:p>
        </p:txBody>
      </p:sp>
    </p:spTree>
    <p:extLst>
      <p:ext uri="{BB962C8B-B14F-4D97-AF65-F5344CB8AC3E}">
        <p14:creationId xmlns:p14="http://schemas.microsoft.com/office/powerpoint/2010/main" val="246288575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up)">
                                      <p:cBhvr>
                                        <p:cTn id="11" dur="500"/>
                                        <p:tgtEl>
                                          <p:spTgt spid="18"/>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10246"/>
                                        </p:tgtEl>
                                        <p:attrNameLst>
                                          <p:attrName>style.visibility</p:attrName>
                                        </p:attrNameLst>
                                      </p:cBhvr>
                                      <p:to>
                                        <p:strVal val="visible"/>
                                      </p:to>
                                    </p:set>
                                    <p:anim calcmode="lin" valueType="num">
                                      <p:cBhvr>
                                        <p:cTn id="15" dur="500" fill="hold"/>
                                        <p:tgtEl>
                                          <p:spTgt spid="10246"/>
                                        </p:tgtEl>
                                        <p:attrNameLst>
                                          <p:attrName>ppt_w</p:attrName>
                                        </p:attrNameLst>
                                      </p:cBhvr>
                                      <p:tavLst>
                                        <p:tav tm="0">
                                          <p:val>
                                            <p:fltVal val="0"/>
                                          </p:val>
                                        </p:tav>
                                        <p:tav tm="100000">
                                          <p:val>
                                            <p:strVal val="#ppt_w"/>
                                          </p:val>
                                        </p:tav>
                                      </p:tavLst>
                                    </p:anim>
                                    <p:anim calcmode="lin" valueType="num">
                                      <p:cBhvr>
                                        <p:cTn id="16" dur="500" fill="hold"/>
                                        <p:tgtEl>
                                          <p:spTgt spid="10246"/>
                                        </p:tgtEl>
                                        <p:attrNameLst>
                                          <p:attrName>ppt_h</p:attrName>
                                        </p:attrNameLst>
                                      </p:cBhvr>
                                      <p:tavLst>
                                        <p:tav tm="0">
                                          <p:val>
                                            <p:fltVal val="0"/>
                                          </p:val>
                                        </p:tav>
                                        <p:tav tm="100000">
                                          <p:val>
                                            <p:strVal val="#ppt_h"/>
                                          </p:val>
                                        </p:tav>
                                      </p:tavLst>
                                    </p:anim>
                                    <p:animEffect transition="in" filter="fade">
                                      <p:cBhvr>
                                        <p:cTn id="17" dur="500"/>
                                        <p:tgtEl>
                                          <p:spTgt spid="10246"/>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par>
                          <p:cTn id="28" fill="hold">
                            <p:stCondLst>
                              <p:cond delay="2500"/>
                            </p:stCondLst>
                            <p:childTnLst>
                              <p:par>
                                <p:cTn id="29" presetID="22" presetClass="entr" presetSubtype="2"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right)">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7" grpId="0"/>
      <p:bldP spid="8"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8" name="组合 35">
            <a:extLst>
              <a:ext uri="{FF2B5EF4-FFF2-40B4-BE49-F238E27FC236}">
                <a16:creationId xmlns="" xmlns:a16="http://schemas.microsoft.com/office/drawing/2014/main" id="{691CE8B9-4C1B-4DDF-B1F6-EA7CBC79948C}"/>
              </a:ext>
            </a:extLst>
          </p:cNvPr>
          <p:cNvGrpSpPr>
            <a:grpSpLocks/>
          </p:cNvGrpSpPr>
          <p:nvPr/>
        </p:nvGrpSpPr>
        <p:grpSpPr bwMode="auto">
          <a:xfrm>
            <a:off x="1887538" y="2381250"/>
            <a:ext cx="1506537" cy="1747838"/>
            <a:chOff x="3624942" y="1871761"/>
            <a:chExt cx="1730829" cy="2007762"/>
          </a:xfrm>
        </p:grpSpPr>
        <p:sp>
          <p:nvSpPr>
            <p:cNvPr id="37" name="六边形 36">
              <a:extLst>
                <a:ext uri="{FF2B5EF4-FFF2-40B4-BE49-F238E27FC236}">
                  <a16:creationId xmlns="" xmlns:a16="http://schemas.microsoft.com/office/drawing/2014/main" id="{9EBA5D58-2146-4F6A-AFC5-190CAF66F3C1}"/>
                </a:ext>
              </a:extLst>
            </p:cNvPr>
            <p:cNvSpPr/>
            <p:nvPr/>
          </p:nvSpPr>
          <p:spPr>
            <a:xfrm rot="5400000">
              <a:off x="3486476" y="2010227"/>
              <a:ext cx="2007762" cy="1730829"/>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38" name="椭圆 2">
              <a:extLst>
                <a:ext uri="{FF2B5EF4-FFF2-40B4-BE49-F238E27FC236}">
                  <a16:creationId xmlns="" xmlns:a16="http://schemas.microsoft.com/office/drawing/2014/main" id="{01DAA050-5AA1-44B7-8326-D7D9948396DF}"/>
                </a:ext>
              </a:extLst>
            </p:cNvPr>
            <p:cNvSpPr/>
            <p:nvPr/>
          </p:nvSpPr>
          <p:spPr>
            <a:xfrm>
              <a:off x="3967825" y="2449836"/>
              <a:ext cx="1045063" cy="851611"/>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8697" h="495934">
                  <a:moveTo>
                    <a:pt x="274757" y="203328"/>
                  </a:moveTo>
                  <a:cubicBezTo>
                    <a:pt x="262375" y="203328"/>
                    <a:pt x="252305" y="213383"/>
                    <a:pt x="252305" y="225746"/>
                  </a:cubicBezTo>
                  <a:cubicBezTo>
                    <a:pt x="252305" y="238110"/>
                    <a:pt x="262375" y="248164"/>
                    <a:pt x="274757" y="248164"/>
                  </a:cubicBezTo>
                  <a:lnTo>
                    <a:pt x="505837" y="248164"/>
                  </a:lnTo>
                  <a:cubicBezTo>
                    <a:pt x="518219" y="248164"/>
                    <a:pt x="528289" y="238110"/>
                    <a:pt x="528289" y="225746"/>
                  </a:cubicBezTo>
                  <a:cubicBezTo>
                    <a:pt x="528289" y="213383"/>
                    <a:pt x="518219" y="203328"/>
                    <a:pt x="505837" y="203328"/>
                  </a:cubicBezTo>
                  <a:close/>
                  <a:moveTo>
                    <a:pt x="274757" y="85949"/>
                  </a:moveTo>
                  <a:cubicBezTo>
                    <a:pt x="262375" y="85949"/>
                    <a:pt x="252305" y="95929"/>
                    <a:pt x="252305" y="108293"/>
                  </a:cubicBezTo>
                  <a:cubicBezTo>
                    <a:pt x="252305" y="120656"/>
                    <a:pt x="262375" y="130711"/>
                    <a:pt x="274757" y="130711"/>
                  </a:cubicBezTo>
                  <a:lnTo>
                    <a:pt x="505837" y="130711"/>
                  </a:lnTo>
                  <a:cubicBezTo>
                    <a:pt x="518219" y="130711"/>
                    <a:pt x="528289" y="120656"/>
                    <a:pt x="528289" y="108293"/>
                  </a:cubicBezTo>
                  <a:cubicBezTo>
                    <a:pt x="528289" y="95929"/>
                    <a:pt x="518219" y="85949"/>
                    <a:pt x="505837" y="85949"/>
                  </a:cubicBezTo>
                  <a:close/>
                  <a:moveTo>
                    <a:pt x="36405" y="60757"/>
                  </a:moveTo>
                  <a:lnTo>
                    <a:pt x="135995" y="60757"/>
                  </a:lnTo>
                  <a:lnTo>
                    <a:pt x="135995" y="146720"/>
                  </a:lnTo>
                  <a:lnTo>
                    <a:pt x="102873" y="146720"/>
                  </a:lnTo>
                  <a:cubicBezTo>
                    <a:pt x="90490" y="146720"/>
                    <a:pt x="80419" y="156702"/>
                    <a:pt x="80419" y="169067"/>
                  </a:cubicBezTo>
                  <a:cubicBezTo>
                    <a:pt x="80419" y="181433"/>
                    <a:pt x="90490" y="191489"/>
                    <a:pt x="102873" y="191489"/>
                  </a:cubicBezTo>
                  <a:lnTo>
                    <a:pt x="135995" y="191489"/>
                  </a:lnTo>
                  <a:lnTo>
                    <a:pt x="135995" y="264118"/>
                  </a:lnTo>
                  <a:lnTo>
                    <a:pt x="102873" y="264118"/>
                  </a:lnTo>
                  <a:cubicBezTo>
                    <a:pt x="90490" y="264118"/>
                    <a:pt x="80419" y="274174"/>
                    <a:pt x="80419" y="286540"/>
                  </a:cubicBezTo>
                  <a:cubicBezTo>
                    <a:pt x="80419" y="298905"/>
                    <a:pt x="90490" y="308961"/>
                    <a:pt x="102873" y="308961"/>
                  </a:cubicBezTo>
                  <a:lnTo>
                    <a:pt x="136816" y="308961"/>
                  </a:lnTo>
                  <a:cubicBezTo>
                    <a:pt x="142262" y="343451"/>
                    <a:pt x="172176" y="369970"/>
                    <a:pt x="208208" y="369970"/>
                  </a:cubicBezTo>
                  <a:lnTo>
                    <a:pt x="430515" y="369970"/>
                  </a:lnTo>
                  <a:lnTo>
                    <a:pt x="433201" y="374439"/>
                  </a:lnTo>
                  <a:cubicBezTo>
                    <a:pt x="427308" y="386507"/>
                    <a:pt x="414924" y="394850"/>
                    <a:pt x="400526" y="394850"/>
                  </a:cubicBezTo>
                  <a:lnTo>
                    <a:pt x="157779" y="394850"/>
                  </a:lnTo>
                  <a:lnTo>
                    <a:pt x="103022" y="487144"/>
                  </a:lnTo>
                  <a:cubicBezTo>
                    <a:pt x="99665" y="492731"/>
                    <a:pt x="93772" y="495934"/>
                    <a:pt x="87580" y="495934"/>
                  </a:cubicBezTo>
                  <a:cubicBezTo>
                    <a:pt x="85939" y="495934"/>
                    <a:pt x="84372" y="495711"/>
                    <a:pt x="82806" y="495264"/>
                  </a:cubicBezTo>
                  <a:cubicBezTo>
                    <a:pt x="74973" y="493178"/>
                    <a:pt x="69602" y="486101"/>
                    <a:pt x="69602" y="477982"/>
                  </a:cubicBezTo>
                  <a:lnTo>
                    <a:pt x="69602" y="394850"/>
                  </a:lnTo>
                  <a:lnTo>
                    <a:pt x="36405" y="394850"/>
                  </a:lnTo>
                  <a:cubicBezTo>
                    <a:pt x="16263" y="394850"/>
                    <a:pt x="0" y="378611"/>
                    <a:pt x="0" y="358572"/>
                  </a:cubicBezTo>
                  <a:lnTo>
                    <a:pt x="0" y="97034"/>
                  </a:lnTo>
                  <a:cubicBezTo>
                    <a:pt x="0" y="76996"/>
                    <a:pt x="16263" y="60757"/>
                    <a:pt x="36405" y="60757"/>
                  </a:cubicBezTo>
                  <a:close/>
                  <a:moveTo>
                    <a:pt x="208222" y="0"/>
                  </a:moveTo>
                  <a:lnTo>
                    <a:pt x="572297" y="0"/>
                  </a:lnTo>
                  <a:cubicBezTo>
                    <a:pt x="592436" y="0"/>
                    <a:pt x="608697" y="16236"/>
                    <a:pt x="608697" y="36346"/>
                  </a:cubicBezTo>
                  <a:lnTo>
                    <a:pt x="608697" y="297768"/>
                  </a:lnTo>
                  <a:cubicBezTo>
                    <a:pt x="608697" y="317802"/>
                    <a:pt x="592436" y="334039"/>
                    <a:pt x="572297" y="334039"/>
                  </a:cubicBezTo>
                  <a:lnTo>
                    <a:pt x="539104" y="334039"/>
                  </a:lnTo>
                  <a:lnTo>
                    <a:pt x="539104" y="417232"/>
                  </a:lnTo>
                  <a:cubicBezTo>
                    <a:pt x="539104" y="425276"/>
                    <a:pt x="533734" y="432351"/>
                    <a:pt x="525902" y="434511"/>
                  </a:cubicBezTo>
                  <a:cubicBezTo>
                    <a:pt x="524336" y="434884"/>
                    <a:pt x="522769" y="435107"/>
                    <a:pt x="521203" y="435107"/>
                  </a:cubicBezTo>
                  <a:cubicBezTo>
                    <a:pt x="514937" y="435107"/>
                    <a:pt x="509045" y="431904"/>
                    <a:pt x="505763" y="426318"/>
                  </a:cubicBezTo>
                  <a:lnTo>
                    <a:pt x="450939" y="334039"/>
                  </a:lnTo>
                  <a:lnTo>
                    <a:pt x="208222" y="334039"/>
                  </a:lnTo>
                  <a:cubicBezTo>
                    <a:pt x="188158" y="334039"/>
                    <a:pt x="171897" y="317802"/>
                    <a:pt x="171897" y="297768"/>
                  </a:cubicBezTo>
                  <a:lnTo>
                    <a:pt x="171897" y="36346"/>
                  </a:lnTo>
                  <a:cubicBezTo>
                    <a:pt x="171897" y="16236"/>
                    <a:pt x="188158" y="0"/>
                    <a:pt x="2082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grpSp>
        <p:nvGrpSpPr>
          <p:cNvPr id="19459" name="组合 38">
            <a:extLst>
              <a:ext uri="{FF2B5EF4-FFF2-40B4-BE49-F238E27FC236}">
                <a16:creationId xmlns="" xmlns:a16="http://schemas.microsoft.com/office/drawing/2014/main" id="{18E27541-8B6E-4772-96F8-BDBB9673F1BF}"/>
              </a:ext>
            </a:extLst>
          </p:cNvPr>
          <p:cNvGrpSpPr>
            <a:grpSpLocks/>
          </p:cNvGrpSpPr>
          <p:nvPr/>
        </p:nvGrpSpPr>
        <p:grpSpPr bwMode="auto">
          <a:xfrm>
            <a:off x="4191000" y="2381250"/>
            <a:ext cx="1506538" cy="1747838"/>
            <a:chOff x="3624942" y="1871761"/>
            <a:chExt cx="1730829" cy="2007762"/>
          </a:xfrm>
        </p:grpSpPr>
        <p:sp>
          <p:nvSpPr>
            <p:cNvPr id="40" name="六边形 39">
              <a:extLst>
                <a:ext uri="{FF2B5EF4-FFF2-40B4-BE49-F238E27FC236}">
                  <a16:creationId xmlns="" xmlns:a16="http://schemas.microsoft.com/office/drawing/2014/main" id="{3C6B8193-A080-48E7-BF49-3F907B6EFC5B}"/>
                </a:ext>
              </a:extLst>
            </p:cNvPr>
            <p:cNvSpPr/>
            <p:nvPr/>
          </p:nvSpPr>
          <p:spPr>
            <a:xfrm rot="5400000">
              <a:off x="3486476" y="2010228"/>
              <a:ext cx="2007762" cy="1730829"/>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41" name="椭圆 6">
              <a:extLst>
                <a:ext uri="{FF2B5EF4-FFF2-40B4-BE49-F238E27FC236}">
                  <a16:creationId xmlns="" xmlns:a16="http://schemas.microsoft.com/office/drawing/2014/main" id="{F9BD64F6-04E8-44BD-910A-3F32CEDF6C2F}"/>
                </a:ext>
              </a:extLst>
            </p:cNvPr>
            <p:cNvSpPr/>
            <p:nvPr/>
          </p:nvSpPr>
          <p:spPr>
            <a:xfrm>
              <a:off x="3967825" y="2365952"/>
              <a:ext cx="1045063" cy="1019381"/>
            </a:xfrm>
            <a:custGeom>
              <a:avLst/>
              <a:gdLst>
                <a:gd name="T0" fmla="*/ 472622 w 604011"/>
                <a:gd name="T1" fmla="*/ 472622 w 604011"/>
                <a:gd name="T2" fmla="*/ 472622 w 604011"/>
                <a:gd name="T3" fmla="*/ 472622 w 604011"/>
                <a:gd name="T4" fmla="*/ 472622 w 604011"/>
                <a:gd name="T5" fmla="*/ 472622 w 604011"/>
                <a:gd name="T6" fmla="*/ 472622 w 604011"/>
                <a:gd name="T7" fmla="*/ 472622 w 604011"/>
                <a:gd name="T8" fmla="*/ 472622 w 604011"/>
                <a:gd name="T9" fmla="*/ 472622 w 604011"/>
                <a:gd name="T10" fmla="*/ 472622 w 604011"/>
                <a:gd name="T11" fmla="*/ 472622 w 604011"/>
                <a:gd name="T12" fmla="*/ 472622 w 604011"/>
                <a:gd name="T13" fmla="*/ 472622 w 604011"/>
                <a:gd name="T14" fmla="*/ 472622 w 604011"/>
                <a:gd name="T15" fmla="*/ 472622 w 604011"/>
                <a:gd name="T16" fmla="*/ 472622 w 604011"/>
                <a:gd name="T17" fmla="*/ 472622 w 604011"/>
                <a:gd name="T18" fmla="*/ 472622 w 604011"/>
                <a:gd name="T19" fmla="*/ 472622 w 604011"/>
                <a:gd name="T20" fmla="*/ 472622 w 604011"/>
                <a:gd name="T21" fmla="*/ 472622 w 604011"/>
                <a:gd name="T22" fmla="*/ 472622 w 604011"/>
                <a:gd name="T23" fmla="*/ 472622 w 604011"/>
                <a:gd name="T24" fmla="*/ 472622 w 604011"/>
                <a:gd name="T25" fmla="*/ 472622 w 604011"/>
                <a:gd name="T26" fmla="*/ 472622 w 604011"/>
                <a:gd name="T27" fmla="*/ 472622 w 604011"/>
                <a:gd name="T28" fmla="*/ 472622 w 604011"/>
                <a:gd name="T29" fmla="*/ 472622 w 604011"/>
                <a:gd name="T30" fmla="*/ 472622 w 604011"/>
                <a:gd name="T31" fmla="*/ 472622 w 604011"/>
                <a:gd name="T32" fmla="*/ 472622 w 604011"/>
                <a:gd name="T33" fmla="*/ 472622 w 604011"/>
                <a:gd name="T34" fmla="*/ 472622 w 604011"/>
                <a:gd name="T35" fmla="*/ 472622 w 604011"/>
                <a:gd name="T36" fmla="*/ 472622 w 604011"/>
                <a:gd name="T37" fmla="*/ 472622 w 604011"/>
                <a:gd name="T38" fmla="*/ 472622 w 604011"/>
                <a:gd name="T39" fmla="*/ 472622 w 604011"/>
                <a:gd name="T40" fmla="*/ 472622 w 604011"/>
                <a:gd name="T41" fmla="*/ 472622 w 604011"/>
                <a:gd name="T42" fmla="*/ 472622 w 604011"/>
                <a:gd name="T43" fmla="*/ 472622 w 604011"/>
                <a:gd name="T44" fmla="*/ 472622 w 604011"/>
                <a:gd name="T45" fmla="*/ 472622 w 604011"/>
                <a:gd name="T46" fmla="*/ 472622 w 604011"/>
                <a:gd name="T47" fmla="*/ 472622 w 604011"/>
                <a:gd name="T48" fmla="*/ 472622 w 604011"/>
                <a:gd name="T49" fmla="*/ 472622 w 604011"/>
                <a:gd name="T50" fmla="*/ 472622 w 604011"/>
                <a:gd name="T51" fmla="*/ 472622 w 604011"/>
                <a:gd name="T52" fmla="*/ 472622 w 604011"/>
                <a:gd name="T53" fmla="*/ 472622 w 604011"/>
                <a:gd name="T54" fmla="*/ 472622 w 604011"/>
                <a:gd name="T55" fmla="*/ 472622 w 604011"/>
                <a:gd name="T56" fmla="*/ 472622 w 604011"/>
                <a:gd name="T57" fmla="*/ 472622 w 604011"/>
                <a:gd name="T58" fmla="*/ 472622 w 604011"/>
                <a:gd name="T59" fmla="*/ 472622 w 604011"/>
                <a:gd name="T60" fmla="*/ 472622 w 604011"/>
                <a:gd name="T61" fmla="*/ 472622 w 604011"/>
                <a:gd name="T62" fmla="*/ 472622 w 604011"/>
                <a:gd name="T63" fmla="*/ 472622 w 604011"/>
                <a:gd name="T64" fmla="*/ 472622 w 604011"/>
                <a:gd name="T65" fmla="*/ 472622 w 604011"/>
                <a:gd name="T66" fmla="*/ 472622 w 604011"/>
                <a:gd name="T67" fmla="*/ 472622 w 604011"/>
                <a:gd name="T68" fmla="*/ 472622 w 604011"/>
                <a:gd name="T69" fmla="*/ 472622 w 604011"/>
                <a:gd name="T70" fmla="*/ 472622 w 604011"/>
                <a:gd name="T71" fmla="*/ 472622 w 604011"/>
                <a:gd name="T72" fmla="*/ 472622 w 604011"/>
                <a:gd name="T73" fmla="*/ 472622 w 604011"/>
                <a:gd name="T74" fmla="*/ 472622 w 604011"/>
                <a:gd name="T75" fmla="*/ 472622 w 604011"/>
                <a:gd name="T76" fmla="*/ 472622 w 604011"/>
                <a:gd name="T77" fmla="*/ 472622 w 604011"/>
                <a:gd name="T78" fmla="*/ 472622 w 604011"/>
                <a:gd name="T79" fmla="*/ 472622 w 604011"/>
                <a:gd name="T80" fmla="*/ 472622 w 604011"/>
                <a:gd name="T81" fmla="*/ 472622 w 604011"/>
                <a:gd name="T82" fmla="*/ 472622 w 604011"/>
                <a:gd name="T83" fmla="*/ 472622 w 604011"/>
                <a:gd name="T84" fmla="*/ 472622 w 604011"/>
                <a:gd name="T85" fmla="*/ 472622 w 604011"/>
                <a:gd name="T86" fmla="*/ 472622 w 604011"/>
                <a:gd name="T87" fmla="*/ 472622 w 604011"/>
                <a:gd name="T88" fmla="*/ 472622 w 604011"/>
                <a:gd name="T89" fmla="*/ 472622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18" h="408">
                  <a:moveTo>
                    <a:pt x="246" y="243"/>
                  </a:moveTo>
                  <a:lnTo>
                    <a:pt x="362" y="127"/>
                  </a:lnTo>
                  <a:lnTo>
                    <a:pt x="418" y="183"/>
                  </a:lnTo>
                  <a:lnTo>
                    <a:pt x="302" y="299"/>
                  </a:lnTo>
                  <a:lnTo>
                    <a:pt x="246" y="243"/>
                  </a:lnTo>
                  <a:close/>
                  <a:moveTo>
                    <a:pt x="235" y="283"/>
                  </a:moveTo>
                  <a:lnTo>
                    <a:pt x="227" y="318"/>
                  </a:lnTo>
                  <a:lnTo>
                    <a:pt x="261" y="309"/>
                  </a:lnTo>
                  <a:lnTo>
                    <a:pt x="235" y="283"/>
                  </a:lnTo>
                  <a:close/>
                  <a:moveTo>
                    <a:pt x="304" y="316"/>
                  </a:moveTo>
                  <a:lnTo>
                    <a:pt x="330" y="290"/>
                  </a:lnTo>
                  <a:lnTo>
                    <a:pt x="330" y="408"/>
                  </a:lnTo>
                  <a:lnTo>
                    <a:pt x="0" y="408"/>
                  </a:lnTo>
                  <a:lnTo>
                    <a:pt x="0" y="112"/>
                  </a:lnTo>
                  <a:lnTo>
                    <a:pt x="106" y="0"/>
                  </a:lnTo>
                  <a:lnTo>
                    <a:pt x="330" y="0"/>
                  </a:lnTo>
                  <a:lnTo>
                    <a:pt x="330" y="140"/>
                  </a:lnTo>
                  <a:lnTo>
                    <a:pt x="304" y="165"/>
                  </a:lnTo>
                  <a:lnTo>
                    <a:pt x="304" y="26"/>
                  </a:lnTo>
                  <a:lnTo>
                    <a:pt x="122" y="26"/>
                  </a:lnTo>
                  <a:lnTo>
                    <a:pt x="122" y="122"/>
                  </a:lnTo>
                  <a:lnTo>
                    <a:pt x="25" y="122"/>
                  </a:lnTo>
                  <a:lnTo>
                    <a:pt x="25" y="382"/>
                  </a:lnTo>
                  <a:lnTo>
                    <a:pt x="304" y="382"/>
                  </a:lnTo>
                  <a:lnTo>
                    <a:pt x="304" y="316"/>
                  </a:lnTo>
                  <a:close/>
                  <a:moveTo>
                    <a:pt x="49" y="96"/>
                  </a:moveTo>
                  <a:lnTo>
                    <a:pt x="96" y="96"/>
                  </a:lnTo>
                  <a:lnTo>
                    <a:pt x="96" y="47"/>
                  </a:lnTo>
                  <a:lnTo>
                    <a:pt x="49" y="96"/>
                  </a:lnTo>
                  <a:close/>
                  <a:moveTo>
                    <a:pt x="272" y="197"/>
                  </a:moveTo>
                  <a:lnTo>
                    <a:pt x="272" y="194"/>
                  </a:lnTo>
                  <a:lnTo>
                    <a:pt x="56" y="194"/>
                  </a:lnTo>
                  <a:lnTo>
                    <a:pt x="56" y="222"/>
                  </a:lnTo>
                  <a:lnTo>
                    <a:pt x="247" y="222"/>
                  </a:lnTo>
                  <a:lnTo>
                    <a:pt x="272" y="197"/>
                  </a:lnTo>
                  <a:close/>
                  <a:moveTo>
                    <a:pt x="230" y="250"/>
                  </a:moveTo>
                  <a:lnTo>
                    <a:pt x="56" y="250"/>
                  </a:lnTo>
                  <a:lnTo>
                    <a:pt x="56" y="279"/>
                  </a:lnTo>
                  <a:lnTo>
                    <a:pt x="222" y="279"/>
                  </a:lnTo>
                  <a:lnTo>
                    <a:pt x="230" y="250"/>
                  </a:lnTo>
                  <a:close/>
                  <a:moveTo>
                    <a:pt x="56" y="338"/>
                  </a:moveTo>
                  <a:lnTo>
                    <a:pt x="208" y="338"/>
                  </a:lnTo>
                  <a:lnTo>
                    <a:pt x="215" y="310"/>
                  </a:lnTo>
                  <a:lnTo>
                    <a:pt x="56" y="310"/>
                  </a:lnTo>
                  <a:lnTo>
                    <a:pt x="56" y="33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grpSp>
        <p:nvGrpSpPr>
          <p:cNvPr id="19460" name="组合 41">
            <a:extLst>
              <a:ext uri="{FF2B5EF4-FFF2-40B4-BE49-F238E27FC236}">
                <a16:creationId xmlns="" xmlns:a16="http://schemas.microsoft.com/office/drawing/2014/main" id="{C4DAC80B-054F-4AC6-92A1-C7A7544F2BF0}"/>
              </a:ext>
            </a:extLst>
          </p:cNvPr>
          <p:cNvGrpSpPr>
            <a:grpSpLocks/>
          </p:cNvGrpSpPr>
          <p:nvPr/>
        </p:nvGrpSpPr>
        <p:grpSpPr bwMode="auto">
          <a:xfrm>
            <a:off x="6494463" y="2381250"/>
            <a:ext cx="1506537" cy="1747838"/>
            <a:chOff x="3624942" y="1871761"/>
            <a:chExt cx="1730829" cy="2007762"/>
          </a:xfrm>
        </p:grpSpPr>
        <p:sp>
          <p:nvSpPr>
            <p:cNvPr id="43" name="六边形 42">
              <a:extLst>
                <a:ext uri="{FF2B5EF4-FFF2-40B4-BE49-F238E27FC236}">
                  <a16:creationId xmlns="" xmlns:a16="http://schemas.microsoft.com/office/drawing/2014/main" id="{CD8F3FB9-2303-4EA5-BE29-7816CC24A9AB}"/>
                </a:ext>
              </a:extLst>
            </p:cNvPr>
            <p:cNvSpPr/>
            <p:nvPr/>
          </p:nvSpPr>
          <p:spPr>
            <a:xfrm rot="5400000">
              <a:off x="3486476" y="2010227"/>
              <a:ext cx="2007762" cy="1730829"/>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44" name="椭圆 9">
              <a:extLst>
                <a:ext uri="{FF2B5EF4-FFF2-40B4-BE49-F238E27FC236}">
                  <a16:creationId xmlns="" xmlns:a16="http://schemas.microsoft.com/office/drawing/2014/main" id="{F5116828-DE7A-40A1-A4D7-E9C33A15C4A6}"/>
                </a:ext>
              </a:extLst>
            </p:cNvPr>
            <p:cNvSpPr/>
            <p:nvPr/>
          </p:nvSpPr>
          <p:spPr>
            <a:xfrm>
              <a:off x="3967825" y="2355010"/>
              <a:ext cx="1045063" cy="1041264"/>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05762" h="604110">
                  <a:moveTo>
                    <a:pt x="66897" y="348560"/>
                  </a:moveTo>
                  <a:cubicBezTo>
                    <a:pt x="72608" y="348560"/>
                    <a:pt x="78295" y="350716"/>
                    <a:pt x="82612" y="355026"/>
                  </a:cubicBezTo>
                  <a:lnTo>
                    <a:pt x="127273" y="399707"/>
                  </a:lnTo>
                  <a:cubicBezTo>
                    <a:pt x="136001" y="408421"/>
                    <a:pt x="136001" y="422511"/>
                    <a:pt x="127273" y="431225"/>
                  </a:cubicBezTo>
                  <a:cubicBezTo>
                    <a:pt x="123002" y="435489"/>
                    <a:pt x="117245" y="437714"/>
                    <a:pt x="111581" y="437714"/>
                  </a:cubicBezTo>
                  <a:cubicBezTo>
                    <a:pt x="105918" y="437714"/>
                    <a:pt x="100161" y="435489"/>
                    <a:pt x="95890" y="431225"/>
                  </a:cubicBezTo>
                  <a:lnTo>
                    <a:pt x="89205" y="424551"/>
                  </a:lnTo>
                  <a:lnTo>
                    <a:pt x="89205" y="481005"/>
                  </a:lnTo>
                  <a:cubicBezTo>
                    <a:pt x="89205" y="524388"/>
                    <a:pt x="124487" y="559614"/>
                    <a:pt x="167941" y="559614"/>
                  </a:cubicBezTo>
                  <a:lnTo>
                    <a:pt x="220772" y="559614"/>
                  </a:lnTo>
                  <a:cubicBezTo>
                    <a:pt x="233028" y="559614"/>
                    <a:pt x="243056" y="569626"/>
                    <a:pt x="243056" y="581862"/>
                  </a:cubicBezTo>
                  <a:cubicBezTo>
                    <a:pt x="243056" y="594099"/>
                    <a:pt x="233028" y="604110"/>
                    <a:pt x="220772" y="604110"/>
                  </a:cubicBezTo>
                  <a:lnTo>
                    <a:pt x="167941" y="604110"/>
                  </a:lnTo>
                  <a:cubicBezTo>
                    <a:pt x="99975" y="604110"/>
                    <a:pt x="44637" y="548861"/>
                    <a:pt x="44637" y="481005"/>
                  </a:cubicBezTo>
                  <a:lnTo>
                    <a:pt x="44637" y="424551"/>
                  </a:lnTo>
                  <a:lnTo>
                    <a:pt x="37952" y="431225"/>
                  </a:lnTo>
                  <a:cubicBezTo>
                    <a:pt x="29224" y="439846"/>
                    <a:pt x="15111" y="439846"/>
                    <a:pt x="6476" y="431225"/>
                  </a:cubicBezTo>
                  <a:cubicBezTo>
                    <a:pt x="-2159" y="422419"/>
                    <a:pt x="-2159" y="408328"/>
                    <a:pt x="6476" y="399707"/>
                  </a:cubicBezTo>
                  <a:lnTo>
                    <a:pt x="51044" y="355026"/>
                  </a:lnTo>
                  <a:cubicBezTo>
                    <a:pt x="55454" y="350716"/>
                    <a:pt x="61187" y="348560"/>
                    <a:pt x="66897" y="348560"/>
                  </a:cubicBezTo>
                  <a:close/>
                  <a:moveTo>
                    <a:pt x="354460" y="329752"/>
                  </a:moveTo>
                  <a:lnTo>
                    <a:pt x="583482" y="329752"/>
                  </a:lnTo>
                  <a:cubicBezTo>
                    <a:pt x="595736" y="329752"/>
                    <a:pt x="605762" y="339763"/>
                    <a:pt x="605762" y="351998"/>
                  </a:cubicBezTo>
                  <a:cubicBezTo>
                    <a:pt x="605762" y="364233"/>
                    <a:pt x="595736" y="374243"/>
                    <a:pt x="583482" y="374243"/>
                  </a:cubicBezTo>
                  <a:lnTo>
                    <a:pt x="376740" y="374243"/>
                  </a:lnTo>
                  <a:lnTo>
                    <a:pt x="376740" y="558419"/>
                  </a:lnTo>
                  <a:lnTo>
                    <a:pt x="561202" y="558419"/>
                  </a:lnTo>
                  <a:lnTo>
                    <a:pt x="561202" y="452010"/>
                  </a:lnTo>
                  <a:cubicBezTo>
                    <a:pt x="561202" y="439775"/>
                    <a:pt x="571228" y="429765"/>
                    <a:pt x="583482" y="429765"/>
                  </a:cubicBezTo>
                  <a:cubicBezTo>
                    <a:pt x="595736" y="429765"/>
                    <a:pt x="605762" y="439775"/>
                    <a:pt x="605762" y="452010"/>
                  </a:cubicBezTo>
                  <a:lnTo>
                    <a:pt x="605762" y="580664"/>
                  </a:lnTo>
                  <a:cubicBezTo>
                    <a:pt x="605762" y="592900"/>
                    <a:pt x="595736" y="602910"/>
                    <a:pt x="583482" y="602910"/>
                  </a:cubicBezTo>
                  <a:lnTo>
                    <a:pt x="354460" y="602910"/>
                  </a:lnTo>
                  <a:cubicBezTo>
                    <a:pt x="342206" y="602910"/>
                    <a:pt x="332180" y="592900"/>
                    <a:pt x="332180" y="580664"/>
                  </a:cubicBezTo>
                  <a:lnTo>
                    <a:pt x="332180" y="351998"/>
                  </a:lnTo>
                  <a:cubicBezTo>
                    <a:pt x="332180" y="339763"/>
                    <a:pt x="342206" y="329752"/>
                    <a:pt x="354460" y="329752"/>
                  </a:cubicBezTo>
                  <a:close/>
                  <a:moveTo>
                    <a:pt x="26762" y="2611"/>
                  </a:moveTo>
                  <a:lnTo>
                    <a:pt x="255768" y="2611"/>
                  </a:lnTo>
                  <a:cubicBezTo>
                    <a:pt x="268027" y="2611"/>
                    <a:pt x="278056" y="12622"/>
                    <a:pt x="278056" y="24859"/>
                  </a:cubicBezTo>
                  <a:cubicBezTo>
                    <a:pt x="278056" y="37095"/>
                    <a:pt x="268027" y="47106"/>
                    <a:pt x="255768" y="47106"/>
                  </a:cubicBezTo>
                  <a:lnTo>
                    <a:pt x="49049" y="47106"/>
                  </a:lnTo>
                  <a:lnTo>
                    <a:pt x="49049" y="231204"/>
                  </a:lnTo>
                  <a:lnTo>
                    <a:pt x="233481" y="231204"/>
                  </a:lnTo>
                  <a:lnTo>
                    <a:pt x="233481" y="124787"/>
                  </a:lnTo>
                  <a:cubicBezTo>
                    <a:pt x="233481" y="112551"/>
                    <a:pt x="243510" y="102539"/>
                    <a:pt x="255768" y="102539"/>
                  </a:cubicBezTo>
                  <a:cubicBezTo>
                    <a:pt x="268027" y="102539"/>
                    <a:pt x="278056" y="112551"/>
                    <a:pt x="278056" y="124787"/>
                  </a:cubicBezTo>
                  <a:lnTo>
                    <a:pt x="278056" y="253452"/>
                  </a:lnTo>
                  <a:cubicBezTo>
                    <a:pt x="278056" y="265688"/>
                    <a:pt x="268027" y="275699"/>
                    <a:pt x="255768" y="275699"/>
                  </a:cubicBezTo>
                  <a:lnTo>
                    <a:pt x="26762" y="275699"/>
                  </a:lnTo>
                  <a:cubicBezTo>
                    <a:pt x="14503" y="275699"/>
                    <a:pt x="4474" y="265688"/>
                    <a:pt x="4474" y="253452"/>
                  </a:cubicBezTo>
                  <a:lnTo>
                    <a:pt x="4474" y="24859"/>
                  </a:lnTo>
                  <a:cubicBezTo>
                    <a:pt x="4474" y="12622"/>
                    <a:pt x="14503" y="2611"/>
                    <a:pt x="26762" y="2611"/>
                  </a:cubicBezTo>
                  <a:close/>
                  <a:moveTo>
                    <a:pt x="384880" y="0"/>
                  </a:moveTo>
                  <a:lnTo>
                    <a:pt x="437716" y="0"/>
                  </a:lnTo>
                  <a:cubicBezTo>
                    <a:pt x="505688" y="0"/>
                    <a:pt x="561031" y="55252"/>
                    <a:pt x="561031" y="123112"/>
                  </a:cubicBezTo>
                  <a:lnTo>
                    <a:pt x="561031" y="179570"/>
                  </a:lnTo>
                  <a:lnTo>
                    <a:pt x="567716" y="172895"/>
                  </a:lnTo>
                  <a:cubicBezTo>
                    <a:pt x="576445" y="164274"/>
                    <a:pt x="590559" y="164274"/>
                    <a:pt x="599102" y="172895"/>
                  </a:cubicBezTo>
                  <a:cubicBezTo>
                    <a:pt x="607738" y="181702"/>
                    <a:pt x="607738" y="195793"/>
                    <a:pt x="599102" y="204415"/>
                  </a:cubicBezTo>
                  <a:lnTo>
                    <a:pt x="554345" y="249006"/>
                  </a:lnTo>
                  <a:cubicBezTo>
                    <a:pt x="550073" y="253363"/>
                    <a:pt x="544316" y="255588"/>
                    <a:pt x="538652" y="255588"/>
                  </a:cubicBezTo>
                  <a:cubicBezTo>
                    <a:pt x="532988" y="255588"/>
                    <a:pt x="527230" y="253363"/>
                    <a:pt x="522959" y="249006"/>
                  </a:cubicBezTo>
                  <a:lnTo>
                    <a:pt x="478202" y="204415"/>
                  </a:lnTo>
                  <a:cubicBezTo>
                    <a:pt x="469566" y="195608"/>
                    <a:pt x="469566" y="181517"/>
                    <a:pt x="478202" y="172895"/>
                  </a:cubicBezTo>
                  <a:cubicBezTo>
                    <a:pt x="487023" y="164274"/>
                    <a:pt x="501137" y="164274"/>
                    <a:pt x="509773" y="172895"/>
                  </a:cubicBezTo>
                  <a:lnTo>
                    <a:pt x="516459" y="179570"/>
                  </a:lnTo>
                  <a:lnTo>
                    <a:pt x="516459" y="123112"/>
                  </a:lnTo>
                  <a:cubicBezTo>
                    <a:pt x="516459" y="79726"/>
                    <a:pt x="481173" y="44499"/>
                    <a:pt x="437716" y="44499"/>
                  </a:cubicBezTo>
                  <a:lnTo>
                    <a:pt x="384880" y="44499"/>
                  </a:lnTo>
                  <a:cubicBezTo>
                    <a:pt x="372623" y="44499"/>
                    <a:pt x="362594" y="34486"/>
                    <a:pt x="362594" y="22249"/>
                  </a:cubicBezTo>
                  <a:cubicBezTo>
                    <a:pt x="362594" y="10012"/>
                    <a:pt x="372623" y="0"/>
                    <a:pt x="38488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grpSp>
        <p:nvGrpSpPr>
          <p:cNvPr id="19461" name="组合 44">
            <a:extLst>
              <a:ext uri="{FF2B5EF4-FFF2-40B4-BE49-F238E27FC236}">
                <a16:creationId xmlns="" xmlns:a16="http://schemas.microsoft.com/office/drawing/2014/main" id="{16137805-950E-436E-B2CC-AEC45971A853}"/>
              </a:ext>
            </a:extLst>
          </p:cNvPr>
          <p:cNvGrpSpPr>
            <a:grpSpLocks/>
          </p:cNvGrpSpPr>
          <p:nvPr/>
        </p:nvGrpSpPr>
        <p:grpSpPr bwMode="auto">
          <a:xfrm>
            <a:off x="8797925" y="2381250"/>
            <a:ext cx="1506538" cy="1747838"/>
            <a:chOff x="3624942" y="1871761"/>
            <a:chExt cx="1730829" cy="2007762"/>
          </a:xfrm>
        </p:grpSpPr>
        <p:sp>
          <p:nvSpPr>
            <p:cNvPr id="46" name="六边形 45">
              <a:extLst>
                <a:ext uri="{FF2B5EF4-FFF2-40B4-BE49-F238E27FC236}">
                  <a16:creationId xmlns="" xmlns:a16="http://schemas.microsoft.com/office/drawing/2014/main" id="{F3C80B86-D39A-4AFC-87A9-8A04D20FBEDA}"/>
                </a:ext>
              </a:extLst>
            </p:cNvPr>
            <p:cNvSpPr/>
            <p:nvPr/>
          </p:nvSpPr>
          <p:spPr>
            <a:xfrm rot="5400000">
              <a:off x="3486475" y="2010228"/>
              <a:ext cx="2007762" cy="1730829"/>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47" name="椭圆 12">
              <a:extLst>
                <a:ext uri="{FF2B5EF4-FFF2-40B4-BE49-F238E27FC236}">
                  <a16:creationId xmlns="" xmlns:a16="http://schemas.microsoft.com/office/drawing/2014/main" id="{DA24D94D-0F14-4533-93B7-5DC5CBBFDFE8}"/>
                </a:ext>
              </a:extLst>
            </p:cNvPr>
            <p:cNvSpPr/>
            <p:nvPr/>
          </p:nvSpPr>
          <p:spPr>
            <a:xfrm>
              <a:off x="4011597" y="2353186"/>
              <a:ext cx="957519" cy="1044912"/>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 name="connsiteX141" fmla="*/ 373273 h 605239"/>
                <a:gd name="connsiteY141" fmla="*/ 373273 h 605239"/>
                <a:gd name="connsiteX142" fmla="*/ 373273 h 605239"/>
                <a:gd name="connsiteY14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557678" h="608556">
                  <a:moveTo>
                    <a:pt x="472923" y="532107"/>
                  </a:moveTo>
                  <a:lnTo>
                    <a:pt x="484431" y="544025"/>
                  </a:lnTo>
                  <a:lnTo>
                    <a:pt x="495940" y="532107"/>
                  </a:lnTo>
                  <a:cubicBezTo>
                    <a:pt x="492175" y="532858"/>
                    <a:pt x="488411" y="533395"/>
                    <a:pt x="484431" y="533395"/>
                  </a:cubicBezTo>
                  <a:cubicBezTo>
                    <a:pt x="480452" y="533395"/>
                    <a:pt x="476580" y="532858"/>
                    <a:pt x="472923" y="532107"/>
                  </a:cubicBezTo>
                  <a:close/>
                  <a:moveTo>
                    <a:pt x="61738" y="532107"/>
                  </a:moveTo>
                  <a:lnTo>
                    <a:pt x="73247" y="544025"/>
                  </a:lnTo>
                  <a:lnTo>
                    <a:pt x="84756" y="532107"/>
                  </a:lnTo>
                  <a:cubicBezTo>
                    <a:pt x="80991" y="532858"/>
                    <a:pt x="77227" y="533395"/>
                    <a:pt x="73247" y="533395"/>
                  </a:cubicBezTo>
                  <a:cubicBezTo>
                    <a:pt x="69267" y="533395"/>
                    <a:pt x="65395" y="532858"/>
                    <a:pt x="61738" y="532107"/>
                  </a:cubicBezTo>
                  <a:close/>
                  <a:moveTo>
                    <a:pt x="484431" y="448678"/>
                  </a:moveTo>
                  <a:cubicBezTo>
                    <a:pt x="467007" y="448678"/>
                    <a:pt x="452702" y="462851"/>
                    <a:pt x="452702" y="480246"/>
                  </a:cubicBezTo>
                  <a:cubicBezTo>
                    <a:pt x="452702" y="497640"/>
                    <a:pt x="467007" y="511921"/>
                    <a:pt x="484431" y="511921"/>
                  </a:cubicBezTo>
                  <a:cubicBezTo>
                    <a:pt x="501856" y="511921"/>
                    <a:pt x="516053" y="497640"/>
                    <a:pt x="516053" y="480246"/>
                  </a:cubicBezTo>
                  <a:cubicBezTo>
                    <a:pt x="516053" y="462851"/>
                    <a:pt x="501856" y="448678"/>
                    <a:pt x="484431" y="448678"/>
                  </a:cubicBezTo>
                  <a:close/>
                  <a:moveTo>
                    <a:pt x="73247" y="448678"/>
                  </a:moveTo>
                  <a:cubicBezTo>
                    <a:pt x="55822" y="448678"/>
                    <a:pt x="41517" y="462851"/>
                    <a:pt x="41517" y="480246"/>
                  </a:cubicBezTo>
                  <a:cubicBezTo>
                    <a:pt x="41517" y="497640"/>
                    <a:pt x="55822" y="511921"/>
                    <a:pt x="73247" y="511921"/>
                  </a:cubicBezTo>
                  <a:cubicBezTo>
                    <a:pt x="90672" y="511921"/>
                    <a:pt x="104869" y="497640"/>
                    <a:pt x="104869" y="480246"/>
                  </a:cubicBezTo>
                  <a:cubicBezTo>
                    <a:pt x="104869" y="462851"/>
                    <a:pt x="90672" y="448678"/>
                    <a:pt x="73247" y="448678"/>
                  </a:cubicBezTo>
                  <a:close/>
                  <a:moveTo>
                    <a:pt x="484431" y="427203"/>
                  </a:moveTo>
                  <a:cubicBezTo>
                    <a:pt x="513687" y="427203"/>
                    <a:pt x="537565" y="451040"/>
                    <a:pt x="537565" y="480246"/>
                  </a:cubicBezTo>
                  <a:cubicBezTo>
                    <a:pt x="537565" y="497318"/>
                    <a:pt x="529498" y="512565"/>
                    <a:pt x="516806" y="522228"/>
                  </a:cubicBezTo>
                  <a:cubicBezTo>
                    <a:pt x="541975" y="536509"/>
                    <a:pt x="557678" y="565500"/>
                    <a:pt x="557678" y="597819"/>
                  </a:cubicBezTo>
                  <a:cubicBezTo>
                    <a:pt x="557678" y="603724"/>
                    <a:pt x="552838" y="608556"/>
                    <a:pt x="546922" y="608556"/>
                  </a:cubicBezTo>
                  <a:lnTo>
                    <a:pt x="421940" y="608556"/>
                  </a:lnTo>
                  <a:cubicBezTo>
                    <a:pt x="416024" y="608556"/>
                    <a:pt x="411184" y="603724"/>
                    <a:pt x="411184" y="597819"/>
                  </a:cubicBezTo>
                  <a:cubicBezTo>
                    <a:pt x="411184" y="565500"/>
                    <a:pt x="426780" y="536509"/>
                    <a:pt x="451949" y="522228"/>
                  </a:cubicBezTo>
                  <a:cubicBezTo>
                    <a:pt x="439364" y="512565"/>
                    <a:pt x="431190" y="497318"/>
                    <a:pt x="431190" y="480246"/>
                  </a:cubicBezTo>
                  <a:cubicBezTo>
                    <a:pt x="431190" y="451040"/>
                    <a:pt x="455068" y="427203"/>
                    <a:pt x="484431" y="427203"/>
                  </a:cubicBezTo>
                  <a:close/>
                  <a:moveTo>
                    <a:pt x="73247" y="427203"/>
                  </a:moveTo>
                  <a:cubicBezTo>
                    <a:pt x="102503" y="427203"/>
                    <a:pt x="126381" y="451040"/>
                    <a:pt x="126381" y="480246"/>
                  </a:cubicBezTo>
                  <a:cubicBezTo>
                    <a:pt x="126381" y="497318"/>
                    <a:pt x="118314" y="512565"/>
                    <a:pt x="105622" y="522228"/>
                  </a:cubicBezTo>
                  <a:cubicBezTo>
                    <a:pt x="130791" y="536509"/>
                    <a:pt x="146494" y="565500"/>
                    <a:pt x="146494" y="597819"/>
                  </a:cubicBezTo>
                  <a:cubicBezTo>
                    <a:pt x="146494" y="603724"/>
                    <a:pt x="141654" y="608556"/>
                    <a:pt x="135738" y="608556"/>
                  </a:cubicBezTo>
                  <a:lnTo>
                    <a:pt x="10756" y="608556"/>
                  </a:lnTo>
                  <a:cubicBezTo>
                    <a:pt x="4840" y="608556"/>
                    <a:pt x="0" y="603724"/>
                    <a:pt x="0" y="597819"/>
                  </a:cubicBezTo>
                  <a:cubicBezTo>
                    <a:pt x="0" y="565500"/>
                    <a:pt x="15596" y="536509"/>
                    <a:pt x="40764" y="522228"/>
                  </a:cubicBezTo>
                  <a:cubicBezTo>
                    <a:pt x="28180" y="512565"/>
                    <a:pt x="20006" y="497318"/>
                    <a:pt x="20006" y="480246"/>
                  </a:cubicBezTo>
                  <a:cubicBezTo>
                    <a:pt x="20006" y="451040"/>
                    <a:pt x="43883" y="427203"/>
                    <a:pt x="73247" y="427203"/>
                  </a:cubicBezTo>
                  <a:close/>
                  <a:moveTo>
                    <a:pt x="400859" y="313804"/>
                  </a:moveTo>
                  <a:cubicBezTo>
                    <a:pt x="403763" y="313804"/>
                    <a:pt x="406453" y="314986"/>
                    <a:pt x="408496" y="317026"/>
                  </a:cubicBezTo>
                  <a:lnTo>
                    <a:pt x="478843" y="388764"/>
                  </a:lnTo>
                  <a:cubicBezTo>
                    <a:pt x="480887" y="390805"/>
                    <a:pt x="481962" y="393490"/>
                    <a:pt x="481962" y="396389"/>
                  </a:cubicBezTo>
                  <a:cubicBezTo>
                    <a:pt x="481962" y="399182"/>
                    <a:pt x="480779" y="401866"/>
                    <a:pt x="478735" y="403907"/>
                  </a:cubicBezTo>
                  <a:cubicBezTo>
                    <a:pt x="476692" y="405840"/>
                    <a:pt x="474003" y="407021"/>
                    <a:pt x="471206" y="407021"/>
                  </a:cubicBezTo>
                  <a:cubicBezTo>
                    <a:pt x="468302" y="407021"/>
                    <a:pt x="465613" y="405840"/>
                    <a:pt x="463569" y="403799"/>
                  </a:cubicBezTo>
                  <a:lnTo>
                    <a:pt x="393115" y="332061"/>
                  </a:lnTo>
                  <a:cubicBezTo>
                    <a:pt x="389027" y="327873"/>
                    <a:pt x="389027" y="321000"/>
                    <a:pt x="393330" y="316919"/>
                  </a:cubicBezTo>
                  <a:cubicBezTo>
                    <a:pt x="395374" y="314878"/>
                    <a:pt x="397955" y="313804"/>
                    <a:pt x="400859" y="313804"/>
                  </a:cubicBezTo>
                  <a:close/>
                  <a:moveTo>
                    <a:pt x="156839" y="313804"/>
                  </a:moveTo>
                  <a:cubicBezTo>
                    <a:pt x="159635" y="313804"/>
                    <a:pt x="162324" y="314878"/>
                    <a:pt x="164367" y="316919"/>
                  </a:cubicBezTo>
                  <a:cubicBezTo>
                    <a:pt x="166410" y="318852"/>
                    <a:pt x="167593" y="321537"/>
                    <a:pt x="167593" y="324436"/>
                  </a:cubicBezTo>
                  <a:cubicBezTo>
                    <a:pt x="167593" y="327336"/>
                    <a:pt x="166518" y="330021"/>
                    <a:pt x="164475" y="332061"/>
                  </a:cubicBezTo>
                  <a:lnTo>
                    <a:pt x="94143" y="403799"/>
                  </a:lnTo>
                  <a:cubicBezTo>
                    <a:pt x="92100" y="405840"/>
                    <a:pt x="89411" y="407021"/>
                    <a:pt x="86508" y="407021"/>
                  </a:cubicBezTo>
                  <a:cubicBezTo>
                    <a:pt x="83604" y="407021"/>
                    <a:pt x="80916" y="405840"/>
                    <a:pt x="78980" y="403907"/>
                  </a:cubicBezTo>
                  <a:cubicBezTo>
                    <a:pt x="76937" y="401866"/>
                    <a:pt x="75754" y="399182"/>
                    <a:pt x="75754" y="396389"/>
                  </a:cubicBezTo>
                  <a:cubicBezTo>
                    <a:pt x="75646" y="393490"/>
                    <a:pt x="76829" y="390805"/>
                    <a:pt x="78765" y="388764"/>
                  </a:cubicBezTo>
                  <a:lnTo>
                    <a:pt x="149096" y="317026"/>
                  </a:lnTo>
                  <a:cubicBezTo>
                    <a:pt x="151140" y="314986"/>
                    <a:pt x="153936" y="313804"/>
                    <a:pt x="156839" y="313804"/>
                  </a:cubicBezTo>
                  <a:close/>
                  <a:moveTo>
                    <a:pt x="264697" y="291690"/>
                  </a:moveTo>
                  <a:lnTo>
                    <a:pt x="278786" y="306296"/>
                  </a:lnTo>
                  <a:lnTo>
                    <a:pt x="292875" y="291690"/>
                  </a:lnTo>
                  <a:cubicBezTo>
                    <a:pt x="288358" y="292442"/>
                    <a:pt x="283626" y="292979"/>
                    <a:pt x="278786" y="292979"/>
                  </a:cubicBezTo>
                  <a:cubicBezTo>
                    <a:pt x="274054" y="292979"/>
                    <a:pt x="269322" y="292442"/>
                    <a:pt x="264697" y="291690"/>
                  </a:cubicBezTo>
                  <a:close/>
                  <a:moveTo>
                    <a:pt x="471203" y="209438"/>
                  </a:moveTo>
                  <a:cubicBezTo>
                    <a:pt x="474000" y="209438"/>
                    <a:pt x="476690" y="210512"/>
                    <a:pt x="478734" y="212552"/>
                  </a:cubicBezTo>
                  <a:cubicBezTo>
                    <a:pt x="480778" y="214593"/>
                    <a:pt x="481961" y="217277"/>
                    <a:pt x="481961" y="220070"/>
                  </a:cubicBezTo>
                  <a:cubicBezTo>
                    <a:pt x="481961" y="222969"/>
                    <a:pt x="480885" y="225654"/>
                    <a:pt x="478841" y="227695"/>
                  </a:cubicBezTo>
                  <a:lnTo>
                    <a:pt x="408482" y="299433"/>
                  </a:lnTo>
                  <a:cubicBezTo>
                    <a:pt x="406438" y="301473"/>
                    <a:pt x="403748" y="302655"/>
                    <a:pt x="400844" y="302655"/>
                  </a:cubicBezTo>
                  <a:cubicBezTo>
                    <a:pt x="397939" y="302655"/>
                    <a:pt x="395357" y="301581"/>
                    <a:pt x="393313" y="299540"/>
                  </a:cubicBezTo>
                  <a:cubicBezTo>
                    <a:pt x="391269" y="297607"/>
                    <a:pt x="390085" y="294922"/>
                    <a:pt x="390085" y="292023"/>
                  </a:cubicBezTo>
                  <a:cubicBezTo>
                    <a:pt x="390085" y="289123"/>
                    <a:pt x="391161" y="286438"/>
                    <a:pt x="393098" y="284398"/>
                  </a:cubicBezTo>
                  <a:lnTo>
                    <a:pt x="463565" y="212660"/>
                  </a:lnTo>
                  <a:cubicBezTo>
                    <a:pt x="465609" y="210619"/>
                    <a:pt x="468298" y="209438"/>
                    <a:pt x="471203" y="209438"/>
                  </a:cubicBezTo>
                  <a:close/>
                  <a:moveTo>
                    <a:pt x="86508" y="209438"/>
                  </a:moveTo>
                  <a:cubicBezTo>
                    <a:pt x="89411" y="209438"/>
                    <a:pt x="92100" y="210619"/>
                    <a:pt x="94143" y="212660"/>
                  </a:cubicBezTo>
                  <a:lnTo>
                    <a:pt x="164475" y="284398"/>
                  </a:lnTo>
                  <a:cubicBezTo>
                    <a:pt x="166518" y="286438"/>
                    <a:pt x="167593" y="289123"/>
                    <a:pt x="167593" y="292023"/>
                  </a:cubicBezTo>
                  <a:cubicBezTo>
                    <a:pt x="167593" y="294922"/>
                    <a:pt x="166410" y="297607"/>
                    <a:pt x="164367" y="299540"/>
                  </a:cubicBezTo>
                  <a:cubicBezTo>
                    <a:pt x="162324" y="301581"/>
                    <a:pt x="159635" y="302655"/>
                    <a:pt x="156839" y="302655"/>
                  </a:cubicBezTo>
                  <a:cubicBezTo>
                    <a:pt x="153936" y="302655"/>
                    <a:pt x="151140" y="301473"/>
                    <a:pt x="149096" y="299433"/>
                  </a:cubicBezTo>
                  <a:lnTo>
                    <a:pt x="78765" y="227695"/>
                  </a:lnTo>
                  <a:cubicBezTo>
                    <a:pt x="76829" y="225654"/>
                    <a:pt x="75646" y="222969"/>
                    <a:pt x="75754" y="220070"/>
                  </a:cubicBezTo>
                  <a:cubicBezTo>
                    <a:pt x="75754" y="217277"/>
                    <a:pt x="76937" y="214593"/>
                    <a:pt x="78980" y="212552"/>
                  </a:cubicBezTo>
                  <a:cubicBezTo>
                    <a:pt x="80916" y="210512"/>
                    <a:pt x="83604" y="209438"/>
                    <a:pt x="86508" y="209438"/>
                  </a:cubicBezTo>
                  <a:close/>
                  <a:moveTo>
                    <a:pt x="278786" y="165713"/>
                  </a:moveTo>
                  <a:cubicBezTo>
                    <a:pt x="251576" y="165713"/>
                    <a:pt x="229421" y="187837"/>
                    <a:pt x="229421" y="215008"/>
                  </a:cubicBezTo>
                  <a:cubicBezTo>
                    <a:pt x="229421" y="242180"/>
                    <a:pt x="251576" y="264303"/>
                    <a:pt x="278786" y="264303"/>
                  </a:cubicBezTo>
                  <a:cubicBezTo>
                    <a:pt x="305996" y="264303"/>
                    <a:pt x="328151" y="242180"/>
                    <a:pt x="328151" y="215008"/>
                  </a:cubicBezTo>
                  <a:cubicBezTo>
                    <a:pt x="328151" y="187837"/>
                    <a:pt x="305996" y="165713"/>
                    <a:pt x="278786" y="165713"/>
                  </a:cubicBezTo>
                  <a:close/>
                  <a:moveTo>
                    <a:pt x="278786" y="137038"/>
                  </a:moveTo>
                  <a:cubicBezTo>
                    <a:pt x="321806" y="137038"/>
                    <a:pt x="356867" y="172049"/>
                    <a:pt x="356867" y="215008"/>
                  </a:cubicBezTo>
                  <a:cubicBezTo>
                    <a:pt x="356867" y="238636"/>
                    <a:pt x="346220" y="259900"/>
                    <a:pt x="329442" y="274184"/>
                  </a:cubicBezTo>
                  <a:cubicBezTo>
                    <a:pt x="365041" y="295878"/>
                    <a:pt x="386981" y="337764"/>
                    <a:pt x="386981" y="384374"/>
                  </a:cubicBezTo>
                  <a:cubicBezTo>
                    <a:pt x="386981" y="392321"/>
                    <a:pt x="380528" y="398765"/>
                    <a:pt x="372677" y="398765"/>
                  </a:cubicBezTo>
                  <a:lnTo>
                    <a:pt x="185002" y="398765"/>
                  </a:lnTo>
                  <a:cubicBezTo>
                    <a:pt x="177044" y="398765"/>
                    <a:pt x="170698" y="392321"/>
                    <a:pt x="170698" y="384374"/>
                  </a:cubicBezTo>
                  <a:cubicBezTo>
                    <a:pt x="170698" y="337764"/>
                    <a:pt x="192638" y="295878"/>
                    <a:pt x="228130" y="274184"/>
                  </a:cubicBezTo>
                  <a:cubicBezTo>
                    <a:pt x="211460" y="259900"/>
                    <a:pt x="200812" y="238636"/>
                    <a:pt x="200812" y="215008"/>
                  </a:cubicBezTo>
                  <a:cubicBezTo>
                    <a:pt x="200812" y="172049"/>
                    <a:pt x="235766" y="137038"/>
                    <a:pt x="278786" y="137038"/>
                  </a:cubicBezTo>
                  <a:close/>
                  <a:moveTo>
                    <a:pt x="472923" y="104903"/>
                  </a:moveTo>
                  <a:lnTo>
                    <a:pt x="484431" y="116822"/>
                  </a:lnTo>
                  <a:lnTo>
                    <a:pt x="495940" y="104903"/>
                  </a:lnTo>
                  <a:cubicBezTo>
                    <a:pt x="492175" y="105655"/>
                    <a:pt x="488411" y="106192"/>
                    <a:pt x="484431" y="106192"/>
                  </a:cubicBezTo>
                  <a:cubicBezTo>
                    <a:pt x="480452" y="106192"/>
                    <a:pt x="476580" y="105655"/>
                    <a:pt x="472923" y="104903"/>
                  </a:cubicBezTo>
                  <a:close/>
                  <a:moveTo>
                    <a:pt x="61738" y="104903"/>
                  </a:moveTo>
                  <a:lnTo>
                    <a:pt x="73247" y="116822"/>
                  </a:lnTo>
                  <a:lnTo>
                    <a:pt x="84756" y="104903"/>
                  </a:lnTo>
                  <a:cubicBezTo>
                    <a:pt x="80991" y="105655"/>
                    <a:pt x="77227" y="106192"/>
                    <a:pt x="73247" y="106192"/>
                  </a:cubicBezTo>
                  <a:cubicBezTo>
                    <a:pt x="69267" y="106192"/>
                    <a:pt x="65395" y="105655"/>
                    <a:pt x="61738" y="104903"/>
                  </a:cubicBezTo>
                  <a:close/>
                  <a:moveTo>
                    <a:pt x="484431" y="21474"/>
                  </a:moveTo>
                  <a:cubicBezTo>
                    <a:pt x="467007" y="21474"/>
                    <a:pt x="452702" y="35648"/>
                    <a:pt x="452702" y="53042"/>
                  </a:cubicBezTo>
                  <a:cubicBezTo>
                    <a:pt x="452702" y="70544"/>
                    <a:pt x="467007" y="84717"/>
                    <a:pt x="484431" y="84717"/>
                  </a:cubicBezTo>
                  <a:cubicBezTo>
                    <a:pt x="501856" y="84717"/>
                    <a:pt x="516053" y="70544"/>
                    <a:pt x="516053" y="53042"/>
                  </a:cubicBezTo>
                  <a:cubicBezTo>
                    <a:pt x="516053" y="35648"/>
                    <a:pt x="501856" y="21474"/>
                    <a:pt x="484431" y="21474"/>
                  </a:cubicBezTo>
                  <a:close/>
                  <a:moveTo>
                    <a:pt x="73247" y="21474"/>
                  </a:moveTo>
                  <a:cubicBezTo>
                    <a:pt x="55822" y="21474"/>
                    <a:pt x="41517" y="35648"/>
                    <a:pt x="41517" y="53042"/>
                  </a:cubicBezTo>
                  <a:cubicBezTo>
                    <a:pt x="41517" y="70544"/>
                    <a:pt x="55822" y="84717"/>
                    <a:pt x="73247" y="84717"/>
                  </a:cubicBezTo>
                  <a:cubicBezTo>
                    <a:pt x="90672" y="84717"/>
                    <a:pt x="104869" y="70544"/>
                    <a:pt x="104869" y="53042"/>
                  </a:cubicBezTo>
                  <a:cubicBezTo>
                    <a:pt x="104869" y="35648"/>
                    <a:pt x="90672" y="21474"/>
                    <a:pt x="73247" y="21474"/>
                  </a:cubicBezTo>
                  <a:close/>
                  <a:moveTo>
                    <a:pt x="484431" y="0"/>
                  </a:moveTo>
                  <a:cubicBezTo>
                    <a:pt x="513687" y="0"/>
                    <a:pt x="537565" y="23837"/>
                    <a:pt x="537565" y="53042"/>
                  </a:cubicBezTo>
                  <a:cubicBezTo>
                    <a:pt x="537565" y="70114"/>
                    <a:pt x="529498" y="85361"/>
                    <a:pt x="516806" y="95132"/>
                  </a:cubicBezTo>
                  <a:cubicBezTo>
                    <a:pt x="541975" y="109413"/>
                    <a:pt x="557678" y="138296"/>
                    <a:pt x="557678" y="170615"/>
                  </a:cubicBezTo>
                  <a:cubicBezTo>
                    <a:pt x="557678" y="176521"/>
                    <a:pt x="552838" y="181353"/>
                    <a:pt x="546922" y="181353"/>
                  </a:cubicBezTo>
                  <a:lnTo>
                    <a:pt x="421940" y="181353"/>
                  </a:lnTo>
                  <a:cubicBezTo>
                    <a:pt x="416024" y="181353"/>
                    <a:pt x="411184" y="176521"/>
                    <a:pt x="411184" y="170615"/>
                  </a:cubicBezTo>
                  <a:cubicBezTo>
                    <a:pt x="411184" y="138296"/>
                    <a:pt x="426780" y="109413"/>
                    <a:pt x="451949" y="95132"/>
                  </a:cubicBezTo>
                  <a:cubicBezTo>
                    <a:pt x="439364" y="85361"/>
                    <a:pt x="431190" y="70114"/>
                    <a:pt x="431190" y="53042"/>
                  </a:cubicBezTo>
                  <a:cubicBezTo>
                    <a:pt x="431190" y="23837"/>
                    <a:pt x="455068" y="0"/>
                    <a:pt x="484431" y="0"/>
                  </a:cubicBezTo>
                  <a:close/>
                  <a:moveTo>
                    <a:pt x="73247" y="0"/>
                  </a:moveTo>
                  <a:cubicBezTo>
                    <a:pt x="102503" y="0"/>
                    <a:pt x="126381" y="23837"/>
                    <a:pt x="126381" y="53042"/>
                  </a:cubicBezTo>
                  <a:cubicBezTo>
                    <a:pt x="126381" y="70114"/>
                    <a:pt x="118314" y="85361"/>
                    <a:pt x="105622" y="95132"/>
                  </a:cubicBezTo>
                  <a:cubicBezTo>
                    <a:pt x="130791" y="109413"/>
                    <a:pt x="146494" y="138296"/>
                    <a:pt x="146494" y="170615"/>
                  </a:cubicBezTo>
                  <a:cubicBezTo>
                    <a:pt x="146494" y="176521"/>
                    <a:pt x="141654" y="181353"/>
                    <a:pt x="135738" y="181353"/>
                  </a:cubicBezTo>
                  <a:lnTo>
                    <a:pt x="10756" y="181353"/>
                  </a:lnTo>
                  <a:cubicBezTo>
                    <a:pt x="4840" y="181353"/>
                    <a:pt x="0" y="176521"/>
                    <a:pt x="0" y="170615"/>
                  </a:cubicBezTo>
                  <a:cubicBezTo>
                    <a:pt x="0" y="138296"/>
                    <a:pt x="15596" y="109413"/>
                    <a:pt x="40764" y="95132"/>
                  </a:cubicBezTo>
                  <a:cubicBezTo>
                    <a:pt x="28180" y="85361"/>
                    <a:pt x="20006" y="70114"/>
                    <a:pt x="20006" y="53042"/>
                  </a:cubicBezTo>
                  <a:cubicBezTo>
                    <a:pt x="20006" y="23837"/>
                    <a:pt x="43883" y="0"/>
                    <a:pt x="7324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sp>
        <p:nvSpPr>
          <p:cNvPr id="15" name="箭头: 左右 14">
            <a:extLst>
              <a:ext uri="{FF2B5EF4-FFF2-40B4-BE49-F238E27FC236}">
                <a16:creationId xmlns="" xmlns:a16="http://schemas.microsoft.com/office/drawing/2014/main" id="{83947D6A-D1D0-4079-B6C0-04446BB42C12}"/>
              </a:ext>
            </a:extLst>
          </p:cNvPr>
          <p:cNvSpPr/>
          <p:nvPr/>
        </p:nvSpPr>
        <p:spPr>
          <a:xfrm>
            <a:off x="3514725" y="3094038"/>
            <a:ext cx="555625" cy="320675"/>
          </a:xfrm>
          <a:prstGeom prst="lef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箭头: 左右 15">
            <a:extLst>
              <a:ext uri="{FF2B5EF4-FFF2-40B4-BE49-F238E27FC236}">
                <a16:creationId xmlns="" xmlns:a16="http://schemas.microsoft.com/office/drawing/2014/main" id="{403AC02E-7362-416B-A4AC-C4D042136A1C}"/>
              </a:ext>
            </a:extLst>
          </p:cNvPr>
          <p:cNvSpPr/>
          <p:nvPr/>
        </p:nvSpPr>
        <p:spPr>
          <a:xfrm>
            <a:off x="5819775" y="3094038"/>
            <a:ext cx="555625" cy="320675"/>
          </a:xfrm>
          <a:prstGeom prst="lef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箭头: 左右 16">
            <a:extLst>
              <a:ext uri="{FF2B5EF4-FFF2-40B4-BE49-F238E27FC236}">
                <a16:creationId xmlns="" xmlns:a16="http://schemas.microsoft.com/office/drawing/2014/main" id="{3AFFF826-6D95-4ABD-9568-AC0F373C1C63}"/>
              </a:ext>
            </a:extLst>
          </p:cNvPr>
          <p:cNvSpPr/>
          <p:nvPr/>
        </p:nvSpPr>
        <p:spPr>
          <a:xfrm>
            <a:off x="8113713" y="3094038"/>
            <a:ext cx="555625" cy="320675"/>
          </a:xfrm>
          <a:prstGeom prst="lef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9465" name="组合 17">
            <a:extLst>
              <a:ext uri="{FF2B5EF4-FFF2-40B4-BE49-F238E27FC236}">
                <a16:creationId xmlns="" xmlns:a16="http://schemas.microsoft.com/office/drawing/2014/main" id="{AB2BF601-7A00-44C5-9920-D94E540D2080}"/>
              </a:ext>
            </a:extLst>
          </p:cNvPr>
          <p:cNvGrpSpPr>
            <a:grpSpLocks/>
          </p:cNvGrpSpPr>
          <p:nvPr/>
        </p:nvGrpSpPr>
        <p:grpSpPr bwMode="auto">
          <a:xfrm>
            <a:off x="1638300" y="4471988"/>
            <a:ext cx="2005013" cy="993775"/>
            <a:chOff x="8606032" y="1542824"/>
            <a:chExt cx="2434088" cy="994127"/>
          </a:xfrm>
        </p:grpSpPr>
        <p:sp>
          <p:nvSpPr>
            <p:cNvPr id="19" name="文本框 6">
              <a:extLst>
                <a:ext uri="{FF2B5EF4-FFF2-40B4-BE49-F238E27FC236}">
                  <a16:creationId xmlns="" xmlns:a16="http://schemas.microsoft.com/office/drawing/2014/main" id="{152CECB8-A94C-4B55-ACA0-B683B3D4124D}"/>
                </a:ext>
              </a:extLst>
            </p:cNvPr>
            <p:cNvSpPr txBox="1"/>
            <p:nvPr/>
          </p:nvSpPr>
          <p:spPr>
            <a:xfrm>
              <a:off x="8606032" y="1864203"/>
              <a:ext cx="2434088" cy="672748"/>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defRPr/>
              </a:pPr>
              <a:r>
                <a:rPr lang="zh-CN" altLang="en-US" dirty="0">
                  <a:latin typeface="+mn-lt"/>
                  <a:ea typeface="+mn-ea"/>
                </a:rPr>
                <a:t>包图网提供全面且质优的多品类设计素材打破传统素材网站单向沟通的服务模式</a:t>
              </a:r>
            </a:p>
          </p:txBody>
        </p:sp>
        <p:sp>
          <p:nvSpPr>
            <p:cNvPr id="20" name="文本框 7">
              <a:extLst>
                <a:ext uri="{FF2B5EF4-FFF2-40B4-BE49-F238E27FC236}">
                  <a16:creationId xmlns="" xmlns:a16="http://schemas.microsoft.com/office/drawing/2014/main" id="{B5317AEE-74CA-4D1A-A8C7-E968CA79CDA0}"/>
                </a:ext>
              </a:extLst>
            </p:cNvPr>
            <p:cNvSpPr txBox="1"/>
            <p:nvPr/>
          </p:nvSpPr>
          <p:spPr>
            <a:xfrm>
              <a:off x="8947972" y="1542824"/>
              <a:ext cx="175020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grpSp>
        <p:nvGrpSpPr>
          <p:cNvPr id="19466" name="组合 20">
            <a:extLst>
              <a:ext uri="{FF2B5EF4-FFF2-40B4-BE49-F238E27FC236}">
                <a16:creationId xmlns="" xmlns:a16="http://schemas.microsoft.com/office/drawing/2014/main" id="{3DC18420-B2A0-42BA-B8A7-7175147D42A1}"/>
              </a:ext>
            </a:extLst>
          </p:cNvPr>
          <p:cNvGrpSpPr>
            <a:grpSpLocks/>
          </p:cNvGrpSpPr>
          <p:nvPr/>
        </p:nvGrpSpPr>
        <p:grpSpPr bwMode="auto">
          <a:xfrm>
            <a:off x="3941763" y="4471988"/>
            <a:ext cx="2005012" cy="993775"/>
            <a:chOff x="8606032" y="1542824"/>
            <a:chExt cx="2434088" cy="994127"/>
          </a:xfrm>
        </p:grpSpPr>
        <p:sp>
          <p:nvSpPr>
            <p:cNvPr id="22" name="文本框 6">
              <a:extLst>
                <a:ext uri="{FF2B5EF4-FFF2-40B4-BE49-F238E27FC236}">
                  <a16:creationId xmlns="" xmlns:a16="http://schemas.microsoft.com/office/drawing/2014/main" id="{5C2D709B-37BE-4504-9B4C-D16DA680F095}"/>
                </a:ext>
              </a:extLst>
            </p:cNvPr>
            <p:cNvSpPr txBox="1"/>
            <p:nvPr/>
          </p:nvSpPr>
          <p:spPr>
            <a:xfrm>
              <a:off x="8606032" y="1864203"/>
              <a:ext cx="2434088" cy="672748"/>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defRPr/>
              </a:pPr>
              <a:r>
                <a:rPr lang="zh-CN" altLang="en-US" dirty="0">
                  <a:latin typeface="+mn-lt"/>
                  <a:ea typeface="+mn-ea"/>
                </a:rPr>
                <a:t>包图网提供全面且质优的多品类设计素材打破传统素材网站单向沟通的服务模式</a:t>
              </a:r>
            </a:p>
          </p:txBody>
        </p:sp>
        <p:sp>
          <p:nvSpPr>
            <p:cNvPr id="23" name="文本框 7">
              <a:extLst>
                <a:ext uri="{FF2B5EF4-FFF2-40B4-BE49-F238E27FC236}">
                  <a16:creationId xmlns="" xmlns:a16="http://schemas.microsoft.com/office/drawing/2014/main" id="{149C8322-EEA2-43B7-8599-C02522BBEFD0}"/>
                </a:ext>
              </a:extLst>
            </p:cNvPr>
            <p:cNvSpPr txBox="1"/>
            <p:nvPr/>
          </p:nvSpPr>
          <p:spPr>
            <a:xfrm>
              <a:off x="8947972" y="1542824"/>
              <a:ext cx="175020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grpSp>
        <p:nvGrpSpPr>
          <p:cNvPr id="19467" name="组合 23">
            <a:extLst>
              <a:ext uri="{FF2B5EF4-FFF2-40B4-BE49-F238E27FC236}">
                <a16:creationId xmlns="" xmlns:a16="http://schemas.microsoft.com/office/drawing/2014/main" id="{B8C0C654-812B-4D6E-9E27-C6183D90E4AA}"/>
              </a:ext>
            </a:extLst>
          </p:cNvPr>
          <p:cNvGrpSpPr>
            <a:grpSpLocks/>
          </p:cNvGrpSpPr>
          <p:nvPr/>
        </p:nvGrpSpPr>
        <p:grpSpPr bwMode="auto">
          <a:xfrm>
            <a:off x="6245225" y="4471988"/>
            <a:ext cx="2005013" cy="993775"/>
            <a:chOff x="8606032" y="1542824"/>
            <a:chExt cx="2434088" cy="994127"/>
          </a:xfrm>
        </p:grpSpPr>
        <p:sp>
          <p:nvSpPr>
            <p:cNvPr id="25" name="文本框 6">
              <a:extLst>
                <a:ext uri="{FF2B5EF4-FFF2-40B4-BE49-F238E27FC236}">
                  <a16:creationId xmlns="" xmlns:a16="http://schemas.microsoft.com/office/drawing/2014/main" id="{F643373C-55FB-48E3-9701-F905361AD1F0}"/>
                </a:ext>
              </a:extLst>
            </p:cNvPr>
            <p:cNvSpPr txBox="1"/>
            <p:nvPr/>
          </p:nvSpPr>
          <p:spPr>
            <a:xfrm>
              <a:off x="8606032" y="1864203"/>
              <a:ext cx="2434088" cy="672748"/>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defRPr/>
              </a:pPr>
              <a:r>
                <a:rPr lang="zh-CN" altLang="en-US" dirty="0">
                  <a:latin typeface="+mn-lt"/>
                  <a:ea typeface="+mn-ea"/>
                </a:rPr>
                <a:t>包图网提供全面且质优的多品类设计素材打破传统素材网站单向沟通的服务模式</a:t>
              </a:r>
            </a:p>
          </p:txBody>
        </p:sp>
        <p:sp>
          <p:nvSpPr>
            <p:cNvPr id="26" name="文本框 7">
              <a:extLst>
                <a:ext uri="{FF2B5EF4-FFF2-40B4-BE49-F238E27FC236}">
                  <a16:creationId xmlns="" xmlns:a16="http://schemas.microsoft.com/office/drawing/2014/main" id="{3EDB5102-557D-4F31-BE7E-32D4FB0BBF96}"/>
                </a:ext>
              </a:extLst>
            </p:cNvPr>
            <p:cNvSpPr txBox="1"/>
            <p:nvPr/>
          </p:nvSpPr>
          <p:spPr>
            <a:xfrm>
              <a:off x="8947972" y="1542824"/>
              <a:ext cx="175020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grpSp>
        <p:nvGrpSpPr>
          <p:cNvPr id="19468" name="组合 26">
            <a:extLst>
              <a:ext uri="{FF2B5EF4-FFF2-40B4-BE49-F238E27FC236}">
                <a16:creationId xmlns="" xmlns:a16="http://schemas.microsoft.com/office/drawing/2014/main" id="{DB190C4F-7675-476E-8855-C5FD4F79003D}"/>
              </a:ext>
            </a:extLst>
          </p:cNvPr>
          <p:cNvGrpSpPr>
            <a:grpSpLocks/>
          </p:cNvGrpSpPr>
          <p:nvPr/>
        </p:nvGrpSpPr>
        <p:grpSpPr bwMode="auto">
          <a:xfrm>
            <a:off x="8548688" y="4471988"/>
            <a:ext cx="2005012" cy="993775"/>
            <a:chOff x="8606032" y="1542824"/>
            <a:chExt cx="2434088" cy="994127"/>
          </a:xfrm>
        </p:grpSpPr>
        <p:sp>
          <p:nvSpPr>
            <p:cNvPr id="28" name="文本框 6">
              <a:extLst>
                <a:ext uri="{FF2B5EF4-FFF2-40B4-BE49-F238E27FC236}">
                  <a16:creationId xmlns="" xmlns:a16="http://schemas.microsoft.com/office/drawing/2014/main" id="{B3488587-68C5-4844-AB8F-316A9A5EC054}"/>
                </a:ext>
              </a:extLst>
            </p:cNvPr>
            <p:cNvSpPr txBox="1"/>
            <p:nvPr/>
          </p:nvSpPr>
          <p:spPr>
            <a:xfrm>
              <a:off x="8606032" y="1864203"/>
              <a:ext cx="2434088" cy="672748"/>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defRPr/>
              </a:pPr>
              <a:r>
                <a:rPr lang="zh-CN" altLang="en-US" dirty="0">
                  <a:latin typeface="+mn-lt"/>
                  <a:ea typeface="+mn-ea"/>
                </a:rPr>
                <a:t>包图网提供全面且质优的多品类设计素材打破传统素材网站单向沟通的服务模式</a:t>
              </a:r>
            </a:p>
          </p:txBody>
        </p:sp>
        <p:sp>
          <p:nvSpPr>
            <p:cNvPr id="29" name="文本框 7">
              <a:extLst>
                <a:ext uri="{FF2B5EF4-FFF2-40B4-BE49-F238E27FC236}">
                  <a16:creationId xmlns="" xmlns:a16="http://schemas.microsoft.com/office/drawing/2014/main" id="{FBA49E6E-3592-44B5-B971-9E68A54EA81E}"/>
                </a:ext>
              </a:extLst>
            </p:cNvPr>
            <p:cNvSpPr txBox="1"/>
            <p:nvPr/>
          </p:nvSpPr>
          <p:spPr>
            <a:xfrm>
              <a:off x="8947972" y="1542824"/>
              <a:ext cx="175020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grpSp>
        <p:nvGrpSpPr>
          <p:cNvPr id="19469" name="组合 29">
            <a:extLst>
              <a:ext uri="{FF2B5EF4-FFF2-40B4-BE49-F238E27FC236}">
                <a16:creationId xmlns="" xmlns:a16="http://schemas.microsoft.com/office/drawing/2014/main" id="{DDF8453B-7994-40D5-BD23-EF2280F299BD}"/>
              </a:ext>
            </a:extLst>
          </p:cNvPr>
          <p:cNvGrpSpPr>
            <a:grpSpLocks/>
          </p:cNvGrpSpPr>
          <p:nvPr/>
        </p:nvGrpSpPr>
        <p:grpSpPr bwMode="auto">
          <a:xfrm>
            <a:off x="750888" y="441325"/>
            <a:ext cx="4927600" cy="742950"/>
            <a:chOff x="184971" y="101893"/>
            <a:chExt cx="4927598" cy="743559"/>
          </a:xfrm>
        </p:grpSpPr>
        <p:sp>
          <p:nvSpPr>
            <p:cNvPr id="31" name="文本框 7">
              <a:extLst>
                <a:ext uri="{FF2B5EF4-FFF2-40B4-BE49-F238E27FC236}">
                  <a16:creationId xmlns="" xmlns:a16="http://schemas.microsoft.com/office/drawing/2014/main" id="{6E1E98AC-1669-4E4E-9837-91B9C3EF2DED}"/>
                </a:ext>
              </a:extLst>
            </p:cNvPr>
            <p:cNvSpPr txBox="1"/>
            <p:nvPr/>
          </p:nvSpPr>
          <p:spPr>
            <a:xfrm>
              <a:off x="184971" y="101893"/>
              <a:ext cx="4927598" cy="584775"/>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en-US" altLang="zh-CN" sz="3200" b="1" kern="0" dirty="0">
                  <a:gradFill>
                    <a:gsLst>
                      <a:gs pos="0">
                        <a:schemeClr val="tx1">
                          <a:lumMod val="95000"/>
                          <a:lumOff val="5000"/>
                        </a:schemeClr>
                      </a:gs>
                      <a:gs pos="100000">
                        <a:schemeClr val="tx1">
                          <a:lumMod val="75000"/>
                          <a:lumOff val="25000"/>
                        </a:schemeClr>
                      </a:gs>
                    </a:gsLst>
                    <a:lin ang="5400000" scaled="1"/>
                  </a:gradFill>
                </a:rPr>
                <a:t>02. </a:t>
              </a:r>
              <a:r>
                <a:rPr lang="zh-CN" altLang="en-US" sz="3200" b="1" kern="0" dirty="0">
                  <a:gradFill>
                    <a:gsLst>
                      <a:gs pos="0">
                        <a:schemeClr val="tx1">
                          <a:lumMod val="95000"/>
                          <a:lumOff val="5000"/>
                        </a:schemeClr>
                      </a:gs>
                      <a:gs pos="100000">
                        <a:schemeClr val="tx1">
                          <a:lumMod val="75000"/>
                          <a:lumOff val="25000"/>
                        </a:schemeClr>
                      </a:gs>
                    </a:gsLst>
                    <a:lin ang="5400000" scaled="1"/>
                  </a:gradFill>
                </a:rPr>
                <a:t>自我评价</a:t>
              </a:r>
            </a:p>
          </p:txBody>
        </p:sp>
        <p:sp>
          <p:nvSpPr>
            <p:cNvPr id="32" name="文本框 31">
              <a:extLst>
                <a:ext uri="{FF2B5EF4-FFF2-40B4-BE49-F238E27FC236}">
                  <a16:creationId xmlns="" xmlns:a16="http://schemas.microsoft.com/office/drawing/2014/main" id="{CD2C7F5E-F998-49FB-A912-CEFEDB4BAF24}"/>
                </a:ext>
              </a:extLst>
            </p:cNvPr>
            <p:cNvSpPr txBox="1"/>
            <p:nvPr/>
          </p:nvSpPr>
          <p:spPr>
            <a:xfrm>
              <a:off x="184971" y="599231"/>
              <a:ext cx="3765182" cy="246221"/>
            </a:xfrm>
            <a:prstGeom prst="rect">
              <a:avLst/>
            </a:prstGeom>
            <a:noFill/>
          </p:spPr>
          <p:txBody>
            <a:bodyPr>
              <a:spAutoFit/>
              <a:scene3d>
                <a:camera prst="orthographicFront"/>
                <a:lightRig rig="threePt" dir="t"/>
              </a:scene3d>
              <a:sp3d contourW="12700"/>
            </a:bodyPr>
            <a:lstStyle/>
            <a:p>
              <a:pPr eaLnBrk="1" fontAlgn="auto" hangingPunct="1">
                <a:spcBef>
                  <a:spcPts val="0"/>
                </a:spcBef>
                <a:spcAft>
                  <a:spcPts val="0"/>
                </a:spcAft>
                <a:defRPr/>
              </a:pPr>
              <a:r>
                <a:rPr lang="en-US" altLang="zh-CN" sz="1000" dirty="0">
                  <a:gradFill>
                    <a:gsLst>
                      <a:gs pos="0">
                        <a:schemeClr val="tx1">
                          <a:lumMod val="50000"/>
                          <a:lumOff val="50000"/>
                        </a:schemeClr>
                      </a:gs>
                      <a:gs pos="100000">
                        <a:schemeClr val="bg1">
                          <a:lumMod val="75000"/>
                        </a:schemeClr>
                      </a:gs>
                    </a:gsLst>
                    <a:lin ang="5400000" scaled="1"/>
                  </a:gradFill>
                  <a:latin typeface="Century Gothic" panose="020B0502020202020204" pitchFamily="34" charset="0"/>
                  <a:ea typeface="+mn-ea"/>
                </a:rPr>
                <a:t>The user can demonstrate on a projector or computer</a:t>
              </a:r>
            </a:p>
          </p:txBody>
        </p:sp>
      </p:grpSp>
      <p:sp>
        <p:nvSpPr>
          <p:cNvPr id="33" name="矩形 32">
            <a:extLst>
              <a:ext uri="{FF2B5EF4-FFF2-40B4-BE49-F238E27FC236}">
                <a16:creationId xmlns="" xmlns:a16="http://schemas.microsoft.com/office/drawing/2014/main" id="{C92C774A-1D13-45FB-9942-15794852774B}"/>
              </a:ext>
            </a:extLst>
          </p:cNvPr>
          <p:cNvSpPr/>
          <p:nvPr/>
        </p:nvSpPr>
        <p:spPr>
          <a:xfrm>
            <a:off x="4092575" y="657225"/>
            <a:ext cx="6769100" cy="936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矩形 33">
            <a:extLst>
              <a:ext uri="{FF2B5EF4-FFF2-40B4-BE49-F238E27FC236}">
                <a16:creationId xmlns="" xmlns:a16="http://schemas.microsoft.com/office/drawing/2014/main" id="{DE96305F-8ECE-400F-AA73-3E4E5184CEAF}"/>
              </a:ext>
            </a:extLst>
          </p:cNvPr>
          <p:cNvSpPr/>
          <p:nvPr/>
        </p:nvSpPr>
        <p:spPr>
          <a:xfrm>
            <a:off x="11020425" y="657225"/>
            <a:ext cx="433388" cy="9366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矩形 34">
            <a:extLst>
              <a:ext uri="{FF2B5EF4-FFF2-40B4-BE49-F238E27FC236}">
                <a16:creationId xmlns="" xmlns:a16="http://schemas.microsoft.com/office/drawing/2014/main" id="{2B00E5DF-02DA-4EFF-8004-D6F5444D7A98}"/>
              </a:ext>
            </a:extLst>
          </p:cNvPr>
          <p:cNvSpPr/>
          <p:nvPr/>
        </p:nvSpPr>
        <p:spPr>
          <a:xfrm>
            <a:off x="11612563" y="657225"/>
            <a:ext cx="431800" cy="9366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9458"/>
                                        </p:tgtEl>
                                        <p:attrNameLst>
                                          <p:attrName>style.visibility</p:attrName>
                                        </p:attrNameLst>
                                      </p:cBhvr>
                                      <p:to>
                                        <p:strVal val="visible"/>
                                      </p:to>
                                    </p:set>
                                    <p:anim calcmode="lin" valueType="num">
                                      <p:cBhvr additive="base">
                                        <p:cTn id="7" dur="500" fill="hold"/>
                                        <p:tgtEl>
                                          <p:spTgt spid="19458"/>
                                        </p:tgtEl>
                                        <p:attrNameLst>
                                          <p:attrName>ppt_x</p:attrName>
                                        </p:attrNameLst>
                                      </p:cBhvr>
                                      <p:tavLst>
                                        <p:tav tm="0">
                                          <p:val>
                                            <p:strVal val="0-#ppt_w/2"/>
                                          </p:val>
                                        </p:tav>
                                        <p:tav tm="100000">
                                          <p:val>
                                            <p:strVal val="#ppt_x"/>
                                          </p:val>
                                        </p:tav>
                                      </p:tavLst>
                                    </p:anim>
                                    <p:anim calcmode="lin" valueType="num">
                                      <p:cBhvr additive="base">
                                        <p:cTn id="8" dur="500" fill="hold"/>
                                        <p:tgtEl>
                                          <p:spTgt spid="1945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9459"/>
                                        </p:tgtEl>
                                        <p:attrNameLst>
                                          <p:attrName>style.visibility</p:attrName>
                                        </p:attrNameLst>
                                      </p:cBhvr>
                                      <p:to>
                                        <p:strVal val="visible"/>
                                      </p:to>
                                    </p:set>
                                    <p:anim calcmode="lin" valueType="num">
                                      <p:cBhvr additive="base">
                                        <p:cTn id="11" dur="500" fill="hold"/>
                                        <p:tgtEl>
                                          <p:spTgt spid="19459"/>
                                        </p:tgtEl>
                                        <p:attrNameLst>
                                          <p:attrName>ppt_x</p:attrName>
                                        </p:attrNameLst>
                                      </p:cBhvr>
                                      <p:tavLst>
                                        <p:tav tm="0">
                                          <p:val>
                                            <p:strVal val="0-#ppt_w/2"/>
                                          </p:val>
                                        </p:tav>
                                        <p:tav tm="100000">
                                          <p:val>
                                            <p:strVal val="#ppt_x"/>
                                          </p:val>
                                        </p:tav>
                                      </p:tavLst>
                                    </p:anim>
                                    <p:anim calcmode="lin" valueType="num">
                                      <p:cBhvr additive="base">
                                        <p:cTn id="12" dur="500" fill="hold"/>
                                        <p:tgtEl>
                                          <p:spTgt spid="1945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9460"/>
                                        </p:tgtEl>
                                        <p:attrNameLst>
                                          <p:attrName>style.visibility</p:attrName>
                                        </p:attrNameLst>
                                      </p:cBhvr>
                                      <p:to>
                                        <p:strVal val="visible"/>
                                      </p:to>
                                    </p:set>
                                    <p:anim calcmode="lin" valueType="num">
                                      <p:cBhvr additive="base">
                                        <p:cTn id="15" dur="500" fill="hold"/>
                                        <p:tgtEl>
                                          <p:spTgt spid="19460"/>
                                        </p:tgtEl>
                                        <p:attrNameLst>
                                          <p:attrName>ppt_x</p:attrName>
                                        </p:attrNameLst>
                                      </p:cBhvr>
                                      <p:tavLst>
                                        <p:tav tm="0">
                                          <p:val>
                                            <p:strVal val="0-#ppt_w/2"/>
                                          </p:val>
                                        </p:tav>
                                        <p:tav tm="100000">
                                          <p:val>
                                            <p:strVal val="#ppt_x"/>
                                          </p:val>
                                        </p:tav>
                                      </p:tavLst>
                                    </p:anim>
                                    <p:anim calcmode="lin" valueType="num">
                                      <p:cBhvr additive="base">
                                        <p:cTn id="16" dur="500" fill="hold"/>
                                        <p:tgtEl>
                                          <p:spTgt spid="19460"/>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9461"/>
                                        </p:tgtEl>
                                        <p:attrNameLst>
                                          <p:attrName>style.visibility</p:attrName>
                                        </p:attrNameLst>
                                      </p:cBhvr>
                                      <p:to>
                                        <p:strVal val="visible"/>
                                      </p:to>
                                    </p:set>
                                    <p:anim calcmode="lin" valueType="num">
                                      <p:cBhvr additive="base">
                                        <p:cTn id="19" dur="500" fill="hold"/>
                                        <p:tgtEl>
                                          <p:spTgt spid="19461"/>
                                        </p:tgtEl>
                                        <p:attrNameLst>
                                          <p:attrName>ppt_x</p:attrName>
                                        </p:attrNameLst>
                                      </p:cBhvr>
                                      <p:tavLst>
                                        <p:tav tm="0">
                                          <p:val>
                                            <p:strVal val="0-#ppt_w/2"/>
                                          </p:val>
                                        </p:tav>
                                        <p:tav tm="100000">
                                          <p:val>
                                            <p:strVal val="#ppt_x"/>
                                          </p:val>
                                        </p:tav>
                                      </p:tavLst>
                                    </p:anim>
                                    <p:anim calcmode="lin" valueType="num">
                                      <p:cBhvr additive="base">
                                        <p:cTn id="20" dur="500" fill="hold"/>
                                        <p:tgtEl>
                                          <p:spTgt spid="1946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0-#ppt_w/2"/>
                                          </p:val>
                                        </p:tav>
                                        <p:tav tm="100000">
                                          <p:val>
                                            <p:strVal val="#ppt_x"/>
                                          </p:val>
                                        </p:tav>
                                      </p:tavLst>
                                    </p:anim>
                                    <p:anim calcmode="lin" valueType="num">
                                      <p:cBhvr additive="base">
                                        <p:cTn id="24" dur="500" fill="hold"/>
                                        <p:tgtEl>
                                          <p:spTgt spid="15"/>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0-#ppt_w/2"/>
                                          </p:val>
                                        </p:tav>
                                        <p:tav tm="100000">
                                          <p:val>
                                            <p:strVal val="#ppt_x"/>
                                          </p:val>
                                        </p:tav>
                                      </p:tavLst>
                                    </p:anim>
                                    <p:anim calcmode="lin" valueType="num">
                                      <p:cBhvr additive="base">
                                        <p:cTn id="28" dur="500" fill="hold"/>
                                        <p:tgtEl>
                                          <p:spTgt spid="16"/>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0-#ppt_w/2"/>
                                          </p:val>
                                        </p:tav>
                                        <p:tav tm="100000">
                                          <p:val>
                                            <p:strVal val="#ppt_x"/>
                                          </p:val>
                                        </p:tav>
                                      </p:tavLst>
                                    </p:anim>
                                    <p:anim calcmode="lin" valueType="num">
                                      <p:cBhvr additive="base">
                                        <p:cTn id="32" dur="500" fill="hold"/>
                                        <p:tgtEl>
                                          <p:spTgt spid="17"/>
                                        </p:tgtEl>
                                        <p:attrNameLst>
                                          <p:attrName>ppt_y</p:attrName>
                                        </p:attrNameLst>
                                      </p:cBhvr>
                                      <p:tavLst>
                                        <p:tav tm="0">
                                          <p:val>
                                            <p:strVal val="#ppt_y"/>
                                          </p:val>
                                        </p:tav>
                                        <p:tav tm="100000">
                                          <p:val>
                                            <p:strVal val="#ppt_y"/>
                                          </p:val>
                                        </p:tav>
                                      </p:tavLst>
                                    </p:anim>
                                  </p:childTnLst>
                                </p:cTn>
                              </p:par>
                            </p:childTnLst>
                          </p:cTn>
                        </p:par>
                        <p:par>
                          <p:cTn id="33" fill="hold">
                            <p:stCondLst>
                              <p:cond delay="500"/>
                            </p:stCondLst>
                            <p:childTnLst>
                              <p:par>
                                <p:cTn id="34" presetID="53" presetClass="entr" presetSubtype="16" fill="hold" nodeType="afterEffect">
                                  <p:stCondLst>
                                    <p:cond delay="0"/>
                                  </p:stCondLst>
                                  <p:childTnLst>
                                    <p:set>
                                      <p:cBhvr>
                                        <p:cTn id="35" dur="1" fill="hold">
                                          <p:stCondLst>
                                            <p:cond delay="0"/>
                                          </p:stCondLst>
                                        </p:cTn>
                                        <p:tgtEl>
                                          <p:spTgt spid="19465"/>
                                        </p:tgtEl>
                                        <p:attrNameLst>
                                          <p:attrName>style.visibility</p:attrName>
                                        </p:attrNameLst>
                                      </p:cBhvr>
                                      <p:to>
                                        <p:strVal val="visible"/>
                                      </p:to>
                                    </p:set>
                                    <p:anim calcmode="lin" valueType="num">
                                      <p:cBhvr>
                                        <p:cTn id="36" dur="500" fill="hold"/>
                                        <p:tgtEl>
                                          <p:spTgt spid="19465"/>
                                        </p:tgtEl>
                                        <p:attrNameLst>
                                          <p:attrName>ppt_w</p:attrName>
                                        </p:attrNameLst>
                                      </p:cBhvr>
                                      <p:tavLst>
                                        <p:tav tm="0">
                                          <p:val>
                                            <p:fltVal val="0"/>
                                          </p:val>
                                        </p:tav>
                                        <p:tav tm="100000">
                                          <p:val>
                                            <p:strVal val="#ppt_w"/>
                                          </p:val>
                                        </p:tav>
                                      </p:tavLst>
                                    </p:anim>
                                    <p:anim calcmode="lin" valueType="num">
                                      <p:cBhvr>
                                        <p:cTn id="37" dur="500" fill="hold"/>
                                        <p:tgtEl>
                                          <p:spTgt spid="19465"/>
                                        </p:tgtEl>
                                        <p:attrNameLst>
                                          <p:attrName>ppt_h</p:attrName>
                                        </p:attrNameLst>
                                      </p:cBhvr>
                                      <p:tavLst>
                                        <p:tav tm="0">
                                          <p:val>
                                            <p:fltVal val="0"/>
                                          </p:val>
                                        </p:tav>
                                        <p:tav tm="100000">
                                          <p:val>
                                            <p:strVal val="#ppt_h"/>
                                          </p:val>
                                        </p:tav>
                                      </p:tavLst>
                                    </p:anim>
                                    <p:animEffect transition="in" filter="fade">
                                      <p:cBhvr>
                                        <p:cTn id="38" dur="500"/>
                                        <p:tgtEl>
                                          <p:spTgt spid="19465"/>
                                        </p:tgtEl>
                                      </p:cBhvr>
                                    </p:animEffect>
                                  </p:childTnLst>
                                </p:cTn>
                              </p:par>
                            </p:childTnLst>
                          </p:cTn>
                        </p:par>
                        <p:par>
                          <p:cTn id="39" fill="hold">
                            <p:stCondLst>
                              <p:cond delay="1000"/>
                            </p:stCondLst>
                            <p:childTnLst>
                              <p:par>
                                <p:cTn id="40" presetID="53" presetClass="entr" presetSubtype="16" fill="hold" nodeType="afterEffect">
                                  <p:stCondLst>
                                    <p:cond delay="0"/>
                                  </p:stCondLst>
                                  <p:childTnLst>
                                    <p:set>
                                      <p:cBhvr>
                                        <p:cTn id="41" dur="1" fill="hold">
                                          <p:stCondLst>
                                            <p:cond delay="0"/>
                                          </p:stCondLst>
                                        </p:cTn>
                                        <p:tgtEl>
                                          <p:spTgt spid="19466"/>
                                        </p:tgtEl>
                                        <p:attrNameLst>
                                          <p:attrName>style.visibility</p:attrName>
                                        </p:attrNameLst>
                                      </p:cBhvr>
                                      <p:to>
                                        <p:strVal val="visible"/>
                                      </p:to>
                                    </p:set>
                                    <p:anim calcmode="lin" valueType="num">
                                      <p:cBhvr>
                                        <p:cTn id="42" dur="500" fill="hold"/>
                                        <p:tgtEl>
                                          <p:spTgt spid="19466"/>
                                        </p:tgtEl>
                                        <p:attrNameLst>
                                          <p:attrName>ppt_w</p:attrName>
                                        </p:attrNameLst>
                                      </p:cBhvr>
                                      <p:tavLst>
                                        <p:tav tm="0">
                                          <p:val>
                                            <p:fltVal val="0"/>
                                          </p:val>
                                        </p:tav>
                                        <p:tav tm="100000">
                                          <p:val>
                                            <p:strVal val="#ppt_w"/>
                                          </p:val>
                                        </p:tav>
                                      </p:tavLst>
                                    </p:anim>
                                    <p:anim calcmode="lin" valueType="num">
                                      <p:cBhvr>
                                        <p:cTn id="43" dur="500" fill="hold"/>
                                        <p:tgtEl>
                                          <p:spTgt spid="19466"/>
                                        </p:tgtEl>
                                        <p:attrNameLst>
                                          <p:attrName>ppt_h</p:attrName>
                                        </p:attrNameLst>
                                      </p:cBhvr>
                                      <p:tavLst>
                                        <p:tav tm="0">
                                          <p:val>
                                            <p:fltVal val="0"/>
                                          </p:val>
                                        </p:tav>
                                        <p:tav tm="100000">
                                          <p:val>
                                            <p:strVal val="#ppt_h"/>
                                          </p:val>
                                        </p:tav>
                                      </p:tavLst>
                                    </p:anim>
                                    <p:animEffect transition="in" filter="fade">
                                      <p:cBhvr>
                                        <p:cTn id="44" dur="500"/>
                                        <p:tgtEl>
                                          <p:spTgt spid="19466"/>
                                        </p:tgtEl>
                                      </p:cBhvr>
                                    </p:animEffect>
                                  </p:childTnLst>
                                </p:cTn>
                              </p:par>
                            </p:childTnLst>
                          </p:cTn>
                        </p:par>
                        <p:par>
                          <p:cTn id="45" fill="hold">
                            <p:stCondLst>
                              <p:cond delay="1500"/>
                            </p:stCondLst>
                            <p:childTnLst>
                              <p:par>
                                <p:cTn id="46" presetID="53" presetClass="entr" presetSubtype="16" fill="hold" nodeType="afterEffect">
                                  <p:stCondLst>
                                    <p:cond delay="0"/>
                                  </p:stCondLst>
                                  <p:childTnLst>
                                    <p:set>
                                      <p:cBhvr>
                                        <p:cTn id="47" dur="1" fill="hold">
                                          <p:stCondLst>
                                            <p:cond delay="0"/>
                                          </p:stCondLst>
                                        </p:cTn>
                                        <p:tgtEl>
                                          <p:spTgt spid="19467"/>
                                        </p:tgtEl>
                                        <p:attrNameLst>
                                          <p:attrName>style.visibility</p:attrName>
                                        </p:attrNameLst>
                                      </p:cBhvr>
                                      <p:to>
                                        <p:strVal val="visible"/>
                                      </p:to>
                                    </p:set>
                                    <p:anim calcmode="lin" valueType="num">
                                      <p:cBhvr>
                                        <p:cTn id="48" dur="500" fill="hold"/>
                                        <p:tgtEl>
                                          <p:spTgt spid="19467"/>
                                        </p:tgtEl>
                                        <p:attrNameLst>
                                          <p:attrName>ppt_w</p:attrName>
                                        </p:attrNameLst>
                                      </p:cBhvr>
                                      <p:tavLst>
                                        <p:tav tm="0">
                                          <p:val>
                                            <p:fltVal val="0"/>
                                          </p:val>
                                        </p:tav>
                                        <p:tav tm="100000">
                                          <p:val>
                                            <p:strVal val="#ppt_w"/>
                                          </p:val>
                                        </p:tav>
                                      </p:tavLst>
                                    </p:anim>
                                    <p:anim calcmode="lin" valueType="num">
                                      <p:cBhvr>
                                        <p:cTn id="49" dur="500" fill="hold"/>
                                        <p:tgtEl>
                                          <p:spTgt spid="19467"/>
                                        </p:tgtEl>
                                        <p:attrNameLst>
                                          <p:attrName>ppt_h</p:attrName>
                                        </p:attrNameLst>
                                      </p:cBhvr>
                                      <p:tavLst>
                                        <p:tav tm="0">
                                          <p:val>
                                            <p:fltVal val="0"/>
                                          </p:val>
                                        </p:tav>
                                        <p:tav tm="100000">
                                          <p:val>
                                            <p:strVal val="#ppt_h"/>
                                          </p:val>
                                        </p:tav>
                                      </p:tavLst>
                                    </p:anim>
                                    <p:animEffect transition="in" filter="fade">
                                      <p:cBhvr>
                                        <p:cTn id="50" dur="500"/>
                                        <p:tgtEl>
                                          <p:spTgt spid="19467"/>
                                        </p:tgtEl>
                                      </p:cBhvr>
                                    </p:animEffect>
                                  </p:childTnLst>
                                </p:cTn>
                              </p:par>
                            </p:childTnLst>
                          </p:cTn>
                        </p:par>
                        <p:par>
                          <p:cTn id="51" fill="hold">
                            <p:stCondLst>
                              <p:cond delay="2000"/>
                            </p:stCondLst>
                            <p:childTnLst>
                              <p:par>
                                <p:cTn id="52" presetID="53" presetClass="entr" presetSubtype="16" fill="hold" nodeType="afterEffect">
                                  <p:stCondLst>
                                    <p:cond delay="0"/>
                                  </p:stCondLst>
                                  <p:childTnLst>
                                    <p:set>
                                      <p:cBhvr>
                                        <p:cTn id="53" dur="1" fill="hold">
                                          <p:stCondLst>
                                            <p:cond delay="0"/>
                                          </p:stCondLst>
                                        </p:cTn>
                                        <p:tgtEl>
                                          <p:spTgt spid="19468"/>
                                        </p:tgtEl>
                                        <p:attrNameLst>
                                          <p:attrName>style.visibility</p:attrName>
                                        </p:attrNameLst>
                                      </p:cBhvr>
                                      <p:to>
                                        <p:strVal val="visible"/>
                                      </p:to>
                                    </p:set>
                                    <p:anim calcmode="lin" valueType="num">
                                      <p:cBhvr>
                                        <p:cTn id="54" dur="500" fill="hold"/>
                                        <p:tgtEl>
                                          <p:spTgt spid="19468"/>
                                        </p:tgtEl>
                                        <p:attrNameLst>
                                          <p:attrName>ppt_w</p:attrName>
                                        </p:attrNameLst>
                                      </p:cBhvr>
                                      <p:tavLst>
                                        <p:tav tm="0">
                                          <p:val>
                                            <p:fltVal val="0"/>
                                          </p:val>
                                        </p:tav>
                                        <p:tav tm="100000">
                                          <p:val>
                                            <p:strVal val="#ppt_w"/>
                                          </p:val>
                                        </p:tav>
                                      </p:tavLst>
                                    </p:anim>
                                    <p:anim calcmode="lin" valueType="num">
                                      <p:cBhvr>
                                        <p:cTn id="55" dur="500" fill="hold"/>
                                        <p:tgtEl>
                                          <p:spTgt spid="19468"/>
                                        </p:tgtEl>
                                        <p:attrNameLst>
                                          <p:attrName>ppt_h</p:attrName>
                                        </p:attrNameLst>
                                      </p:cBhvr>
                                      <p:tavLst>
                                        <p:tav tm="0">
                                          <p:val>
                                            <p:fltVal val="0"/>
                                          </p:val>
                                        </p:tav>
                                        <p:tav tm="100000">
                                          <p:val>
                                            <p:strVal val="#ppt_h"/>
                                          </p:val>
                                        </p:tav>
                                      </p:tavLst>
                                    </p:anim>
                                    <p:animEffect transition="in" filter="fade">
                                      <p:cBhvr>
                                        <p:cTn id="56" dur="500"/>
                                        <p:tgtEl>
                                          <p:spTgt spid="194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54" name="组合 1">
            <a:extLst>
              <a:ext uri="{FF2B5EF4-FFF2-40B4-BE49-F238E27FC236}">
                <a16:creationId xmlns="" xmlns:a16="http://schemas.microsoft.com/office/drawing/2014/main" id="{729CDC19-01D9-45EA-8E6E-11B58725DD8B}"/>
              </a:ext>
            </a:extLst>
          </p:cNvPr>
          <p:cNvGrpSpPr>
            <a:grpSpLocks/>
          </p:cNvGrpSpPr>
          <p:nvPr/>
        </p:nvGrpSpPr>
        <p:grpSpPr bwMode="auto">
          <a:xfrm>
            <a:off x="750888" y="441325"/>
            <a:ext cx="4927600" cy="742950"/>
            <a:chOff x="184971" y="101893"/>
            <a:chExt cx="4927598" cy="743559"/>
          </a:xfrm>
        </p:grpSpPr>
        <p:sp>
          <p:nvSpPr>
            <p:cNvPr id="3" name="文本框 7">
              <a:extLst>
                <a:ext uri="{FF2B5EF4-FFF2-40B4-BE49-F238E27FC236}">
                  <a16:creationId xmlns="" xmlns:a16="http://schemas.microsoft.com/office/drawing/2014/main" id="{BAD58552-D77F-4987-9E79-BC43E9FF74DF}"/>
                </a:ext>
              </a:extLst>
            </p:cNvPr>
            <p:cNvSpPr txBox="1"/>
            <p:nvPr/>
          </p:nvSpPr>
          <p:spPr>
            <a:xfrm>
              <a:off x="184971" y="101893"/>
              <a:ext cx="4927598" cy="584775"/>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en-US" altLang="zh-CN" sz="3200" b="1" kern="0" dirty="0">
                  <a:gradFill>
                    <a:gsLst>
                      <a:gs pos="0">
                        <a:schemeClr val="tx1">
                          <a:lumMod val="95000"/>
                          <a:lumOff val="5000"/>
                        </a:schemeClr>
                      </a:gs>
                      <a:gs pos="100000">
                        <a:schemeClr val="tx1">
                          <a:lumMod val="75000"/>
                          <a:lumOff val="25000"/>
                        </a:schemeClr>
                      </a:gs>
                    </a:gsLst>
                    <a:lin ang="5400000" scaled="1"/>
                  </a:gradFill>
                </a:rPr>
                <a:t>02. </a:t>
              </a:r>
              <a:r>
                <a:rPr lang="zh-CN" altLang="en-US" sz="3200" b="1" kern="0" dirty="0">
                  <a:gradFill>
                    <a:gsLst>
                      <a:gs pos="0">
                        <a:schemeClr val="tx1">
                          <a:lumMod val="95000"/>
                          <a:lumOff val="5000"/>
                        </a:schemeClr>
                      </a:gs>
                      <a:gs pos="100000">
                        <a:schemeClr val="tx1">
                          <a:lumMod val="75000"/>
                          <a:lumOff val="25000"/>
                        </a:schemeClr>
                      </a:gs>
                    </a:gsLst>
                    <a:lin ang="5400000" scaled="1"/>
                  </a:gradFill>
                </a:rPr>
                <a:t>自我评价</a:t>
              </a:r>
            </a:p>
          </p:txBody>
        </p:sp>
        <p:sp>
          <p:nvSpPr>
            <p:cNvPr id="4" name="文本框 3">
              <a:extLst>
                <a:ext uri="{FF2B5EF4-FFF2-40B4-BE49-F238E27FC236}">
                  <a16:creationId xmlns="" xmlns:a16="http://schemas.microsoft.com/office/drawing/2014/main" id="{7C155FC1-6570-423B-8083-DA7C2AD02A17}"/>
                </a:ext>
              </a:extLst>
            </p:cNvPr>
            <p:cNvSpPr txBox="1"/>
            <p:nvPr/>
          </p:nvSpPr>
          <p:spPr>
            <a:xfrm>
              <a:off x="184971" y="599231"/>
              <a:ext cx="3765182" cy="246221"/>
            </a:xfrm>
            <a:prstGeom prst="rect">
              <a:avLst/>
            </a:prstGeom>
            <a:noFill/>
          </p:spPr>
          <p:txBody>
            <a:bodyPr>
              <a:spAutoFit/>
              <a:scene3d>
                <a:camera prst="orthographicFront"/>
                <a:lightRig rig="threePt" dir="t"/>
              </a:scene3d>
              <a:sp3d contourW="12700"/>
            </a:bodyPr>
            <a:lstStyle/>
            <a:p>
              <a:pPr eaLnBrk="1" fontAlgn="auto" hangingPunct="1">
                <a:spcBef>
                  <a:spcPts val="0"/>
                </a:spcBef>
                <a:spcAft>
                  <a:spcPts val="0"/>
                </a:spcAft>
                <a:defRPr/>
              </a:pPr>
              <a:r>
                <a:rPr lang="en-US" altLang="zh-CN" sz="1000" dirty="0">
                  <a:gradFill>
                    <a:gsLst>
                      <a:gs pos="0">
                        <a:schemeClr val="tx1">
                          <a:lumMod val="50000"/>
                          <a:lumOff val="50000"/>
                        </a:schemeClr>
                      </a:gs>
                      <a:gs pos="100000">
                        <a:schemeClr val="bg1">
                          <a:lumMod val="75000"/>
                        </a:schemeClr>
                      </a:gs>
                    </a:gsLst>
                    <a:lin ang="5400000" scaled="1"/>
                  </a:gradFill>
                  <a:latin typeface="Century Gothic" panose="020B0502020202020204" pitchFamily="34" charset="0"/>
                  <a:ea typeface="+mn-ea"/>
                </a:rPr>
                <a:t>The user can demonstrate on a projector or computer</a:t>
              </a:r>
            </a:p>
          </p:txBody>
        </p:sp>
      </p:grpSp>
      <p:grpSp>
        <p:nvGrpSpPr>
          <p:cNvPr id="23555" name="组合 39">
            <a:extLst>
              <a:ext uri="{FF2B5EF4-FFF2-40B4-BE49-F238E27FC236}">
                <a16:creationId xmlns="" xmlns:a16="http://schemas.microsoft.com/office/drawing/2014/main" id="{1800CDC9-5841-4D90-BE9E-B99A857C0C3C}"/>
              </a:ext>
            </a:extLst>
          </p:cNvPr>
          <p:cNvGrpSpPr>
            <a:grpSpLocks/>
          </p:cNvGrpSpPr>
          <p:nvPr/>
        </p:nvGrpSpPr>
        <p:grpSpPr bwMode="auto">
          <a:xfrm>
            <a:off x="1177925" y="2157413"/>
            <a:ext cx="793750" cy="795337"/>
            <a:chOff x="1149396" y="1989138"/>
            <a:chExt cx="1103084" cy="1103084"/>
          </a:xfrm>
        </p:grpSpPr>
        <p:sp>
          <p:nvSpPr>
            <p:cNvPr id="41" name="矩形 40">
              <a:extLst>
                <a:ext uri="{FF2B5EF4-FFF2-40B4-BE49-F238E27FC236}">
                  <a16:creationId xmlns="" xmlns:a16="http://schemas.microsoft.com/office/drawing/2014/main" id="{76907098-2193-4527-B665-B6B5E8CE519E}"/>
                </a:ext>
              </a:extLst>
            </p:cNvPr>
            <p:cNvSpPr/>
            <p:nvPr/>
          </p:nvSpPr>
          <p:spPr>
            <a:xfrm>
              <a:off x="1149396" y="1989138"/>
              <a:ext cx="1103084" cy="11030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42" name="椭圆 9">
              <a:extLst>
                <a:ext uri="{FF2B5EF4-FFF2-40B4-BE49-F238E27FC236}">
                  <a16:creationId xmlns="" xmlns:a16="http://schemas.microsoft.com/office/drawing/2014/main" id="{541B8E4D-42D7-43D7-B7F9-5958F4C3B78D}"/>
                </a:ext>
              </a:extLst>
            </p:cNvPr>
            <p:cNvSpPr/>
            <p:nvPr/>
          </p:nvSpPr>
          <p:spPr>
            <a:xfrm>
              <a:off x="1383250" y="2240139"/>
              <a:ext cx="635376" cy="601081"/>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608415" h="574120">
                  <a:moveTo>
                    <a:pt x="461084" y="496921"/>
                  </a:moveTo>
                  <a:lnTo>
                    <a:pt x="483354" y="507357"/>
                  </a:lnTo>
                  <a:cubicBezTo>
                    <a:pt x="487655" y="509506"/>
                    <a:pt x="492570" y="509506"/>
                    <a:pt x="496870" y="507357"/>
                  </a:cubicBezTo>
                  <a:lnTo>
                    <a:pt x="519141" y="496921"/>
                  </a:lnTo>
                  <a:lnTo>
                    <a:pt x="523134" y="498149"/>
                  </a:lnTo>
                  <a:cubicBezTo>
                    <a:pt x="528049" y="499837"/>
                    <a:pt x="531428" y="504441"/>
                    <a:pt x="531428" y="509813"/>
                  </a:cubicBezTo>
                  <a:lnTo>
                    <a:pt x="531428" y="566600"/>
                  </a:lnTo>
                  <a:cubicBezTo>
                    <a:pt x="518527" y="571511"/>
                    <a:pt x="504703" y="574120"/>
                    <a:pt x="490112" y="574120"/>
                  </a:cubicBezTo>
                  <a:cubicBezTo>
                    <a:pt x="475521" y="574120"/>
                    <a:pt x="461698" y="571511"/>
                    <a:pt x="448796" y="566600"/>
                  </a:cubicBezTo>
                  <a:lnTo>
                    <a:pt x="448796" y="509813"/>
                  </a:lnTo>
                  <a:cubicBezTo>
                    <a:pt x="448796" y="504441"/>
                    <a:pt x="452175" y="499837"/>
                    <a:pt x="457090" y="498149"/>
                  </a:cubicBezTo>
                  <a:close/>
                  <a:moveTo>
                    <a:pt x="89274" y="496921"/>
                  </a:moveTo>
                  <a:lnTo>
                    <a:pt x="111545" y="507357"/>
                  </a:lnTo>
                  <a:cubicBezTo>
                    <a:pt x="115845" y="509506"/>
                    <a:pt x="120760" y="509506"/>
                    <a:pt x="125061" y="507357"/>
                  </a:cubicBezTo>
                  <a:lnTo>
                    <a:pt x="147331" y="496921"/>
                  </a:lnTo>
                  <a:lnTo>
                    <a:pt x="151325" y="498149"/>
                  </a:lnTo>
                  <a:cubicBezTo>
                    <a:pt x="156240" y="499837"/>
                    <a:pt x="159619" y="504441"/>
                    <a:pt x="159619" y="509813"/>
                  </a:cubicBezTo>
                  <a:lnTo>
                    <a:pt x="159619" y="566600"/>
                  </a:lnTo>
                  <a:cubicBezTo>
                    <a:pt x="146717" y="571511"/>
                    <a:pt x="132894" y="574120"/>
                    <a:pt x="118303" y="574120"/>
                  </a:cubicBezTo>
                  <a:cubicBezTo>
                    <a:pt x="103712" y="574120"/>
                    <a:pt x="89888" y="571511"/>
                    <a:pt x="76987" y="566600"/>
                  </a:cubicBezTo>
                  <a:lnTo>
                    <a:pt x="76987" y="509813"/>
                  </a:lnTo>
                  <a:cubicBezTo>
                    <a:pt x="76987" y="504441"/>
                    <a:pt x="80366" y="499837"/>
                    <a:pt x="85281" y="498149"/>
                  </a:cubicBezTo>
                  <a:close/>
                  <a:moveTo>
                    <a:pt x="490112" y="385993"/>
                  </a:moveTo>
                  <a:cubicBezTo>
                    <a:pt x="500030" y="385993"/>
                    <a:pt x="508071" y="394034"/>
                    <a:pt x="508071" y="403952"/>
                  </a:cubicBezTo>
                  <a:cubicBezTo>
                    <a:pt x="508071" y="413870"/>
                    <a:pt x="500030" y="421911"/>
                    <a:pt x="490112" y="421911"/>
                  </a:cubicBezTo>
                  <a:cubicBezTo>
                    <a:pt x="480194" y="421911"/>
                    <a:pt x="472153" y="413870"/>
                    <a:pt x="472153" y="403952"/>
                  </a:cubicBezTo>
                  <a:cubicBezTo>
                    <a:pt x="472153" y="394034"/>
                    <a:pt x="480194" y="385993"/>
                    <a:pt x="490112" y="385993"/>
                  </a:cubicBezTo>
                  <a:close/>
                  <a:moveTo>
                    <a:pt x="118303" y="385993"/>
                  </a:moveTo>
                  <a:cubicBezTo>
                    <a:pt x="128221" y="385993"/>
                    <a:pt x="136262" y="394034"/>
                    <a:pt x="136262" y="403952"/>
                  </a:cubicBezTo>
                  <a:cubicBezTo>
                    <a:pt x="136262" y="413870"/>
                    <a:pt x="128221" y="421911"/>
                    <a:pt x="118303" y="421911"/>
                  </a:cubicBezTo>
                  <a:cubicBezTo>
                    <a:pt x="108385" y="421911"/>
                    <a:pt x="100344" y="413870"/>
                    <a:pt x="100344" y="403952"/>
                  </a:cubicBezTo>
                  <a:cubicBezTo>
                    <a:pt x="100344" y="394034"/>
                    <a:pt x="108385" y="385993"/>
                    <a:pt x="118303" y="385993"/>
                  </a:cubicBezTo>
                  <a:close/>
                  <a:moveTo>
                    <a:pt x="490112" y="354522"/>
                  </a:moveTo>
                  <a:cubicBezTo>
                    <a:pt x="462764" y="354522"/>
                    <a:pt x="440640" y="376617"/>
                    <a:pt x="440640" y="403929"/>
                  </a:cubicBezTo>
                  <a:cubicBezTo>
                    <a:pt x="440640" y="431241"/>
                    <a:pt x="462764" y="453337"/>
                    <a:pt x="490112" y="453337"/>
                  </a:cubicBezTo>
                  <a:cubicBezTo>
                    <a:pt x="517460" y="453337"/>
                    <a:pt x="539584" y="431241"/>
                    <a:pt x="539584" y="403929"/>
                  </a:cubicBezTo>
                  <a:cubicBezTo>
                    <a:pt x="539584" y="376617"/>
                    <a:pt x="517460" y="354522"/>
                    <a:pt x="490112" y="354522"/>
                  </a:cubicBezTo>
                  <a:close/>
                  <a:moveTo>
                    <a:pt x="118303" y="354522"/>
                  </a:moveTo>
                  <a:cubicBezTo>
                    <a:pt x="90955" y="354522"/>
                    <a:pt x="68831" y="376617"/>
                    <a:pt x="68831" y="403929"/>
                  </a:cubicBezTo>
                  <a:cubicBezTo>
                    <a:pt x="68831" y="431241"/>
                    <a:pt x="90955" y="453337"/>
                    <a:pt x="118303" y="453337"/>
                  </a:cubicBezTo>
                  <a:cubicBezTo>
                    <a:pt x="145651" y="453337"/>
                    <a:pt x="167775" y="431241"/>
                    <a:pt x="167775" y="403929"/>
                  </a:cubicBezTo>
                  <a:cubicBezTo>
                    <a:pt x="167775" y="376617"/>
                    <a:pt x="145651" y="354522"/>
                    <a:pt x="118303" y="354522"/>
                  </a:cubicBezTo>
                  <a:close/>
                  <a:moveTo>
                    <a:pt x="490112" y="337797"/>
                  </a:moveTo>
                  <a:cubicBezTo>
                    <a:pt x="555409" y="337797"/>
                    <a:pt x="608415" y="390733"/>
                    <a:pt x="608415" y="455945"/>
                  </a:cubicBezTo>
                  <a:cubicBezTo>
                    <a:pt x="608415" y="493691"/>
                    <a:pt x="590593" y="527141"/>
                    <a:pt x="563091" y="548929"/>
                  </a:cubicBezTo>
                  <a:lnTo>
                    <a:pt x="563091" y="509802"/>
                  </a:lnTo>
                  <a:cubicBezTo>
                    <a:pt x="563091" y="490929"/>
                    <a:pt x="550954" y="474051"/>
                    <a:pt x="532978" y="468067"/>
                  </a:cubicBezTo>
                  <a:cubicBezTo>
                    <a:pt x="532824" y="468067"/>
                    <a:pt x="522530" y="464998"/>
                    <a:pt x="522530" y="464998"/>
                  </a:cubicBezTo>
                  <a:cubicBezTo>
                    <a:pt x="518689" y="463770"/>
                    <a:pt x="514695" y="464077"/>
                    <a:pt x="511161" y="465765"/>
                  </a:cubicBezTo>
                  <a:lnTo>
                    <a:pt x="490112" y="475739"/>
                  </a:lnTo>
                  <a:lnTo>
                    <a:pt x="469064" y="465765"/>
                  </a:lnTo>
                  <a:cubicBezTo>
                    <a:pt x="465530" y="464077"/>
                    <a:pt x="461535" y="463770"/>
                    <a:pt x="457694" y="464998"/>
                  </a:cubicBezTo>
                  <a:cubicBezTo>
                    <a:pt x="457694" y="464998"/>
                    <a:pt x="447400" y="468067"/>
                    <a:pt x="447247" y="468067"/>
                  </a:cubicBezTo>
                  <a:cubicBezTo>
                    <a:pt x="429271" y="474051"/>
                    <a:pt x="417133" y="490929"/>
                    <a:pt x="417133" y="509802"/>
                  </a:cubicBezTo>
                  <a:lnTo>
                    <a:pt x="417133" y="548929"/>
                  </a:lnTo>
                  <a:cubicBezTo>
                    <a:pt x="389632" y="527141"/>
                    <a:pt x="371809" y="493691"/>
                    <a:pt x="371809" y="455945"/>
                  </a:cubicBezTo>
                  <a:cubicBezTo>
                    <a:pt x="371809" y="390733"/>
                    <a:pt x="424815" y="337797"/>
                    <a:pt x="490112" y="337797"/>
                  </a:cubicBezTo>
                  <a:close/>
                  <a:moveTo>
                    <a:pt x="118303" y="337797"/>
                  </a:moveTo>
                  <a:cubicBezTo>
                    <a:pt x="183600" y="337797"/>
                    <a:pt x="236606" y="390733"/>
                    <a:pt x="236606" y="455945"/>
                  </a:cubicBezTo>
                  <a:cubicBezTo>
                    <a:pt x="236606" y="493691"/>
                    <a:pt x="218783" y="527141"/>
                    <a:pt x="191282" y="548929"/>
                  </a:cubicBezTo>
                  <a:lnTo>
                    <a:pt x="191282" y="509802"/>
                  </a:lnTo>
                  <a:cubicBezTo>
                    <a:pt x="191282" y="490929"/>
                    <a:pt x="179144" y="474051"/>
                    <a:pt x="161168" y="468067"/>
                  </a:cubicBezTo>
                  <a:cubicBezTo>
                    <a:pt x="161015" y="468067"/>
                    <a:pt x="150721" y="464998"/>
                    <a:pt x="150721" y="464998"/>
                  </a:cubicBezTo>
                  <a:cubicBezTo>
                    <a:pt x="146880" y="463770"/>
                    <a:pt x="142885" y="464077"/>
                    <a:pt x="139351" y="465765"/>
                  </a:cubicBezTo>
                  <a:lnTo>
                    <a:pt x="118303" y="475739"/>
                  </a:lnTo>
                  <a:lnTo>
                    <a:pt x="97254" y="465765"/>
                  </a:lnTo>
                  <a:cubicBezTo>
                    <a:pt x="93720" y="464077"/>
                    <a:pt x="89726" y="463770"/>
                    <a:pt x="85885" y="464998"/>
                  </a:cubicBezTo>
                  <a:cubicBezTo>
                    <a:pt x="85885" y="464998"/>
                    <a:pt x="75591" y="468067"/>
                    <a:pt x="75437" y="468067"/>
                  </a:cubicBezTo>
                  <a:cubicBezTo>
                    <a:pt x="57461" y="474051"/>
                    <a:pt x="45324" y="490929"/>
                    <a:pt x="45324" y="509802"/>
                  </a:cubicBezTo>
                  <a:lnTo>
                    <a:pt x="45324" y="548929"/>
                  </a:lnTo>
                  <a:cubicBezTo>
                    <a:pt x="17822" y="527141"/>
                    <a:pt x="0" y="493691"/>
                    <a:pt x="0" y="455945"/>
                  </a:cubicBezTo>
                  <a:cubicBezTo>
                    <a:pt x="0" y="390733"/>
                    <a:pt x="53006" y="337797"/>
                    <a:pt x="118303" y="337797"/>
                  </a:cubicBezTo>
                  <a:close/>
                  <a:moveTo>
                    <a:pt x="288420" y="266949"/>
                  </a:moveTo>
                  <a:cubicBezTo>
                    <a:pt x="293643" y="267563"/>
                    <a:pt x="298866" y="267716"/>
                    <a:pt x="304243" y="267716"/>
                  </a:cubicBezTo>
                  <a:cubicBezTo>
                    <a:pt x="309620" y="267716"/>
                    <a:pt x="314844" y="267563"/>
                    <a:pt x="320067" y="266949"/>
                  </a:cubicBezTo>
                  <a:lnTo>
                    <a:pt x="320067" y="316512"/>
                  </a:lnTo>
                  <a:lnTo>
                    <a:pt x="385358" y="349196"/>
                  </a:lnTo>
                  <a:cubicBezTo>
                    <a:pt x="377677" y="356715"/>
                    <a:pt x="370764" y="365155"/>
                    <a:pt x="364772" y="374208"/>
                  </a:cubicBezTo>
                  <a:lnTo>
                    <a:pt x="304243" y="343979"/>
                  </a:lnTo>
                  <a:lnTo>
                    <a:pt x="243714" y="374208"/>
                  </a:lnTo>
                  <a:cubicBezTo>
                    <a:pt x="237723" y="365155"/>
                    <a:pt x="230810" y="356715"/>
                    <a:pt x="223128" y="349196"/>
                  </a:cubicBezTo>
                  <a:lnTo>
                    <a:pt x="288420" y="316512"/>
                  </a:lnTo>
                  <a:close/>
                  <a:moveTo>
                    <a:pt x="275154" y="159125"/>
                  </a:moveTo>
                  <a:lnTo>
                    <a:pt x="297444" y="169552"/>
                  </a:lnTo>
                  <a:cubicBezTo>
                    <a:pt x="301748" y="171699"/>
                    <a:pt x="306667" y="171699"/>
                    <a:pt x="310972" y="169552"/>
                  </a:cubicBezTo>
                  <a:lnTo>
                    <a:pt x="333261" y="159125"/>
                  </a:lnTo>
                  <a:lnTo>
                    <a:pt x="337258" y="160352"/>
                  </a:lnTo>
                  <a:cubicBezTo>
                    <a:pt x="342177" y="162038"/>
                    <a:pt x="345559" y="166792"/>
                    <a:pt x="345559" y="172005"/>
                  </a:cubicBezTo>
                  <a:lnTo>
                    <a:pt x="345559" y="228740"/>
                  </a:lnTo>
                  <a:cubicBezTo>
                    <a:pt x="332647" y="233646"/>
                    <a:pt x="318811" y="236253"/>
                    <a:pt x="304208" y="236253"/>
                  </a:cubicBezTo>
                  <a:cubicBezTo>
                    <a:pt x="289604" y="236253"/>
                    <a:pt x="275769" y="233646"/>
                    <a:pt x="262856" y="228740"/>
                  </a:cubicBezTo>
                  <a:lnTo>
                    <a:pt x="262856" y="172005"/>
                  </a:lnTo>
                  <a:cubicBezTo>
                    <a:pt x="262856" y="166792"/>
                    <a:pt x="266238" y="162038"/>
                    <a:pt x="271157" y="160352"/>
                  </a:cubicBezTo>
                  <a:close/>
                  <a:moveTo>
                    <a:pt x="304207" y="48196"/>
                  </a:moveTo>
                  <a:cubicBezTo>
                    <a:pt x="314145" y="48196"/>
                    <a:pt x="322201" y="56221"/>
                    <a:pt x="322201" y="66120"/>
                  </a:cubicBezTo>
                  <a:cubicBezTo>
                    <a:pt x="322201" y="76019"/>
                    <a:pt x="314145" y="84044"/>
                    <a:pt x="304207" y="84044"/>
                  </a:cubicBezTo>
                  <a:cubicBezTo>
                    <a:pt x="294269" y="84044"/>
                    <a:pt x="286213" y="76019"/>
                    <a:pt x="286213" y="66120"/>
                  </a:cubicBezTo>
                  <a:cubicBezTo>
                    <a:pt x="286213" y="56221"/>
                    <a:pt x="294269" y="48196"/>
                    <a:pt x="304207" y="48196"/>
                  </a:cubicBezTo>
                  <a:close/>
                  <a:moveTo>
                    <a:pt x="304243" y="16725"/>
                  </a:moveTo>
                  <a:cubicBezTo>
                    <a:pt x="276895" y="16725"/>
                    <a:pt x="254771" y="38820"/>
                    <a:pt x="254771" y="66132"/>
                  </a:cubicBezTo>
                  <a:cubicBezTo>
                    <a:pt x="254771" y="93444"/>
                    <a:pt x="276895" y="115693"/>
                    <a:pt x="304243" y="115693"/>
                  </a:cubicBezTo>
                  <a:cubicBezTo>
                    <a:pt x="331591" y="115693"/>
                    <a:pt x="353715" y="93444"/>
                    <a:pt x="353715" y="66132"/>
                  </a:cubicBezTo>
                  <a:cubicBezTo>
                    <a:pt x="353715" y="38820"/>
                    <a:pt x="331591" y="16725"/>
                    <a:pt x="304243" y="16725"/>
                  </a:cubicBezTo>
                  <a:close/>
                  <a:moveTo>
                    <a:pt x="304243" y="0"/>
                  </a:moveTo>
                  <a:cubicBezTo>
                    <a:pt x="369540" y="0"/>
                    <a:pt x="422546" y="53090"/>
                    <a:pt x="422546" y="118148"/>
                  </a:cubicBezTo>
                  <a:cubicBezTo>
                    <a:pt x="422546" y="155894"/>
                    <a:pt x="404724" y="189497"/>
                    <a:pt x="377222" y="211132"/>
                  </a:cubicBezTo>
                  <a:lnTo>
                    <a:pt x="377222" y="172005"/>
                  </a:lnTo>
                  <a:cubicBezTo>
                    <a:pt x="377222" y="153132"/>
                    <a:pt x="365085" y="136407"/>
                    <a:pt x="347109" y="130423"/>
                  </a:cubicBezTo>
                  <a:cubicBezTo>
                    <a:pt x="346955" y="130270"/>
                    <a:pt x="336661" y="127201"/>
                    <a:pt x="336661" y="127201"/>
                  </a:cubicBezTo>
                  <a:cubicBezTo>
                    <a:pt x="332820" y="125973"/>
                    <a:pt x="328826" y="126280"/>
                    <a:pt x="325292" y="127968"/>
                  </a:cubicBezTo>
                  <a:lnTo>
                    <a:pt x="304243" y="137942"/>
                  </a:lnTo>
                  <a:lnTo>
                    <a:pt x="283195" y="127968"/>
                  </a:lnTo>
                  <a:cubicBezTo>
                    <a:pt x="279661" y="126280"/>
                    <a:pt x="275666" y="125973"/>
                    <a:pt x="271825" y="127201"/>
                  </a:cubicBezTo>
                  <a:cubicBezTo>
                    <a:pt x="271825" y="127201"/>
                    <a:pt x="261531" y="130270"/>
                    <a:pt x="261378" y="130423"/>
                  </a:cubicBezTo>
                  <a:cubicBezTo>
                    <a:pt x="243402" y="136407"/>
                    <a:pt x="231264" y="153132"/>
                    <a:pt x="231264" y="172005"/>
                  </a:cubicBezTo>
                  <a:lnTo>
                    <a:pt x="231264" y="211132"/>
                  </a:lnTo>
                  <a:cubicBezTo>
                    <a:pt x="203762" y="189497"/>
                    <a:pt x="185940" y="155894"/>
                    <a:pt x="185940" y="118148"/>
                  </a:cubicBezTo>
                  <a:cubicBezTo>
                    <a:pt x="185940" y="53090"/>
                    <a:pt x="238946" y="0"/>
                    <a:pt x="30424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grpSp>
        <p:nvGrpSpPr>
          <p:cNvPr id="23556" name="组合 10">
            <a:extLst>
              <a:ext uri="{FF2B5EF4-FFF2-40B4-BE49-F238E27FC236}">
                <a16:creationId xmlns="" xmlns:a16="http://schemas.microsoft.com/office/drawing/2014/main" id="{14992CDC-1702-45B2-A1C6-FC35C19E5F40}"/>
              </a:ext>
            </a:extLst>
          </p:cNvPr>
          <p:cNvGrpSpPr>
            <a:grpSpLocks/>
          </p:cNvGrpSpPr>
          <p:nvPr/>
        </p:nvGrpSpPr>
        <p:grpSpPr bwMode="auto">
          <a:xfrm>
            <a:off x="2139950" y="2157413"/>
            <a:ext cx="3349625" cy="795337"/>
            <a:chOff x="8148326" y="1542824"/>
            <a:chExt cx="3349501" cy="794073"/>
          </a:xfrm>
        </p:grpSpPr>
        <p:sp>
          <p:nvSpPr>
            <p:cNvPr id="12" name="文本框 6">
              <a:extLst>
                <a:ext uri="{FF2B5EF4-FFF2-40B4-BE49-F238E27FC236}">
                  <a16:creationId xmlns="" xmlns:a16="http://schemas.microsoft.com/office/drawing/2014/main" id="{CB936CBA-BC20-4CF8-BFED-90FF8BD02351}"/>
                </a:ext>
              </a:extLst>
            </p:cNvPr>
            <p:cNvSpPr txBox="1"/>
            <p:nvPr/>
          </p:nvSpPr>
          <p:spPr>
            <a:xfrm>
              <a:off x="8148326" y="1864203"/>
              <a:ext cx="3349501" cy="472694"/>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a:latin typeface="+mn-lt"/>
                  <a:ea typeface="+mn-ea"/>
                </a:rPr>
                <a:t>包图网提供全面且质优的多品类设计素材打破传统素材网站单向沟通的服务模式深入服务个人及企业</a:t>
              </a:r>
            </a:p>
          </p:txBody>
        </p:sp>
        <p:sp>
          <p:nvSpPr>
            <p:cNvPr id="13" name="文本框 7">
              <a:extLst>
                <a:ext uri="{FF2B5EF4-FFF2-40B4-BE49-F238E27FC236}">
                  <a16:creationId xmlns="" xmlns:a16="http://schemas.microsoft.com/office/drawing/2014/main" id="{4960A7F8-C383-47A0-970F-5A63A428E1EA}"/>
                </a:ext>
              </a:extLst>
            </p:cNvPr>
            <p:cNvSpPr txBox="1"/>
            <p:nvPr/>
          </p:nvSpPr>
          <p:spPr>
            <a:xfrm>
              <a:off x="8148327" y="1542824"/>
              <a:ext cx="175020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grpSp>
        <p:nvGrpSpPr>
          <p:cNvPr id="23557" name="组合 42">
            <a:extLst>
              <a:ext uri="{FF2B5EF4-FFF2-40B4-BE49-F238E27FC236}">
                <a16:creationId xmlns="" xmlns:a16="http://schemas.microsoft.com/office/drawing/2014/main" id="{E442D8B9-7CEF-464D-8A84-A60A3FE7A181}"/>
              </a:ext>
            </a:extLst>
          </p:cNvPr>
          <p:cNvGrpSpPr>
            <a:grpSpLocks/>
          </p:cNvGrpSpPr>
          <p:nvPr/>
        </p:nvGrpSpPr>
        <p:grpSpPr bwMode="auto">
          <a:xfrm>
            <a:off x="1177925" y="3592513"/>
            <a:ext cx="793750" cy="793750"/>
            <a:chOff x="1149396" y="1989138"/>
            <a:chExt cx="1103084" cy="1103084"/>
          </a:xfrm>
        </p:grpSpPr>
        <p:sp>
          <p:nvSpPr>
            <p:cNvPr id="44" name="矩形 43">
              <a:extLst>
                <a:ext uri="{FF2B5EF4-FFF2-40B4-BE49-F238E27FC236}">
                  <a16:creationId xmlns="" xmlns:a16="http://schemas.microsoft.com/office/drawing/2014/main" id="{6754E8E8-BAC8-4A3E-B259-0858BCCF5DD8}"/>
                </a:ext>
              </a:extLst>
            </p:cNvPr>
            <p:cNvSpPr/>
            <p:nvPr/>
          </p:nvSpPr>
          <p:spPr>
            <a:xfrm>
              <a:off x="1149396" y="1989138"/>
              <a:ext cx="1103084" cy="11030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45" name="椭圆 21">
              <a:extLst>
                <a:ext uri="{FF2B5EF4-FFF2-40B4-BE49-F238E27FC236}">
                  <a16:creationId xmlns="" xmlns:a16="http://schemas.microsoft.com/office/drawing/2014/main" id="{D87CEEDE-AD22-4225-B14A-91B67E181BF2}"/>
                </a:ext>
              </a:extLst>
            </p:cNvPr>
            <p:cNvSpPr/>
            <p:nvPr/>
          </p:nvSpPr>
          <p:spPr>
            <a:xfrm>
              <a:off x="1403106" y="2222992"/>
              <a:ext cx="595665" cy="635376"/>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69674" h="606722">
                  <a:moveTo>
                    <a:pt x="0" y="519221"/>
                  </a:moveTo>
                  <a:cubicBezTo>
                    <a:pt x="29013" y="539031"/>
                    <a:pt x="70842" y="551201"/>
                    <a:pt x="118100" y="551201"/>
                  </a:cubicBezTo>
                  <a:cubicBezTo>
                    <a:pt x="165358" y="551201"/>
                    <a:pt x="207187" y="539031"/>
                    <a:pt x="236200" y="519221"/>
                  </a:cubicBezTo>
                  <a:lnTo>
                    <a:pt x="236200" y="519310"/>
                  </a:lnTo>
                  <a:lnTo>
                    <a:pt x="333474" y="519310"/>
                  </a:lnTo>
                  <a:lnTo>
                    <a:pt x="333474" y="519221"/>
                  </a:lnTo>
                  <a:cubicBezTo>
                    <a:pt x="333474" y="519221"/>
                    <a:pt x="333563" y="519310"/>
                    <a:pt x="333652" y="519310"/>
                  </a:cubicBezTo>
                  <a:cubicBezTo>
                    <a:pt x="362665" y="539031"/>
                    <a:pt x="404405" y="551201"/>
                    <a:pt x="451574" y="551201"/>
                  </a:cubicBezTo>
                  <a:cubicBezTo>
                    <a:pt x="498832" y="551201"/>
                    <a:pt x="540661" y="539031"/>
                    <a:pt x="569674" y="519221"/>
                  </a:cubicBezTo>
                  <a:lnTo>
                    <a:pt x="569674" y="548270"/>
                  </a:lnTo>
                  <a:cubicBezTo>
                    <a:pt x="569674" y="575897"/>
                    <a:pt x="521170" y="606722"/>
                    <a:pt x="451574" y="606722"/>
                  </a:cubicBezTo>
                  <a:cubicBezTo>
                    <a:pt x="392480" y="606722"/>
                    <a:pt x="348693" y="584514"/>
                    <a:pt x="336767" y="560884"/>
                  </a:cubicBezTo>
                  <a:lnTo>
                    <a:pt x="232907" y="560884"/>
                  </a:lnTo>
                  <a:cubicBezTo>
                    <a:pt x="220981" y="584514"/>
                    <a:pt x="177105" y="606722"/>
                    <a:pt x="118100" y="606722"/>
                  </a:cubicBezTo>
                  <a:cubicBezTo>
                    <a:pt x="48504" y="606722"/>
                    <a:pt x="0" y="575897"/>
                    <a:pt x="0" y="548270"/>
                  </a:cubicBezTo>
                  <a:close/>
                  <a:moveTo>
                    <a:pt x="333492" y="431014"/>
                  </a:moveTo>
                  <a:cubicBezTo>
                    <a:pt x="337942" y="434304"/>
                    <a:pt x="342836" y="437417"/>
                    <a:pt x="348176" y="440351"/>
                  </a:cubicBezTo>
                  <a:cubicBezTo>
                    <a:pt x="376119" y="455646"/>
                    <a:pt x="412872" y="464094"/>
                    <a:pt x="451583" y="464094"/>
                  </a:cubicBezTo>
                  <a:cubicBezTo>
                    <a:pt x="490294" y="464094"/>
                    <a:pt x="526958" y="455646"/>
                    <a:pt x="554990" y="440351"/>
                  </a:cubicBezTo>
                  <a:cubicBezTo>
                    <a:pt x="560241" y="437417"/>
                    <a:pt x="565135" y="434304"/>
                    <a:pt x="569674" y="431014"/>
                  </a:cubicBezTo>
                  <a:lnTo>
                    <a:pt x="569674" y="449155"/>
                  </a:lnTo>
                  <a:lnTo>
                    <a:pt x="569674" y="451111"/>
                  </a:lnTo>
                  <a:cubicBezTo>
                    <a:pt x="569674" y="478767"/>
                    <a:pt x="521174" y="509624"/>
                    <a:pt x="451583" y="509624"/>
                  </a:cubicBezTo>
                  <a:cubicBezTo>
                    <a:pt x="381992" y="509624"/>
                    <a:pt x="333492" y="478767"/>
                    <a:pt x="333492" y="451111"/>
                  </a:cubicBezTo>
                  <a:lnTo>
                    <a:pt x="333492" y="449155"/>
                  </a:lnTo>
                  <a:close/>
                  <a:moveTo>
                    <a:pt x="0" y="431014"/>
                  </a:moveTo>
                  <a:cubicBezTo>
                    <a:pt x="4450" y="434304"/>
                    <a:pt x="9344" y="437417"/>
                    <a:pt x="14684" y="440351"/>
                  </a:cubicBezTo>
                  <a:cubicBezTo>
                    <a:pt x="42627" y="455646"/>
                    <a:pt x="79380" y="464094"/>
                    <a:pt x="118091" y="464094"/>
                  </a:cubicBezTo>
                  <a:cubicBezTo>
                    <a:pt x="156802" y="464094"/>
                    <a:pt x="193466" y="455646"/>
                    <a:pt x="221410" y="440351"/>
                  </a:cubicBezTo>
                  <a:cubicBezTo>
                    <a:pt x="226749" y="437417"/>
                    <a:pt x="231643" y="434304"/>
                    <a:pt x="236182" y="431014"/>
                  </a:cubicBezTo>
                  <a:lnTo>
                    <a:pt x="236182" y="449155"/>
                  </a:lnTo>
                  <a:lnTo>
                    <a:pt x="236182" y="451111"/>
                  </a:lnTo>
                  <a:cubicBezTo>
                    <a:pt x="236182" y="478767"/>
                    <a:pt x="187682" y="509624"/>
                    <a:pt x="118091" y="509624"/>
                  </a:cubicBezTo>
                  <a:cubicBezTo>
                    <a:pt x="48500" y="509624"/>
                    <a:pt x="0" y="478767"/>
                    <a:pt x="0" y="451111"/>
                  </a:cubicBezTo>
                  <a:lnTo>
                    <a:pt x="0" y="449155"/>
                  </a:lnTo>
                  <a:close/>
                  <a:moveTo>
                    <a:pt x="166681" y="200053"/>
                  </a:moveTo>
                  <a:cubicBezTo>
                    <a:pt x="195697" y="219869"/>
                    <a:pt x="237530" y="232043"/>
                    <a:pt x="284792" y="232043"/>
                  </a:cubicBezTo>
                  <a:cubicBezTo>
                    <a:pt x="332054" y="232043"/>
                    <a:pt x="373887" y="219869"/>
                    <a:pt x="402903" y="200053"/>
                  </a:cubicBezTo>
                  <a:lnTo>
                    <a:pt x="402903" y="227067"/>
                  </a:lnTo>
                  <a:cubicBezTo>
                    <a:pt x="402903" y="237464"/>
                    <a:pt x="396139" y="248305"/>
                    <a:pt x="383945" y="257724"/>
                  </a:cubicBezTo>
                  <a:lnTo>
                    <a:pt x="420704" y="321350"/>
                  </a:lnTo>
                  <a:cubicBezTo>
                    <a:pt x="430673" y="319928"/>
                    <a:pt x="441087" y="319128"/>
                    <a:pt x="451589" y="319128"/>
                  </a:cubicBezTo>
                  <a:cubicBezTo>
                    <a:pt x="482920" y="319128"/>
                    <a:pt x="513271" y="325882"/>
                    <a:pt x="534899" y="337789"/>
                  </a:cubicBezTo>
                  <a:cubicBezTo>
                    <a:pt x="552611" y="347475"/>
                    <a:pt x="562758" y="359561"/>
                    <a:pt x="562758" y="370846"/>
                  </a:cubicBezTo>
                  <a:cubicBezTo>
                    <a:pt x="562758" y="382043"/>
                    <a:pt x="552611" y="394128"/>
                    <a:pt x="534899" y="403814"/>
                  </a:cubicBezTo>
                  <a:cubicBezTo>
                    <a:pt x="513271" y="415721"/>
                    <a:pt x="482920" y="422475"/>
                    <a:pt x="451589" y="422475"/>
                  </a:cubicBezTo>
                  <a:cubicBezTo>
                    <a:pt x="420259" y="422475"/>
                    <a:pt x="389908" y="415721"/>
                    <a:pt x="368280" y="403814"/>
                  </a:cubicBezTo>
                  <a:cubicBezTo>
                    <a:pt x="350568" y="394128"/>
                    <a:pt x="340421" y="382043"/>
                    <a:pt x="340421" y="370846"/>
                  </a:cubicBezTo>
                  <a:cubicBezTo>
                    <a:pt x="340421" y="359561"/>
                    <a:pt x="350568" y="347475"/>
                    <a:pt x="368280" y="337789"/>
                  </a:cubicBezTo>
                  <a:cubicBezTo>
                    <a:pt x="371662" y="335923"/>
                    <a:pt x="375311" y="334235"/>
                    <a:pt x="379049" y="332635"/>
                  </a:cubicBezTo>
                  <a:lnTo>
                    <a:pt x="346651" y="276474"/>
                  </a:lnTo>
                  <a:cubicBezTo>
                    <a:pt x="329028" y="282073"/>
                    <a:pt x="308112" y="285538"/>
                    <a:pt x="284792" y="285538"/>
                  </a:cubicBezTo>
                  <a:cubicBezTo>
                    <a:pt x="261472" y="285538"/>
                    <a:pt x="240556" y="282073"/>
                    <a:pt x="223022" y="276474"/>
                  </a:cubicBezTo>
                  <a:lnTo>
                    <a:pt x="190624" y="332635"/>
                  </a:lnTo>
                  <a:cubicBezTo>
                    <a:pt x="194362" y="334235"/>
                    <a:pt x="198011" y="335923"/>
                    <a:pt x="201393" y="337789"/>
                  </a:cubicBezTo>
                  <a:cubicBezTo>
                    <a:pt x="219106" y="347475"/>
                    <a:pt x="229252" y="359561"/>
                    <a:pt x="229252" y="370846"/>
                  </a:cubicBezTo>
                  <a:cubicBezTo>
                    <a:pt x="229252" y="382043"/>
                    <a:pt x="219106" y="394128"/>
                    <a:pt x="201393" y="403814"/>
                  </a:cubicBezTo>
                  <a:cubicBezTo>
                    <a:pt x="179765" y="415721"/>
                    <a:pt x="149414" y="422475"/>
                    <a:pt x="118084" y="422475"/>
                  </a:cubicBezTo>
                  <a:cubicBezTo>
                    <a:pt x="86753" y="422475"/>
                    <a:pt x="56313" y="415721"/>
                    <a:pt x="34774" y="403814"/>
                  </a:cubicBezTo>
                  <a:cubicBezTo>
                    <a:pt x="17062" y="394128"/>
                    <a:pt x="6915" y="382043"/>
                    <a:pt x="6915" y="370846"/>
                  </a:cubicBezTo>
                  <a:cubicBezTo>
                    <a:pt x="6915" y="359561"/>
                    <a:pt x="17062" y="347475"/>
                    <a:pt x="34774" y="337789"/>
                  </a:cubicBezTo>
                  <a:cubicBezTo>
                    <a:pt x="56313" y="325882"/>
                    <a:pt x="86753" y="319128"/>
                    <a:pt x="118084" y="319128"/>
                  </a:cubicBezTo>
                  <a:cubicBezTo>
                    <a:pt x="128586" y="319128"/>
                    <a:pt x="138911" y="319928"/>
                    <a:pt x="148969" y="321350"/>
                  </a:cubicBezTo>
                  <a:lnTo>
                    <a:pt x="185728" y="257724"/>
                  </a:lnTo>
                  <a:cubicBezTo>
                    <a:pt x="173534" y="248305"/>
                    <a:pt x="166681" y="237464"/>
                    <a:pt x="166681" y="227067"/>
                  </a:cubicBezTo>
                  <a:close/>
                  <a:moveTo>
                    <a:pt x="166675" y="111917"/>
                  </a:moveTo>
                  <a:cubicBezTo>
                    <a:pt x="171215" y="115204"/>
                    <a:pt x="176111" y="118314"/>
                    <a:pt x="181452" y="121246"/>
                  </a:cubicBezTo>
                  <a:cubicBezTo>
                    <a:pt x="209404" y="136527"/>
                    <a:pt x="246079" y="145056"/>
                    <a:pt x="284802" y="145056"/>
                  </a:cubicBezTo>
                  <a:cubicBezTo>
                    <a:pt x="323524" y="145056"/>
                    <a:pt x="360289" y="136527"/>
                    <a:pt x="388240" y="121246"/>
                  </a:cubicBezTo>
                  <a:cubicBezTo>
                    <a:pt x="393581" y="118314"/>
                    <a:pt x="398477" y="115204"/>
                    <a:pt x="402928" y="111917"/>
                  </a:cubicBezTo>
                  <a:lnTo>
                    <a:pt x="402928" y="127998"/>
                  </a:lnTo>
                  <a:lnTo>
                    <a:pt x="402928" y="131996"/>
                  </a:lnTo>
                  <a:cubicBezTo>
                    <a:pt x="402928" y="159627"/>
                    <a:pt x="354413" y="190456"/>
                    <a:pt x="284802" y="190456"/>
                  </a:cubicBezTo>
                  <a:cubicBezTo>
                    <a:pt x="215190" y="190456"/>
                    <a:pt x="166675" y="159627"/>
                    <a:pt x="166675" y="131996"/>
                  </a:cubicBezTo>
                  <a:lnTo>
                    <a:pt x="166675" y="127998"/>
                  </a:lnTo>
                  <a:close/>
                  <a:moveTo>
                    <a:pt x="284766" y="0"/>
                  </a:moveTo>
                  <a:cubicBezTo>
                    <a:pt x="316188" y="0"/>
                    <a:pt x="346541" y="6844"/>
                    <a:pt x="368081" y="18667"/>
                  </a:cubicBezTo>
                  <a:cubicBezTo>
                    <a:pt x="385795" y="28356"/>
                    <a:pt x="395942" y="40444"/>
                    <a:pt x="395942" y="51733"/>
                  </a:cubicBezTo>
                  <a:cubicBezTo>
                    <a:pt x="395942" y="62933"/>
                    <a:pt x="385795" y="75022"/>
                    <a:pt x="368081" y="84711"/>
                  </a:cubicBezTo>
                  <a:cubicBezTo>
                    <a:pt x="346541" y="96622"/>
                    <a:pt x="316188" y="103378"/>
                    <a:pt x="284766" y="103378"/>
                  </a:cubicBezTo>
                  <a:cubicBezTo>
                    <a:pt x="253434" y="103378"/>
                    <a:pt x="223081" y="96622"/>
                    <a:pt x="201452" y="84711"/>
                  </a:cubicBezTo>
                  <a:cubicBezTo>
                    <a:pt x="183738" y="75022"/>
                    <a:pt x="173591" y="62933"/>
                    <a:pt x="173591" y="51733"/>
                  </a:cubicBezTo>
                  <a:cubicBezTo>
                    <a:pt x="173591" y="40444"/>
                    <a:pt x="183738" y="28356"/>
                    <a:pt x="201452" y="18667"/>
                  </a:cubicBezTo>
                  <a:cubicBezTo>
                    <a:pt x="223081" y="6844"/>
                    <a:pt x="253434" y="0"/>
                    <a:pt x="28476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grpSp>
        <p:nvGrpSpPr>
          <p:cNvPr id="23558" name="组合 17">
            <a:extLst>
              <a:ext uri="{FF2B5EF4-FFF2-40B4-BE49-F238E27FC236}">
                <a16:creationId xmlns="" xmlns:a16="http://schemas.microsoft.com/office/drawing/2014/main" id="{40566A1E-3C2B-439F-8C48-A6EF94FE25EE}"/>
              </a:ext>
            </a:extLst>
          </p:cNvPr>
          <p:cNvGrpSpPr>
            <a:grpSpLocks/>
          </p:cNvGrpSpPr>
          <p:nvPr/>
        </p:nvGrpSpPr>
        <p:grpSpPr bwMode="auto">
          <a:xfrm>
            <a:off x="2139950" y="3592513"/>
            <a:ext cx="3349625" cy="793750"/>
            <a:chOff x="8148326" y="1542824"/>
            <a:chExt cx="3349501" cy="794073"/>
          </a:xfrm>
        </p:grpSpPr>
        <p:sp>
          <p:nvSpPr>
            <p:cNvPr id="19" name="文本框 6">
              <a:extLst>
                <a:ext uri="{FF2B5EF4-FFF2-40B4-BE49-F238E27FC236}">
                  <a16:creationId xmlns="" xmlns:a16="http://schemas.microsoft.com/office/drawing/2014/main" id="{0053796C-F30A-45BD-A9DC-156BD5784D7F}"/>
                </a:ext>
              </a:extLst>
            </p:cNvPr>
            <p:cNvSpPr txBox="1"/>
            <p:nvPr/>
          </p:nvSpPr>
          <p:spPr>
            <a:xfrm>
              <a:off x="8148326" y="1864203"/>
              <a:ext cx="3349501" cy="472694"/>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a:latin typeface="+mn-lt"/>
                  <a:ea typeface="+mn-ea"/>
                </a:rPr>
                <a:t>包图网提供全面且质优的多品类设计素材打破传统素材网站单向沟通的服务模式深入服务个人及企业</a:t>
              </a:r>
            </a:p>
          </p:txBody>
        </p:sp>
        <p:sp>
          <p:nvSpPr>
            <p:cNvPr id="20" name="文本框 7">
              <a:extLst>
                <a:ext uri="{FF2B5EF4-FFF2-40B4-BE49-F238E27FC236}">
                  <a16:creationId xmlns="" xmlns:a16="http://schemas.microsoft.com/office/drawing/2014/main" id="{46596FB4-003E-4CC4-97A9-1B453C096604}"/>
                </a:ext>
              </a:extLst>
            </p:cNvPr>
            <p:cNvSpPr txBox="1"/>
            <p:nvPr/>
          </p:nvSpPr>
          <p:spPr>
            <a:xfrm>
              <a:off x="8148327" y="1542824"/>
              <a:ext cx="175020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grpSp>
        <p:nvGrpSpPr>
          <p:cNvPr id="23559" name="组合 45">
            <a:extLst>
              <a:ext uri="{FF2B5EF4-FFF2-40B4-BE49-F238E27FC236}">
                <a16:creationId xmlns="" xmlns:a16="http://schemas.microsoft.com/office/drawing/2014/main" id="{654F0394-685C-4CB6-90A4-7EB12DBB621C}"/>
              </a:ext>
            </a:extLst>
          </p:cNvPr>
          <p:cNvGrpSpPr>
            <a:grpSpLocks/>
          </p:cNvGrpSpPr>
          <p:nvPr/>
        </p:nvGrpSpPr>
        <p:grpSpPr bwMode="auto">
          <a:xfrm>
            <a:off x="1177925" y="5027613"/>
            <a:ext cx="793750" cy="793750"/>
            <a:chOff x="1149396" y="1989138"/>
            <a:chExt cx="1103084" cy="1103084"/>
          </a:xfrm>
        </p:grpSpPr>
        <p:sp>
          <p:nvSpPr>
            <p:cNvPr id="47" name="矩形 46">
              <a:extLst>
                <a:ext uri="{FF2B5EF4-FFF2-40B4-BE49-F238E27FC236}">
                  <a16:creationId xmlns="" xmlns:a16="http://schemas.microsoft.com/office/drawing/2014/main" id="{81E31603-9D9C-4031-BAE5-5FE46A91E368}"/>
                </a:ext>
              </a:extLst>
            </p:cNvPr>
            <p:cNvSpPr/>
            <p:nvPr/>
          </p:nvSpPr>
          <p:spPr>
            <a:xfrm>
              <a:off x="1149396" y="1989138"/>
              <a:ext cx="1103084" cy="11030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48" name="椭圆 28">
              <a:extLst>
                <a:ext uri="{FF2B5EF4-FFF2-40B4-BE49-F238E27FC236}">
                  <a16:creationId xmlns="" xmlns:a16="http://schemas.microsoft.com/office/drawing/2014/main" id="{65742BED-70B3-4BDB-AAA5-849ED3AD867C}"/>
                </a:ext>
              </a:extLst>
            </p:cNvPr>
            <p:cNvSpPr/>
            <p:nvPr/>
          </p:nvSpPr>
          <p:spPr>
            <a:xfrm>
              <a:off x="1383250" y="2222992"/>
              <a:ext cx="635376" cy="635376"/>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607639" h="606722">
                  <a:moveTo>
                    <a:pt x="497068" y="457405"/>
                  </a:moveTo>
                  <a:lnTo>
                    <a:pt x="552354" y="512510"/>
                  </a:lnTo>
                  <a:lnTo>
                    <a:pt x="552354" y="505578"/>
                  </a:lnTo>
                  <a:cubicBezTo>
                    <a:pt x="552354" y="490379"/>
                    <a:pt x="564728" y="478025"/>
                    <a:pt x="579952" y="478025"/>
                  </a:cubicBezTo>
                  <a:cubicBezTo>
                    <a:pt x="595264" y="478025"/>
                    <a:pt x="607639" y="490379"/>
                    <a:pt x="607639" y="505578"/>
                  </a:cubicBezTo>
                  <a:lnTo>
                    <a:pt x="607639" y="579081"/>
                  </a:lnTo>
                  <a:cubicBezTo>
                    <a:pt x="607639" y="594368"/>
                    <a:pt x="595264" y="606722"/>
                    <a:pt x="579952" y="606722"/>
                  </a:cubicBezTo>
                  <a:lnTo>
                    <a:pt x="506327" y="606722"/>
                  </a:lnTo>
                  <a:cubicBezTo>
                    <a:pt x="491014" y="606722"/>
                    <a:pt x="478729" y="594368"/>
                    <a:pt x="478729" y="579081"/>
                  </a:cubicBezTo>
                  <a:cubicBezTo>
                    <a:pt x="478729" y="563882"/>
                    <a:pt x="491014" y="551528"/>
                    <a:pt x="506327" y="551528"/>
                  </a:cubicBezTo>
                  <a:lnTo>
                    <a:pt x="513271" y="551528"/>
                  </a:lnTo>
                  <a:lnTo>
                    <a:pt x="473565" y="511888"/>
                  </a:lnTo>
                  <a:cubicBezTo>
                    <a:pt x="488343" y="500245"/>
                    <a:pt x="497068" y="485935"/>
                    <a:pt x="497068" y="468782"/>
                  </a:cubicBezTo>
                  <a:close/>
                  <a:moveTo>
                    <a:pt x="110482" y="457405"/>
                  </a:moveTo>
                  <a:lnTo>
                    <a:pt x="110482" y="468782"/>
                  </a:lnTo>
                  <a:cubicBezTo>
                    <a:pt x="110482" y="485935"/>
                    <a:pt x="119207" y="500245"/>
                    <a:pt x="134074" y="511888"/>
                  </a:cubicBezTo>
                  <a:lnTo>
                    <a:pt x="94279" y="551528"/>
                  </a:lnTo>
                  <a:lnTo>
                    <a:pt x="101312" y="551528"/>
                  </a:lnTo>
                  <a:cubicBezTo>
                    <a:pt x="116536" y="551528"/>
                    <a:pt x="128910" y="563882"/>
                    <a:pt x="128910" y="579081"/>
                  </a:cubicBezTo>
                  <a:cubicBezTo>
                    <a:pt x="128910" y="594368"/>
                    <a:pt x="116536" y="606722"/>
                    <a:pt x="101312" y="606722"/>
                  </a:cubicBezTo>
                  <a:lnTo>
                    <a:pt x="27598" y="606722"/>
                  </a:lnTo>
                  <a:cubicBezTo>
                    <a:pt x="12375" y="606722"/>
                    <a:pt x="0" y="594368"/>
                    <a:pt x="0" y="579081"/>
                  </a:cubicBezTo>
                  <a:lnTo>
                    <a:pt x="0" y="505578"/>
                  </a:lnTo>
                  <a:cubicBezTo>
                    <a:pt x="0" y="490379"/>
                    <a:pt x="12375" y="478025"/>
                    <a:pt x="27598" y="478025"/>
                  </a:cubicBezTo>
                  <a:cubicBezTo>
                    <a:pt x="42911" y="478025"/>
                    <a:pt x="55285" y="490290"/>
                    <a:pt x="55285" y="505578"/>
                  </a:cubicBezTo>
                  <a:lnTo>
                    <a:pt x="55285" y="512510"/>
                  </a:lnTo>
                  <a:close/>
                  <a:moveTo>
                    <a:pt x="165758" y="419230"/>
                  </a:moveTo>
                  <a:cubicBezTo>
                    <a:pt x="202598" y="434158"/>
                    <a:pt x="253320" y="441267"/>
                    <a:pt x="303775" y="441267"/>
                  </a:cubicBezTo>
                  <a:cubicBezTo>
                    <a:pt x="354319" y="441267"/>
                    <a:pt x="405041" y="434158"/>
                    <a:pt x="441881" y="419230"/>
                  </a:cubicBezTo>
                  <a:lnTo>
                    <a:pt x="441881" y="466502"/>
                  </a:lnTo>
                  <a:cubicBezTo>
                    <a:pt x="433783" y="476099"/>
                    <a:pt x="386354" y="496358"/>
                    <a:pt x="303775" y="496358"/>
                  </a:cubicBezTo>
                  <a:cubicBezTo>
                    <a:pt x="221285" y="496358"/>
                    <a:pt x="173856" y="476099"/>
                    <a:pt x="165758" y="466502"/>
                  </a:cubicBezTo>
                  <a:close/>
                  <a:moveTo>
                    <a:pt x="165758" y="308936"/>
                  </a:moveTo>
                  <a:cubicBezTo>
                    <a:pt x="202598" y="323864"/>
                    <a:pt x="253320" y="330973"/>
                    <a:pt x="303775" y="330973"/>
                  </a:cubicBezTo>
                  <a:cubicBezTo>
                    <a:pt x="354319" y="330973"/>
                    <a:pt x="405041" y="323864"/>
                    <a:pt x="441881" y="308936"/>
                  </a:cubicBezTo>
                  <a:lnTo>
                    <a:pt x="441881" y="356208"/>
                  </a:lnTo>
                  <a:cubicBezTo>
                    <a:pt x="441258" y="356919"/>
                    <a:pt x="440368" y="357719"/>
                    <a:pt x="439300" y="358518"/>
                  </a:cubicBezTo>
                  <a:cubicBezTo>
                    <a:pt x="426397" y="368737"/>
                    <a:pt x="380125" y="386064"/>
                    <a:pt x="303775" y="386064"/>
                  </a:cubicBezTo>
                  <a:cubicBezTo>
                    <a:pt x="227514" y="386064"/>
                    <a:pt x="181242" y="368737"/>
                    <a:pt x="168250" y="358518"/>
                  </a:cubicBezTo>
                  <a:cubicBezTo>
                    <a:pt x="167182" y="357719"/>
                    <a:pt x="166381" y="356919"/>
                    <a:pt x="165758" y="356208"/>
                  </a:cubicBezTo>
                  <a:close/>
                  <a:moveTo>
                    <a:pt x="165758" y="198642"/>
                  </a:moveTo>
                  <a:cubicBezTo>
                    <a:pt x="202598" y="213570"/>
                    <a:pt x="253320" y="220590"/>
                    <a:pt x="303775" y="220590"/>
                  </a:cubicBezTo>
                  <a:cubicBezTo>
                    <a:pt x="354319" y="220590"/>
                    <a:pt x="405041" y="213570"/>
                    <a:pt x="441881" y="198642"/>
                  </a:cubicBezTo>
                  <a:lnTo>
                    <a:pt x="441881" y="245825"/>
                  </a:lnTo>
                  <a:cubicBezTo>
                    <a:pt x="441258" y="246625"/>
                    <a:pt x="440368" y="247336"/>
                    <a:pt x="439300" y="248224"/>
                  </a:cubicBezTo>
                  <a:cubicBezTo>
                    <a:pt x="426397" y="258354"/>
                    <a:pt x="380125" y="275770"/>
                    <a:pt x="303775" y="275770"/>
                  </a:cubicBezTo>
                  <a:cubicBezTo>
                    <a:pt x="227514" y="275770"/>
                    <a:pt x="181242" y="258354"/>
                    <a:pt x="168250" y="248224"/>
                  </a:cubicBezTo>
                  <a:cubicBezTo>
                    <a:pt x="167182" y="247336"/>
                    <a:pt x="166381" y="246625"/>
                    <a:pt x="165758" y="245825"/>
                  </a:cubicBezTo>
                  <a:close/>
                  <a:moveTo>
                    <a:pt x="303775" y="110294"/>
                  </a:moveTo>
                  <a:cubicBezTo>
                    <a:pt x="380137" y="110294"/>
                    <a:pt x="426417" y="127711"/>
                    <a:pt x="439411" y="137929"/>
                  </a:cubicBezTo>
                  <a:cubicBezTo>
                    <a:pt x="426417" y="148060"/>
                    <a:pt x="380137" y="165476"/>
                    <a:pt x="303775" y="165476"/>
                  </a:cubicBezTo>
                  <a:cubicBezTo>
                    <a:pt x="227502" y="165476"/>
                    <a:pt x="181222" y="148060"/>
                    <a:pt x="168228" y="137929"/>
                  </a:cubicBezTo>
                  <a:cubicBezTo>
                    <a:pt x="181222" y="127711"/>
                    <a:pt x="227502" y="110294"/>
                    <a:pt x="303775" y="110294"/>
                  </a:cubicBezTo>
                  <a:close/>
                  <a:moveTo>
                    <a:pt x="506327" y="0"/>
                  </a:moveTo>
                  <a:lnTo>
                    <a:pt x="579952" y="0"/>
                  </a:lnTo>
                  <a:cubicBezTo>
                    <a:pt x="595264" y="0"/>
                    <a:pt x="607639" y="12354"/>
                    <a:pt x="607639" y="27552"/>
                  </a:cubicBezTo>
                  <a:lnTo>
                    <a:pt x="607639" y="101144"/>
                  </a:lnTo>
                  <a:cubicBezTo>
                    <a:pt x="607639" y="116343"/>
                    <a:pt x="595264" y="128697"/>
                    <a:pt x="579952" y="128697"/>
                  </a:cubicBezTo>
                  <a:cubicBezTo>
                    <a:pt x="564728" y="128697"/>
                    <a:pt x="552354" y="116343"/>
                    <a:pt x="552354" y="101144"/>
                  </a:cubicBezTo>
                  <a:lnTo>
                    <a:pt x="552354" y="94123"/>
                  </a:lnTo>
                  <a:lnTo>
                    <a:pt x="497068" y="149317"/>
                  </a:lnTo>
                  <a:lnTo>
                    <a:pt x="497068" y="137941"/>
                  </a:lnTo>
                  <a:cubicBezTo>
                    <a:pt x="497068" y="120787"/>
                    <a:pt x="488343" y="106477"/>
                    <a:pt x="473565" y="94834"/>
                  </a:cubicBezTo>
                  <a:lnTo>
                    <a:pt x="513271" y="55194"/>
                  </a:lnTo>
                  <a:lnTo>
                    <a:pt x="506327" y="55194"/>
                  </a:lnTo>
                  <a:cubicBezTo>
                    <a:pt x="491014" y="55194"/>
                    <a:pt x="478729" y="42840"/>
                    <a:pt x="478729" y="27552"/>
                  </a:cubicBezTo>
                  <a:cubicBezTo>
                    <a:pt x="478729" y="12354"/>
                    <a:pt x="491103" y="0"/>
                    <a:pt x="506327" y="0"/>
                  </a:cubicBezTo>
                  <a:close/>
                  <a:moveTo>
                    <a:pt x="27598" y="0"/>
                  </a:moveTo>
                  <a:lnTo>
                    <a:pt x="101312" y="0"/>
                  </a:lnTo>
                  <a:cubicBezTo>
                    <a:pt x="116536" y="0"/>
                    <a:pt x="128910" y="12354"/>
                    <a:pt x="128910" y="27552"/>
                  </a:cubicBezTo>
                  <a:cubicBezTo>
                    <a:pt x="128910" y="42840"/>
                    <a:pt x="116536" y="55194"/>
                    <a:pt x="101312" y="55194"/>
                  </a:cubicBezTo>
                  <a:lnTo>
                    <a:pt x="94279" y="55194"/>
                  </a:lnTo>
                  <a:lnTo>
                    <a:pt x="134074" y="94834"/>
                  </a:lnTo>
                  <a:cubicBezTo>
                    <a:pt x="119207" y="106477"/>
                    <a:pt x="110482" y="120787"/>
                    <a:pt x="110482" y="137852"/>
                  </a:cubicBezTo>
                  <a:lnTo>
                    <a:pt x="110482" y="149317"/>
                  </a:lnTo>
                  <a:lnTo>
                    <a:pt x="55285" y="94123"/>
                  </a:lnTo>
                  <a:lnTo>
                    <a:pt x="55285" y="101144"/>
                  </a:lnTo>
                  <a:cubicBezTo>
                    <a:pt x="55285" y="116343"/>
                    <a:pt x="42911" y="128697"/>
                    <a:pt x="27598" y="128697"/>
                  </a:cubicBezTo>
                  <a:cubicBezTo>
                    <a:pt x="12375" y="128697"/>
                    <a:pt x="0" y="116343"/>
                    <a:pt x="0" y="101144"/>
                  </a:cubicBezTo>
                  <a:lnTo>
                    <a:pt x="0" y="27552"/>
                  </a:lnTo>
                  <a:cubicBezTo>
                    <a:pt x="0" y="12354"/>
                    <a:pt x="12375" y="0"/>
                    <a:pt x="2759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grpSp>
        <p:nvGrpSpPr>
          <p:cNvPr id="23560" name="组合 24">
            <a:extLst>
              <a:ext uri="{FF2B5EF4-FFF2-40B4-BE49-F238E27FC236}">
                <a16:creationId xmlns="" xmlns:a16="http://schemas.microsoft.com/office/drawing/2014/main" id="{841CAB44-E3DB-4BE4-87C9-8395C688A88B}"/>
              </a:ext>
            </a:extLst>
          </p:cNvPr>
          <p:cNvGrpSpPr>
            <a:grpSpLocks/>
          </p:cNvGrpSpPr>
          <p:nvPr/>
        </p:nvGrpSpPr>
        <p:grpSpPr bwMode="auto">
          <a:xfrm>
            <a:off x="2139950" y="5027613"/>
            <a:ext cx="3349625" cy="793750"/>
            <a:chOff x="8148326" y="1542824"/>
            <a:chExt cx="3349501" cy="794073"/>
          </a:xfrm>
        </p:grpSpPr>
        <p:sp>
          <p:nvSpPr>
            <p:cNvPr id="26" name="文本框 6">
              <a:extLst>
                <a:ext uri="{FF2B5EF4-FFF2-40B4-BE49-F238E27FC236}">
                  <a16:creationId xmlns="" xmlns:a16="http://schemas.microsoft.com/office/drawing/2014/main" id="{BCAFE192-F1CB-4FDB-98CE-AF69F947CFE1}"/>
                </a:ext>
              </a:extLst>
            </p:cNvPr>
            <p:cNvSpPr txBox="1"/>
            <p:nvPr/>
          </p:nvSpPr>
          <p:spPr>
            <a:xfrm>
              <a:off x="8148326" y="1864203"/>
              <a:ext cx="3349501" cy="472694"/>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a:latin typeface="+mn-lt"/>
                  <a:ea typeface="+mn-ea"/>
                </a:rPr>
                <a:t>包图网提供全面且质优的多品类设计素材打破传统素材网站单向沟通的服务模式深入服务个人及企业</a:t>
              </a:r>
            </a:p>
          </p:txBody>
        </p:sp>
        <p:sp>
          <p:nvSpPr>
            <p:cNvPr id="27" name="文本框 7">
              <a:extLst>
                <a:ext uri="{FF2B5EF4-FFF2-40B4-BE49-F238E27FC236}">
                  <a16:creationId xmlns="" xmlns:a16="http://schemas.microsoft.com/office/drawing/2014/main" id="{A3121DAB-3B7E-4FF1-AE8A-6351EA17C15B}"/>
                </a:ext>
              </a:extLst>
            </p:cNvPr>
            <p:cNvSpPr txBox="1"/>
            <p:nvPr/>
          </p:nvSpPr>
          <p:spPr>
            <a:xfrm>
              <a:off x="8148327" y="1542824"/>
              <a:ext cx="175020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pic>
        <p:nvPicPr>
          <p:cNvPr id="9" name="图片占位符 8">
            <a:extLst>
              <a:ext uri="{FF2B5EF4-FFF2-40B4-BE49-F238E27FC236}">
                <a16:creationId xmlns="" xmlns:a16="http://schemas.microsoft.com/office/drawing/2014/main" id="{C265BB38-6897-4AA8-A9A0-20BA98A183A5}"/>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5908919" y="0"/>
            <a:ext cx="4215911" cy="3716338"/>
          </a:xfrm>
        </p:spPr>
      </p:pic>
      <p:pic>
        <p:nvPicPr>
          <p:cNvPr id="11" name="图片占位符 10">
            <a:extLst>
              <a:ext uri="{FF2B5EF4-FFF2-40B4-BE49-F238E27FC236}">
                <a16:creationId xmlns="" xmlns:a16="http://schemas.microsoft.com/office/drawing/2014/main" id="{A3A495DC-9E5A-433D-B45B-1B01C7C4AA97}"/>
              </a:ext>
            </a:extLst>
          </p:cNvPr>
          <p:cNvPicPr>
            <a:picLocks noGrp="1" noChangeAspect="1"/>
          </p:cNvPicPr>
          <p:nvPr>
            <p:ph type="pic" sz="quarter" idx="11"/>
          </p:nvPr>
        </p:nvPicPr>
        <p:blipFill>
          <a:blip r:embed="rId4" cstate="print">
            <a:grayscl/>
            <a:extLst>
              <a:ext uri="{28A0092B-C50C-407E-A947-70E740481C1C}">
                <a14:useLocalDpi xmlns:a14="http://schemas.microsoft.com/office/drawing/2010/main" val="0"/>
              </a:ext>
            </a:extLst>
          </a:blip>
          <a:srcRect l="16941" r="16941"/>
          <a:stretch>
            <a:fillRect/>
          </a:stretch>
        </p:blipFill>
        <p:spPr/>
      </p:pic>
      <p:pic>
        <p:nvPicPr>
          <p:cNvPr id="15" name="图片占位符 14">
            <a:extLst>
              <a:ext uri="{FF2B5EF4-FFF2-40B4-BE49-F238E27FC236}">
                <a16:creationId xmlns="" xmlns:a16="http://schemas.microsoft.com/office/drawing/2014/main" id="{43A3384B-4E7B-4D56-B054-5E94E0669444}"/>
              </a:ext>
            </a:extLst>
          </p:cNvPr>
          <p:cNvPicPr>
            <a:picLocks noGrp="1" noChangeAspect="1"/>
          </p:cNvPicPr>
          <p:nvPr>
            <p:ph type="pic" sz="quarter" idx="12"/>
          </p:nvPr>
        </p:nvPicPr>
        <p:blipFill>
          <a:blip r:embed="rId5" cstate="print">
            <a:grayscl/>
            <a:extLst>
              <a:ext uri="{28A0092B-C50C-407E-A947-70E740481C1C}">
                <a14:useLocalDpi xmlns:a14="http://schemas.microsoft.com/office/drawing/2010/main" val="0"/>
              </a:ext>
            </a:extLst>
          </a:blip>
          <a:srcRect t="316" b="316"/>
          <a:stretch>
            <a:fillRect/>
          </a:stretch>
        </p:blipFill>
        <p:spPr/>
      </p:pic>
      <p:pic>
        <p:nvPicPr>
          <p:cNvPr id="17" name="图片占位符 16">
            <a:extLst>
              <a:ext uri="{FF2B5EF4-FFF2-40B4-BE49-F238E27FC236}">
                <a16:creationId xmlns="" xmlns:a16="http://schemas.microsoft.com/office/drawing/2014/main" id="{73D9911B-976D-495F-B0B0-0A2B9C0F4F3E}"/>
              </a:ext>
            </a:extLst>
          </p:cNvPr>
          <p:cNvPicPr>
            <a:picLocks noGrp="1" noChangeAspect="1"/>
          </p:cNvPicPr>
          <p:nvPr>
            <p:ph type="pic" sz="quarter" idx="13"/>
          </p:nvPr>
        </p:nvPicPr>
        <p:blipFill>
          <a:blip r:embed="rId6" cstate="print">
            <a:grayscl/>
            <a:extLst>
              <a:ext uri="{28A0092B-C50C-407E-A947-70E740481C1C}">
                <a14:useLocalDpi xmlns:a14="http://schemas.microsoft.com/office/drawing/2010/main" val="0"/>
              </a:ext>
            </a:extLst>
          </a:blip>
          <a:srcRect l="7124" r="7124"/>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23555"/>
                                        </p:tgtEl>
                                        <p:attrNameLst>
                                          <p:attrName>style.visibility</p:attrName>
                                        </p:attrNameLst>
                                      </p:cBhvr>
                                      <p:to>
                                        <p:strVal val="visible"/>
                                      </p:to>
                                    </p:set>
                                    <p:anim calcmode="lin" valueType="num">
                                      <p:cBhvr>
                                        <p:cTn id="28" dur="500" fill="hold"/>
                                        <p:tgtEl>
                                          <p:spTgt spid="23555"/>
                                        </p:tgtEl>
                                        <p:attrNameLst>
                                          <p:attrName>ppt_w</p:attrName>
                                        </p:attrNameLst>
                                      </p:cBhvr>
                                      <p:tavLst>
                                        <p:tav tm="0">
                                          <p:val>
                                            <p:fltVal val="0"/>
                                          </p:val>
                                        </p:tav>
                                        <p:tav tm="100000">
                                          <p:val>
                                            <p:strVal val="#ppt_w"/>
                                          </p:val>
                                        </p:tav>
                                      </p:tavLst>
                                    </p:anim>
                                    <p:anim calcmode="lin" valueType="num">
                                      <p:cBhvr>
                                        <p:cTn id="29" dur="500" fill="hold"/>
                                        <p:tgtEl>
                                          <p:spTgt spid="23555"/>
                                        </p:tgtEl>
                                        <p:attrNameLst>
                                          <p:attrName>ppt_h</p:attrName>
                                        </p:attrNameLst>
                                      </p:cBhvr>
                                      <p:tavLst>
                                        <p:tav tm="0">
                                          <p:val>
                                            <p:fltVal val="0"/>
                                          </p:val>
                                        </p:tav>
                                        <p:tav tm="100000">
                                          <p:val>
                                            <p:strVal val="#ppt_h"/>
                                          </p:val>
                                        </p:tav>
                                      </p:tavLst>
                                    </p:anim>
                                    <p:animEffect transition="in" filter="fade">
                                      <p:cBhvr>
                                        <p:cTn id="30" dur="500"/>
                                        <p:tgtEl>
                                          <p:spTgt spid="23555"/>
                                        </p:tgtEl>
                                      </p:cBhvr>
                                    </p:animEffect>
                                  </p:childTnLst>
                                </p:cTn>
                              </p:par>
                              <p:par>
                                <p:cTn id="31" presetID="53" presetClass="entr" presetSubtype="16" fill="hold" nodeType="withEffect">
                                  <p:stCondLst>
                                    <p:cond delay="0"/>
                                  </p:stCondLst>
                                  <p:childTnLst>
                                    <p:set>
                                      <p:cBhvr>
                                        <p:cTn id="32" dur="1" fill="hold">
                                          <p:stCondLst>
                                            <p:cond delay="0"/>
                                          </p:stCondLst>
                                        </p:cTn>
                                        <p:tgtEl>
                                          <p:spTgt spid="23557"/>
                                        </p:tgtEl>
                                        <p:attrNameLst>
                                          <p:attrName>style.visibility</p:attrName>
                                        </p:attrNameLst>
                                      </p:cBhvr>
                                      <p:to>
                                        <p:strVal val="visible"/>
                                      </p:to>
                                    </p:set>
                                    <p:anim calcmode="lin" valueType="num">
                                      <p:cBhvr>
                                        <p:cTn id="33" dur="500" fill="hold"/>
                                        <p:tgtEl>
                                          <p:spTgt spid="23557"/>
                                        </p:tgtEl>
                                        <p:attrNameLst>
                                          <p:attrName>ppt_w</p:attrName>
                                        </p:attrNameLst>
                                      </p:cBhvr>
                                      <p:tavLst>
                                        <p:tav tm="0">
                                          <p:val>
                                            <p:fltVal val="0"/>
                                          </p:val>
                                        </p:tav>
                                        <p:tav tm="100000">
                                          <p:val>
                                            <p:strVal val="#ppt_w"/>
                                          </p:val>
                                        </p:tav>
                                      </p:tavLst>
                                    </p:anim>
                                    <p:anim calcmode="lin" valueType="num">
                                      <p:cBhvr>
                                        <p:cTn id="34" dur="500" fill="hold"/>
                                        <p:tgtEl>
                                          <p:spTgt spid="23557"/>
                                        </p:tgtEl>
                                        <p:attrNameLst>
                                          <p:attrName>ppt_h</p:attrName>
                                        </p:attrNameLst>
                                      </p:cBhvr>
                                      <p:tavLst>
                                        <p:tav tm="0">
                                          <p:val>
                                            <p:fltVal val="0"/>
                                          </p:val>
                                        </p:tav>
                                        <p:tav tm="100000">
                                          <p:val>
                                            <p:strVal val="#ppt_h"/>
                                          </p:val>
                                        </p:tav>
                                      </p:tavLst>
                                    </p:anim>
                                    <p:animEffect transition="in" filter="fade">
                                      <p:cBhvr>
                                        <p:cTn id="35" dur="500"/>
                                        <p:tgtEl>
                                          <p:spTgt spid="23557"/>
                                        </p:tgtEl>
                                      </p:cBhvr>
                                    </p:animEffect>
                                  </p:childTnLst>
                                </p:cTn>
                              </p:par>
                              <p:par>
                                <p:cTn id="36" presetID="53" presetClass="entr" presetSubtype="16" fill="hold" nodeType="withEffect">
                                  <p:stCondLst>
                                    <p:cond delay="0"/>
                                  </p:stCondLst>
                                  <p:childTnLst>
                                    <p:set>
                                      <p:cBhvr>
                                        <p:cTn id="37" dur="1" fill="hold">
                                          <p:stCondLst>
                                            <p:cond delay="0"/>
                                          </p:stCondLst>
                                        </p:cTn>
                                        <p:tgtEl>
                                          <p:spTgt spid="23559"/>
                                        </p:tgtEl>
                                        <p:attrNameLst>
                                          <p:attrName>style.visibility</p:attrName>
                                        </p:attrNameLst>
                                      </p:cBhvr>
                                      <p:to>
                                        <p:strVal val="visible"/>
                                      </p:to>
                                    </p:set>
                                    <p:anim calcmode="lin" valueType="num">
                                      <p:cBhvr>
                                        <p:cTn id="38" dur="500" fill="hold"/>
                                        <p:tgtEl>
                                          <p:spTgt spid="23559"/>
                                        </p:tgtEl>
                                        <p:attrNameLst>
                                          <p:attrName>ppt_w</p:attrName>
                                        </p:attrNameLst>
                                      </p:cBhvr>
                                      <p:tavLst>
                                        <p:tav tm="0">
                                          <p:val>
                                            <p:fltVal val="0"/>
                                          </p:val>
                                        </p:tav>
                                        <p:tav tm="100000">
                                          <p:val>
                                            <p:strVal val="#ppt_w"/>
                                          </p:val>
                                        </p:tav>
                                      </p:tavLst>
                                    </p:anim>
                                    <p:anim calcmode="lin" valueType="num">
                                      <p:cBhvr>
                                        <p:cTn id="39" dur="500" fill="hold"/>
                                        <p:tgtEl>
                                          <p:spTgt spid="23559"/>
                                        </p:tgtEl>
                                        <p:attrNameLst>
                                          <p:attrName>ppt_h</p:attrName>
                                        </p:attrNameLst>
                                      </p:cBhvr>
                                      <p:tavLst>
                                        <p:tav tm="0">
                                          <p:val>
                                            <p:fltVal val="0"/>
                                          </p:val>
                                        </p:tav>
                                        <p:tav tm="100000">
                                          <p:val>
                                            <p:strVal val="#ppt_h"/>
                                          </p:val>
                                        </p:tav>
                                      </p:tavLst>
                                    </p:anim>
                                    <p:animEffect transition="in" filter="fade">
                                      <p:cBhvr>
                                        <p:cTn id="40" dur="500"/>
                                        <p:tgtEl>
                                          <p:spTgt spid="23559"/>
                                        </p:tgtEl>
                                      </p:cBhvr>
                                    </p:animEffect>
                                  </p:childTnLst>
                                </p:cTn>
                              </p:par>
                            </p:childTnLst>
                          </p:cTn>
                        </p:par>
                        <p:par>
                          <p:cTn id="41" fill="hold">
                            <p:stCondLst>
                              <p:cond delay="2500"/>
                            </p:stCondLst>
                            <p:childTnLst>
                              <p:par>
                                <p:cTn id="42" presetID="22" presetClass="entr" presetSubtype="8" fill="hold" nodeType="afterEffect">
                                  <p:stCondLst>
                                    <p:cond delay="0"/>
                                  </p:stCondLst>
                                  <p:childTnLst>
                                    <p:set>
                                      <p:cBhvr>
                                        <p:cTn id="43" dur="1" fill="hold">
                                          <p:stCondLst>
                                            <p:cond delay="0"/>
                                          </p:stCondLst>
                                        </p:cTn>
                                        <p:tgtEl>
                                          <p:spTgt spid="23556"/>
                                        </p:tgtEl>
                                        <p:attrNameLst>
                                          <p:attrName>style.visibility</p:attrName>
                                        </p:attrNameLst>
                                      </p:cBhvr>
                                      <p:to>
                                        <p:strVal val="visible"/>
                                      </p:to>
                                    </p:set>
                                    <p:animEffect transition="in" filter="wipe(left)">
                                      <p:cBhvr>
                                        <p:cTn id="44" dur="500"/>
                                        <p:tgtEl>
                                          <p:spTgt spid="23556"/>
                                        </p:tgtEl>
                                      </p:cBhvr>
                                    </p:animEffect>
                                  </p:childTnLst>
                                </p:cTn>
                              </p:par>
                            </p:childTnLst>
                          </p:cTn>
                        </p:par>
                        <p:par>
                          <p:cTn id="45" fill="hold">
                            <p:stCondLst>
                              <p:cond delay="3000"/>
                            </p:stCondLst>
                            <p:childTnLst>
                              <p:par>
                                <p:cTn id="46" presetID="22" presetClass="entr" presetSubtype="8" fill="hold" nodeType="afterEffect">
                                  <p:stCondLst>
                                    <p:cond delay="0"/>
                                  </p:stCondLst>
                                  <p:childTnLst>
                                    <p:set>
                                      <p:cBhvr>
                                        <p:cTn id="47" dur="1" fill="hold">
                                          <p:stCondLst>
                                            <p:cond delay="0"/>
                                          </p:stCondLst>
                                        </p:cTn>
                                        <p:tgtEl>
                                          <p:spTgt spid="23558"/>
                                        </p:tgtEl>
                                        <p:attrNameLst>
                                          <p:attrName>style.visibility</p:attrName>
                                        </p:attrNameLst>
                                      </p:cBhvr>
                                      <p:to>
                                        <p:strVal val="visible"/>
                                      </p:to>
                                    </p:set>
                                    <p:animEffect transition="in" filter="wipe(left)">
                                      <p:cBhvr>
                                        <p:cTn id="48" dur="500"/>
                                        <p:tgtEl>
                                          <p:spTgt spid="23558"/>
                                        </p:tgtEl>
                                      </p:cBhvr>
                                    </p:animEffect>
                                  </p:childTnLst>
                                </p:cTn>
                              </p:par>
                            </p:childTnLst>
                          </p:cTn>
                        </p:par>
                        <p:par>
                          <p:cTn id="49" fill="hold">
                            <p:stCondLst>
                              <p:cond delay="3500"/>
                            </p:stCondLst>
                            <p:childTnLst>
                              <p:par>
                                <p:cTn id="50" presetID="22" presetClass="entr" presetSubtype="8" fill="hold" nodeType="afterEffect">
                                  <p:stCondLst>
                                    <p:cond delay="0"/>
                                  </p:stCondLst>
                                  <p:childTnLst>
                                    <p:set>
                                      <p:cBhvr>
                                        <p:cTn id="51" dur="1" fill="hold">
                                          <p:stCondLst>
                                            <p:cond delay="0"/>
                                          </p:stCondLst>
                                        </p:cTn>
                                        <p:tgtEl>
                                          <p:spTgt spid="23560"/>
                                        </p:tgtEl>
                                        <p:attrNameLst>
                                          <p:attrName>style.visibility</p:attrName>
                                        </p:attrNameLst>
                                      </p:cBhvr>
                                      <p:to>
                                        <p:strVal val="visible"/>
                                      </p:to>
                                    </p:set>
                                    <p:animEffect transition="in" filter="wipe(left)">
                                      <p:cBhvr>
                                        <p:cTn id="52" dur="500"/>
                                        <p:tgtEl>
                                          <p:spTgt spid="235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a:extLst>
              <a:ext uri="{FF2B5EF4-FFF2-40B4-BE49-F238E27FC236}">
                <a16:creationId xmlns="" xmlns:a16="http://schemas.microsoft.com/office/drawing/2014/main" id="{3E73E6BF-B5A9-4665-B107-4490CA35A6BB}"/>
              </a:ext>
            </a:extLst>
          </p:cNvPr>
          <p:cNvPicPr>
            <a:picLocks noGrp="1" noChangeAspect="1"/>
          </p:cNvPicPr>
          <p:nvPr>
            <p:ph type="pic" sz="quarter" idx="11"/>
          </p:nvPr>
        </p:nvPicPr>
        <p:blipFill>
          <a:blip r:embed="rId3" cstate="print">
            <a:grayscl/>
            <a:extLst>
              <a:ext uri="{28A0092B-C50C-407E-A947-70E740481C1C}">
                <a14:useLocalDpi xmlns:a14="http://schemas.microsoft.com/office/drawing/2010/main" val="0"/>
              </a:ext>
            </a:extLst>
          </a:blip>
          <a:srcRect l="12835" r="12835"/>
          <a:stretch>
            <a:fillRect/>
          </a:stretch>
        </p:blipFill>
        <p:spPr/>
      </p:pic>
      <p:grpSp>
        <p:nvGrpSpPr>
          <p:cNvPr id="6" name="组合 5">
            <a:extLst>
              <a:ext uri="{FF2B5EF4-FFF2-40B4-BE49-F238E27FC236}">
                <a16:creationId xmlns="" xmlns:a16="http://schemas.microsoft.com/office/drawing/2014/main" id="{34F1A7D4-335C-49AF-B89E-F9F4223069FF}"/>
              </a:ext>
            </a:extLst>
          </p:cNvPr>
          <p:cNvGrpSpPr/>
          <p:nvPr/>
        </p:nvGrpSpPr>
        <p:grpSpPr>
          <a:xfrm>
            <a:off x="3221038" y="1930400"/>
            <a:ext cx="2724150" cy="2855913"/>
            <a:chOff x="3221038" y="1930400"/>
            <a:chExt cx="2724150" cy="2855913"/>
          </a:xfrm>
        </p:grpSpPr>
        <p:sp>
          <p:nvSpPr>
            <p:cNvPr id="3" name="矩形 2">
              <a:extLst>
                <a:ext uri="{FF2B5EF4-FFF2-40B4-BE49-F238E27FC236}">
                  <a16:creationId xmlns="" xmlns:a16="http://schemas.microsoft.com/office/drawing/2014/main" id="{13F0051F-B542-4CB7-A92C-C3A0DE78E891}"/>
                </a:ext>
              </a:extLst>
            </p:cNvPr>
            <p:cNvSpPr/>
            <p:nvPr/>
          </p:nvSpPr>
          <p:spPr>
            <a:xfrm>
              <a:off x="3221038" y="1930400"/>
              <a:ext cx="2724150" cy="2855913"/>
            </a:xfrm>
            <a:prstGeom prst="rect">
              <a:avLst/>
            </a:prstGeom>
            <a:solidFill>
              <a:schemeClr val="bg1"/>
            </a:solidFill>
            <a:ln>
              <a:noFill/>
            </a:ln>
            <a:effectLst>
              <a:outerShdw blurRad="317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椭圆 5">
              <a:extLst>
                <a:ext uri="{FF2B5EF4-FFF2-40B4-BE49-F238E27FC236}">
                  <a16:creationId xmlns="" xmlns:a16="http://schemas.microsoft.com/office/drawing/2014/main" id="{5F721FAD-6985-45B9-A17A-22394991C8DE}"/>
                </a:ext>
              </a:extLst>
            </p:cNvPr>
            <p:cNvSpPr/>
            <p:nvPr/>
          </p:nvSpPr>
          <p:spPr>
            <a:xfrm>
              <a:off x="4238625" y="2320925"/>
              <a:ext cx="688975" cy="72072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81481" h="607550">
                  <a:moveTo>
                    <a:pt x="481201" y="419040"/>
                  </a:moveTo>
                  <a:cubicBezTo>
                    <a:pt x="486349" y="418119"/>
                    <a:pt x="491842" y="419193"/>
                    <a:pt x="496452" y="422492"/>
                  </a:cubicBezTo>
                  <a:cubicBezTo>
                    <a:pt x="505825" y="428937"/>
                    <a:pt x="507976" y="441673"/>
                    <a:pt x="501522" y="450880"/>
                  </a:cubicBezTo>
                  <a:cubicBezTo>
                    <a:pt x="456808" y="514868"/>
                    <a:pt x="385666" y="554918"/>
                    <a:pt x="308376" y="560288"/>
                  </a:cubicBezTo>
                  <a:lnTo>
                    <a:pt x="320823" y="572717"/>
                  </a:lnTo>
                  <a:cubicBezTo>
                    <a:pt x="328813" y="580697"/>
                    <a:pt x="328813" y="593586"/>
                    <a:pt x="320823" y="601566"/>
                  </a:cubicBezTo>
                  <a:cubicBezTo>
                    <a:pt x="316828" y="605555"/>
                    <a:pt x="311603" y="607550"/>
                    <a:pt x="306379" y="607550"/>
                  </a:cubicBezTo>
                  <a:cubicBezTo>
                    <a:pt x="301155" y="607550"/>
                    <a:pt x="295930" y="605555"/>
                    <a:pt x="291935" y="601566"/>
                  </a:cubicBezTo>
                  <a:lnTo>
                    <a:pt x="244148" y="553843"/>
                  </a:lnTo>
                  <a:cubicBezTo>
                    <a:pt x="236158" y="545864"/>
                    <a:pt x="236158" y="532975"/>
                    <a:pt x="244148" y="524995"/>
                  </a:cubicBezTo>
                  <a:lnTo>
                    <a:pt x="291935" y="477273"/>
                  </a:lnTo>
                  <a:cubicBezTo>
                    <a:pt x="299925" y="469294"/>
                    <a:pt x="312833" y="469294"/>
                    <a:pt x="320823" y="477273"/>
                  </a:cubicBezTo>
                  <a:cubicBezTo>
                    <a:pt x="328813" y="485252"/>
                    <a:pt x="328813" y="498142"/>
                    <a:pt x="320823" y="506121"/>
                  </a:cubicBezTo>
                  <a:lnTo>
                    <a:pt x="307762" y="519318"/>
                  </a:lnTo>
                  <a:cubicBezTo>
                    <a:pt x="371837" y="514254"/>
                    <a:pt x="430841" y="480649"/>
                    <a:pt x="468025" y="427556"/>
                  </a:cubicBezTo>
                  <a:cubicBezTo>
                    <a:pt x="471252" y="422876"/>
                    <a:pt x="476054" y="419960"/>
                    <a:pt x="481201" y="419040"/>
                  </a:cubicBezTo>
                  <a:close/>
                  <a:moveTo>
                    <a:pt x="121878" y="204057"/>
                  </a:moveTo>
                  <a:cubicBezTo>
                    <a:pt x="170429" y="204057"/>
                    <a:pt x="209915" y="243478"/>
                    <a:pt x="209915" y="291950"/>
                  </a:cubicBezTo>
                  <a:cubicBezTo>
                    <a:pt x="209915" y="330758"/>
                    <a:pt x="184718" y="363737"/>
                    <a:pt x="149687" y="375395"/>
                  </a:cubicBezTo>
                  <a:cubicBezTo>
                    <a:pt x="174424" y="380150"/>
                    <a:pt x="196087" y="391194"/>
                    <a:pt x="212220" y="407607"/>
                  </a:cubicBezTo>
                  <a:cubicBezTo>
                    <a:pt x="233576" y="429542"/>
                    <a:pt x="244485" y="459606"/>
                    <a:pt x="243717" y="494886"/>
                  </a:cubicBezTo>
                  <a:cubicBezTo>
                    <a:pt x="243410" y="505930"/>
                    <a:pt x="234345" y="514827"/>
                    <a:pt x="223129" y="514827"/>
                  </a:cubicBezTo>
                  <a:lnTo>
                    <a:pt x="20473" y="514827"/>
                  </a:lnTo>
                  <a:cubicBezTo>
                    <a:pt x="9410" y="514827"/>
                    <a:pt x="346" y="505930"/>
                    <a:pt x="38" y="494886"/>
                  </a:cubicBezTo>
                  <a:cubicBezTo>
                    <a:pt x="-730" y="459606"/>
                    <a:pt x="10025" y="429542"/>
                    <a:pt x="31381" y="407607"/>
                  </a:cubicBezTo>
                  <a:cubicBezTo>
                    <a:pt x="47668" y="391194"/>
                    <a:pt x="69331" y="380150"/>
                    <a:pt x="93914" y="375395"/>
                  </a:cubicBezTo>
                  <a:cubicBezTo>
                    <a:pt x="59037" y="363737"/>
                    <a:pt x="33840" y="330758"/>
                    <a:pt x="33840" y="291950"/>
                  </a:cubicBezTo>
                  <a:cubicBezTo>
                    <a:pt x="33840" y="243478"/>
                    <a:pt x="73326" y="204057"/>
                    <a:pt x="121878" y="204057"/>
                  </a:cubicBezTo>
                  <a:close/>
                  <a:moveTo>
                    <a:pt x="459604" y="81414"/>
                  </a:moveTo>
                  <a:cubicBezTo>
                    <a:pt x="508155" y="81414"/>
                    <a:pt x="547641" y="120846"/>
                    <a:pt x="547641" y="169330"/>
                  </a:cubicBezTo>
                  <a:cubicBezTo>
                    <a:pt x="547641" y="207995"/>
                    <a:pt x="522444" y="240983"/>
                    <a:pt x="487567" y="252644"/>
                  </a:cubicBezTo>
                  <a:cubicBezTo>
                    <a:pt x="512150" y="257400"/>
                    <a:pt x="533813" y="268447"/>
                    <a:pt x="550100" y="285018"/>
                  </a:cubicBezTo>
                  <a:cubicBezTo>
                    <a:pt x="571456" y="306805"/>
                    <a:pt x="582211" y="337031"/>
                    <a:pt x="581443" y="372167"/>
                  </a:cubicBezTo>
                  <a:cubicBezTo>
                    <a:pt x="581136" y="383367"/>
                    <a:pt x="572071" y="392113"/>
                    <a:pt x="561008" y="392113"/>
                  </a:cubicBezTo>
                  <a:lnTo>
                    <a:pt x="358199" y="392113"/>
                  </a:lnTo>
                  <a:cubicBezTo>
                    <a:pt x="347136" y="392113"/>
                    <a:pt x="338072" y="383367"/>
                    <a:pt x="337764" y="372167"/>
                  </a:cubicBezTo>
                  <a:cubicBezTo>
                    <a:pt x="336996" y="337031"/>
                    <a:pt x="347905" y="306805"/>
                    <a:pt x="369261" y="285018"/>
                  </a:cubicBezTo>
                  <a:cubicBezTo>
                    <a:pt x="385394" y="268447"/>
                    <a:pt x="407057" y="257400"/>
                    <a:pt x="431794" y="252644"/>
                  </a:cubicBezTo>
                  <a:cubicBezTo>
                    <a:pt x="396763" y="240983"/>
                    <a:pt x="371566" y="207995"/>
                    <a:pt x="371566" y="169330"/>
                  </a:cubicBezTo>
                  <a:cubicBezTo>
                    <a:pt x="371566" y="120846"/>
                    <a:pt x="411052" y="81414"/>
                    <a:pt x="459604" y="81414"/>
                  </a:cubicBezTo>
                  <a:close/>
                  <a:moveTo>
                    <a:pt x="290698" y="0"/>
                  </a:moveTo>
                  <a:cubicBezTo>
                    <a:pt x="295922" y="0"/>
                    <a:pt x="301146" y="1995"/>
                    <a:pt x="305141" y="5983"/>
                  </a:cubicBezTo>
                  <a:lnTo>
                    <a:pt x="352928" y="53695"/>
                  </a:lnTo>
                  <a:cubicBezTo>
                    <a:pt x="360918" y="61672"/>
                    <a:pt x="360918" y="74559"/>
                    <a:pt x="352928" y="82536"/>
                  </a:cubicBezTo>
                  <a:lnTo>
                    <a:pt x="305141" y="130248"/>
                  </a:lnTo>
                  <a:cubicBezTo>
                    <a:pt x="301146" y="134236"/>
                    <a:pt x="295922" y="136231"/>
                    <a:pt x="290698" y="136231"/>
                  </a:cubicBezTo>
                  <a:cubicBezTo>
                    <a:pt x="285474" y="136231"/>
                    <a:pt x="280249" y="134236"/>
                    <a:pt x="276254" y="130248"/>
                  </a:cubicBezTo>
                  <a:cubicBezTo>
                    <a:pt x="268264" y="122270"/>
                    <a:pt x="268264" y="109383"/>
                    <a:pt x="276254" y="101406"/>
                  </a:cubicBezTo>
                  <a:lnTo>
                    <a:pt x="289008" y="88673"/>
                  </a:lnTo>
                  <a:cubicBezTo>
                    <a:pt x="219709" y="89133"/>
                    <a:pt x="154560" y="123191"/>
                    <a:pt x="114302" y="179800"/>
                  </a:cubicBezTo>
                  <a:cubicBezTo>
                    <a:pt x="110307" y="185476"/>
                    <a:pt x="104007" y="188391"/>
                    <a:pt x="97554" y="188391"/>
                  </a:cubicBezTo>
                  <a:cubicBezTo>
                    <a:pt x="93559" y="188391"/>
                    <a:pt x="89410" y="187164"/>
                    <a:pt x="85722" y="184709"/>
                  </a:cubicBezTo>
                  <a:cubicBezTo>
                    <a:pt x="76503" y="178112"/>
                    <a:pt x="74352" y="165379"/>
                    <a:pt x="80959" y="156174"/>
                  </a:cubicBezTo>
                  <a:cubicBezTo>
                    <a:pt x="128746" y="88673"/>
                    <a:pt x="206495" y="48325"/>
                    <a:pt x="289008" y="47712"/>
                  </a:cubicBezTo>
                  <a:lnTo>
                    <a:pt x="276254" y="34825"/>
                  </a:lnTo>
                  <a:cubicBezTo>
                    <a:pt x="268264" y="26847"/>
                    <a:pt x="268264" y="13961"/>
                    <a:pt x="276254" y="5983"/>
                  </a:cubicBezTo>
                  <a:cubicBezTo>
                    <a:pt x="280249" y="1995"/>
                    <a:pt x="285474" y="0"/>
                    <a:pt x="290698"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7" name="文本框 6">
              <a:extLst>
                <a:ext uri="{FF2B5EF4-FFF2-40B4-BE49-F238E27FC236}">
                  <a16:creationId xmlns="" xmlns:a16="http://schemas.microsoft.com/office/drawing/2014/main" id="{48D97EC1-1B61-44AE-8F56-B443B6345383}"/>
                </a:ext>
              </a:extLst>
            </p:cNvPr>
            <p:cNvSpPr txBox="1"/>
            <p:nvPr/>
          </p:nvSpPr>
          <p:spPr>
            <a:xfrm>
              <a:off x="3543296" y="3351330"/>
              <a:ext cx="2079176" cy="1072858"/>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71450" indent="-171450" eaLnBrk="1" hangingPunct="1">
                <a:buFont typeface="Wingdings" panose="05000000000000000000" pitchFamily="2" charset="2"/>
                <a:buChar char="l"/>
                <a:defRPr/>
              </a:pPr>
              <a:r>
                <a:rPr lang="zh-CN" altLang="en-US" dirty="0">
                  <a:latin typeface="+mn-lt"/>
                  <a:ea typeface="+mn-ea"/>
                </a:rPr>
                <a:t>包图网提供全面且质优的</a:t>
              </a:r>
              <a:endParaRPr lang="en-US" altLang="zh-CN" dirty="0">
                <a:latin typeface="+mn-lt"/>
                <a:ea typeface="+mn-ea"/>
              </a:endParaRPr>
            </a:p>
            <a:p>
              <a:pPr marL="171450" indent="-171450" eaLnBrk="1" hangingPunct="1">
                <a:buFont typeface="Wingdings" panose="05000000000000000000" pitchFamily="2" charset="2"/>
                <a:buChar char="l"/>
                <a:defRPr/>
              </a:pPr>
              <a:r>
                <a:rPr lang="zh-CN" altLang="en-US" dirty="0">
                  <a:latin typeface="+mn-lt"/>
                  <a:ea typeface="+mn-ea"/>
                </a:rPr>
                <a:t>多品类设计素材打破传统素材网站单向沟通的服务模式</a:t>
              </a:r>
              <a:endParaRPr lang="en-US" altLang="zh-CN" dirty="0">
                <a:latin typeface="+mn-lt"/>
                <a:ea typeface="+mn-ea"/>
              </a:endParaRPr>
            </a:p>
            <a:p>
              <a:pPr marL="171450" indent="-171450" eaLnBrk="1" hangingPunct="1">
                <a:buFont typeface="Wingdings" panose="05000000000000000000" pitchFamily="2" charset="2"/>
                <a:buChar char="l"/>
                <a:defRPr/>
              </a:pPr>
              <a:r>
                <a:rPr lang="zh-CN" altLang="en-US" dirty="0">
                  <a:latin typeface="+mn-lt"/>
                  <a:ea typeface="+mn-ea"/>
                </a:rPr>
                <a:t>深入服务个人及企业</a:t>
              </a:r>
              <a:endParaRPr lang="en-US" altLang="zh-CN" dirty="0">
                <a:latin typeface="+mn-lt"/>
                <a:ea typeface="+mn-ea"/>
              </a:endParaRPr>
            </a:p>
            <a:p>
              <a:pPr marL="171450" indent="-171450" eaLnBrk="1" hangingPunct="1">
                <a:buFont typeface="Wingdings" panose="05000000000000000000" pitchFamily="2" charset="2"/>
                <a:buChar char="l"/>
                <a:defRPr/>
              </a:pPr>
              <a:r>
                <a:rPr lang="zh-CN" altLang="en-US" dirty="0">
                  <a:latin typeface="+mn-lt"/>
                  <a:ea typeface="+mn-ea"/>
                </a:rPr>
                <a:t>包图网提供全面且质优的</a:t>
              </a:r>
              <a:endParaRPr lang="en-US" altLang="zh-CN" dirty="0">
                <a:latin typeface="+mn-lt"/>
                <a:ea typeface="+mn-ea"/>
              </a:endParaRPr>
            </a:p>
          </p:txBody>
        </p:sp>
      </p:grpSp>
      <p:grpSp>
        <p:nvGrpSpPr>
          <p:cNvPr id="25605" name="组合 35">
            <a:extLst>
              <a:ext uri="{FF2B5EF4-FFF2-40B4-BE49-F238E27FC236}">
                <a16:creationId xmlns="" xmlns:a16="http://schemas.microsoft.com/office/drawing/2014/main" id="{F57F4C0C-A449-4F44-AE4E-73CCB404F5AF}"/>
              </a:ext>
            </a:extLst>
          </p:cNvPr>
          <p:cNvGrpSpPr>
            <a:grpSpLocks/>
          </p:cNvGrpSpPr>
          <p:nvPr/>
        </p:nvGrpSpPr>
        <p:grpSpPr bwMode="auto">
          <a:xfrm>
            <a:off x="6664325" y="2455863"/>
            <a:ext cx="793750" cy="793750"/>
            <a:chOff x="1149396" y="1989138"/>
            <a:chExt cx="1103084" cy="1103084"/>
          </a:xfrm>
        </p:grpSpPr>
        <p:sp>
          <p:nvSpPr>
            <p:cNvPr id="37" name="矩形 36">
              <a:extLst>
                <a:ext uri="{FF2B5EF4-FFF2-40B4-BE49-F238E27FC236}">
                  <a16:creationId xmlns="" xmlns:a16="http://schemas.microsoft.com/office/drawing/2014/main" id="{FEC52664-CAF1-4A6A-9804-F72876ACFCBA}"/>
                </a:ext>
              </a:extLst>
            </p:cNvPr>
            <p:cNvSpPr/>
            <p:nvPr/>
          </p:nvSpPr>
          <p:spPr>
            <a:xfrm>
              <a:off x="1149396" y="1989138"/>
              <a:ext cx="1103084" cy="11030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38" name="椭圆 13">
              <a:extLst>
                <a:ext uri="{FF2B5EF4-FFF2-40B4-BE49-F238E27FC236}">
                  <a16:creationId xmlns="" xmlns:a16="http://schemas.microsoft.com/office/drawing/2014/main" id="{7AC65780-1DB0-483C-9DA8-D70079D86826}"/>
                </a:ext>
              </a:extLst>
            </p:cNvPr>
            <p:cNvSpPr/>
            <p:nvPr/>
          </p:nvSpPr>
          <p:spPr>
            <a:xfrm>
              <a:off x="1383250" y="2260496"/>
              <a:ext cx="635376" cy="560367"/>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8546" h="503434">
                  <a:moveTo>
                    <a:pt x="0" y="154789"/>
                  </a:moveTo>
                  <a:lnTo>
                    <a:pt x="35220" y="173435"/>
                  </a:lnTo>
                  <a:lnTo>
                    <a:pt x="179058" y="248905"/>
                  </a:lnTo>
                  <a:lnTo>
                    <a:pt x="36995" y="328224"/>
                  </a:lnTo>
                  <a:lnTo>
                    <a:pt x="0" y="346573"/>
                  </a:lnTo>
                  <a:close/>
                  <a:moveTo>
                    <a:pt x="317538" y="106843"/>
                  </a:moveTo>
                  <a:cubicBezTo>
                    <a:pt x="396974" y="106843"/>
                    <a:pt x="463479" y="171371"/>
                    <a:pt x="463479" y="250647"/>
                  </a:cubicBezTo>
                  <a:cubicBezTo>
                    <a:pt x="463479" y="329924"/>
                    <a:pt x="396974" y="396295"/>
                    <a:pt x="317538" y="396295"/>
                  </a:cubicBezTo>
                  <a:cubicBezTo>
                    <a:pt x="254728" y="396295"/>
                    <a:pt x="199308" y="353891"/>
                    <a:pt x="180834" y="296739"/>
                  </a:cubicBezTo>
                  <a:lnTo>
                    <a:pt x="265812" y="250647"/>
                  </a:lnTo>
                  <a:lnTo>
                    <a:pt x="180834" y="204556"/>
                  </a:lnTo>
                  <a:cubicBezTo>
                    <a:pt x="199308" y="147403"/>
                    <a:pt x="252881" y="106843"/>
                    <a:pt x="317538" y="106843"/>
                  </a:cubicBezTo>
                  <a:close/>
                  <a:moveTo>
                    <a:pt x="317551" y="0"/>
                  </a:moveTo>
                  <a:cubicBezTo>
                    <a:pt x="455967" y="0"/>
                    <a:pt x="568546" y="112489"/>
                    <a:pt x="568546" y="250795"/>
                  </a:cubicBezTo>
                  <a:cubicBezTo>
                    <a:pt x="568546" y="389101"/>
                    <a:pt x="455967" y="503434"/>
                    <a:pt x="317551" y="503434"/>
                  </a:cubicBezTo>
                  <a:cubicBezTo>
                    <a:pt x="210509" y="503434"/>
                    <a:pt x="120077" y="437047"/>
                    <a:pt x="83166" y="342999"/>
                  </a:cubicBezTo>
                  <a:lnTo>
                    <a:pt x="131150" y="317182"/>
                  </a:lnTo>
                  <a:cubicBezTo>
                    <a:pt x="158834" y="392789"/>
                    <a:pt x="230810" y="448112"/>
                    <a:pt x="317551" y="448112"/>
                  </a:cubicBezTo>
                  <a:cubicBezTo>
                    <a:pt x="426439" y="448112"/>
                    <a:pt x="515025" y="359596"/>
                    <a:pt x="515025" y="250795"/>
                  </a:cubicBezTo>
                  <a:cubicBezTo>
                    <a:pt x="515025" y="141994"/>
                    <a:pt x="426439" y="53478"/>
                    <a:pt x="317551" y="53478"/>
                  </a:cubicBezTo>
                  <a:cubicBezTo>
                    <a:pt x="232656" y="53478"/>
                    <a:pt x="158834" y="108801"/>
                    <a:pt x="131150" y="184408"/>
                  </a:cubicBezTo>
                  <a:lnTo>
                    <a:pt x="83166" y="158591"/>
                  </a:lnTo>
                  <a:cubicBezTo>
                    <a:pt x="120077" y="64543"/>
                    <a:pt x="210509" y="0"/>
                    <a:pt x="3175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grpSp>
        <p:nvGrpSpPr>
          <p:cNvPr id="25606" name="组合 9">
            <a:extLst>
              <a:ext uri="{FF2B5EF4-FFF2-40B4-BE49-F238E27FC236}">
                <a16:creationId xmlns="" xmlns:a16="http://schemas.microsoft.com/office/drawing/2014/main" id="{15D2CE8E-ABD1-40DE-A835-C5815F5D3004}"/>
              </a:ext>
            </a:extLst>
          </p:cNvPr>
          <p:cNvGrpSpPr>
            <a:grpSpLocks/>
          </p:cNvGrpSpPr>
          <p:nvPr/>
        </p:nvGrpSpPr>
        <p:grpSpPr bwMode="auto">
          <a:xfrm>
            <a:off x="7626350" y="2455863"/>
            <a:ext cx="3349625" cy="793750"/>
            <a:chOff x="8148326" y="1542824"/>
            <a:chExt cx="3349501" cy="794073"/>
          </a:xfrm>
        </p:grpSpPr>
        <p:sp>
          <p:nvSpPr>
            <p:cNvPr id="11" name="文本框 6">
              <a:extLst>
                <a:ext uri="{FF2B5EF4-FFF2-40B4-BE49-F238E27FC236}">
                  <a16:creationId xmlns="" xmlns:a16="http://schemas.microsoft.com/office/drawing/2014/main" id="{5818ADE4-B77B-43B9-A6AE-2BC6CDBB896F}"/>
                </a:ext>
              </a:extLst>
            </p:cNvPr>
            <p:cNvSpPr txBox="1"/>
            <p:nvPr/>
          </p:nvSpPr>
          <p:spPr>
            <a:xfrm>
              <a:off x="8148326" y="1864203"/>
              <a:ext cx="3349501" cy="472694"/>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a:latin typeface="+mn-lt"/>
                  <a:ea typeface="+mn-ea"/>
                </a:rPr>
                <a:t>包图网提供全面且质优的多品类设计素材打破传统素材网站单向沟通的服务模式深入服务个人及企业</a:t>
              </a:r>
            </a:p>
          </p:txBody>
        </p:sp>
        <p:sp>
          <p:nvSpPr>
            <p:cNvPr id="12" name="文本框 7">
              <a:extLst>
                <a:ext uri="{FF2B5EF4-FFF2-40B4-BE49-F238E27FC236}">
                  <a16:creationId xmlns="" xmlns:a16="http://schemas.microsoft.com/office/drawing/2014/main" id="{D0AEE96E-CD9E-47AC-9682-80DA256F3ED0}"/>
                </a:ext>
              </a:extLst>
            </p:cNvPr>
            <p:cNvSpPr txBox="1"/>
            <p:nvPr/>
          </p:nvSpPr>
          <p:spPr>
            <a:xfrm>
              <a:off x="8148327" y="1542824"/>
              <a:ext cx="175020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grpSp>
        <p:nvGrpSpPr>
          <p:cNvPr id="25607" name="组合 38">
            <a:extLst>
              <a:ext uri="{FF2B5EF4-FFF2-40B4-BE49-F238E27FC236}">
                <a16:creationId xmlns="" xmlns:a16="http://schemas.microsoft.com/office/drawing/2014/main" id="{B67C8D4D-CE2F-4946-9170-2D3CFD4645C2}"/>
              </a:ext>
            </a:extLst>
          </p:cNvPr>
          <p:cNvGrpSpPr>
            <a:grpSpLocks/>
          </p:cNvGrpSpPr>
          <p:nvPr/>
        </p:nvGrpSpPr>
        <p:grpSpPr bwMode="auto">
          <a:xfrm>
            <a:off x="6664325" y="3932238"/>
            <a:ext cx="793750" cy="793750"/>
            <a:chOff x="1149396" y="1989138"/>
            <a:chExt cx="1103084" cy="1103084"/>
          </a:xfrm>
        </p:grpSpPr>
        <p:sp>
          <p:nvSpPr>
            <p:cNvPr id="40" name="矩形 39">
              <a:extLst>
                <a:ext uri="{FF2B5EF4-FFF2-40B4-BE49-F238E27FC236}">
                  <a16:creationId xmlns="" xmlns:a16="http://schemas.microsoft.com/office/drawing/2014/main" id="{64FAC3F8-EF48-41F2-9CC8-C9D3D3E7A641}"/>
                </a:ext>
              </a:extLst>
            </p:cNvPr>
            <p:cNvSpPr/>
            <p:nvPr/>
          </p:nvSpPr>
          <p:spPr>
            <a:xfrm>
              <a:off x="1149396" y="1989138"/>
              <a:ext cx="1103084" cy="11030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41" name="椭圆 20">
              <a:extLst>
                <a:ext uri="{FF2B5EF4-FFF2-40B4-BE49-F238E27FC236}">
                  <a16:creationId xmlns="" xmlns:a16="http://schemas.microsoft.com/office/drawing/2014/main" id="{1829E6DD-9D92-418C-A321-983B3BCCCAEC}"/>
                </a:ext>
              </a:extLst>
            </p:cNvPr>
            <p:cNvSpPr/>
            <p:nvPr/>
          </p:nvSpPr>
          <p:spPr>
            <a:xfrm>
              <a:off x="1383250" y="2229610"/>
              <a:ext cx="635376" cy="622139"/>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03405" h="590929">
                  <a:moveTo>
                    <a:pt x="224892" y="258001"/>
                  </a:moveTo>
                  <a:lnTo>
                    <a:pt x="378513" y="258001"/>
                  </a:lnTo>
                  <a:lnTo>
                    <a:pt x="378513" y="290461"/>
                  </a:lnTo>
                  <a:lnTo>
                    <a:pt x="224892" y="290461"/>
                  </a:lnTo>
                  <a:close/>
                  <a:moveTo>
                    <a:pt x="204287" y="194281"/>
                  </a:moveTo>
                  <a:lnTo>
                    <a:pt x="399118" y="194281"/>
                  </a:lnTo>
                  <a:lnTo>
                    <a:pt x="399118" y="226741"/>
                  </a:lnTo>
                  <a:lnTo>
                    <a:pt x="204287" y="226741"/>
                  </a:lnTo>
                  <a:close/>
                  <a:moveTo>
                    <a:pt x="139490" y="156041"/>
                  </a:moveTo>
                  <a:lnTo>
                    <a:pt x="139490" y="274597"/>
                  </a:lnTo>
                  <a:lnTo>
                    <a:pt x="79355" y="244307"/>
                  </a:lnTo>
                  <a:lnTo>
                    <a:pt x="199625" y="336137"/>
                  </a:lnTo>
                  <a:lnTo>
                    <a:pt x="108187" y="459078"/>
                  </a:lnTo>
                  <a:lnTo>
                    <a:pt x="224200" y="355051"/>
                  </a:lnTo>
                  <a:lnTo>
                    <a:pt x="288728" y="404392"/>
                  </a:lnTo>
                  <a:lnTo>
                    <a:pt x="301771" y="414397"/>
                  </a:lnTo>
                  <a:lnTo>
                    <a:pt x="314677" y="404392"/>
                  </a:lnTo>
                  <a:lnTo>
                    <a:pt x="379205" y="355051"/>
                  </a:lnTo>
                  <a:lnTo>
                    <a:pt x="495218" y="459078"/>
                  </a:lnTo>
                  <a:lnTo>
                    <a:pt x="403918" y="336137"/>
                  </a:lnTo>
                  <a:lnTo>
                    <a:pt x="524050" y="244307"/>
                  </a:lnTo>
                  <a:lnTo>
                    <a:pt x="463915" y="274597"/>
                  </a:lnTo>
                  <a:lnTo>
                    <a:pt x="463915" y="156041"/>
                  </a:lnTo>
                  <a:close/>
                  <a:moveTo>
                    <a:pt x="296829" y="1439"/>
                  </a:moveTo>
                  <a:cubicBezTo>
                    <a:pt x="299849" y="-480"/>
                    <a:pt x="303556" y="-480"/>
                    <a:pt x="306577" y="1439"/>
                  </a:cubicBezTo>
                  <a:lnTo>
                    <a:pt x="599149" y="186194"/>
                  </a:lnTo>
                  <a:cubicBezTo>
                    <a:pt x="601758" y="187839"/>
                    <a:pt x="603405" y="190717"/>
                    <a:pt x="603405" y="193869"/>
                  </a:cubicBezTo>
                  <a:lnTo>
                    <a:pt x="603405" y="581746"/>
                  </a:lnTo>
                  <a:cubicBezTo>
                    <a:pt x="603405" y="586817"/>
                    <a:pt x="599286" y="590929"/>
                    <a:pt x="594207" y="590929"/>
                  </a:cubicBezTo>
                  <a:lnTo>
                    <a:pt x="9198" y="590929"/>
                  </a:lnTo>
                  <a:cubicBezTo>
                    <a:pt x="4119" y="590929"/>
                    <a:pt x="0" y="586817"/>
                    <a:pt x="0" y="581746"/>
                  </a:cubicBezTo>
                  <a:lnTo>
                    <a:pt x="0" y="193869"/>
                  </a:lnTo>
                  <a:cubicBezTo>
                    <a:pt x="0" y="190717"/>
                    <a:pt x="1647" y="187839"/>
                    <a:pt x="4256" y="18619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grpSp>
        <p:nvGrpSpPr>
          <p:cNvPr id="25608" name="组合 16">
            <a:extLst>
              <a:ext uri="{FF2B5EF4-FFF2-40B4-BE49-F238E27FC236}">
                <a16:creationId xmlns="" xmlns:a16="http://schemas.microsoft.com/office/drawing/2014/main" id="{43BDBBD7-B472-45FD-8C20-FBD5B0484F53}"/>
              </a:ext>
            </a:extLst>
          </p:cNvPr>
          <p:cNvGrpSpPr>
            <a:grpSpLocks/>
          </p:cNvGrpSpPr>
          <p:nvPr/>
        </p:nvGrpSpPr>
        <p:grpSpPr bwMode="auto">
          <a:xfrm>
            <a:off x="7626350" y="3932238"/>
            <a:ext cx="3349625" cy="793750"/>
            <a:chOff x="8148326" y="1542824"/>
            <a:chExt cx="3349501" cy="794073"/>
          </a:xfrm>
        </p:grpSpPr>
        <p:sp>
          <p:nvSpPr>
            <p:cNvPr id="18" name="文本框 6">
              <a:extLst>
                <a:ext uri="{FF2B5EF4-FFF2-40B4-BE49-F238E27FC236}">
                  <a16:creationId xmlns="" xmlns:a16="http://schemas.microsoft.com/office/drawing/2014/main" id="{19B1C79D-DBE6-4F1F-8566-C79C94BCF1A7}"/>
                </a:ext>
              </a:extLst>
            </p:cNvPr>
            <p:cNvSpPr txBox="1"/>
            <p:nvPr/>
          </p:nvSpPr>
          <p:spPr>
            <a:xfrm>
              <a:off x="8148326" y="1864203"/>
              <a:ext cx="3349501" cy="472694"/>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a:latin typeface="+mn-lt"/>
                  <a:ea typeface="+mn-ea"/>
                </a:rPr>
                <a:t>包图网提供全面且质优的多品类设计素材打破传统素材网站单向沟通的服务模式深入服务个人及企业</a:t>
              </a:r>
            </a:p>
          </p:txBody>
        </p:sp>
        <p:sp>
          <p:nvSpPr>
            <p:cNvPr id="19" name="文本框 7">
              <a:extLst>
                <a:ext uri="{FF2B5EF4-FFF2-40B4-BE49-F238E27FC236}">
                  <a16:creationId xmlns="" xmlns:a16="http://schemas.microsoft.com/office/drawing/2014/main" id="{BA10A674-58C9-4274-93FC-AE0ED39AE0D0}"/>
                </a:ext>
              </a:extLst>
            </p:cNvPr>
            <p:cNvSpPr txBox="1"/>
            <p:nvPr/>
          </p:nvSpPr>
          <p:spPr>
            <a:xfrm>
              <a:off x="8148327" y="1542824"/>
              <a:ext cx="175020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grpSp>
        <p:nvGrpSpPr>
          <p:cNvPr id="25609" name="组合 41">
            <a:extLst>
              <a:ext uri="{FF2B5EF4-FFF2-40B4-BE49-F238E27FC236}">
                <a16:creationId xmlns="" xmlns:a16="http://schemas.microsoft.com/office/drawing/2014/main" id="{26FC7B1B-A84C-4A74-9EAC-DEAE32377E92}"/>
              </a:ext>
            </a:extLst>
          </p:cNvPr>
          <p:cNvGrpSpPr>
            <a:grpSpLocks/>
          </p:cNvGrpSpPr>
          <p:nvPr/>
        </p:nvGrpSpPr>
        <p:grpSpPr bwMode="auto">
          <a:xfrm>
            <a:off x="6664325" y="5407025"/>
            <a:ext cx="793750" cy="793750"/>
            <a:chOff x="1149396" y="1989138"/>
            <a:chExt cx="1103084" cy="1103084"/>
          </a:xfrm>
        </p:grpSpPr>
        <p:sp>
          <p:nvSpPr>
            <p:cNvPr id="43" name="矩形 42">
              <a:extLst>
                <a:ext uri="{FF2B5EF4-FFF2-40B4-BE49-F238E27FC236}">
                  <a16:creationId xmlns="" xmlns:a16="http://schemas.microsoft.com/office/drawing/2014/main" id="{0725342E-AA5E-44A4-86C0-053EA785F591}"/>
                </a:ext>
              </a:extLst>
            </p:cNvPr>
            <p:cNvSpPr/>
            <p:nvPr/>
          </p:nvSpPr>
          <p:spPr>
            <a:xfrm>
              <a:off x="1149396" y="1989138"/>
              <a:ext cx="1103084" cy="11030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44" name="椭圆 27">
              <a:extLst>
                <a:ext uri="{FF2B5EF4-FFF2-40B4-BE49-F238E27FC236}">
                  <a16:creationId xmlns="" xmlns:a16="http://schemas.microsoft.com/office/drawing/2014/main" id="{81B04D73-F284-4643-808D-9CC544BBA498}"/>
                </a:ext>
              </a:extLst>
            </p:cNvPr>
            <p:cNvSpPr/>
            <p:nvPr/>
          </p:nvSpPr>
          <p:spPr>
            <a:xfrm>
              <a:off x="1383250" y="2249466"/>
              <a:ext cx="635376" cy="582428"/>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 name="connsiteX141" fmla="*/ 373273 h 605239"/>
                <a:gd name="connsiteY141" fmla="*/ 373273 h 605239"/>
                <a:gd name="connsiteX142" fmla="*/ 373273 h 605239"/>
                <a:gd name="connsiteY142" fmla="*/ 373273 h 605239"/>
                <a:gd name="connsiteX143" fmla="*/ 373273 h 605239"/>
                <a:gd name="connsiteY143" fmla="*/ 373273 h 605239"/>
                <a:gd name="connsiteX144" fmla="*/ 373273 h 605239"/>
                <a:gd name="connsiteY144" fmla="*/ 373273 h 605239"/>
                <a:gd name="connsiteX145" fmla="*/ 373273 h 605239"/>
                <a:gd name="connsiteY145" fmla="*/ 373273 h 605239"/>
                <a:gd name="connsiteX146" fmla="*/ 373273 h 605239"/>
                <a:gd name="connsiteY146" fmla="*/ 373273 h 605239"/>
                <a:gd name="connsiteX147" fmla="*/ 373273 h 605239"/>
                <a:gd name="connsiteY147" fmla="*/ 373273 h 605239"/>
                <a:gd name="connsiteX148" fmla="*/ 373273 h 605239"/>
                <a:gd name="connsiteY148" fmla="*/ 373273 h 605239"/>
                <a:gd name="connsiteX149" fmla="*/ 373273 h 605239"/>
                <a:gd name="connsiteY149" fmla="*/ 373273 h 605239"/>
                <a:gd name="connsiteX150" fmla="*/ 373273 h 605239"/>
                <a:gd name="connsiteY150" fmla="*/ 373273 h 605239"/>
                <a:gd name="connsiteX151" fmla="*/ 373273 h 605239"/>
                <a:gd name="connsiteY151" fmla="*/ 373273 h 605239"/>
                <a:gd name="connsiteX152" fmla="*/ 373273 h 605239"/>
                <a:gd name="connsiteY152" fmla="*/ 373273 h 605239"/>
                <a:gd name="connsiteX153" fmla="*/ 373273 h 605239"/>
                <a:gd name="connsiteY153" fmla="*/ 373273 h 605239"/>
                <a:gd name="connsiteX154" fmla="*/ 373273 h 605239"/>
                <a:gd name="connsiteY154" fmla="*/ 373273 h 605239"/>
                <a:gd name="connsiteX155" fmla="*/ 373273 h 605239"/>
                <a:gd name="connsiteY155" fmla="*/ 373273 h 605239"/>
                <a:gd name="connsiteX156" fmla="*/ 373273 h 605239"/>
                <a:gd name="connsiteY156" fmla="*/ 373273 h 605239"/>
                <a:gd name="connsiteX157" fmla="*/ 373273 h 605239"/>
                <a:gd name="connsiteY157" fmla="*/ 373273 h 605239"/>
                <a:gd name="connsiteX158" fmla="*/ 373273 h 605239"/>
                <a:gd name="connsiteY158" fmla="*/ 373273 h 605239"/>
                <a:gd name="connsiteX159" fmla="*/ 373273 h 605239"/>
                <a:gd name="connsiteY159" fmla="*/ 373273 h 605239"/>
                <a:gd name="connsiteX160" fmla="*/ 373273 h 605239"/>
                <a:gd name="connsiteY160" fmla="*/ 373273 h 605239"/>
                <a:gd name="connsiteX161" fmla="*/ 373273 h 605239"/>
                <a:gd name="connsiteY161" fmla="*/ 373273 h 605239"/>
                <a:gd name="connsiteX162" fmla="*/ 373273 h 605239"/>
                <a:gd name="connsiteY162" fmla="*/ 373273 h 605239"/>
                <a:gd name="connsiteX163" fmla="*/ 373273 h 605239"/>
                <a:gd name="connsiteY163" fmla="*/ 373273 h 605239"/>
                <a:gd name="connsiteX164" fmla="*/ 373273 h 605239"/>
                <a:gd name="connsiteY164" fmla="*/ 373273 h 605239"/>
                <a:gd name="connsiteX165" fmla="*/ 373273 h 605239"/>
                <a:gd name="connsiteY165" fmla="*/ 373273 h 605239"/>
                <a:gd name="connsiteX166" fmla="*/ 373273 h 605239"/>
                <a:gd name="connsiteY166" fmla="*/ 373273 h 605239"/>
                <a:gd name="connsiteX167" fmla="*/ 373273 h 605239"/>
                <a:gd name="connsiteY167" fmla="*/ 373273 h 605239"/>
                <a:gd name="connsiteX168" fmla="*/ 373273 h 605239"/>
                <a:gd name="connsiteY168" fmla="*/ 373273 h 605239"/>
                <a:gd name="connsiteX169" fmla="*/ 373273 h 605239"/>
                <a:gd name="connsiteY169" fmla="*/ 373273 h 605239"/>
                <a:gd name="connsiteX170" fmla="*/ 373273 h 605239"/>
                <a:gd name="connsiteY170" fmla="*/ 373273 h 605239"/>
                <a:gd name="connsiteX171" fmla="*/ 373273 h 605239"/>
                <a:gd name="connsiteY171" fmla="*/ 373273 h 605239"/>
                <a:gd name="connsiteX172" fmla="*/ 373273 h 605239"/>
                <a:gd name="connsiteY172" fmla="*/ 373273 h 605239"/>
                <a:gd name="connsiteX173" fmla="*/ 373273 h 605239"/>
                <a:gd name="connsiteY173" fmla="*/ 373273 h 605239"/>
                <a:gd name="connsiteX174" fmla="*/ 373273 h 605239"/>
                <a:gd name="connsiteY174" fmla="*/ 373273 h 605239"/>
                <a:gd name="connsiteX175" fmla="*/ 373273 h 605239"/>
                <a:gd name="connsiteY175" fmla="*/ 373273 h 605239"/>
                <a:gd name="connsiteX176" fmla="*/ 373273 h 605239"/>
                <a:gd name="connsiteY176" fmla="*/ 373273 h 605239"/>
                <a:gd name="connsiteX177" fmla="*/ 373273 h 605239"/>
                <a:gd name="connsiteY177" fmla="*/ 373273 h 605239"/>
                <a:gd name="connsiteX178" fmla="*/ 373273 h 605239"/>
                <a:gd name="connsiteY178" fmla="*/ 373273 h 605239"/>
                <a:gd name="connsiteX179" fmla="*/ 373273 h 605239"/>
                <a:gd name="connsiteY179" fmla="*/ 373273 h 605239"/>
                <a:gd name="connsiteX180" fmla="*/ 373273 h 605239"/>
                <a:gd name="connsiteY180" fmla="*/ 373273 h 605239"/>
                <a:gd name="connsiteX181" fmla="*/ 373273 h 605239"/>
                <a:gd name="connsiteY181" fmla="*/ 373273 h 605239"/>
                <a:gd name="connsiteX182" fmla="*/ 373273 h 605239"/>
                <a:gd name="connsiteY182" fmla="*/ 373273 h 605239"/>
                <a:gd name="connsiteX183" fmla="*/ 373273 h 605239"/>
                <a:gd name="connsiteY183" fmla="*/ 373273 h 605239"/>
                <a:gd name="connsiteX184" fmla="*/ 373273 h 605239"/>
                <a:gd name="connsiteY184" fmla="*/ 373273 h 605239"/>
                <a:gd name="connsiteX185" fmla="*/ 373273 h 605239"/>
                <a:gd name="connsiteY185" fmla="*/ 373273 h 605239"/>
                <a:gd name="connsiteX186" fmla="*/ 373273 h 605239"/>
                <a:gd name="connsiteY186" fmla="*/ 373273 h 605239"/>
                <a:gd name="connsiteX187" fmla="*/ 373273 h 605239"/>
                <a:gd name="connsiteY187" fmla="*/ 373273 h 605239"/>
                <a:gd name="connsiteX188" fmla="*/ 373273 h 605239"/>
                <a:gd name="connsiteY188" fmla="*/ 373273 h 605239"/>
                <a:gd name="connsiteX189" fmla="*/ 373273 h 605239"/>
                <a:gd name="connsiteY189" fmla="*/ 373273 h 605239"/>
                <a:gd name="connsiteX190" fmla="*/ 373273 h 605239"/>
                <a:gd name="connsiteY190" fmla="*/ 373273 h 605239"/>
                <a:gd name="connsiteX191" fmla="*/ 373273 h 605239"/>
                <a:gd name="connsiteY191" fmla="*/ 373273 h 605239"/>
                <a:gd name="connsiteX192" fmla="*/ 373273 h 605239"/>
                <a:gd name="connsiteY192" fmla="*/ 373273 h 605239"/>
                <a:gd name="connsiteX193" fmla="*/ 373273 h 605239"/>
                <a:gd name="connsiteY193" fmla="*/ 373273 h 605239"/>
                <a:gd name="connsiteX194" fmla="*/ 373273 h 605239"/>
                <a:gd name="connsiteY194" fmla="*/ 373273 h 605239"/>
                <a:gd name="connsiteX195" fmla="*/ 373273 h 605239"/>
                <a:gd name="connsiteY195" fmla="*/ 373273 h 605239"/>
                <a:gd name="connsiteX196" fmla="*/ 373273 h 605239"/>
                <a:gd name="connsiteY196" fmla="*/ 373273 h 605239"/>
                <a:gd name="connsiteX197" fmla="*/ 373273 h 605239"/>
                <a:gd name="connsiteY197" fmla="*/ 373273 h 605239"/>
                <a:gd name="connsiteX198" fmla="*/ 373273 h 605239"/>
                <a:gd name="connsiteY198" fmla="*/ 373273 h 605239"/>
                <a:gd name="connsiteX199" fmla="*/ 373273 h 605239"/>
                <a:gd name="connsiteY199" fmla="*/ 373273 h 605239"/>
                <a:gd name="connsiteX200" fmla="*/ 373273 h 605239"/>
                <a:gd name="connsiteY200" fmla="*/ 373273 h 605239"/>
                <a:gd name="connsiteX201" fmla="*/ 373273 h 605239"/>
                <a:gd name="connsiteY201" fmla="*/ 373273 h 605239"/>
                <a:gd name="connsiteX202" fmla="*/ 373273 h 605239"/>
                <a:gd name="connsiteY202" fmla="*/ 373273 h 605239"/>
                <a:gd name="connsiteX203" fmla="*/ 373273 h 605239"/>
                <a:gd name="connsiteY203" fmla="*/ 373273 h 605239"/>
                <a:gd name="connsiteX204" fmla="*/ 373273 h 605239"/>
                <a:gd name="connsiteY204" fmla="*/ 373273 h 605239"/>
                <a:gd name="connsiteX205" fmla="*/ 373273 h 605239"/>
                <a:gd name="connsiteY205" fmla="*/ 373273 h 605239"/>
                <a:gd name="connsiteX206" fmla="*/ 373273 h 605239"/>
                <a:gd name="connsiteY206" fmla="*/ 373273 h 605239"/>
                <a:gd name="connsiteX207" fmla="*/ 373273 h 605239"/>
                <a:gd name="connsiteY207" fmla="*/ 373273 h 605239"/>
                <a:gd name="connsiteX208" fmla="*/ 373273 h 605239"/>
                <a:gd name="connsiteY208" fmla="*/ 373273 h 605239"/>
                <a:gd name="connsiteX209" fmla="*/ 373273 h 605239"/>
                <a:gd name="connsiteY209" fmla="*/ 373273 h 605239"/>
                <a:gd name="connsiteX210" fmla="*/ 373273 h 605239"/>
                <a:gd name="connsiteY210" fmla="*/ 373273 h 605239"/>
                <a:gd name="connsiteX211" fmla="*/ 373273 h 605239"/>
                <a:gd name="connsiteY211" fmla="*/ 373273 h 605239"/>
                <a:gd name="connsiteX212" fmla="*/ 373273 h 605239"/>
                <a:gd name="connsiteY212" fmla="*/ 373273 h 605239"/>
                <a:gd name="connsiteX213" fmla="*/ 373273 h 605239"/>
                <a:gd name="connsiteY213" fmla="*/ 373273 h 605239"/>
                <a:gd name="connsiteX214" fmla="*/ 373273 h 605239"/>
                <a:gd name="connsiteY214" fmla="*/ 373273 h 605239"/>
                <a:gd name="connsiteX215" fmla="*/ 373273 h 605239"/>
                <a:gd name="connsiteY215" fmla="*/ 373273 h 605239"/>
                <a:gd name="connsiteX216" fmla="*/ 373273 h 605239"/>
                <a:gd name="connsiteY216" fmla="*/ 373273 h 605239"/>
                <a:gd name="connsiteX217" fmla="*/ 373273 h 605239"/>
                <a:gd name="connsiteY217" fmla="*/ 373273 h 605239"/>
                <a:gd name="connsiteX218" fmla="*/ 373273 h 605239"/>
                <a:gd name="connsiteY218" fmla="*/ 373273 h 605239"/>
                <a:gd name="connsiteX219" fmla="*/ 373273 h 605239"/>
                <a:gd name="connsiteY219" fmla="*/ 373273 h 605239"/>
                <a:gd name="connsiteX220" fmla="*/ 373273 h 605239"/>
                <a:gd name="connsiteY220" fmla="*/ 373273 h 605239"/>
                <a:gd name="connsiteX221" fmla="*/ 373273 h 605239"/>
                <a:gd name="connsiteY221" fmla="*/ 373273 h 605239"/>
                <a:gd name="connsiteX222" fmla="*/ 373273 h 605239"/>
                <a:gd name="connsiteY222" fmla="*/ 373273 h 605239"/>
                <a:gd name="connsiteX223" fmla="*/ 373273 h 605239"/>
                <a:gd name="connsiteY223" fmla="*/ 373273 h 605239"/>
                <a:gd name="connsiteX224" fmla="*/ 373273 h 605239"/>
                <a:gd name="connsiteY224" fmla="*/ 373273 h 605239"/>
                <a:gd name="connsiteX225" fmla="*/ 373273 h 605239"/>
                <a:gd name="connsiteY225"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Lst>
              <a:rect l="l" t="t" r="r" b="b"/>
              <a:pathLst>
                <a:path w="606933" h="555527">
                  <a:moveTo>
                    <a:pt x="263247" y="321926"/>
                  </a:moveTo>
                  <a:lnTo>
                    <a:pt x="263247" y="347221"/>
                  </a:lnTo>
                  <a:lnTo>
                    <a:pt x="343661" y="347221"/>
                  </a:lnTo>
                  <a:lnTo>
                    <a:pt x="343661" y="321926"/>
                  </a:lnTo>
                  <a:close/>
                  <a:moveTo>
                    <a:pt x="252942" y="271434"/>
                  </a:moveTo>
                  <a:lnTo>
                    <a:pt x="252942" y="296728"/>
                  </a:lnTo>
                  <a:lnTo>
                    <a:pt x="354062" y="296728"/>
                  </a:lnTo>
                  <a:lnTo>
                    <a:pt x="354062" y="271434"/>
                  </a:lnTo>
                  <a:close/>
                  <a:moveTo>
                    <a:pt x="303502" y="151501"/>
                  </a:moveTo>
                  <a:cubicBezTo>
                    <a:pt x="275574" y="151501"/>
                    <a:pt x="252942" y="174103"/>
                    <a:pt x="252942" y="201994"/>
                  </a:cubicBezTo>
                  <a:lnTo>
                    <a:pt x="252942" y="227289"/>
                  </a:lnTo>
                  <a:lnTo>
                    <a:pt x="354062" y="227289"/>
                  </a:lnTo>
                  <a:lnTo>
                    <a:pt x="354062" y="201994"/>
                  </a:lnTo>
                  <a:cubicBezTo>
                    <a:pt x="354062" y="174103"/>
                    <a:pt x="331334" y="151501"/>
                    <a:pt x="303502" y="151501"/>
                  </a:cubicBezTo>
                  <a:close/>
                  <a:moveTo>
                    <a:pt x="303502" y="126207"/>
                  </a:moveTo>
                  <a:cubicBezTo>
                    <a:pt x="345299" y="126207"/>
                    <a:pt x="379294" y="160254"/>
                    <a:pt x="379294" y="201994"/>
                  </a:cubicBezTo>
                  <a:lnTo>
                    <a:pt x="379294" y="227289"/>
                  </a:lnTo>
                  <a:lnTo>
                    <a:pt x="404622" y="227289"/>
                  </a:lnTo>
                  <a:lnTo>
                    <a:pt x="404622" y="391462"/>
                  </a:lnTo>
                  <a:lnTo>
                    <a:pt x="202382" y="391462"/>
                  </a:lnTo>
                  <a:lnTo>
                    <a:pt x="202382" y="227289"/>
                  </a:lnTo>
                  <a:lnTo>
                    <a:pt x="227614" y="227289"/>
                  </a:lnTo>
                  <a:lnTo>
                    <a:pt x="227614" y="201994"/>
                  </a:lnTo>
                  <a:cubicBezTo>
                    <a:pt x="227614" y="160254"/>
                    <a:pt x="261610" y="126207"/>
                    <a:pt x="303502" y="126207"/>
                  </a:cubicBezTo>
                  <a:close/>
                  <a:moveTo>
                    <a:pt x="246260" y="68843"/>
                  </a:moveTo>
                  <a:cubicBezTo>
                    <a:pt x="246163" y="69901"/>
                    <a:pt x="246067" y="70766"/>
                    <a:pt x="245875" y="71632"/>
                  </a:cubicBezTo>
                  <a:cubicBezTo>
                    <a:pt x="245778" y="72689"/>
                    <a:pt x="245682" y="73651"/>
                    <a:pt x="245393" y="74517"/>
                  </a:cubicBezTo>
                  <a:cubicBezTo>
                    <a:pt x="245008" y="76536"/>
                    <a:pt x="244623" y="78555"/>
                    <a:pt x="244045" y="80575"/>
                  </a:cubicBezTo>
                  <a:cubicBezTo>
                    <a:pt x="243756" y="81344"/>
                    <a:pt x="243659" y="82113"/>
                    <a:pt x="243371" y="82883"/>
                  </a:cubicBezTo>
                  <a:cubicBezTo>
                    <a:pt x="242504" y="85575"/>
                    <a:pt x="241541" y="88172"/>
                    <a:pt x="240192" y="90672"/>
                  </a:cubicBezTo>
                  <a:cubicBezTo>
                    <a:pt x="240096" y="91057"/>
                    <a:pt x="239711" y="91634"/>
                    <a:pt x="239422" y="92115"/>
                  </a:cubicBezTo>
                  <a:cubicBezTo>
                    <a:pt x="238459" y="94134"/>
                    <a:pt x="237303" y="96153"/>
                    <a:pt x="236051" y="98077"/>
                  </a:cubicBezTo>
                  <a:cubicBezTo>
                    <a:pt x="235570" y="98846"/>
                    <a:pt x="234895" y="99519"/>
                    <a:pt x="234318" y="100288"/>
                  </a:cubicBezTo>
                  <a:cubicBezTo>
                    <a:pt x="233258" y="101827"/>
                    <a:pt x="232006" y="103366"/>
                    <a:pt x="230754" y="104904"/>
                  </a:cubicBezTo>
                  <a:cubicBezTo>
                    <a:pt x="230080" y="105577"/>
                    <a:pt x="229310" y="106347"/>
                    <a:pt x="228732" y="107020"/>
                  </a:cubicBezTo>
                  <a:cubicBezTo>
                    <a:pt x="227287" y="108558"/>
                    <a:pt x="225842" y="109809"/>
                    <a:pt x="224302" y="111155"/>
                  </a:cubicBezTo>
                  <a:cubicBezTo>
                    <a:pt x="223627" y="111636"/>
                    <a:pt x="222953" y="112309"/>
                    <a:pt x="222279" y="112982"/>
                  </a:cubicBezTo>
                  <a:cubicBezTo>
                    <a:pt x="219871" y="114713"/>
                    <a:pt x="217464" y="116348"/>
                    <a:pt x="214960" y="117886"/>
                  </a:cubicBezTo>
                  <a:cubicBezTo>
                    <a:pt x="212648" y="119136"/>
                    <a:pt x="210241" y="120290"/>
                    <a:pt x="208026" y="121252"/>
                  </a:cubicBezTo>
                  <a:cubicBezTo>
                    <a:pt x="207062" y="121637"/>
                    <a:pt x="206388" y="121925"/>
                    <a:pt x="205425" y="122118"/>
                  </a:cubicBezTo>
                  <a:cubicBezTo>
                    <a:pt x="203981" y="122791"/>
                    <a:pt x="202343" y="123368"/>
                    <a:pt x="200610" y="123752"/>
                  </a:cubicBezTo>
                  <a:cubicBezTo>
                    <a:pt x="199647" y="124041"/>
                    <a:pt x="198780" y="124329"/>
                    <a:pt x="197721" y="124522"/>
                  </a:cubicBezTo>
                  <a:cubicBezTo>
                    <a:pt x="196276" y="124906"/>
                    <a:pt x="194735" y="125195"/>
                    <a:pt x="193098" y="125483"/>
                  </a:cubicBezTo>
                  <a:cubicBezTo>
                    <a:pt x="192231" y="125579"/>
                    <a:pt x="191172" y="125772"/>
                    <a:pt x="190209" y="125772"/>
                  </a:cubicBezTo>
                  <a:cubicBezTo>
                    <a:pt x="188475" y="126060"/>
                    <a:pt x="187030" y="126060"/>
                    <a:pt x="185393" y="126156"/>
                  </a:cubicBezTo>
                  <a:cubicBezTo>
                    <a:pt x="184719" y="126156"/>
                    <a:pt x="184045" y="126349"/>
                    <a:pt x="183467" y="126349"/>
                  </a:cubicBezTo>
                  <a:cubicBezTo>
                    <a:pt x="183178" y="126349"/>
                    <a:pt x="182985" y="126156"/>
                    <a:pt x="182600" y="126156"/>
                  </a:cubicBezTo>
                  <a:cubicBezTo>
                    <a:pt x="179904" y="126156"/>
                    <a:pt x="177303" y="126060"/>
                    <a:pt x="174607" y="125676"/>
                  </a:cubicBezTo>
                  <a:cubicBezTo>
                    <a:pt x="174318" y="125676"/>
                    <a:pt x="174125" y="125579"/>
                    <a:pt x="173836" y="125579"/>
                  </a:cubicBezTo>
                  <a:cubicBezTo>
                    <a:pt x="171428" y="125195"/>
                    <a:pt x="169021" y="124522"/>
                    <a:pt x="166613" y="123945"/>
                  </a:cubicBezTo>
                  <a:cubicBezTo>
                    <a:pt x="165746" y="123656"/>
                    <a:pt x="164976" y="123368"/>
                    <a:pt x="164109" y="123175"/>
                  </a:cubicBezTo>
                  <a:cubicBezTo>
                    <a:pt x="163242" y="122791"/>
                    <a:pt x="162183" y="122502"/>
                    <a:pt x="161316" y="122310"/>
                  </a:cubicBezTo>
                  <a:lnTo>
                    <a:pt x="104302" y="229821"/>
                  </a:lnTo>
                  <a:cubicBezTo>
                    <a:pt x="105072" y="230494"/>
                    <a:pt x="105746" y="231071"/>
                    <a:pt x="106421" y="231840"/>
                  </a:cubicBezTo>
                  <a:cubicBezTo>
                    <a:pt x="106998" y="232321"/>
                    <a:pt x="107576" y="232898"/>
                    <a:pt x="108058" y="233475"/>
                  </a:cubicBezTo>
                  <a:cubicBezTo>
                    <a:pt x="109599" y="234917"/>
                    <a:pt x="110851" y="236360"/>
                    <a:pt x="112295" y="238091"/>
                  </a:cubicBezTo>
                  <a:cubicBezTo>
                    <a:pt x="112488" y="238379"/>
                    <a:pt x="112873" y="238764"/>
                    <a:pt x="113258" y="239149"/>
                  </a:cubicBezTo>
                  <a:cubicBezTo>
                    <a:pt x="114799" y="241360"/>
                    <a:pt x="116340" y="243380"/>
                    <a:pt x="117592" y="245592"/>
                  </a:cubicBezTo>
                  <a:cubicBezTo>
                    <a:pt x="117881" y="245976"/>
                    <a:pt x="118074" y="246457"/>
                    <a:pt x="118266" y="246842"/>
                  </a:cubicBezTo>
                  <a:cubicBezTo>
                    <a:pt x="119230" y="248765"/>
                    <a:pt x="120289" y="250496"/>
                    <a:pt x="120963" y="252419"/>
                  </a:cubicBezTo>
                  <a:cubicBezTo>
                    <a:pt x="121348" y="253189"/>
                    <a:pt x="121637" y="253958"/>
                    <a:pt x="122022" y="254823"/>
                  </a:cubicBezTo>
                  <a:cubicBezTo>
                    <a:pt x="122600" y="256362"/>
                    <a:pt x="123178" y="257997"/>
                    <a:pt x="123660" y="259632"/>
                  </a:cubicBezTo>
                  <a:cubicBezTo>
                    <a:pt x="123949" y="260497"/>
                    <a:pt x="124141" y="261362"/>
                    <a:pt x="124430" y="262324"/>
                  </a:cubicBezTo>
                  <a:cubicBezTo>
                    <a:pt x="124912" y="264055"/>
                    <a:pt x="125201" y="265786"/>
                    <a:pt x="125586" y="267613"/>
                  </a:cubicBezTo>
                  <a:cubicBezTo>
                    <a:pt x="125682" y="268382"/>
                    <a:pt x="125778" y="269056"/>
                    <a:pt x="125971" y="270017"/>
                  </a:cubicBezTo>
                  <a:cubicBezTo>
                    <a:pt x="126164" y="272517"/>
                    <a:pt x="126453" y="275114"/>
                    <a:pt x="126453" y="277806"/>
                  </a:cubicBezTo>
                  <a:cubicBezTo>
                    <a:pt x="126453" y="280499"/>
                    <a:pt x="126164" y="282999"/>
                    <a:pt x="125971" y="285500"/>
                  </a:cubicBezTo>
                  <a:cubicBezTo>
                    <a:pt x="125778" y="286365"/>
                    <a:pt x="125682" y="287134"/>
                    <a:pt x="125586" y="288000"/>
                  </a:cubicBezTo>
                  <a:cubicBezTo>
                    <a:pt x="125201" y="289827"/>
                    <a:pt x="124912" y="291462"/>
                    <a:pt x="124430" y="293193"/>
                  </a:cubicBezTo>
                  <a:cubicBezTo>
                    <a:pt x="124141" y="294058"/>
                    <a:pt x="123949" y="295020"/>
                    <a:pt x="123660" y="295885"/>
                  </a:cubicBezTo>
                  <a:cubicBezTo>
                    <a:pt x="123178" y="297520"/>
                    <a:pt x="122600" y="299155"/>
                    <a:pt x="122022" y="300790"/>
                  </a:cubicBezTo>
                  <a:cubicBezTo>
                    <a:pt x="121637" y="301559"/>
                    <a:pt x="121348" y="302328"/>
                    <a:pt x="120963" y="303194"/>
                  </a:cubicBezTo>
                  <a:cubicBezTo>
                    <a:pt x="120289" y="304925"/>
                    <a:pt x="119326" y="306848"/>
                    <a:pt x="118363" y="308579"/>
                  </a:cubicBezTo>
                  <a:cubicBezTo>
                    <a:pt x="118074" y="308963"/>
                    <a:pt x="117881" y="309540"/>
                    <a:pt x="117592" y="309925"/>
                  </a:cubicBezTo>
                  <a:cubicBezTo>
                    <a:pt x="116340" y="312137"/>
                    <a:pt x="114799" y="314349"/>
                    <a:pt x="113258" y="316272"/>
                  </a:cubicBezTo>
                  <a:cubicBezTo>
                    <a:pt x="112873" y="316657"/>
                    <a:pt x="112488" y="317041"/>
                    <a:pt x="112103" y="317618"/>
                  </a:cubicBezTo>
                  <a:cubicBezTo>
                    <a:pt x="110851" y="319061"/>
                    <a:pt x="109599" y="320599"/>
                    <a:pt x="108058" y="322138"/>
                  </a:cubicBezTo>
                  <a:cubicBezTo>
                    <a:pt x="107576" y="322619"/>
                    <a:pt x="106998" y="323100"/>
                    <a:pt x="106324" y="323773"/>
                  </a:cubicBezTo>
                  <a:cubicBezTo>
                    <a:pt x="105746" y="324446"/>
                    <a:pt x="105072" y="325119"/>
                    <a:pt x="104302" y="325792"/>
                  </a:cubicBezTo>
                  <a:lnTo>
                    <a:pt x="161316" y="433303"/>
                  </a:lnTo>
                  <a:cubicBezTo>
                    <a:pt x="161798" y="433111"/>
                    <a:pt x="162376" y="433015"/>
                    <a:pt x="162857" y="432822"/>
                  </a:cubicBezTo>
                  <a:cubicBezTo>
                    <a:pt x="164109" y="432341"/>
                    <a:pt x="165361" y="431957"/>
                    <a:pt x="166806" y="431572"/>
                  </a:cubicBezTo>
                  <a:cubicBezTo>
                    <a:pt x="167865" y="431187"/>
                    <a:pt x="169213" y="430995"/>
                    <a:pt x="170273" y="430707"/>
                  </a:cubicBezTo>
                  <a:cubicBezTo>
                    <a:pt x="171717" y="430418"/>
                    <a:pt x="172969" y="430226"/>
                    <a:pt x="174221" y="429937"/>
                  </a:cubicBezTo>
                  <a:cubicBezTo>
                    <a:pt x="175859" y="429649"/>
                    <a:pt x="177688" y="429553"/>
                    <a:pt x="179326" y="429456"/>
                  </a:cubicBezTo>
                  <a:cubicBezTo>
                    <a:pt x="180963" y="429456"/>
                    <a:pt x="182408" y="429264"/>
                    <a:pt x="184045" y="429264"/>
                  </a:cubicBezTo>
                  <a:cubicBezTo>
                    <a:pt x="185778" y="429264"/>
                    <a:pt x="187512" y="429456"/>
                    <a:pt x="189149" y="429553"/>
                  </a:cubicBezTo>
                  <a:cubicBezTo>
                    <a:pt x="190305" y="429649"/>
                    <a:pt x="191268" y="429841"/>
                    <a:pt x="192327" y="429937"/>
                  </a:cubicBezTo>
                  <a:cubicBezTo>
                    <a:pt x="193965" y="430226"/>
                    <a:pt x="195505" y="430418"/>
                    <a:pt x="197143" y="430803"/>
                  </a:cubicBezTo>
                  <a:cubicBezTo>
                    <a:pt x="198106" y="431091"/>
                    <a:pt x="199165" y="431284"/>
                    <a:pt x="200128" y="431572"/>
                  </a:cubicBezTo>
                  <a:cubicBezTo>
                    <a:pt x="201765" y="432053"/>
                    <a:pt x="203403" y="432630"/>
                    <a:pt x="205040" y="433207"/>
                  </a:cubicBezTo>
                  <a:cubicBezTo>
                    <a:pt x="206003" y="433495"/>
                    <a:pt x="206870" y="433880"/>
                    <a:pt x="207640" y="434072"/>
                  </a:cubicBezTo>
                  <a:cubicBezTo>
                    <a:pt x="210144" y="435226"/>
                    <a:pt x="212552" y="436380"/>
                    <a:pt x="214960" y="437630"/>
                  </a:cubicBezTo>
                  <a:cubicBezTo>
                    <a:pt x="217464" y="439169"/>
                    <a:pt x="219871" y="440900"/>
                    <a:pt x="222183" y="442727"/>
                  </a:cubicBezTo>
                  <a:cubicBezTo>
                    <a:pt x="222953" y="443208"/>
                    <a:pt x="223627" y="443785"/>
                    <a:pt x="224302" y="444458"/>
                  </a:cubicBezTo>
                  <a:cubicBezTo>
                    <a:pt x="225842" y="445708"/>
                    <a:pt x="227287" y="447151"/>
                    <a:pt x="228635" y="448497"/>
                  </a:cubicBezTo>
                  <a:cubicBezTo>
                    <a:pt x="229310" y="449266"/>
                    <a:pt x="230080" y="450036"/>
                    <a:pt x="230754" y="450805"/>
                  </a:cubicBezTo>
                  <a:cubicBezTo>
                    <a:pt x="232006" y="452151"/>
                    <a:pt x="233258" y="453690"/>
                    <a:pt x="234318" y="455228"/>
                  </a:cubicBezTo>
                  <a:cubicBezTo>
                    <a:pt x="234895" y="455902"/>
                    <a:pt x="235570" y="456671"/>
                    <a:pt x="236051" y="457632"/>
                  </a:cubicBezTo>
                  <a:cubicBezTo>
                    <a:pt x="237303" y="459460"/>
                    <a:pt x="238459" y="461479"/>
                    <a:pt x="239615" y="463498"/>
                  </a:cubicBezTo>
                  <a:cubicBezTo>
                    <a:pt x="239711" y="463979"/>
                    <a:pt x="240096" y="464364"/>
                    <a:pt x="240192" y="464941"/>
                  </a:cubicBezTo>
                  <a:cubicBezTo>
                    <a:pt x="241541" y="467441"/>
                    <a:pt x="242504" y="469941"/>
                    <a:pt x="243371" y="472634"/>
                  </a:cubicBezTo>
                  <a:cubicBezTo>
                    <a:pt x="243659" y="473403"/>
                    <a:pt x="243756" y="474269"/>
                    <a:pt x="244045" y="475038"/>
                  </a:cubicBezTo>
                  <a:cubicBezTo>
                    <a:pt x="244623" y="476865"/>
                    <a:pt x="245008" y="478885"/>
                    <a:pt x="245393" y="480904"/>
                  </a:cubicBezTo>
                  <a:cubicBezTo>
                    <a:pt x="245682" y="481962"/>
                    <a:pt x="245778" y="482923"/>
                    <a:pt x="245875" y="483885"/>
                  </a:cubicBezTo>
                  <a:cubicBezTo>
                    <a:pt x="246067" y="484847"/>
                    <a:pt x="246163" y="485712"/>
                    <a:pt x="246260" y="486578"/>
                  </a:cubicBezTo>
                  <a:lnTo>
                    <a:pt x="360577" y="486578"/>
                  </a:lnTo>
                  <a:cubicBezTo>
                    <a:pt x="360674" y="485712"/>
                    <a:pt x="360866" y="484847"/>
                    <a:pt x="360963" y="483885"/>
                  </a:cubicBezTo>
                  <a:cubicBezTo>
                    <a:pt x="361059" y="482923"/>
                    <a:pt x="361252" y="481962"/>
                    <a:pt x="361444" y="480904"/>
                  </a:cubicBezTo>
                  <a:cubicBezTo>
                    <a:pt x="361829" y="478885"/>
                    <a:pt x="362215" y="476865"/>
                    <a:pt x="362889" y="475038"/>
                  </a:cubicBezTo>
                  <a:cubicBezTo>
                    <a:pt x="363081" y="474269"/>
                    <a:pt x="363274" y="473403"/>
                    <a:pt x="363467" y="472730"/>
                  </a:cubicBezTo>
                  <a:cubicBezTo>
                    <a:pt x="364430" y="469941"/>
                    <a:pt x="365393" y="467441"/>
                    <a:pt x="366645" y="464941"/>
                  </a:cubicBezTo>
                  <a:cubicBezTo>
                    <a:pt x="366837" y="464364"/>
                    <a:pt x="367030" y="463979"/>
                    <a:pt x="367319" y="463691"/>
                  </a:cubicBezTo>
                  <a:cubicBezTo>
                    <a:pt x="368475" y="461479"/>
                    <a:pt x="369534" y="459460"/>
                    <a:pt x="370882" y="457632"/>
                  </a:cubicBezTo>
                  <a:cubicBezTo>
                    <a:pt x="371364" y="456671"/>
                    <a:pt x="371942" y="456094"/>
                    <a:pt x="372520" y="455228"/>
                  </a:cubicBezTo>
                  <a:cubicBezTo>
                    <a:pt x="373579" y="453690"/>
                    <a:pt x="374927" y="452151"/>
                    <a:pt x="376179" y="450805"/>
                  </a:cubicBezTo>
                  <a:cubicBezTo>
                    <a:pt x="376757" y="450036"/>
                    <a:pt x="377528" y="449266"/>
                    <a:pt x="378202" y="448497"/>
                  </a:cubicBezTo>
                  <a:cubicBezTo>
                    <a:pt x="379550" y="447151"/>
                    <a:pt x="381091" y="445708"/>
                    <a:pt x="382632" y="444458"/>
                  </a:cubicBezTo>
                  <a:cubicBezTo>
                    <a:pt x="383210" y="443785"/>
                    <a:pt x="383980" y="443208"/>
                    <a:pt x="384654" y="442727"/>
                  </a:cubicBezTo>
                  <a:cubicBezTo>
                    <a:pt x="387062" y="440900"/>
                    <a:pt x="389373" y="439169"/>
                    <a:pt x="391974" y="437727"/>
                  </a:cubicBezTo>
                  <a:cubicBezTo>
                    <a:pt x="394381" y="436380"/>
                    <a:pt x="396789" y="435226"/>
                    <a:pt x="399293" y="434072"/>
                  </a:cubicBezTo>
                  <a:cubicBezTo>
                    <a:pt x="400064" y="433880"/>
                    <a:pt x="400834" y="433592"/>
                    <a:pt x="401605" y="433303"/>
                  </a:cubicBezTo>
                  <a:cubicBezTo>
                    <a:pt x="403338" y="432630"/>
                    <a:pt x="405072" y="432053"/>
                    <a:pt x="406902" y="431572"/>
                  </a:cubicBezTo>
                  <a:cubicBezTo>
                    <a:pt x="407768" y="431284"/>
                    <a:pt x="408635" y="431091"/>
                    <a:pt x="409502" y="430995"/>
                  </a:cubicBezTo>
                  <a:cubicBezTo>
                    <a:pt x="411332" y="430418"/>
                    <a:pt x="413162" y="430226"/>
                    <a:pt x="414991" y="429937"/>
                  </a:cubicBezTo>
                  <a:cubicBezTo>
                    <a:pt x="415858" y="429841"/>
                    <a:pt x="416629" y="429649"/>
                    <a:pt x="417399" y="429553"/>
                  </a:cubicBezTo>
                  <a:cubicBezTo>
                    <a:pt x="419807" y="429456"/>
                    <a:pt x="422214" y="429264"/>
                    <a:pt x="424526" y="429264"/>
                  </a:cubicBezTo>
                  <a:lnTo>
                    <a:pt x="425200" y="429264"/>
                  </a:lnTo>
                  <a:cubicBezTo>
                    <a:pt x="427897" y="429264"/>
                    <a:pt x="430401" y="429649"/>
                    <a:pt x="433001" y="430033"/>
                  </a:cubicBezTo>
                  <a:cubicBezTo>
                    <a:pt x="433771" y="430226"/>
                    <a:pt x="434542" y="430322"/>
                    <a:pt x="435312" y="430418"/>
                  </a:cubicBezTo>
                  <a:cubicBezTo>
                    <a:pt x="437239" y="430803"/>
                    <a:pt x="438972" y="431187"/>
                    <a:pt x="440706" y="431861"/>
                  </a:cubicBezTo>
                  <a:lnTo>
                    <a:pt x="443402" y="432630"/>
                  </a:lnTo>
                  <a:cubicBezTo>
                    <a:pt x="444173" y="432822"/>
                    <a:pt x="444943" y="433111"/>
                    <a:pt x="445521" y="433303"/>
                  </a:cubicBezTo>
                  <a:lnTo>
                    <a:pt x="502535" y="325792"/>
                  </a:lnTo>
                  <a:cubicBezTo>
                    <a:pt x="501861" y="325119"/>
                    <a:pt x="501187" y="324446"/>
                    <a:pt x="500417" y="323773"/>
                  </a:cubicBezTo>
                  <a:cubicBezTo>
                    <a:pt x="499935" y="323100"/>
                    <a:pt x="499261" y="322619"/>
                    <a:pt x="498779" y="322138"/>
                  </a:cubicBezTo>
                  <a:cubicBezTo>
                    <a:pt x="497238" y="320599"/>
                    <a:pt x="495986" y="319061"/>
                    <a:pt x="494638" y="317426"/>
                  </a:cubicBezTo>
                  <a:cubicBezTo>
                    <a:pt x="494349" y="317041"/>
                    <a:pt x="493964" y="316657"/>
                    <a:pt x="493579" y="316368"/>
                  </a:cubicBezTo>
                  <a:cubicBezTo>
                    <a:pt x="492038" y="314349"/>
                    <a:pt x="490593" y="312137"/>
                    <a:pt x="489341" y="309925"/>
                  </a:cubicBezTo>
                  <a:cubicBezTo>
                    <a:pt x="489052" y="309540"/>
                    <a:pt x="488956" y="309156"/>
                    <a:pt x="488667" y="308579"/>
                  </a:cubicBezTo>
                  <a:cubicBezTo>
                    <a:pt x="487704" y="306848"/>
                    <a:pt x="486645" y="305117"/>
                    <a:pt x="485874" y="303194"/>
                  </a:cubicBezTo>
                  <a:cubicBezTo>
                    <a:pt x="485489" y="302328"/>
                    <a:pt x="485296" y="301559"/>
                    <a:pt x="484911" y="300790"/>
                  </a:cubicBezTo>
                  <a:cubicBezTo>
                    <a:pt x="484237" y="299155"/>
                    <a:pt x="483755" y="297520"/>
                    <a:pt x="483274" y="295885"/>
                  </a:cubicBezTo>
                  <a:cubicBezTo>
                    <a:pt x="482985" y="295020"/>
                    <a:pt x="482696" y="294058"/>
                    <a:pt x="482503" y="293193"/>
                  </a:cubicBezTo>
                  <a:cubicBezTo>
                    <a:pt x="481925" y="291462"/>
                    <a:pt x="481733" y="289827"/>
                    <a:pt x="481348" y="288000"/>
                  </a:cubicBezTo>
                  <a:cubicBezTo>
                    <a:pt x="481251" y="287134"/>
                    <a:pt x="481059" y="286365"/>
                    <a:pt x="480962" y="285500"/>
                  </a:cubicBezTo>
                  <a:cubicBezTo>
                    <a:pt x="480673" y="282999"/>
                    <a:pt x="480481" y="280499"/>
                    <a:pt x="480481" y="277806"/>
                  </a:cubicBezTo>
                  <a:cubicBezTo>
                    <a:pt x="480481" y="275210"/>
                    <a:pt x="480673" y="272517"/>
                    <a:pt x="480962" y="270017"/>
                  </a:cubicBezTo>
                  <a:cubicBezTo>
                    <a:pt x="481059" y="269152"/>
                    <a:pt x="481251" y="268382"/>
                    <a:pt x="481348" y="267613"/>
                  </a:cubicBezTo>
                  <a:cubicBezTo>
                    <a:pt x="481733" y="265786"/>
                    <a:pt x="481925" y="264055"/>
                    <a:pt x="482503" y="262324"/>
                  </a:cubicBezTo>
                  <a:cubicBezTo>
                    <a:pt x="482696" y="261362"/>
                    <a:pt x="482985" y="260497"/>
                    <a:pt x="483274" y="259632"/>
                  </a:cubicBezTo>
                  <a:cubicBezTo>
                    <a:pt x="483755" y="257997"/>
                    <a:pt x="484237" y="256458"/>
                    <a:pt x="484911" y="254823"/>
                  </a:cubicBezTo>
                  <a:cubicBezTo>
                    <a:pt x="485296" y="253958"/>
                    <a:pt x="485489" y="253189"/>
                    <a:pt x="485874" y="252419"/>
                  </a:cubicBezTo>
                  <a:cubicBezTo>
                    <a:pt x="486645" y="250592"/>
                    <a:pt x="487511" y="248765"/>
                    <a:pt x="488571" y="247034"/>
                  </a:cubicBezTo>
                  <a:cubicBezTo>
                    <a:pt x="488763" y="246457"/>
                    <a:pt x="489052" y="246169"/>
                    <a:pt x="489341" y="245592"/>
                  </a:cubicBezTo>
                  <a:cubicBezTo>
                    <a:pt x="490593" y="243380"/>
                    <a:pt x="492134" y="241360"/>
                    <a:pt x="493579" y="239341"/>
                  </a:cubicBezTo>
                  <a:cubicBezTo>
                    <a:pt x="493964" y="238764"/>
                    <a:pt x="494349" y="238379"/>
                    <a:pt x="494734" y="237899"/>
                  </a:cubicBezTo>
                  <a:cubicBezTo>
                    <a:pt x="495986" y="236360"/>
                    <a:pt x="497238" y="234917"/>
                    <a:pt x="498779" y="233475"/>
                  </a:cubicBezTo>
                  <a:cubicBezTo>
                    <a:pt x="499261" y="232898"/>
                    <a:pt x="499935" y="232321"/>
                    <a:pt x="500513" y="231744"/>
                  </a:cubicBezTo>
                  <a:cubicBezTo>
                    <a:pt x="501187" y="231071"/>
                    <a:pt x="501958" y="230494"/>
                    <a:pt x="502535" y="229821"/>
                  </a:cubicBezTo>
                  <a:lnTo>
                    <a:pt x="445521" y="122310"/>
                  </a:lnTo>
                  <a:cubicBezTo>
                    <a:pt x="444943" y="122502"/>
                    <a:pt x="444173" y="122695"/>
                    <a:pt x="443402" y="122887"/>
                  </a:cubicBezTo>
                  <a:cubicBezTo>
                    <a:pt x="442247" y="123272"/>
                    <a:pt x="440995" y="123752"/>
                    <a:pt x="439743" y="124041"/>
                  </a:cubicBezTo>
                  <a:cubicBezTo>
                    <a:pt x="438202" y="124522"/>
                    <a:pt x="436564" y="124810"/>
                    <a:pt x="434927" y="125195"/>
                  </a:cubicBezTo>
                  <a:cubicBezTo>
                    <a:pt x="433579" y="125483"/>
                    <a:pt x="432038" y="125676"/>
                    <a:pt x="430497" y="125772"/>
                  </a:cubicBezTo>
                  <a:cubicBezTo>
                    <a:pt x="428571" y="126060"/>
                    <a:pt x="426548" y="126156"/>
                    <a:pt x="424526" y="126156"/>
                  </a:cubicBezTo>
                  <a:cubicBezTo>
                    <a:pt x="424237" y="126349"/>
                    <a:pt x="423852" y="126349"/>
                    <a:pt x="423563" y="126349"/>
                  </a:cubicBezTo>
                  <a:cubicBezTo>
                    <a:pt x="422696" y="126349"/>
                    <a:pt x="421926" y="126156"/>
                    <a:pt x="421059" y="126156"/>
                  </a:cubicBezTo>
                  <a:cubicBezTo>
                    <a:pt x="419807" y="126060"/>
                    <a:pt x="418362" y="126060"/>
                    <a:pt x="417014" y="125964"/>
                  </a:cubicBezTo>
                  <a:cubicBezTo>
                    <a:pt x="415858" y="125772"/>
                    <a:pt x="414702" y="125676"/>
                    <a:pt x="413739" y="125483"/>
                  </a:cubicBezTo>
                  <a:cubicBezTo>
                    <a:pt x="412198" y="125195"/>
                    <a:pt x="410754" y="124906"/>
                    <a:pt x="409309" y="124522"/>
                  </a:cubicBezTo>
                  <a:cubicBezTo>
                    <a:pt x="408250" y="124329"/>
                    <a:pt x="407287" y="124137"/>
                    <a:pt x="406227" y="123752"/>
                  </a:cubicBezTo>
                  <a:cubicBezTo>
                    <a:pt x="404590" y="123368"/>
                    <a:pt x="403049" y="122791"/>
                    <a:pt x="401412" y="122310"/>
                  </a:cubicBezTo>
                  <a:cubicBezTo>
                    <a:pt x="400642" y="121925"/>
                    <a:pt x="399775" y="121637"/>
                    <a:pt x="399004" y="121252"/>
                  </a:cubicBezTo>
                  <a:cubicBezTo>
                    <a:pt x="396597" y="120290"/>
                    <a:pt x="394189" y="119136"/>
                    <a:pt x="391974" y="117886"/>
                  </a:cubicBezTo>
                  <a:cubicBezTo>
                    <a:pt x="389373" y="116348"/>
                    <a:pt x="387062" y="114713"/>
                    <a:pt x="384751" y="112982"/>
                  </a:cubicBezTo>
                  <a:cubicBezTo>
                    <a:pt x="383980" y="112309"/>
                    <a:pt x="383306" y="111636"/>
                    <a:pt x="382632" y="111155"/>
                  </a:cubicBezTo>
                  <a:cubicBezTo>
                    <a:pt x="381091" y="109809"/>
                    <a:pt x="379550" y="108558"/>
                    <a:pt x="378202" y="107020"/>
                  </a:cubicBezTo>
                  <a:cubicBezTo>
                    <a:pt x="377528" y="106347"/>
                    <a:pt x="376757" y="105577"/>
                    <a:pt x="376179" y="104904"/>
                  </a:cubicBezTo>
                  <a:cubicBezTo>
                    <a:pt x="374927" y="103366"/>
                    <a:pt x="373579" y="101827"/>
                    <a:pt x="372520" y="100288"/>
                  </a:cubicBezTo>
                  <a:cubicBezTo>
                    <a:pt x="371942" y="99519"/>
                    <a:pt x="371364" y="98846"/>
                    <a:pt x="370882" y="98077"/>
                  </a:cubicBezTo>
                  <a:cubicBezTo>
                    <a:pt x="369534" y="96057"/>
                    <a:pt x="368282" y="94038"/>
                    <a:pt x="367319" y="91826"/>
                  </a:cubicBezTo>
                  <a:cubicBezTo>
                    <a:pt x="367030" y="91441"/>
                    <a:pt x="366741" y="91057"/>
                    <a:pt x="366645" y="90672"/>
                  </a:cubicBezTo>
                  <a:cubicBezTo>
                    <a:pt x="365393" y="88172"/>
                    <a:pt x="364430" y="85575"/>
                    <a:pt x="363467" y="82883"/>
                  </a:cubicBezTo>
                  <a:cubicBezTo>
                    <a:pt x="363274" y="82113"/>
                    <a:pt x="363081" y="81344"/>
                    <a:pt x="362889" y="80575"/>
                  </a:cubicBezTo>
                  <a:cubicBezTo>
                    <a:pt x="362215" y="78555"/>
                    <a:pt x="361829" y="76536"/>
                    <a:pt x="361444" y="74517"/>
                  </a:cubicBezTo>
                  <a:cubicBezTo>
                    <a:pt x="361252" y="73651"/>
                    <a:pt x="361059" y="72689"/>
                    <a:pt x="360963" y="71632"/>
                  </a:cubicBezTo>
                  <a:cubicBezTo>
                    <a:pt x="360866" y="70766"/>
                    <a:pt x="360674" y="69901"/>
                    <a:pt x="360577" y="68843"/>
                  </a:cubicBezTo>
                  <a:close/>
                  <a:moveTo>
                    <a:pt x="423563" y="86"/>
                  </a:moveTo>
                  <a:cubicBezTo>
                    <a:pt x="434542" y="86"/>
                    <a:pt x="445425" y="2875"/>
                    <a:pt x="455152" y="8548"/>
                  </a:cubicBezTo>
                  <a:cubicBezTo>
                    <a:pt x="485393" y="25954"/>
                    <a:pt x="495601" y="64708"/>
                    <a:pt x="478266" y="94807"/>
                  </a:cubicBezTo>
                  <a:cubicBezTo>
                    <a:pt x="475184" y="100192"/>
                    <a:pt x="471332" y="104712"/>
                    <a:pt x="467094" y="108751"/>
                  </a:cubicBezTo>
                  <a:lnTo>
                    <a:pt x="524879" y="217704"/>
                  </a:lnTo>
                  <a:cubicBezTo>
                    <a:pt x="530946" y="215685"/>
                    <a:pt x="537206" y="214723"/>
                    <a:pt x="543659" y="214723"/>
                  </a:cubicBezTo>
                  <a:cubicBezTo>
                    <a:pt x="578522" y="214723"/>
                    <a:pt x="606933" y="242995"/>
                    <a:pt x="606933" y="277806"/>
                  </a:cubicBezTo>
                  <a:cubicBezTo>
                    <a:pt x="606933" y="312522"/>
                    <a:pt x="578522" y="340986"/>
                    <a:pt x="543659" y="340986"/>
                  </a:cubicBezTo>
                  <a:cubicBezTo>
                    <a:pt x="537206" y="340986"/>
                    <a:pt x="530946" y="339832"/>
                    <a:pt x="524782" y="337909"/>
                  </a:cubicBezTo>
                  <a:lnTo>
                    <a:pt x="467094" y="446766"/>
                  </a:lnTo>
                  <a:cubicBezTo>
                    <a:pt x="471332" y="450805"/>
                    <a:pt x="475184" y="455421"/>
                    <a:pt x="478266" y="460710"/>
                  </a:cubicBezTo>
                  <a:cubicBezTo>
                    <a:pt x="495601" y="490809"/>
                    <a:pt x="485393" y="529563"/>
                    <a:pt x="455152" y="547065"/>
                  </a:cubicBezTo>
                  <a:cubicBezTo>
                    <a:pt x="445425" y="552642"/>
                    <a:pt x="434638" y="555527"/>
                    <a:pt x="423659" y="555527"/>
                  </a:cubicBezTo>
                  <a:cubicBezTo>
                    <a:pt x="418073" y="555527"/>
                    <a:pt x="412584" y="554758"/>
                    <a:pt x="407094" y="553315"/>
                  </a:cubicBezTo>
                  <a:cubicBezTo>
                    <a:pt x="390818" y="548892"/>
                    <a:pt x="377142" y="538410"/>
                    <a:pt x="368764" y="523889"/>
                  </a:cubicBezTo>
                  <a:cubicBezTo>
                    <a:pt x="366645" y="520043"/>
                    <a:pt x="364911" y="516004"/>
                    <a:pt x="363659" y="511869"/>
                  </a:cubicBezTo>
                  <a:lnTo>
                    <a:pt x="243274" y="511869"/>
                  </a:lnTo>
                  <a:cubicBezTo>
                    <a:pt x="242022" y="516004"/>
                    <a:pt x="240192" y="520235"/>
                    <a:pt x="237977" y="523985"/>
                  </a:cubicBezTo>
                  <a:cubicBezTo>
                    <a:pt x="229695" y="538410"/>
                    <a:pt x="216115" y="548892"/>
                    <a:pt x="199743" y="553315"/>
                  </a:cubicBezTo>
                  <a:cubicBezTo>
                    <a:pt x="194350" y="554758"/>
                    <a:pt x="188764" y="555527"/>
                    <a:pt x="183178" y="555527"/>
                  </a:cubicBezTo>
                  <a:cubicBezTo>
                    <a:pt x="172199" y="555527"/>
                    <a:pt x="161412" y="552642"/>
                    <a:pt x="151685" y="547065"/>
                  </a:cubicBezTo>
                  <a:cubicBezTo>
                    <a:pt x="121541" y="529563"/>
                    <a:pt x="111236" y="490809"/>
                    <a:pt x="128571" y="460710"/>
                  </a:cubicBezTo>
                  <a:cubicBezTo>
                    <a:pt x="131750" y="455421"/>
                    <a:pt x="135506" y="450805"/>
                    <a:pt x="139839" y="446766"/>
                  </a:cubicBezTo>
                  <a:lnTo>
                    <a:pt x="82055" y="337909"/>
                  </a:lnTo>
                  <a:cubicBezTo>
                    <a:pt x="75987" y="339832"/>
                    <a:pt x="69631" y="340890"/>
                    <a:pt x="63178" y="340890"/>
                  </a:cubicBezTo>
                  <a:cubicBezTo>
                    <a:pt x="28315" y="340890"/>
                    <a:pt x="0" y="312522"/>
                    <a:pt x="0" y="277806"/>
                  </a:cubicBezTo>
                  <a:cubicBezTo>
                    <a:pt x="0" y="242995"/>
                    <a:pt x="28315" y="214723"/>
                    <a:pt x="63178" y="214723"/>
                  </a:cubicBezTo>
                  <a:cubicBezTo>
                    <a:pt x="69631" y="214723"/>
                    <a:pt x="75987" y="215685"/>
                    <a:pt x="82055" y="217704"/>
                  </a:cubicBezTo>
                  <a:lnTo>
                    <a:pt x="139839" y="108751"/>
                  </a:lnTo>
                  <a:cubicBezTo>
                    <a:pt x="135506" y="104904"/>
                    <a:pt x="131750" y="100192"/>
                    <a:pt x="128571" y="94807"/>
                  </a:cubicBezTo>
                  <a:cubicBezTo>
                    <a:pt x="111236" y="64708"/>
                    <a:pt x="121541" y="25954"/>
                    <a:pt x="151685" y="8548"/>
                  </a:cubicBezTo>
                  <a:cubicBezTo>
                    <a:pt x="166420" y="86"/>
                    <a:pt x="183467" y="-2222"/>
                    <a:pt x="199743" y="2202"/>
                  </a:cubicBezTo>
                  <a:cubicBezTo>
                    <a:pt x="216115" y="6625"/>
                    <a:pt x="229599" y="17107"/>
                    <a:pt x="238074" y="31628"/>
                  </a:cubicBezTo>
                  <a:cubicBezTo>
                    <a:pt x="240192" y="35378"/>
                    <a:pt x="242022" y="39513"/>
                    <a:pt x="243274" y="43648"/>
                  </a:cubicBezTo>
                  <a:lnTo>
                    <a:pt x="363659" y="43648"/>
                  </a:lnTo>
                  <a:cubicBezTo>
                    <a:pt x="364911" y="39513"/>
                    <a:pt x="366645" y="35378"/>
                    <a:pt x="368956" y="31628"/>
                  </a:cubicBezTo>
                  <a:cubicBezTo>
                    <a:pt x="377142" y="17107"/>
                    <a:pt x="390818" y="6625"/>
                    <a:pt x="407094" y="2202"/>
                  </a:cubicBezTo>
                  <a:cubicBezTo>
                    <a:pt x="412584" y="663"/>
                    <a:pt x="418170" y="86"/>
                    <a:pt x="423563" y="8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grpSp>
        <p:nvGrpSpPr>
          <p:cNvPr id="25610" name="组合 23">
            <a:extLst>
              <a:ext uri="{FF2B5EF4-FFF2-40B4-BE49-F238E27FC236}">
                <a16:creationId xmlns="" xmlns:a16="http://schemas.microsoft.com/office/drawing/2014/main" id="{AD315A37-D0CD-4D2D-965B-2F5058FF9A98}"/>
              </a:ext>
            </a:extLst>
          </p:cNvPr>
          <p:cNvGrpSpPr>
            <a:grpSpLocks/>
          </p:cNvGrpSpPr>
          <p:nvPr/>
        </p:nvGrpSpPr>
        <p:grpSpPr bwMode="auto">
          <a:xfrm>
            <a:off x="7626350" y="5407025"/>
            <a:ext cx="3349625" cy="793750"/>
            <a:chOff x="8148326" y="1542824"/>
            <a:chExt cx="3349501" cy="794073"/>
          </a:xfrm>
        </p:grpSpPr>
        <p:sp>
          <p:nvSpPr>
            <p:cNvPr id="25" name="文本框 6">
              <a:extLst>
                <a:ext uri="{FF2B5EF4-FFF2-40B4-BE49-F238E27FC236}">
                  <a16:creationId xmlns="" xmlns:a16="http://schemas.microsoft.com/office/drawing/2014/main" id="{37F7CEF8-15B9-4CEB-9666-C8D970EF0A89}"/>
                </a:ext>
              </a:extLst>
            </p:cNvPr>
            <p:cNvSpPr txBox="1"/>
            <p:nvPr/>
          </p:nvSpPr>
          <p:spPr>
            <a:xfrm>
              <a:off x="8148326" y="1864203"/>
              <a:ext cx="3349501" cy="472694"/>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a:latin typeface="+mn-lt"/>
                  <a:ea typeface="+mn-ea"/>
                </a:rPr>
                <a:t>包图网提供全面且质优的多品类设计素材打破传统素材网站单向沟通的服务模式深入服务个人及企业</a:t>
              </a:r>
            </a:p>
          </p:txBody>
        </p:sp>
        <p:sp>
          <p:nvSpPr>
            <p:cNvPr id="26" name="文本框 7">
              <a:extLst>
                <a:ext uri="{FF2B5EF4-FFF2-40B4-BE49-F238E27FC236}">
                  <a16:creationId xmlns="" xmlns:a16="http://schemas.microsoft.com/office/drawing/2014/main" id="{BE941406-13E9-449F-A583-07E2D51064BB}"/>
                </a:ext>
              </a:extLst>
            </p:cNvPr>
            <p:cNvSpPr txBox="1"/>
            <p:nvPr/>
          </p:nvSpPr>
          <p:spPr>
            <a:xfrm>
              <a:off x="8148327" y="1542824"/>
              <a:ext cx="175020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grpSp>
        <p:nvGrpSpPr>
          <p:cNvPr id="25611" name="组合 28">
            <a:extLst>
              <a:ext uri="{FF2B5EF4-FFF2-40B4-BE49-F238E27FC236}">
                <a16:creationId xmlns="" xmlns:a16="http://schemas.microsoft.com/office/drawing/2014/main" id="{CF57C244-5E12-4E37-95E0-3C653390E5B9}"/>
              </a:ext>
            </a:extLst>
          </p:cNvPr>
          <p:cNvGrpSpPr>
            <a:grpSpLocks/>
          </p:cNvGrpSpPr>
          <p:nvPr/>
        </p:nvGrpSpPr>
        <p:grpSpPr bwMode="auto">
          <a:xfrm>
            <a:off x="750888" y="441325"/>
            <a:ext cx="4927600" cy="742950"/>
            <a:chOff x="184971" y="101893"/>
            <a:chExt cx="4927598" cy="743559"/>
          </a:xfrm>
        </p:grpSpPr>
        <p:sp>
          <p:nvSpPr>
            <p:cNvPr id="30" name="文本框 7">
              <a:extLst>
                <a:ext uri="{FF2B5EF4-FFF2-40B4-BE49-F238E27FC236}">
                  <a16:creationId xmlns="" xmlns:a16="http://schemas.microsoft.com/office/drawing/2014/main" id="{2C9F60F2-57FF-40DC-BA4F-C7842DFC7222}"/>
                </a:ext>
              </a:extLst>
            </p:cNvPr>
            <p:cNvSpPr txBox="1"/>
            <p:nvPr/>
          </p:nvSpPr>
          <p:spPr>
            <a:xfrm>
              <a:off x="184971" y="101893"/>
              <a:ext cx="4927598" cy="584775"/>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en-US" altLang="zh-CN" sz="3200" b="1" kern="0" dirty="0">
                  <a:gradFill>
                    <a:gsLst>
                      <a:gs pos="0">
                        <a:schemeClr val="tx1">
                          <a:lumMod val="95000"/>
                          <a:lumOff val="5000"/>
                        </a:schemeClr>
                      </a:gs>
                      <a:gs pos="100000">
                        <a:schemeClr val="tx1">
                          <a:lumMod val="75000"/>
                          <a:lumOff val="25000"/>
                        </a:schemeClr>
                      </a:gs>
                    </a:gsLst>
                    <a:lin ang="5400000" scaled="1"/>
                  </a:gradFill>
                </a:rPr>
                <a:t>02. </a:t>
              </a:r>
              <a:r>
                <a:rPr lang="zh-CN" altLang="en-US" sz="3200" b="1" kern="0" dirty="0">
                  <a:gradFill>
                    <a:gsLst>
                      <a:gs pos="0">
                        <a:schemeClr val="tx1">
                          <a:lumMod val="95000"/>
                          <a:lumOff val="5000"/>
                        </a:schemeClr>
                      </a:gs>
                      <a:gs pos="100000">
                        <a:schemeClr val="tx1">
                          <a:lumMod val="75000"/>
                          <a:lumOff val="25000"/>
                        </a:schemeClr>
                      </a:gs>
                    </a:gsLst>
                    <a:lin ang="5400000" scaled="1"/>
                  </a:gradFill>
                </a:rPr>
                <a:t>自我评价</a:t>
              </a:r>
            </a:p>
          </p:txBody>
        </p:sp>
        <p:sp>
          <p:nvSpPr>
            <p:cNvPr id="31" name="文本框 30">
              <a:extLst>
                <a:ext uri="{FF2B5EF4-FFF2-40B4-BE49-F238E27FC236}">
                  <a16:creationId xmlns="" xmlns:a16="http://schemas.microsoft.com/office/drawing/2014/main" id="{BD17D205-DB0C-4421-AE10-AC04823FE0B7}"/>
                </a:ext>
              </a:extLst>
            </p:cNvPr>
            <p:cNvSpPr txBox="1"/>
            <p:nvPr/>
          </p:nvSpPr>
          <p:spPr>
            <a:xfrm>
              <a:off x="184971" y="599231"/>
              <a:ext cx="3765182" cy="246221"/>
            </a:xfrm>
            <a:prstGeom prst="rect">
              <a:avLst/>
            </a:prstGeom>
            <a:noFill/>
          </p:spPr>
          <p:txBody>
            <a:bodyPr>
              <a:spAutoFit/>
              <a:scene3d>
                <a:camera prst="orthographicFront"/>
                <a:lightRig rig="threePt" dir="t"/>
              </a:scene3d>
              <a:sp3d contourW="12700"/>
            </a:bodyPr>
            <a:lstStyle/>
            <a:p>
              <a:pPr eaLnBrk="1" fontAlgn="auto" hangingPunct="1">
                <a:spcBef>
                  <a:spcPts val="0"/>
                </a:spcBef>
                <a:spcAft>
                  <a:spcPts val="0"/>
                </a:spcAft>
                <a:defRPr/>
              </a:pPr>
              <a:r>
                <a:rPr lang="en-US" altLang="zh-CN" sz="1000" dirty="0">
                  <a:gradFill>
                    <a:gsLst>
                      <a:gs pos="0">
                        <a:schemeClr val="tx1">
                          <a:lumMod val="50000"/>
                          <a:lumOff val="50000"/>
                        </a:schemeClr>
                      </a:gs>
                      <a:gs pos="100000">
                        <a:schemeClr val="bg1">
                          <a:lumMod val="75000"/>
                        </a:schemeClr>
                      </a:gs>
                    </a:gsLst>
                    <a:lin ang="5400000" scaled="1"/>
                  </a:gradFill>
                  <a:latin typeface="Century Gothic" panose="020B0502020202020204" pitchFamily="34" charset="0"/>
                  <a:ea typeface="+mn-ea"/>
                </a:rPr>
                <a:t>The user can demonstrate on a projector or computer</a:t>
              </a:r>
            </a:p>
          </p:txBody>
        </p:sp>
      </p:grpSp>
      <p:sp>
        <p:nvSpPr>
          <p:cNvPr id="32" name="矩形 31">
            <a:extLst>
              <a:ext uri="{FF2B5EF4-FFF2-40B4-BE49-F238E27FC236}">
                <a16:creationId xmlns="" xmlns:a16="http://schemas.microsoft.com/office/drawing/2014/main" id="{43455211-A554-47D8-8F22-2E98EA16B9FF}"/>
              </a:ext>
            </a:extLst>
          </p:cNvPr>
          <p:cNvSpPr/>
          <p:nvPr/>
        </p:nvSpPr>
        <p:spPr>
          <a:xfrm>
            <a:off x="4092575" y="657225"/>
            <a:ext cx="6769100" cy="936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矩形 32">
            <a:extLst>
              <a:ext uri="{FF2B5EF4-FFF2-40B4-BE49-F238E27FC236}">
                <a16:creationId xmlns="" xmlns:a16="http://schemas.microsoft.com/office/drawing/2014/main" id="{C47AF8E7-32D2-4DB6-B4B0-4A2BAE32703C}"/>
              </a:ext>
            </a:extLst>
          </p:cNvPr>
          <p:cNvSpPr/>
          <p:nvPr/>
        </p:nvSpPr>
        <p:spPr>
          <a:xfrm>
            <a:off x="11020425" y="657225"/>
            <a:ext cx="433388" cy="9366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矩形 33">
            <a:extLst>
              <a:ext uri="{FF2B5EF4-FFF2-40B4-BE49-F238E27FC236}">
                <a16:creationId xmlns="" xmlns:a16="http://schemas.microsoft.com/office/drawing/2014/main" id="{7228E663-F894-4D31-B8F3-4543E4788475}"/>
              </a:ext>
            </a:extLst>
          </p:cNvPr>
          <p:cNvSpPr/>
          <p:nvPr/>
        </p:nvSpPr>
        <p:spPr>
          <a:xfrm>
            <a:off x="11612563" y="657225"/>
            <a:ext cx="431800" cy="9366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5605"/>
                                        </p:tgtEl>
                                        <p:attrNameLst>
                                          <p:attrName>style.visibility</p:attrName>
                                        </p:attrNameLst>
                                      </p:cBhvr>
                                      <p:to>
                                        <p:strVal val="visible"/>
                                      </p:to>
                                    </p:set>
                                    <p:anim calcmode="lin" valueType="num">
                                      <p:cBhvr>
                                        <p:cTn id="18" dur="500" fill="hold"/>
                                        <p:tgtEl>
                                          <p:spTgt spid="25605"/>
                                        </p:tgtEl>
                                        <p:attrNameLst>
                                          <p:attrName>ppt_w</p:attrName>
                                        </p:attrNameLst>
                                      </p:cBhvr>
                                      <p:tavLst>
                                        <p:tav tm="0">
                                          <p:val>
                                            <p:fltVal val="0"/>
                                          </p:val>
                                        </p:tav>
                                        <p:tav tm="100000">
                                          <p:val>
                                            <p:strVal val="#ppt_w"/>
                                          </p:val>
                                        </p:tav>
                                      </p:tavLst>
                                    </p:anim>
                                    <p:anim calcmode="lin" valueType="num">
                                      <p:cBhvr>
                                        <p:cTn id="19" dur="500" fill="hold"/>
                                        <p:tgtEl>
                                          <p:spTgt spid="25605"/>
                                        </p:tgtEl>
                                        <p:attrNameLst>
                                          <p:attrName>ppt_h</p:attrName>
                                        </p:attrNameLst>
                                      </p:cBhvr>
                                      <p:tavLst>
                                        <p:tav tm="0">
                                          <p:val>
                                            <p:fltVal val="0"/>
                                          </p:val>
                                        </p:tav>
                                        <p:tav tm="100000">
                                          <p:val>
                                            <p:strVal val="#ppt_h"/>
                                          </p:val>
                                        </p:tav>
                                      </p:tavLst>
                                    </p:anim>
                                    <p:animEffect transition="in" filter="fade">
                                      <p:cBhvr>
                                        <p:cTn id="20" dur="500"/>
                                        <p:tgtEl>
                                          <p:spTgt spid="25605"/>
                                        </p:tgtEl>
                                      </p:cBhvr>
                                    </p:animEffect>
                                  </p:childTnLst>
                                </p:cTn>
                              </p:par>
                              <p:par>
                                <p:cTn id="21" presetID="53" presetClass="entr" presetSubtype="16" fill="hold" nodeType="withEffect">
                                  <p:stCondLst>
                                    <p:cond delay="0"/>
                                  </p:stCondLst>
                                  <p:childTnLst>
                                    <p:set>
                                      <p:cBhvr>
                                        <p:cTn id="22" dur="1" fill="hold">
                                          <p:stCondLst>
                                            <p:cond delay="0"/>
                                          </p:stCondLst>
                                        </p:cTn>
                                        <p:tgtEl>
                                          <p:spTgt spid="25607"/>
                                        </p:tgtEl>
                                        <p:attrNameLst>
                                          <p:attrName>style.visibility</p:attrName>
                                        </p:attrNameLst>
                                      </p:cBhvr>
                                      <p:to>
                                        <p:strVal val="visible"/>
                                      </p:to>
                                    </p:set>
                                    <p:anim calcmode="lin" valueType="num">
                                      <p:cBhvr>
                                        <p:cTn id="23" dur="500" fill="hold"/>
                                        <p:tgtEl>
                                          <p:spTgt spid="25607"/>
                                        </p:tgtEl>
                                        <p:attrNameLst>
                                          <p:attrName>ppt_w</p:attrName>
                                        </p:attrNameLst>
                                      </p:cBhvr>
                                      <p:tavLst>
                                        <p:tav tm="0">
                                          <p:val>
                                            <p:fltVal val="0"/>
                                          </p:val>
                                        </p:tav>
                                        <p:tav tm="100000">
                                          <p:val>
                                            <p:strVal val="#ppt_w"/>
                                          </p:val>
                                        </p:tav>
                                      </p:tavLst>
                                    </p:anim>
                                    <p:anim calcmode="lin" valueType="num">
                                      <p:cBhvr>
                                        <p:cTn id="24" dur="500" fill="hold"/>
                                        <p:tgtEl>
                                          <p:spTgt spid="25607"/>
                                        </p:tgtEl>
                                        <p:attrNameLst>
                                          <p:attrName>ppt_h</p:attrName>
                                        </p:attrNameLst>
                                      </p:cBhvr>
                                      <p:tavLst>
                                        <p:tav tm="0">
                                          <p:val>
                                            <p:fltVal val="0"/>
                                          </p:val>
                                        </p:tav>
                                        <p:tav tm="100000">
                                          <p:val>
                                            <p:strVal val="#ppt_h"/>
                                          </p:val>
                                        </p:tav>
                                      </p:tavLst>
                                    </p:anim>
                                    <p:animEffect transition="in" filter="fade">
                                      <p:cBhvr>
                                        <p:cTn id="25" dur="500"/>
                                        <p:tgtEl>
                                          <p:spTgt spid="25607"/>
                                        </p:tgtEl>
                                      </p:cBhvr>
                                    </p:animEffect>
                                  </p:childTnLst>
                                </p:cTn>
                              </p:par>
                              <p:par>
                                <p:cTn id="26" presetID="53" presetClass="entr" presetSubtype="16" fill="hold" nodeType="withEffect">
                                  <p:stCondLst>
                                    <p:cond delay="0"/>
                                  </p:stCondLst>
                                  <p:childTnLst>
                                    <p:set>
                                      <p:cBhvr>
                                        <p:cTn id="27" dur="1" fill="hold">
                                          <p:stCondLst>
                                            <p:cond delay="0"/>
                                          </p:stCondLst>
                                        </p:cTn>
                                        <p:tgtEl>
                                          <p:spTgt spid="25609"/>
                                        </p:tgtEl>
                                        <p:attrNameLst>
                                          <p:attrName>style.visibility</p:attrName>
                                        </p:attrNameLst>
                                      </p:cBhvr>
                                      <p:to>
                                        <p:strVal val="visible"/>
                                      </p:to>
                                    </p:set>
                                    <p:anim calcmode="lin" valueType="num">
                                      <p:cBhvr>
                                        <p:cTn id="28" dur="500" fill="hold"/>
                                        <p:tgtEl>
                                          <p:spTgt spid="25609"/>
                                        </p:tgtEl>
                                        <p:attrNameLst>
                                          <p:attrName>ppt_w</p:attrName>
                                        </p:attrNameLst>
                                      </p:cBhvr>
                                      <p:tavLst>
                                        <p:tav tm="0">
                                          <p:val>
                                            <p:fltVal val="0"/>
                                          </p:val>
                                        </p:tav>
                                        <p:tav tm="100000">
                                          <p:val>
                                            <p:strVal val="#ppt_w"/>
                                          </p:val>
                                        </p:tav>
                                      </p:tavLst>
                                    </p:anim>
                                    <p:anim calcmode="lin" valueType="num">
                                      <p:cBhvr>
                                        <p:cTn id="29" dur="500" fill="hold"/>
                                        <p:tgtEl>
                                          <p:spTgt spid="25609"/>
                                        </p:tgtEl>
                                        <p:attrNameLst>
                                          <p:attrName>ppt_h</p:attrName>
                                        </p:attrNameLst>
                                      </p:cBhvr>
                                      <p:tavLst>
                                        <p:tav tm="0">
                                          <p:val>
                                            <p:fltVal val="0"/>
                                          </p:val>
                                        </p:tav>
                                        <p:tav tm="100000">
                                          <p:val>
                                            <p:strVal val="#ppt_h"/>
                                          </p:val>
                                        </p:tav>
                                      </p:tavLst>
                                    </p:anim>
                                    <p:animEffect transition="in" filter="fade">
                                      <p:cBhvr>
                                        <p:cTn id="30" dur="500"/>
                                        <p:tgtEl>
                                          <p:spTgt spid="25609"/>
                                        </p:tgtEl>
                                      </p:cBhvr>
                                    </p:animEffect>
                                  </p:childTnLst>
                                </p:cTn>
                              </p:par>
                            </p:childTnLst>
                          </p:cTn>
                        </p:par>
                        <p:par>
                          <p:cTn id="31" fill="hold">
                            <p:stCondLst>
                              <p:cond delay="1500"/>
                            </p:stCondLst>
                            <p:childTnLst>
                              <p:par>
                                <p:cTn id="32" presetID="2" presetClass="entr" presetSubtype="2" fill="hold" nodeType="afterEffect">
                                  <p:stCondLst>
                                    <p:cond delay="0"/>
                                  </p:stCondLst>
                                  <p:childTnLst>
                                    <p:set>
                                      <p:cBhvr>
                                        <p:cTn id="33" dur="1" fill="hold">
                                          <p:stCondLst>
                                            <p:cond delay="0"/>
                                          </p:stCondLst>
                                        </p:cTn>
                                        <p:tgtEl>
                                          <p:spTgt spid="25606"/>
                                        </p:tgtEl>
                                        <p:attrNameLst>
                                          <p:attrName>style.visibility</p:attrName>
                                        </p:attrNameLst>
                                      </p:cBhvr>
                                      <p:to>
                                        <p:strVal val="visible"/>
                                      </p:to>
                                    </p:set>
                                    <p:anim calcmode="lin" valueType="num">
                                      <p:cBhvr additive="base">
                                        <p:cTn id="34" dur="500" fill="hold"/>
                                        <p:tgtEl>
                                          <p:spTgt spid="25606"/>
                                        </p:tgtEl>
                                        <p:attrNameLst>
                                          <p:attrName>ppt_x</p:attrName>
                                        </p:attrNameLst>
                                      </p:cBhvr>
                                      <p:tavLst>
                                        <p:tav tm="0">
                                          <p:val>
                                            <p:strVal val="1+#ppt_w/2"/>
                                          </p:val>
                                        </p:tav>
                                        <p:tav tm="100000">
                                          <p:val>
                                            <p:strVal val="#ppt_x"/>
                                          </p:val>
                                        </p:tav>
                                      </p:tavLst>
                                    </p:anim>
                                    <p:anim calcmode="lin" valueType="num">
                                      <p:cBhvr additive="base">
                                        <p:cTn id="35" dur="500" fill="hold"/>
                                        <p:tgtEl>
                                          <p:spTgt spid="25606"/>
                                        </p:tgtEl>
                                        <p:attrNameLst>
                                          <p:attrName>ppt_y</p:attrName>
                                        </p:attrNameLst>
                                      </p:cBhvr>
                                      <p:tavLst>
                                        <p:tav tm="0">
                                          <p:val>
                                            <p:strVal val="#ppt_y"/>
                                          </p:val>
                                        </p:tav>
                                        <p:tav tm="100000">
                                          <p:val>
                                            <p:strVal val="#ppt_y"/>
                                          </p:val>
                                        </p:tav>
                                      </p:tavLst>
                                    </p:anim>
                                  </p:childTnLst>
                                </p:cTn>
                              </p:par>
                            </p:childTnLst>
                          </p:cTn>
                        </p:par>
                        <p:par>
                          <p:cTn id="36" fill="hold">
                            <p:stCondLst>
                              <p:cond delay="2000"/>
                            </p:stCondLst>
                            <p:childTnLst>
                              <p:par>
                                <p:cTn id="37" presetID="2" presetClass="entr" presetSubtype="2" fill="hold" nodeType="afterEffect">
                                  <p:stCondLst>
                                    <p:cond delay="0"/>
                                  </p:stCondLst>
                                  <p:childTnLst>
                                    <p:set>
                                      <p:cBhvr>
                                        <p:cTn id="38" dur="1" fill="hold">
                                          <p:stCondLst>
                                            <p:cond delay="0"/>
                                          </p:stCondLst>
                                        </p:cTn>
                                        <p:tgtEl>
                                          <p:spTgt spid="25608"/>
                                        </p:tgtEl>
                                        <p:attrNameLst>
                                          <p:attrName>style.visibility</p:attrName>
                                        </p:attrNameLst>
                                      </p:cBhvr>
                                      <p:to>
                                        <p:strVal val="visible"/>
                                      </p:to>
                                    </p:set>
                                    <p:anim calcmode="lin" valueType="num">
                                      <p:cBhvr additive="base">
                                        <p:cTn id="39" dur="500" fill="hold"/>
                                        <p:tgtEl>
                                          <p:spTgt spid="25608"/>
                                        </p:tgtEl>
                                        <p:attrNameLst>
                                          <p:attrName>ppt_x</p:attrName>
                                        </p:attrNameLst>
                                      </p:cBhvr>
                                      <p:tavLst>
                                        <p:tav tm="0">
                                          <p:val>
                                            <p:strVal val="1+#ppt_w/2"/>
                                          </p:val>
                                        </p:tav>
                                        <p:tav tm="100000">
                                          <p:val>
                                            <p:strVal val="#ppt_x"/>
                                          </p:val>
                                        </p:tav>
                                      </p:tavLst>
                                    </p:anim>
                                    <p:anim calcmode="lin" valueType="num">
                                      <p:cBhvr additive="base">
                                        <p:cTn id="40" dur="500" fill="hold"/>
                                        <p:tgtEl>
                                          <p:spTgt spid="25608"/>
                                        </p:tgtEl>
                                        <p:attrNameLst>
                                          <p:attrName>ppt_y</p:attrName>
                                        </p:attrNameLst>
                                      </p:cBhvr>
                                      <p:tavLst>
                                        <p:tav tm="0">
                                          <p:val>
                                            <p:strVal val="#ppt_y"/>
                                          </p:val>
                                        </p:tav>
                                        <p:tav tm="100000">
                                          <p:val>
                                            <p:strVal val="#ppt_y"/>
                                          </p:val>
                                        </p:tav>
                                      </p:tavLst>
                                    </p:anim>
                                  </p:childTnLst>
                                </p:cTn>
                              </p:par>
                            </p:childTnLst>
                          </p:cTn>
                        </p:par>
                        <p:par>
                          <p:cTn id="41" fill="hold">
                            <p:stCondLst>
                              <p:cond delay="2500"/>
                            </p:stCondLst>
                            <p:childTnLst>
                              <p:par>
                                <p:cTn id="42" presetID="2" presetClass="entr" presetSubtype="2" fill="hold" nodeType="afterEffect">
                                  <p:stCondLst>
                                    <p:cond delay="0"/>
                                  </p:stCondLst>
                                  <p:childTnLst>
                                    <p:set>
                                      <p:cBhvr>
                                        <p:cTn id="43" dur="1" fill="hold">
                                          <p:stCondLst>
                                            <p:cond delay="0"/>
                                          </p:stCondLst>
                                        </p:cTn>
                                        <p:tgtEl>
                                          <p:spTgt spid="25610"/>
                                        </p:tgtEl>
                                        <p:attrNameLst>
                                          <p:attrName>style.visibility</p:attrName>
                                        </p:attrNameLst>
                                      </p:cBhvr>
                                      <p:to>
                                        <p:strVal val="visible"/>
                                      </p:to>
                                    </p:set>
                                    <p:anim calcmode="lin" valueType="num">
                                      <p:cBhvr additive="base">
                                        <p:cTn id="44" dur="500" fill="hold"/>
                                        <p:tgtEl>
                                          <p:spTgt spid="25610"/>
                                        </p:tgtEl>
                                        <p:attrNameLst>
                                          <p:attrName>ppt_x</p:attrName>
                                        </p:attrNameLst>
                                      </p:cBhvr>
                                      <p:tavLst>
                                        <p:tav tm="0">
                                          <p:val>
                                            <p:strVal val="1+#ppt_w/2"/>
                                          </p:val>
                                        </p:tav>
                                        <p:tav tm="100000">
                                          <p:val>
                                            <p:strVal val="#ppt_x"/>
                                          </p:val>
                                        </p:tav>
                                      </p:tavLst>
                                    </p:anim>
                                    <p:anim calcmode="lin" valueType="num">
                                      <p:cBhvr additive="base">
                                        <p:cTn id="45" dur="500" fill="hold"/>
                                        <p:tgtEl>
                                          <p:spTgt spid="256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A8FB351-AE6F-4BA7-894F-738B9462DAE6}"/>
              </a:ext>
            </a:extLst>
          </p:cNvPr>
          <p:cNvSpPr/>
          <p:nvPr/>
        </p:nvSpPr>
        <p:spPr bwMode="auto">
          <a:xfrm>
            <a:off x="1066800" y="2279650"/>
            <a:ext cx="2292350" cy="3411538"/>
          </a:xfrm>
          <a:prstGeom prst="rect">
            <a:avLst/>
          </a:prstGeom>
          <a:solidFill>
            <a:schemeClr val="bg1"/>
          </a:solidFill>
          <a:ln>
            <a:noFill/>
          </a:ln>
          <a:effectLst>
            <a:outerShdw blurRad="317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矩形 5">
            <a:extLst>
              <a:ext uri="{FF2B5EF4-FFF2-40B4-BE49-F238E27FC236}">
                <a16:creationId xmlns="" xmlns:a16="http://schemas.microsoft.com/office/drawing/2014/main" id="{C661C932-D1B7-479E-AC3A-09B3C64A275C}"/>
              </a:ext>
            </a:extLst>
          </p:cNvPr>
          <p:cNvSpPr/>
          <p:nvPr/>
        </p:nvSpPr>
        <p:spPr bwMode="auto">
          <a:xfrm>
            <a:off x="3656013" y="2279650"/>
            <a:ext cx="2292350" cy="3411538"/>
          </a:xfrm>
          <a:prstGeom prst="rect">
            <a:avLst/>
          </a:prstGeom>
          <a:solidFill>
            <a:schemeClr val="bg1"/>
          </a:solidFill>
          <a:ln>
            <a:noFill/>
          </a:ln>
          <a:effectLst>
            <a:outerShdw blurRad="317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矩形 8">
            <a:extLst>
              <a:ext uri="{FF2B5EF4-FFF2-40B4-BE49-F238E27FC236}">
                <a16:creationId xmlns="" xmlns:a16="http://schemas.microsoft.com/office/drawing/2014/main" id="{8AB79A3E-950F-46C9-BFAC-B49778D5830C}"/>
              </a:ext>
            </a:extLst>
          </p:cNvPr>
          <p:cNvSpPr/>
          <p:nvPr/>
        </p:nvSpPr>
        <p:spPr bwMode="auto">
          <a:xfrm>
            <a:off x="6243638" y="2279650"/>
            <a:ext cx="2292350" cy="3411538"/>
          </a:xfrm>
          <a:prstGeom prst="rect">
            <a:avLst/>
          </a:prstGeom>
          <a:solidFill>
            <a:schemeClr val="bg1"/>
          </a:solidFill>
          <a:ln>
            <a:noFill/>
          </a:ln>
          <a:effectLst>
            <a:outerShdw blurRad="317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矩形 11">
            <a:extLst>
              <a:ext uri="{FF2B5EF4-FFF2-40B4-BE49-F238E27FC236}">
                <a16:creationId xmlns="" xmlns:a16="http://schemas.microsoft.com/office/drawing/2014/main" id="{A03FFD07-A698-488B-AD9D-FF78F77463DA}"/>
              </a:ext>
            </a:extLst>
          </p:cNvPr>
          <p:cNvSpPr/>
          <p:nvPr/>
        </p:nvSpPr>
        <p:spPr bwMode="auto">
          <a:xfrm>
            <a:off x="8832850" y="2279650"/>
            <a:ext cx="2292350" cy="3411538"/>
          </a:xfrm>
          <a:prstGeom prst="rect">
            <a:avLst/>
          </a:prstGeom>
          <a:solidFill>
            <a:schemeClr val="bg1"/>
          </a:solidFill>
          <a:ln>
            <a:noFill/>
          </a:ln>
          <a:effectLst>
            <a:outerShdw blurRad="317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22531" name="组合 14">
            <a:extLst>
              <a:ext uri="{FF2B5EF4-FFF2-40B4-BE49-F238E27FC236}">
                <a16:creationId xmlns="" xmlns:a16="http://schemas.microsoft.com/office/drawing/2014/main" id="{586E785A-5745-4D20-9C9E-26BDF075AFA6}"/>
              </a:ext>
            </a:extLst>
          </p:cNvPr>
          <p:cNvGrpSpPr>
            <a:grpSpLocks/>
          </p:cNvGrpSpPr>
          <p:nvPr/>
        </p:nvGrpSpPr>
        <p:grpSpPr bwMode="auto">
          <a:xfrm>
            <a:off x="1209675" y="4171950"/>
            <a:ext cx="2006600" cy="793750"/>
            <a:chOff x="8606032" y="1542824"/>
            <a:chExt cx="2434088" cy="794073"/>
          </a:xfrm>
        </p:grpSpPr>
        <p:sp>
          <p:nvSpPr>
            <p:cNvPr id="16" name="文本框 6">
              <a:extLst>
                <a:ext uri="{FF2B5EF4-FFF2-40B4-BE49-F238E27FC236}">
                  <a16:creationId xmlns="" xmlns:a16="http://schemas.microsoft.com/office/drawing/2014/main" id="{075143D5-386D-44DD-809B-AB1BBE96A668}"/>
                </a:ext>
              </a:extLst>
            </p:cNvPr>
            <p:cNvSpPr txBox="1"/>
            <p:nvPr/>
          </p:nvSpPr>
          <p:spPr>
            <a:xfrm>
              <a:off x="8606032" y="1864203"/>
              <a:ext cx="2434088" cy="472694"/>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defRPr/>
              </a:pPr>
              <a:r>
                <a:rPr lang="zh-CN" altLang="en-US" dirty="0">
                  <a:latin typeface="+mn-lt"/>
                  <a:ea typeface="+mn-ea"/>
                </a:rPr>
                <a:t>包图网提供全面且质优的多品类设计素材打破传统素材网站</a:t>
              </a:r>
            </a:p>
          </p:txBody>
        </p:sp>
        <p:sp>
          <p:nvSpPr>
            <p:cNvPr id="17" name="文本框 7">
              <a:extLst>
                <a:ext uri="{FF2B5EF4-FFF2-40B4-BE49-F238E27FC236}">
                  <a16:creationId xmlns="" xmlns:a16="http://schemas.microsoft.com/office/drawing/2014/main" id="{3F281259-7D4C-4583-BF0E-A9F7EE164D45}"/>
                </a:ext>
              </a:extLst>
            </p:cNvPr>
            <p:cNvSpPr txBox="1"/>
            <p:nvPr/>
          </p:nvSpPr>
          <p:spPr>
            <a:xfrm>
              <a:off x="8947972" y="1542824"/>
              <a:ext cx="175020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sp>
        <p:nvSpPr>
          <p:cNvPr id="86" name="椭圆 18">
            <a:extLst>
              <a:ext uri="{FF2B5EF4-FFF2-40B4-BE49-F238E27FC236}">
                <a16:creationId xmlns="" xmlns:a16="http://schemas.microsoft.com/office/drawing/2014/main" id="{15A63DA5-1FB9-43EC-8C10-ED20E1B519FB}"/>
              </a:ext>
            </a:extLst>
          </p:cNvPr>
          <p:cNvSpPr/>
          <p:nvPr/>
        </p:nvSpPr>
        <p:spPr>
          <a:xfrm>
            <a:off x="1554163" y="5129213"/>
            <a:ext cx="196850" cy="196850"/>
          </a:xfrm>
          <a:custGeom>
            <a:avLst/>
            <a:gdLst>
              <a:gd name="connsiteX0" fmla="*/ 25829 w 578320"/>
              <a:gd name="connsiteY0" fmla="*/ 524911 h 577432"/>
              <a:gd name="connsiteX1" fmla="*/ 220466 w 578320"/>
              <a:gd name="connsiteY1" fmla="*/ 524911 h 577432"/>
              <a:gd name="connsiteX2" fmla="*/ 247217 w 578320"/>
              <a:gd name="connsiteY2" fmla="*/ 550711 h 577432"/>
              <a:gd name="connsiteX3" fmla="*/ 220466 w 578320"/>
              <a:gd name="connsiteY3" fmla="*/ 577432 h 577432"/>
              <a:gd name="connsiteX4" fmla="*/ 25829 w 578320"/>
              <a:gd name="connsiteY4" fmla="*/ 577432 h 577432"/>
              <a:gd name="connsiteX5" fmla="*/ 0 w 578320"/>
              <a:gd name="connsiteY5" fmla="*/ 550711 h 577432"/>
              <a:gd name="connsiteX6" fmla="*/ 25829 w 578320"/>
              <a:gd name="connsiteY6" fmla="*/ 524911 h 577432"/>
              <a:gd name="connsiteX7" fmla="*/ 25820 w 578320"/>
              <a:gd name="connsiteY7" fmla="*/ 458632 h 577432"/>
              <a:gd name="connsiteX8" fmla="*/ 165988 w 578320"/>
              <a:gd name="connsiteY8" fmla="*/ 458632 h 577432"/>
              <a:gd name="connsiteX9" fmla="*/ 245294 w 578320"/>
              <a:gd name="connsiteY9" fmla="*/ 493646 h 577432"/>
              <a:gd name="connsiteX10" fmla="*/ 220396 w 578320"/>
              <a:gd name="connsiteY10" fmla="*/ 511153 h 577432"/>
              <a:gd name="connsiteX11" fmla="*/ 25820 w 578320"/>
              <a:gd name="connsiteY11" fmla="*/ 511153 h 577432"/>
              <a:gd name="connsiteX12" fmla="*/ 0 w 578320"/>
              <a:gd name="connsiteY12" fmla="*/ 484432 h 577432"/>
              <a:gd name="connsiteX13" fmla="*/ 25820 w 578320"/>
              <a:gd name="connsiteY13" fmla="*/ 458632 h 577432"/>
              <a:gd name="connsiteX14" fmla="*/ 468575 w 578320"/>
              <a:gd name="connsiteY14" fmla="*/ 396938 h 577432"/>
              <a:gd name="connsiteX15" fmla="*/ 551576 w 578320"/>
              <a:gd name="connsiteY15" fmla="*/ 396938 h 577432"/>
              <a:gd name="connsiteX16" fmla="*/ 578320 w 578320"/>
              <a:gd name="connsiteY16" fmla="*/ 422738 h 577432"/>
              <a:gd name="connsiteX17" fmla="*/ 551576 w 578320"/>
              <a:gd name="connsiteY17" fmla="*/ 449459 h 577432"/>
              <a:gd name="connsiteX18" fmla="*/ 424308 w 578320"/>
              <a:gd name="connsiteY18" fmla="*/ 449459 h 577432"/>
              <a:gd name="connsiteX19" fmla="*/ 468575 w 578320"/>
              <a:gd name="connsiteY19" fmla="*/ 396938 h 577432"/>
              <a:gd name="connsiteX20" fmla="*/ 25826 w 578320"/>
              <a:gd name="connsiteY20" fmla="*/ 392352 h 577432"/>
              <a:gd name="connsiteX21" fmla="*/ 106996 w 578320"/>
              <a:gd name="connsiteY21" fmla="*/ 392352 h 577432"/>
              <a:gd name="connsiteX22" fmla="*/ 149425 w 578320"/>
              <a:gd name="connsiteY22" fmla="*/ 444725 h 577432"/>
              <a:gd name="connsiteX23" fmla="*/ 25826 w 578320"/>
              <a:gd name="connsiteY23" fmla="*/ 444725 h 577432"/>
              <a:gd name="connsiteX24" fmla="*/ 0 w 578320"/>
              <a:gd name="connsiteY24" fmla="*/ 418998 h 577432"/>
              <a:gd name="connsiteX25" fmla="*/ 25826 w 578320"/>
              <a:gd name="connsiteY25" fmla="*/ 392352 h 577432"/>
              <a:gd name="connsiteX26" fmla="*/ 495311 w 578320"/>
              <a:gd name="connsiteY26" fmla="*/ 330659 h 577432"/>
              <a:gd name="connsiteX27" fmla="*/ 551573 w 578320"/>
              <a:gd name="connsiteY27" fmla="*/ 330659 h 577432"/>
              <a:gd name="connsiteX28" fmla="*/ 578320 w 578320"/>
              <a:gd name="connsiteY28" fmla="*/ 357305 h 577432"/>
              <a:gd name="connsiteX29" fmla="*/ 551573 w 578320"/>
              <a:gd name="connsiteY29" fmla="*/ 383032 h 577432"/>
              <a:gd name="connsiteX30" fmla="*/ 475942 w 578320"/>
              <a:gd name="connsiteY30" fmla="*/ 383032 h 577432"/>
              <a:gd name="connsiteX31" fmla="*/ 495311 w 578320"/>
              <a:gd name="connsiteY31" fmla="*/ 330659 h 577432"/>
              <a:gd name="connsiteX32" fmla="*/ 25814 w 578320"/>
              <a:gd name="connsiteY32" fmla="*/ 325924 h 577432"/>
              <a:gd name="connsiteX33" fmla="*/ 82051 w 578320"/>
              <a:gd name="connsiteY33" fmla="*/ 325924 h 577432"/>
              <a:gd name="connsiteX34" fmla="*/ 99568 w 578320"/>
              <a:gd name="connsiteY34" fmla="*/ 378445 h 577432"/>
              <a:gd name="connsiteX35" fmla="*/ 25814 w 578320"/>
              <a:gd name="connsiteY35" fmla="*/ 378445 h 577432"/>
              <a:gd name="connsiteX36" fmla="*/ 0 w 578320"/>
              <a:gd name="connsiteY36" fmla="*/ 352645 h 577432"/>
              <a:gd name="connsiteX37" fmla="*/ 25814 w 578320"/>
              <a:gd name="connsiteY37" fmla="*/ 325924 h 577432"/>
              <a:gd name="connsiteX38" fmla="*/ 297074 w 578320"/>
              <a:gd name="connsiteY38" fmla="*/ 302072 h 577432"/>
              <a:gd name="connsiteX39" fmla="*/ 297074 w 578320"/>
              <a:gd name="connsiteY39" fmla="*/ 349966 h 577432"/>
              <a:gd name="connsiteX40" fmla="*/ 326589 w 578320"/>
              <a:gd name="connsiteY40" fmla="*/ 326019 h 577432"/>
              <a:gd name="connsiteX41" fmla="*/ 297074 w 578320"/>
              <a:gd name="connsiteY41" fmla="*/ 302072 h 577432"/>
              <a:gd name="connsiteX42" fmla="*/ 498167 w 578320"/>
              <a:gd name="connsiteY42" fmla="*/ 264231 h 577432"/>
              <a:gd name="connsiteX43" fmla="*/ 551603 w 578320"/>
              <a:gd name="connsiteY43" fmla="*/ 264231 h 577432"/>
              <a:gd name="connsiteX44" fmla="*/ 578320 w 578320"/>
              <a:gd name="connsiteY44" fmla="*/ 290952 h 577432"/>
              <a:gd name="connsiteX45" fmla="*/ 551603 w 578320"/>
              <a:gd name="connsiteY45" fmla="*/ 316752 h 577432"/>
              <a:gd name="connsiteX46" fmla="*/ 497246 w 578320"/>
              <a:gd name="connsiteY46" fmla="*/ 316752 h 577432"/>
              <a:gd name="connsiteX47" fmla="*/ 499089 w 578320"/>
              <a:gd name="connsiteY47" fmla="*/ 288188 h 577432"/>
              <a:gd name="connsiteX48" fmla="*/ 498167 w 578320"/>
              <a:gd name="connsiteY48" fmla="*/ 264231 h 577432"/>
              <a:gd name="connsiteX49" fmla="*/ 25843 w 578320"/>
              <a:gd name="connsiteY49" fmla="*/ 259645 h 577432"/>
              <a:gd name="connsiteX50" fmla="*/ 81222 w 578320"/>
              <a:gd name="connsiteY50" fmla="*/ 259645 h 577432"/>
              <a:gd name="connsiteX51" fmla="*/ 78453 w 578320"/>
              <a:gd name="connsiteY51" fmla="*/ 288209 h 577432"/>
              <a:gd name="connsiteX52" fmla="*/ 80299 w 578320"/>
              <a:gd name="connsiteY52" fmla="*/ 312166 h 577432"/>
              <a:gd name="connsiteX53" fmla="*/ 25843 w 578320"/>
              <a:gd name="connsiteY53" fmla="*/ 312166 h 577432"/>
              <a:gd name="connsiteX54" fmla="*/ 0 w 578320"/>
              <a:gd name="connsiteY54" fmla="*/ 286366 h 577432"/>
              <a:gd name="connsiteX55" fmla="*/ 25843 w 578320"/>
              <a:gd name="connsiteY55" fmla="*/ 259645 h 577432"/>
              <a:gd name="connsiteX56" fmla="*/ 282316 w 578320"/>
              <a:gd name="connsiteY56" fmla="*/ 225625 h 577432"/>
              <a:gd name="connsiteX57" fmla="*/ 255567 w 578320"/>
              <a:gd name="connsiteY57" fmla="*/ 245888 h 577432"/>
              <a:gd name="connsiteX58" fmla="*/ 282316 w 578320"/>
              <a:gd name="connsiteY58" fmla="*/ 267993 h 577432"/>
              <a:gd name="connsiteX59" fmla="*/ 478752 w 578320"/>
              <a:gd name="connsiteY59" fmla="*/ 197951 h 577432"/>
              <a:gd name="connsiteX60" fmla="*/ 551584 w 578320"/>
              <a:gd name="connsiteY60" fmla="*/ 197951 h 577432"/>
              <a:gd name="connsiteX61" fmla="*/ 578320 w 578320"/>
              <a:gd name="connsiteY61" fmla="*/ 224672 h 577432"/>
              <a:gd name="connsiteX62" fmla="*/ 551584 w 578320"/>
              <a:gd name="connsiteY62" fmla="*/ 250472 h 577432"/>
              <a:gd name="connsiteX63" fmla="*/ 495347 w 578320"/>
              <a:gd name="connsiteY63" fmla="*/ 250472 h 577432"/>
              <a:gd name="connsiteX64" fmla="*/ 478752 w 578320"/>
              <a:gd name="connsiteY64" fmla="*/ 197951 h 577432"/>
              <a:gd name="connsiteX65" fmla="*/ 25834 w 578320"/>
              <a:gd name="connsiteY65" fmla="*/ 194253 h 577432"/>
              <a:gd name="connsiteX66" fmla="*/ 101491 w 578320"/>
              <a:gd name="connsiteY66" fmla="*/ 194253 h 577432"/>
              <a:gd name="connsiteX67" fmla="*/ 83038 w 578320"/>
              <a:gd name="connsiteY67" fmla="*/ 246774 h 577432"/>
              <a:gd name="connsiteX68" fmla="*/ 25834 w 578320"/>
              <a:gd name="connsiteY68" fmla="*/ 246774 h 577432"/>
              <a:gd name="connsiteX69" fmla="*/ 0 w 578320"/>
              <a:gd name="connsiteY69" fmla="*/ 220053 h 577432"/>
              <a:gd name="connsiteX70" fmla="*/ 25834 w 578320"/>
              <a:gd name="connsiteY70" fmla="*/ 194253 h 577432"/>
              <a:gd name="connsiteX71" fmla="*/ 289695 w 578320"/>
              <a:gd name="connsiteY71" fmla="*/ 180494 h 577432"/>
              <a:gd name="connsiteX72" fmla="*/ 297074 w 578320"/>
              <a:gd name="connsiteY72" fmla="*/ 188784 h 577432"/>
              <a:gd name="connsiteX73" fmla="*/ 297074 w 578320"/>
              <a:gd name="connsiteY73" fmla="*/ 200757 h 577432"/>
              <a:gd name="connsiteX74" fmla="*/ 353338 w 578320"/>
              <a:gd name="connsiteY74" fmla="*/ 236678 h 577432"/>
              <a:gd name="connsiteX75" fmla="*/ 338580 w 578320"/>
              <a:gd name="connsiteY75" fmla="*/ 251415 h 577432"/>
              <a:gd name="connsiteX76" fmla="*/ 297074 w 578320"/>
              <a:gd name="connsiteY76" fmla="*/ 225625 h 577432"/>
              <a:gd name="connsiteX77" fmla="*/ 297074 w 578320"/>
              <a:gd name="connsiteY77" fmla="*/ 270756 h 577432"/>
              <a:gd name="connsiteX78" fmla="*/ 356105 w 578320"/>
              <a:gd name="connsiteY78" fmla="*/ 323256 h 577432"/>
              <a:gd name="connsiteX79" fmla="*/ 297074 w 578320"/>
              <a:gd name="connsiteY79" fmla="*/ 373913 h 577432"/>
              <a:gd name="connsiteX80" fmla="*/ 297074 w 578320"/>
              <a:gd name="connsiteY80" fmla="*/ 388650 h 577432"/>
              <a:gd name="connsiteX81" fmla="*/ 289695 w 578320"/>
              <a:gd name="connsiteY81" fmla="*/ 396939 h 577432"/>
              <a:gd name="connsiteX82" fmla="*/ 282316 w 578320"/>
              <a:gd name="connsiteY82" fmla="*/ 388650 h 577432"/>
              <a:gd name="connsiteX83" fmla="*/ 282316 w 578320"/>
              <a:gd name="connsiteY83" fmla="*/ 373913 h 577432"/>
              <a:gd name="connsiteX84" fmla="*/ 222362 w 578320"/>
              <a:gd name="connsiteY84" fmla="*/ 329703 h 577432"/>
              <a:gd name="connsiteX85" fmla="*/ 237120 w 578320"/>
              <a:gd name="connsiteY85" fmla="*/ 314966 h 577432"/>
              <a:gd name="connsiteX86" fmla="*/ 282316 w 578320"/>
              <a:gd name="connsiteY86" fmla="*/ 349966 h 577432"/>
              <a:gd name="connsiteX87" fmla="*/ 282316 w 578320"/>
              <a:gd name="connsiteY87" fmla="*/ 299309 h 577432"/>
              <a:gd name="connsiteX88" fmla="*/ 225129 w 578320"/>
              <a:gd name="connsiteY88" fmla="*/ 251415 h 577432"/>
              <a:gd name="connsiteX89" fmla="*/ 282316 w 578320"/>
              <a:gd name="connsiteY89" fmla="*/ 200757 h 577432"/>
              <a:gd name="connsiteX90" fmla="*/ 282316 w 578320"/>
              <a:gd name="connsiteY90" fmla="*/ 188784 h 577432"/>
              <a:gd name="connsiteX91" fmla="*/ 289695 w 578320"/>
              <a:gd name="connsiteY91" fmla="*/ 180494 h 577432"/>
              <a:gd name="connsiteX92" fmla="*/ 288699 w 578320"/>
              <a:gd name="connsiteY92" fmla="*/ 157519 h 577432"/>
              <a:gd name="connsiteX93" fmla="*/ 157752 w 578320"/>
              <a:gd name="connsiteY93" fmla="*/ 288255 h 577432"/>
              <a:gd name="connsiteX94" fmla="*/ 288699 w 578320"/>
              <a:gd name="connsiteY94" fmla="*/ 419912 h 577432"/>
              <a:gd name="connsiteX95" fmla="*/ 420567 w 578320"/>
              <a:gd name="connsiteY95" fmla="*/ 288255 h 577432"/>
              <a:gd name="connsiteX96" fmla="*/ 288699 w 578320"/>
              <a:gd name="connsiteY96" fmla="*/ 157519 h 577432"/>
              <a:gd name="connsiteX97" fmla="*/ 428895 w 578320"/>
              <a:gd name="connsiteY97" fmla="*/ 132559 h 577432"/>
              <a:gd name="connsiteX98" fmla="*/ 551571 w 578320"/>
              <a:gd name="connsiteY98" fmla="*/ 132559 h 577432"/>
              <a:gd name="connsiteX99" fmla="*/ 578320 w 578320"/>
              <a:gd name="connsiteY99" fmla="*/ 158359 h 577432"/>
              <a:gd name="connsiteX100" fmla="*/ 551571 w 578320"/>
              <a:gd name="connsiteY100" fmla="*/ 185080 h 577432"/>
              <a:gd name="connsiteX101" fmla="*/ 471324 w 578320"/>
              <a:gd name="connsiteY101" fmla="*/ 185080 h 577432"/>
              <a:gd name="connsiteX102" fmla="*/ 428895 w 578320"/>
              <a:gd name="connsiteY102" fmla="*/ 132559 h 577432"/>
              <a:gd name="connsiteX103" fmla="*/ 25822 w 578320"/>
              <a:gd name="connsiteY103" fmla="*/ 127973 h 577432"/>
              <a:gd name="connsiteX104" fmla="*/ 154012 w 578320"/>
              <a:gd name="connsiteY104" fmla="*/ 127973 h 577432"/>
              <a:gd name="connsiteX105" fmla="*/ 108823 w 578320"/>
              <a:gd name="connsiteY105" fmla="*/ 180494 h 577432"/>
              <a:gd name="connsiteX106" fmla="*/ 25822 w 578320"/>
              <a:gd name="connsiteY106" fmla="*/ 180494 h 577432"/>
              <a:gd name="connsiteX107" fmla="*/ 0 w 578320"/>
              <a:gd name="connsiteY107" fmla="*/ 153773 h 577432"/>
              <a:gd name="connsiteX108" fmla="*/ 25822 w 578320"/>
              <a:gd name="connsiteY108" fmla="*/ 127973 h 577432"/>
              <a:gd name="connsiteX109" fmla="*/ 288699 w 578320"/>
              <a:gd name="connsiteY109" fmla="*/ 105041 h 577432"/>
              <a:gd name="connsiteX110" fmla="*/ 473130 w 578320"/>
              <a:gd name="connsiteY110" fmla="*/ 288255 h 577432"/>
              <a:gd name="connsiteX111" fmla="*/ 288699 w 578320"/>
              <a:gd name="connsiteY111" fmla="*/ 472390 h 577432"/>
              <a:gd name="connsiteX112" fmla="*/ 105189 w 578320"/>
              <a:gd name="connsiteY112" fmla="*/ 288255 h 577432"/>
              <a:gd name="connsiteX113" fmla="*/ 288699 w 578320"/>
              <a:gd name="connsiteY113" fmla="*/ 105041 h 577432"/>
              <a:gd name="connsiteX114" fmla="*/ 357002 w 578320"/>
              <a:gd name="connsiteY114" fmla="*/ 66280 h 577432"/>
              <a:gd name="connsiteX115" fmla="*/ 551578 w 578320"/>
              <a:gd name="connsiteY115" fmla="*/ 66280 h 577432"/>
              <a:gd name="connsiteX116" fmla="*/ 578320 w 578320"/>
              <a:gd name="connsiteY116" fmla="*/ 92080 h 577432"/>
              <a:gd name="connsiteX117" fmla="*/ 551578 w 578320"/>
              <a:gd name="connsiteY117" fmla="*/ 118801 h 577432"/>
              <a:gd name="connsiteX118" fmla="*/ 411410 w 578320"/>
              <a:gd name="connsiteY118" fmla="*/ 118801 h 577432"/>
              <a:gd name="connsiteX119" fmla="*/ 333026 w 578320"/>
              <a:gd name="connsiteY119" fmla="*/ 82865 h 577432"/>
              <a:gd name="connsiteX120" fmla="*/ 357002 w 578320"/>
              <a:gd name="connsiteY120" fmla="*/ 66280 h 577432"/>
              <a:gd name="connsiteX121" fmla="*/ 356932 w 578320"/>
              <a:gd name="connsiteY121" fmla="*/ 0 h 577432"/>
              <a:gd name="connsiteX122" fmla="*/ 551569 w 578320"/>
              <a:gd name="connsiteY122" fmla="*/ 0 h 577432"/>
              <a:gd name="connsiteX123" fmla="*/ 578320 w 578320"/>
              <a:gd name="connsiteY123" fmla="*/ 25800 h 577432"/>
              <a:gd name="connsiteX124" fmla="*/ 551569 w 578320"/>
              <a:gd name="connsiteY124" fmla="*/ 52521 h 577432"/>
              <a:gd name="connsiteX125" fmla="*/ 356932 w 578320"/>
              <a:gd name="connsiteY125" fmla="*/ 52521 h 577432"/>
              <a:gd name="connsiteX126" fmla="*/ 331103 w 578320"/>
              <a:gd name="connsiteY126" fmla="*/ 25800 h 577432"/>
              <a:gd name="connsiteX127" fmla="*/ 356932 w 578320"/>
              <a:gd name="connsiteY127"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578320" h="577432">
                <a:moveTo>
                  <a:pt x="25829" y="524911"/>
                </a:moveTo>
                <a:lnTo>
                  <a:pt x="220466" y="524911"/>
                </a:lnTo>
                <a:cubicBezTo>
                  <a:pt x="235225" y="524911"/>
                  <a:pt x="247217" y="535968"/>
                  <a:pt x="247217" y="550711"/>
                </a:cubicBezTo>
                <a:cubicBezTo>
                  <a:pt x="247217" y="565454"/>
                  <a:pt x="235225" y="577432"/>
                  <a:pt x="220466" y="577432"/>
                </a:cubicBezTo>
                <a:lnTo>
                  <a:pt x="25829" y="577432"/>
                </a:lnTo>
                <a:cubicBezTo>
                  <a:pt x="11992" y="577432"/>
                  <a:pt x="0" y="565454"/>
                  <a:pt x="0" y="550711"/>
                </a:cubicBezTo>
                <a:cubicBezTo>
                  <a:pt x="0" y="535968"/>
                  <a:pt x="11992" y="524911"/>
                  <a:pt x="25829" y="524911"/>
                </a:cubicBezTo>
                <a:close/>
                <a:moveTo>
                  <a:pt x="25820" y="458632"/>
                </a:moveTo>
                <a:lnTo>
                  <a:pt x="165988" y="458632"/>
                </a:lnTo>
                <a:cubicBezTo>
                  <a:pt x="189042" y="475218"/>
                  <a:pt x="215785" y="488118"/>
                  <a:pt x="245294" y="493646"/>
                </a:cubicBezTo>
                <a:cubicBezTo>
                  <a:pt x="241606" y="503782"/>
                  <a:pt x="232384" y="511153"/>
                  <a:pt x="220396" y="511153"/>
                </a:cubicBezTo>
                <a:lnTo>
                  <a:pt x="25820" y="511153"/>
                </a:lnTo>
                <a:cubicBezTo>
                  <a:pt x="11988" y="511153"/>
                  <a:pt x="0" y="499175"/>
                  <a:pt x="0" y="484432"/>
                </a:cubicBezTo>
                <a:cubicBezTo>
                  <a:pt x="0" y="470611"/>
                  <a:pt x="11988" y="458632"/>
                  <a:pt x="25820" y="458632"/>
                </a:cubicBezTo>
                <a:close/>
                <a:moveTo>
                  <a:pt x="468575" y="396938"/>
                </a:moveTo>
                <a:lnTo>
                  <a:pt x="551576" y="396938"/>
                </a:lnTo>
                <a:cubicBezTo>
                  <a:pt x="566331" y="396938"/>
                  <a:pt x="578320" y="408917"/>
                  <a:pt x="578320" y="422738"/>
                </a:cubicBezTo>
                <a:cubicBezTo>
                  <a:pt x="578320" y="437481"/>
                  <a:pt x="566331" y="449459"/>
                  <a:pt x="551576" y="449459"/>
                </a:cubicBezTo>
                <a:lnTo>
                  <a:pt x="424308" y="449459"/>
                </a:lnTo>
                <a:cubicBezTo>
                  <a:pt x="441830" y="434717"/>
                  <a:pt x="456586" y="416288"/>
                  <a:pt x="468575" y="396938"/>
                </a:cubicBezTo>
                <a:close/>
                <a:moveTo>
                  <a:pt x="25826" y="392352"/>
                </a:moveTo>
                <a:lnTo>
                  <a:pt x="106996" y="392352"/>
                </a:lnTo>
                <a:cubicBezTo>
                  <a:pt x="118064" y="412566"/>
                  <a:pt x="131900" y="430024"/>
                  <a:pt x="149425" y="444725"/>
                </a:cubicBezTo>
                <a:lnTo>
                  <a:pt x="25826" y="444725"/>
                </a:lnTo>
                <a:cubicBezTo>
                  <a:pt x="11991" y="444725"/>
                  <a:pt x="0" y="432781"/>
                  <a:pt x="0" y="418998"/>
                </a:cubicBezTo>
                <a:cubicBezTo>
                  <a:pt x="0" y="404297"/>
                  <a:pt x="11991" y="392352"/>
                  <a:pt x="25826" y="392352"/>
                </a:cubicBezTo>
                <a:close/>
                <a:moveTo>
                  <a:pt x="495311" y="330659"/>
                </a:moveTo>
                <a:lnTo>
                  <a:pt x="551573" y="330659"/>
                </a:lnTo>
                <a:cubicBezTo>
                  <a:pt x="566330" y="330659"/>
                  <a:pt x="578320" y="342604"/>
                  <a:pt x="578320" y="357305"/>
                </a:cubicBezTo>
                <a:cubicBezTo>
                  <a:pt x="578320" y="371088"/>
                  <a:pt x="566330" y="383032"/>
                  <a:pt x="551573" y="383032"/>
                </a:cubicBezTo>
                <a:lnTo>
                  <a:pt x="475942" y="383032"/>
                </a:lnTo>
                <a:cubicBezTo>
                  <a:pt x="485165" y="366493"/>
                  <a:pt x="490699" y="349036"/>
                  <a:pt x="495311" y="330659"/>
                </a:cubicBezTo>
                <a:close/>
                <a:moveTo>
                  <a:pt x="25814" y="325924"/>
                </a:moveTo>
                <a:lnTo>
                  <a:pt x="82051" y="325924"/>
                </a:lnTo>
                <a:cubicBezTo>
                  <a:pt x="85739" y="344353"/>
                  <a:pt x="91271" y="361860"/>
                  <a:pt x="99568" y="378445"/>
                </a:cubicBezTo>
                <a:lnTo>
                  <a:pt x="25814" y="378445"/>
                </a:lnTo>
                <a:cubicBezTo>
                  <a:pt x="11985" y="378445"/>
                  <a:pt x="0" y="367388"/>
                  <a:pt x="0" y="352645"/>
                </a:cubicBezTo>
                <a:cubicBezTo>
                  <a:pt x="0" y="337903"/>
                  <a:pt x="11985" y="325924"/>
                  <a:pt x="25814" y="325924"/>
                </a:cubicBezTo>
                <a:close/>
                <a:moveTo>
                  <a:pt x="297074" y="302072"/>
                </a:moveTo>
                <a:lnTo>
                  <a:pt x="297074" y="349966"/>
                </a:lnTo>
                <a:cubicBezTo>
                  <a:pt x="310909" y="349045"/>
                  <a:pt x="326589" y="341677"/>
                  <a:pt x="326589" y="326019"/>
                </a:cubicBezTo>
                <a:cubicBezTo>
                  <a:pt x="326589" y="310361"/>
                  <a:pt x="309987" y="304835"/>
                  <a:pt x="297074" y="302072"/>
                </a:cubicBezTo>
                <a:close/>
                <a:moveTo>
                  <a:pt x="498167" y="264231"/>
                </a:moveTo>
                <a:lnTo>
                  <a:pt x="551603" y="264231"/>
                </a:lnTo>
                <a:cubicBezTo>
                  <a:pt x="566343" y="264231"/>
                  <a:pt x="578320" y="276210"/>
                  <a:pt x="578320" y="290952"/>
                </a:cubicBezTo>
                <a:cubicBezTo>
                  <a:pt x="578320" y="304774"/>
                  <a:pt x="566343" y="316752"/>
                  <a:pt x="551603" y="316752"/>
                </a:cubicBezTo>
                <a:lnTo>
                  <a:pt x="497246" y="316752"/>
                </a:lnTo>
                <a:cubicBezTo>
                  <a:pt x="498167" y="307538"/>
                  <a:pt x="499089" y="298324"/>
                  <a:pt x="499089" y="288188"/>
                </a:cubicBezTo>
                <a:cubicBezTo>
                  <a:pt x="499089" y="279895"/>
                  <a:pt x="499089" y="272524"/>
                  <a:pt x="498167" y="264231"/>
                </a:cubicBezTo>
                <a:close/>
                <a:moveTo>
                  <a:pt x="25843" y="259645"/>
                </a:moveTo>
                <a:lnTo>
                  <a:pt x="81222" y="259645"/>
                </a:lnTo>
                <a:cubicBezTo>
                  <a:pt x="79376" y="269781"/>
                  <a:pt x="78453" y="278995"/>
                  <a:pt x="78453" y="288209"/>
                </a:cubicBezTo>
                <a:cubicBezTo>
                  <a:pt x="78453" y="296502"/>
                  <a:pt x="79376" y="304795"/>
                  <a:pt x="80299" y="312166"/>
                </a:cubicBezTo>
                <a:lnTo>
                  <a:pt x="25843" y="312166"/>
                </a:lnTo>
                <a:cubicBezTo>
                  <a:pt x="11999" y="312166"/>
                  <a:pt x="0" y="301109"/>
                  <a:pt x="0" y="286366"/>
                </a:cubicBezTo>
                <a:cubicBezTo>
                  <a:pt x="0" y="271624"/>
                  <a:pt x="11999" y="259645"/>
                  <a:pt x="25843" y="259645"/>
                </a:cubicBezTo>
                <a:close/>
                <a:moveTo>
                  <a:pt x="282316" y="225625"/>
                </a:moveTo>
                <a:cubicBezTo>
                  <a:pt x="265713" y="225625"/>
                  <a:pt x="255567" y="235757"/>
                  <a:pt x="255567" y="245888"/>
                </a:cubicBezTo>
                <a:cubicBezTo>
                  <a:pt x="255567" y="257862"/>
                  <a:pt x="264791" y="264309"/>
                  <a:pt x="282316" y="267993"/>
                </a:cubicBezTo>
                <a:close/>
                <a:moveTo>
                  <a:pt x="478752" y="197951"/>
                </a:moveTo>
                <a:lnTo>
                  <a:pt x="551584" y="197951"/>
                </a:lnTo>
                <a:cubicBezTo>
                  <a:pt x="566335" y="197951"/>
                  <a:pt x="578320" y="209930"/>
                  <a:pt x="578320" y="224672"/>
                </a:cubicBezTo>
                <a:cubicBezTo>
                  <a:pt x="578320" y="239415"/>
                  <a:pt x="566335" y="250472"/>
                  <a:pt x="551584" y="250472"/>
                </a:cubicBezTo>
                <a:lnTo>
                  <a:pt x="495347" y="250472"/>
                </a:lnTo>
                <a:cubicBezTo>
                  <a:pt x="492581" y="232044"/>
                  <a:pt x="486128" y="214537"/>
                  <a:pt x="478752" y="197951"/>
                </a:cubicBezTo>
                <a:close/>
                <a:moveTo>
                  <a:pt x="25834" y="194253"/>
                </a:moveTo>
                <a:lnTo>
                  <a:pt x="101491" y="194253"/>
                </a:lnTo>
                <a:cubicBezTo>
                  <a:pt x="93187" y="209917"/>
                  <a:pt x="86729" y="228346"/>
                  <a:pt x="83038" y="246774"/>
                </a:cubicBezTo>
                <a:lnTo>
                  <a:pt x="25834" y="246774"/>
                </a:lnTo>
                <a:cubicBezTo>
                  <a:pt x="11994" y="246774"/>
                  <a:pt x="0" y="234796"/>
                  <a:pt x="0" y="220053"/>
                </a:cubicBezTo>
                <a:cubicBezTo>
                  <a:pt x="0" y="205310"/>
                  <a:pt x="11994" y="194253"/>
                  <a:pt x="25834" y="194253"/>
                </a:cubicBezTo>
                <a:close/>
                <a:moveTo>
                  <a:pt x="289695" y="180494"/>
                </a:moveTo>
                <a:cubicBezTo>
                  <a:pt x="293384" y="180494"/>
                  <a:pt x="297074" y="184178"/>
                  <a:pt x="297074" y="188784"/>
                </a:cubicBezTo>
                <a:lnTo>
                  <a:pt x="297074" y="200757"/>
                </a:lnTo>
                <a:cubicBezTo>
                  <a:pt x="315521" y="201678"/>
                  <a:pt x="353338" y="213652"/>
                  <a:pt x="353338" y="236678"/>
                </a:cubicBezTo>
                <a:cubicBezTo>
                  <a:pt x="353338" y="245888"/>
                  <a:pt x="346881" y="251415"/>
                  <a:pt x="338580" y="251415"/>
                </a:cubicBezTo>
                <a:cubicBezTo>
                  <a:pt x="322900" y="251415"/>
                  <a:pt x="322900" y="225625"/>
                  <a:pt x="297074" y="225625"/>
                </a:cubicBezTo>
                <a:lnTo>
                  <a:pt x="297074" y="270756"/>
                </a:lnTo>
                <a:cubicBezTo>
                  <a:pt x="328434" y="277204"/>
                  <a:pt x="356105" y="286414"/>
                  <a:pt x="356105" y="323256"/>
                </a:cubicBezTo>
                <a:cubicBezTo>
                  <a:pt x="356105" y="355492"/>
                  <a:pt x="332124" y="372071"/>
                  <a:pt x="297074" y="373913"/>
                </a:cubicBezTo>
                <a:lnTo>
                  <a:pt x="297074" y="388650"/>
                </a:lnTo>
                <a:cubicBezTo>
                  <a:pt x="297074" y="392334"/>
                  <a:pt x="293384" y="396939"/>
                  <a:pt x="289695" y="396939"/>
                </a:cubicBezTo>
                <a:cubicBezTo>
                  <a:pt x="285083" y="396939"/>
                  <a:pt x="282316" y="392334"/>
                  <a:pt x="282316" y="388650"/>
                </a:cubicBezTo>
                <a:lnTo>
                  <a:pt x="282316" y="373913"/>
                </a:lnTo>
                <a:cubicBezTo>
                  <a:pt x="241732" y="372992"/>
                  <a:pt x="222362" y="349045"/>
                  <a:pt x="222362" y="329703"/>
                </a:cubicBezTo>
                <a:cubicBezTo>
                  <a:pt x="222362" y="320493"/>
                  <a:pt x="227896" y="314966"/>
                  <a:pt x="237120" y="314966"/>
                </a:cubicBezTo>
                <a:cubicBezTo>
                  <a:pt x="263869" y="314966"/>
                  <a:pt x="242654" y="348124"/>
                  <a:pt x="282316" y="349966"/>
                </a:cubicBezTo>
                <a:lnTo>
                  <a:pt x="282316" y="299309"/>
                </a:lnTo>
                <a:cubicBezTo>
                  <a:pt x="247266" y="292861"/>
                  <a:pt x="225129" y="278125"/>
                  <a:pt x="225129" y="251415"/>
                </a:cubicBezTo>
                <a:cubicBezTo>
                  <a:pt x="225129" y="219178"/>
                  <a:pt x="252800" y="201678"/>
                  <a:pt x="282316" y="200757"/>
                </a:cubicBezTo>
                <a:lnTo>
                  <a:pt x="282316" y="188784"/>
                </a:lnTo>
                <a:cubicBezTo>
                  <a:pt x="282316" y="184178"/>
                  <a:pt x="285083" y="180494"/>
                  <a:pt x="289695" y="180494"/>
                </a:cubicBezTo>
                <a:close/>
                <a:moveTo>
                  <a:pt x="288699" y="157519"/>
                </a:moveTo>
                <a:cubicBezTo>
                  <a:pt x="216770" y="157519"/>
                  <a:pt x="157752" y="216443"/>
                  <a:pt x="157752" y="288255"/>
                </a:cubicBezTo>
                <a:cubicBezTo>
                  <a:pt x="157752" y="360989"/>
                  <a:pt x="216770" y="419912"/>
                  <a:pt x="288699" y="419912"/>
                </a:cubicBezTo>
                <a:cubicBezTo>
                  <a:pt x="361549" y="419912"/>
                  <a:pt x="420567" y="360989"/>
                  <a:pt x="420567" y="288255"/>
                </a:cubicBezTo>
                <a:cubicBezTo>
                  <a:pt x="420567" y="216443"/>
                  <a:pt x="361549" y="157519"/>
                  <a:pt x="288699" y="157519"/>
                </a:cubicBezTo>
                <a:close/>
                <a:moveTo>
                  <a:pt x="428895" y="132559"/>
                </a:moveTo>
                <a:lnTo>
                  <a:pt x="551571" y="132559"/>
                </a:lnTo>
                <a:cubicBezTo>
                  <a:pt x="566329" y="132559"/>
                  <a:pt x="578320" y="143616"/>
                  <a:pt x="578320" y="158359"/>
                </a:cubicBezTo>
                <a:cubicBezTo>
                  <a:pt x="578320" y="173101"/>
                  <a:pt x="566329" y="185080"/>
                  <a:pt x="551571" y="185080"/>
                </a:cubicBezTo>
                <a:lnTo>
                  <a:pt x="471324" y="185080"/>
                </a:lnTo>
                <a:cubicBezTo>
                  <a:pt x="460256" y="164808"/>
                  <a:pt x="445498" y="147301"/>
                  <a:pt x="428895" y="132559"/>
                </a:cubicBezTo>
                <a:close/>
                <a:moveTo>
                  <a:pt x="25822" y="127973"/>
                </a:moveTo>
                <a:lnTo>
                  <a:pt x="154012" y="127973"/>
                </a:lnTo>
                <a:cubicBezTo>
                  <a:pt x="136490" y="142715"/>
                  <a:pt x="121734" y="160222"/>
                  <a:pt x="108823" y="180494"/>
                </a:cubicBezTo>
                <a:lnTo>
                  <a:pt x="25822" y="180494"/>
                </a:lnTo>
                <a:cubicBezTo>
                  <a:pt x="11989" y="180494"/>
                  <a:pt x="0" y="168515"/>
                  <a:pt x="0" y="153773"/>
                </a:cubicBezTo>
                <a:cubicBezTo>
                  <a:pt x="0" y="139951"/>
                  <a:pt x="11989" y="127973"/>
                  <a:pt x="25822" y="127973"/>
                </a:cubicBezTo>
                <a:close/>
                <a:moveTo>
                  <a:pt x="288699" y="105041"/>
                </a:moveTo>
                <a:cubicBezTo>
                  <a:pt x="390136" y="105041"/>
                  <a:pt x="473130" y="186981"/>
                  <a:pt x="473130" y="288255"/>
                </a:cubicBezTo>
                <a:cubicBezTo>
                  <a:pt x="473130" y="389530"/>
                  <a:pt x="390136" y="472390"/>
                  <a:pt x="288699" y="472390"/>
                </a:cubicBezTo>
                <a:cubicBezTo>
                  <a:pt x="187261" y="472390"/>
                  <a:pt x="105189" y="389530"/>
                  <a:pt x="105189" y="288255"/>
                </a:cubicBezTo>
                <a:cubicBezTo>
                  <a:pt x="105189" y="186981"/>
                  <a:pt x="187261" y="105041"/>
                  <a:pt x="288699" y="105041"/>
                </a:cubicBezTo>
                <a:close/>
                <a:moveTo>
                  <a:pt x="357002" y="66280"/>
                </a:moveTo>
                <a:lnTo>
                  <a:pt x="551578" y="66280"/>
                </a:lnTo>
                <a:cubicBezTo>
                  <a:pt x="566332" y="66280"/>
                  <a:pt x="578320" y="78258"/>
                  <a:pt x="578320" y="92080"/>
                </a:cubicBezTo>
                <a:cubicBezTo>
                  <a:pt x="578320" y="106822"/>
                  <a:pt x="566332" y="118801"/>
                  <a:pt x="551578" y="118801"/>
                </a:cubicBezTo>
                <a:lnTo>
                  <a:pt x="411410" y="118801"/>
                </a:lnTo>
                <a:cubicBezTo>
                  <a:pt x="388356" y="102215"/>
                  <a:pt x="361613" y="89315"/>
                  <a:pt x="333026" y="82865"/>
                </a:cubicBezTo>
                <a:cubicBezTo>
                  <a:pt x="336715" y="73651"/>
                  <a:pt x="345936" y="66280"/>
                  <a:pt x="357002" y="66280"/>
                </a:cubicBezTo>
                <a:close/>
                <a:moveTo>
                  <a:pt x="356932" y="0"/>
                </a:moveTo>
                <a:lnTo>
                  <a:pt x="551569" y="0"/>
                </a:lnTo>
                <a:cubicBezTo>
                  <a:pt x="566328" y="0"/>
                  <a:pt x="578320" y="11978"/>
                  <a:pt x="578320" y="25800"/>
                </a:cubicBezTo>
                <a:cubicBezTo>
                  <a:pt x="578320" y="40542"/>
                  <a:pt x="566328" y="52521"/>
                  <a:pt x="551569" y="52521"/>
                </a:cubicBezTo>
                <a:lnTo>
                  <a:pt x="356932" y="52521"/>
                </a:lnTo>
                <a:cubicBezTo>
                  <a:pt x="343095" y="52521"/>
                  <a:pt x="331103" y="40542"/>
                  <a:pt x="331103" y="25800"/>
                </a:cubicBezTo>
                <a:cubicBezTo>
                  <a:pt x="331103" y="11978"/>
                  <a:pt x="343095" y="0"/>
                  <a:pt x="356932"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87" name="椭圆 54">
            <a:extLst>
              <a:ext uri="{FF2B5EF4-FFF2-40B4-BE49-F238E27FC236}">
                <a16:creationId xmlns="" xmlns:a16="http://schemas.microsoft.com/office/drawing/2014/main" id="{7F388281-0283-4BAA-B021-49E7373538C5}"/>
              </a:ext>
            </a:extLst>
          </p:cNvPr>
          <p:cNvSpPr/>
          <p:nvPr/>
        </p:nvSpPr>
        <p:spPr>
          <a:xfrm>
            <a:off x="2114550" y="5129213"/>
            <a:ext cx="196850" cy="196850"/>
          </a:xfrm>
          <a:custGeom>
            <a:avLst/>
            <a:gdLst>
              <a:gd name="T0" fmla="*/ 6281 w 6554"/>
              <a:gd name="T1" fmla="*/ 1365 h 6554"/>
              <a:gd name="T2" fmla="*/ 5188 w 6554"/>
              <a:gd name="T3" fmla="*/ 1365 h 6554"/>
              <a:gd name="T4" fmla="*/ 5188 w 6554"/>
              <a:gd name="T5" fmla="*/ 273 h 6554"/>
              <a:gd name="T6" fmla="*/ 4915 w 6554"/>
              <a:gd name="T7" fmla="*/ 0 h 6554"/>
              <a:gd name="T8" fmla="*/ 1638 w 6554"/>
              <a:gd name="T9" fmla="*/ 0 h 6554"/>
              <a:gd name="T10" fmla="*/ 1365 w 6554"/>
              <a:gd name="T11" fmla="*/ 273 h 6554"/>
              <a:gd name="T12" fmla="*/ 1365 w 6554"/>
              <a:gd name="T13" fmla="*/ 1365 h 6554"/>
              <a:gd name="T14" fmla="*/ 273 w 6554"/>
              <a:gd name="T15" fmla="*/ 1365 h 6554"/>
              <a:gd name="T16" fmla="*/ 0 w 6554"/>
              <a:gd name="T17" fmla="*/ 1638 h 6554"/>
              <a:gd name="T18" fmla="*/ 0 w 6554"/>
              <a:gd name="T19" fmla="*/ 5734 h 6554"/>
              <a:gd name="T20" fmla="*/ 273 w 6554"/>
              <a:gd name="T21" fmla="*/ 6007 h 6554"/>
              <a:gd name="T22" fmla="*/ 1092 w 6554"/>
              <a:gd name="T23" fmla="*/ 6007 h 6554"/>
              <a:gd name="T24" fmla="*/ 1092 w 6554"/>
              <a:gd name="T25" fmla="*/ 6281 h 6554"/>
              <a:gd name="T26" fmla="*/ 1365 w 6554"/>
              <a:gd name="T27" fmla="*/ 6554 h 6554"/>
              <a:gd name="T28" fmla="*/ 1638 w 6554"/>
              <a:gd name="T29" fmla="*/ 6281 h 6554"/>
              <a:gd name="T30" fmla="*/ 1638 w 6554"/>
              <a:gd name="T31" fmla="*/ 6007 h 6554"/>
              <a:gd name="T32" fmla="*/ 2185 w 6554"/>
              <a:gd name="T33" fmla="*/ 6007 h 6554"/>
              <a:gd name="T34" fmla="*/ 2185 w 6554"/>
              <a:gd name="T35" fmla="*/ 1911 h 6554"/>
              <a:gd name="T36" fmla="*/ 2731 w 6554"/>
              <a:gd name="T37" fmla="*/ 1911 h 6554"/>
              <a:gd name="T38" fmla="*/ 2731 w 6554"/>
              <a:gd name="T39" fmla="*/ 6007 h 6554"/>
              <a:gd name="T40" fmla="*/ 3823 w 6554"/>
              <a:gd name="T41" fmla="*/ 6007 h 6554"/>
              <a:gd name="T42" fmla="*/ 3823 w 6554"/>
              <a:gd name="T43" fmla="*/ 1911 h 6554"/>
              <a:gd name="T44" fmla="*/ 4369 w 6554"/>
              <a:gd name="T45" fmla="*/ 1911 h 6554"/>
              <a:gd name="T46" fmla="*/ 4369 w 6554"/>
              <a:gd name="T47" fmla="*/ 6007 h 6554"/>
              <a:gd name="T48" fmla="*/ 4915 w 6554"/>
              <a:gd name="T49" fmla="*/ 6007 h 6554"/>
              <a:gd name="T50" fmla="*/ 4915 w 6554"/>
              <a:gd name="T51" fmla="*/ 6281 h 6554"/>
              <a:gd name="T52" fmla="*/ 5188 w 6554"/>
              <a:gd name="T53" fmla="*/ 6554 h 6554"/>
              <a:gd name="T54" fmla="*/ 5461 w 6554"/>
              <a:gd name="T55" fmla="*/ 6281 h 6554"/>
              <a:gd name="T56" fmla="*/ 5461 w 6554"/>
              <a:gd name="T57" fmla="*/ 6007 h 6554"/>
              <a:gd name="T58" fmla="*/ 6281 w 6554"/>
              <a:gd name="T59" fmla="*/ 6007 h 6554"/>
              <a:gd name="T60" fmla="*/ 6554 w 6554"/>
              <a:gd name="T61" fmla="*/ 5734 h 6554"/>
              <a:gd name="T62" fmla="*/ 6554 w 6554"/>
              <a:gd name="T63" fmla="*/ 1638 h 6554"/>
              <a:gd name="T64" fmla="*/ 6281 w 6554"/>
              <a:gd name="T65" fmla="*/ 1365 h 6554"/>
              <a:gd name="T66" fmla="*/ 4642 w 6554"/>
              <a:gd name="T67" fmla="*/ 1365 h 6554"/>
              <a:gd name="T68" fmla="*/ 4369 w 6554"/>
              <a:gd name="T69" fmla="*/ 1365 h 6554"/>
              <a:gd name="T70" fmla="*/ 3823 w 6554"/>
              <a:gd name="T71" fmla="*/ 1365 h 6554"/>
              <a:gd name="T72" fmla="*/ 2731 w 6554"/>
              <a:gd name="T73" fmla="*/ 1365 h 6554"/>
              <a:gd name="T74" fmla="*/ 2185 w 6554"/>
              <a:gd name="T75" fmla="*/ 1365 h 6554"/>
              <a:gd name="T76" fmla="*/ 1911 w 6554"/>
              <a:gd name="T77" fmla="*/ 1365 h 6554"/>
              <a:gd name="T78" fmla="*/ 1911 w 6554"/>
              <a:gd name="T79" fmla="*/ 546 h 6554"/>
              <a:gd name="T80" fmla="*/ 4642 w 6554"/>
              <a:gd name="T81" fmla="*/ 546 h 6554"/>
              <a:gd name="T82" fmla="*/ 4642 w 6554"/>
              <a:gd name="T83" fmla="*/ 1365 h 6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554" h="6554">
                <a:moveTo>
                  <a:pt x="6281" y="1365"/>
                </a:moveTo>
                <a:lnTo>
                  <a:pt x="5188" y="1365"/>
                </a:lnTo>
                <a:lnTo>
                  <a:pt x="5188" y="273"/>
                </a:lnTo>
                <a:cubicBezTo>
                  <a:pt x="5188" y="122"/>
                  <a:pt x="5066" y="0"/>
                  <a:pt x="4915" y="0"/>
                </a:cubicBezTo>
                <a:lnTo>
                  <a:pt x="1638" y="0"/>
                </a:lnTo>
                <a:cubicBezTo>
                  <a:pt x="1487" y="0"/>
                  <a:pt x="1365" y="122"/>
                  <a:pt x="1365" y="273"/>
                </a:cubicBezTo>
                <a:lnTo>
                  <a:pt x="1365" y="1365"/>
                </a:lnTo>
                <a:lnTo>
                  <a:pt x="273" y="1365"/>
                </a:lnTo>
                <a:cubicBezTo>
                  <a:pt x="122" y="1365"/>
                  <a:pt x="0" y="1487"/>
                  <a:pt x="0" y="1638"/>
                </a:cubicBezTo>
                <a:lnTo>
                  <a:pt x="0" y="5734"/>
                </a:lnTo>
                <a:cubicBezTo>
                  <a:pt x="0" y="5885"/>
                  <a:pt x="122" y="6007"/>
                  <a:pt x="273" y="6007"/>
                </a:cubicBezTo>
                <a:lnTo>
                  <a:pt x="1092" y="6007"/>
                </a:lnTo>
                <a:lnTo>
                  <a:pt x="1092" y="6281"/>
                </a:lnTo>
                <a:cubicBezTo>
                  <a:pt x="1092" y="6432"/>
                  <a:pt x="1214" y="6554"/>
                  <a:pt x="1365" y="6554"/>
                </a:cubicBezTo>
                <a:cubicBezTo>
                  <a:pt x="1516" y="6554"/>
                  <a:pt x="1638" y="6432"/>
                  <a:pt x="1638" y="6281"/>
                </a:cubicBezTo>
                <a:lnTo>
                  <a:pt x="1638" y="6007"/>
                </a:lnTo>
                <a:lnTo>
                  <a:pt x="2185" y="6007"/>
                </a:lnTo>
                <a:lnTo>
                  <a:pt x="2185" y="1911"/>
                </a:lnTo>
                <a:lnTo>
                  <a:pt x="2731" y="1911"/>
                </a:lnTo>
                <a:lnTo>
                  <a:pt x="2731" y="6007"/>
                </a:lnTo>
                <a:lnTo>
                  <a:pt x="3823" y="6007"/>
                </a:lnTo>
                <a:lnTo>
                  <a:pt x="3823" y="1911"/>
                </a:lnTo>
                <a:lnTo>
                  <a:pt x="4369" y="1911"/>
                </a:lnTo>
                <a:lnTo>
                  <a:pt x="4369" y="6007"/>
                </a:lnTo>
                <a:lnTo>
                  <a:pt x="4915" y="6007"/>
                </a:lnTo>
                <a:lnTo>
                  <a:pt x="4915" y="6281"/>
                </a:lnTo>
                <a:cubicBezTo>
                  <a:pt x="4915" y="6432"/>
                  <a:pt x="5037" y="6554"/>
                  <a:pt x="5188" y="6554"/>
                </a:cubicBezTo>
                <a:cubicBezTo>
                  <a:pt x="5339" y="6554"/>
                  <a:pt x="5461" y="6432"/>
                  <a:pt x="5461" y="6281"/>
                </a:cubicBezTo>
                <a:lnTo>
                  <a:pt x="5461" y="6007"/>
                </a:lnTo>
                <a:lnTo>
                  <a:pt x="6281" y="6007"/>
                </a:lnTo>
                <a:cubicBezTo>
                  <a:pt x="6432" y="6007"/>
                  <a:pt x="6554" y="5885"/>
                  <a:pt x="6554" y="5734"/>
                </a:cubicBezTo>
                <a:lnTo>
                  <a:pt x="6554" y="1638"/>
                </a:lnTo>
                <a:cubicBezTo>
                  <a:pt x="6554" y="1487"/>
                  <a:pt x="6432" y="1365"/>
                  <a:pt x="6281" y="1365"/>
                </a:cubicBezTo>
                <a:close/>
                <a:moveTo>
                  <a:pt x="4642" y="1365"/>
                </a:moveTo>
                <a:lnTo>
                  <a:pt x="4369" y="1365"/>
                </a:lnTo>
                <a:lnTo>
                  <a:pt x="3823" y="1365"/>
                </a:lnTo>
                <a:lnTo>
                  <a:pt x="2731" y="1365"/>
                </a:lnTo>
                <a:lnTo>
                  <a:pt x="2185" y="1365"/>
                </a:lnTo>
                <a:lnTo>
                  <a:pt x="1911" y="1365"/>
                </a:lnTo>
                <a:lnTo>
                  <a:pt x="1911" y="546"/>
                </a:lnTo>
                <a:lnTo>
                  <a:pt x="4642" y="546"/>
                </a:lnTo>
                <a:lnTo>
                  <a:pt x="4642" y="136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88" name="椭圆 71">
            <a:extLst>
              <a:ext uri="{FF2B5EF4-FFF2-40B4-BE49-F238E27FC236}">
                <a16:creationId xmlns="" xmlns:a16="http://schemas.microsoft.com/office/drawing/2014/main" id="{F602BDB5-7150-4E00-9D40-B9452EB0AAF9}"/>
              </a:ext>
            </a:extLst>
          </p:cNvPr>
          <p:cNvSpPr/>
          <p:nvPr/>
        </p:nvSpPr>
        <p:spPr>
          <a:xfrm>
            <a:off x="2674938" y="5140325"/>
            <a:ext cx="196850" cy="173038"/>
          </a:xfrm>
          <a:custGeom>
            <a:avLst/>
            <a:gdLst>
              <a:gd name="connsiteX0" fmla="*/ 272016 w 605462"/>
              <a:gd name="connsiteY0" fmla="*/ 325451 h 530775"/>
              <a:gd name="connsiteX1" fmla="*/ 392662 w 605462"/>
              <a:gd name="connsiteY1" fmla="*/ 325451 h 530775"/>
              <a:gd name="connsiteX2" fmla="*/ 401566 w 605462"/>
              <a:gd name="connsiteY2" fmla="*/ 334339 h 530775"/>
              <a:gd name="connsiteX3" fmla="*/ 401566 w 605462"/>
              <a:gd name="connsiteY3" fmla="*/ 521887 h 530775"/>
              <a:gd name="connsiteX4" fmla="*/ 392662 w 605462"/>
              <a:gd name="connsiteY4" fmla="*/ 530775 h 530775"/>
              <a:gd name="connsiteX5" fmla="*/ 272016 w 605462"/>
              <a:gd name="connsiteY5" fmla="*/ 530775 h 530775"/>
              <a:gd name="connsiteX6" fmla="*/ 263112 w 605462"/>
              <a:gd name="connsiteY6" fmla="*/ 521887 h 530775"/>
              <a:gd name="connsiteX7" fmla="*/ 263112 w 605462"/>
              <a:gd name="connsiteY7" fmla="*/ 334339 h 530775"/>
              <a:gd name="connsiteX8" fmla="*/ 272016 w 605462"/>
              <a:gd name="connsiteY8" fmla="*/ 325451 h 530775"/>
              <a:gd name="connsiteX9" fmla="*/ 146937 w 605462"/>
              <a:gd name="connsiteY9" fmla="*/ 244079 h 530775"/>
              <a:gd name="connsiteX10" fmla="*/ 158067 w 605462"/>
              <a:gd name="connsiteY10" fmla="*/ 244079 h 530775"/>
              <a:gd name="connsiteX11" fmla="*/ 185669 w 605462"/>
              <a:gd name="connsiteY11" fmla="*/ 254302 h 530775"/>
              <a:gd name="connsiteX12" fmla="*/ 185669 w 605462"/>
              <a:gd name="connsiteY12" fmla="*/ 521885 h 530775"/>
              <a:gd name="connsiteX13" fmla="*/ 176765 w 605462"/>
              <a:gd name="connsiteY13" fmla="*/ 530775 h 530775"/>
              <a:gd name="connsiteX14" fmla="*/ 56119 w 605462"/>
              <a:gd name="connsiteY14" fmla="*/ 530775 h 530775"/>
              <a:gd name="connsiteX15" fmla="*/ 47215 w 605462"/>
              <a:gd name="connsiteY15" fmla="*/ 521885 h 530775"/>
              <a:gd name="connsiteX16" fmla="*/ 47215 w 605462"/>
              <a:gd name="connsiteY16" fmla="*/ 347645 h 530775"/>
              <a:gd name="connsiteX17" fmla="*/ 546259 w 605462"/>
              <a:gd name="connsiteY17" fmla="*/ 115627 h 530775"/>
              <a:gd name="connsiteX18" fmla="*/ 568070 w 605462"/>
              <a:gd name="connsiteY18" fmla="*/ 134295 h 530775"/>
              <a:gd name="connsiteX19" fmla="*/ 588992 w 605462"/>
              <a:gd name="connsiteY19" fmla="*/ 141407 h 530775"/>
              <a:gd name="connsiteX20" fmla="*/ 603681 w 605462"/>
              <a:gd name="connsiteY20" fmla="*/ 137851 h 530775"/>
              <a:gd name="connsiteX21" fmla="*/ 605462 w 605462"/>
              <a:gd name="connsiteY21" fmla="*/ 136962 h 530775"/>
              <a:gd name="connsiteX22" fmla="*/ 605462 w 605462"/>
              <a:gd name="connsiteY22" fmla="*/ 521885 h 530775"/>
              <a:gd name="connsiteX23" fmla="*/ 596559 w 605462"/>
              <a:gd name="connsiteY23" fmla="*/ 530775 h 530775"/>
              <a:gd name="connsiteX24" fmla="*/ 475482 w 605462"/>
              <a:gd name="connsiteY24" fmla="*/ 530775 h 530775"/>
              <a:gd name="connsiteX25" fmla="*/ 466579 w 605462"/>
              <a:gd name="connsiteY25" fmla="*/ 521885 h 530775"/>
              <a:gd name="connsiteX26" fmla="*/ 466579 w 605462"/>
              <a:gd name="connsiteY26" fmla="*/ 202301 h 530775"/>
              <a:gd name="connsiteX27" fmla="*/ 582759 w 605462"/>
              <a:gd name="connsiteY27" fmla="*/ 49 h 530775"/>
              <a:gd name="connsiteX28" fmla="*/ 589882 w 605462"/>
              <a:gd name="connsiteY28" fmla="*/ 5828 h 530775"/>
              <a:gd name="connsiteX29" fmla="*/ 599230 w 605462"/>
              <a:gd name="connsiteY29" fmla="*/ 109840 h 530775"/>
              <a:gd name="connsiteX30" fmla="*/ 595669 w 605462"/>
              <a:gd name="connsiteY30" fmla="*/ 116063 h 530775"/>
              <a:gd name="connsiteX31" fmla="*/ 588101 w 605462"/>
              <a:gd name="connsiteY31" fmla="*/ 115618 h 530775"/>
              <a:gd name="connsiteX32" fmla="*/ 545367 w 605462"/>
              <a:gd name="connsiteY32" fmla="*/ 79614 h 530775"/>
              <a:gd name="connsiteX33" fmla="*/ 362410 w 605462"/>
              <a:gd name="connsiteY33" fmla="*/ 279193 h 530775"/>
              <a:gd name="connsiteX34" fmla="*/ 343268 w 605462"/>
              <a:gd name="connsiteY34" fmla="*/ 283638 h 530775"/>
              <a:gd name="connsiteX35" fmla="*/ 144286 w 605462"/>
              <a:gd name="connsiteY35" fmla="*/ 210740 h 530775"/>
              <a:gd name="connsiteX36" fmla="*/ 30773 w 605462"/>
              <a:gd name="connsiteY36" fmla="*/ 328976 h 530775"/>
              <a:gd name="connsiteX37" fmla="*/ 17864 w 605462"/>
              <a:gd name="connsiteY37" fmla="*/ 334310 h 530775"/>
              <a:gd name="connsiteX38" fmla="*/ 5399 w 605462"/>
              <a:gd name="connsiteY38" fmla="*/ 329421 h 530775"/>
              <a:gd name="connsiteX39" fmla="*/ 4954 w 605462"/>
              <a:gd name="connsiteY39" fmla="*/ 304084 h 530775"/>
              <a:gd name="connsiteX40" fmla="*/ 126480 w 605462"/>
              <a:gd name="connsiteY40" fmla="*/ 177848 h 530775"/>
              <a:gd name="connsiteX41" fmla="*/ 145622 w 605462"/>
              <a:gd name="connsiteY41" fmla="*/ 173403 h 530775"/>
              <a:gd name="connsiteX42" fmla="*/ 344159 w 605462"/>
              <a:gd name="connsiteY42" fmla="*/ 246300 h 530775"/>
              <a:gd name="connsiteX43" fmla="*/ 518212 w 605462"/>
              <a:gd name="connsiteY43" fmla="*/ 56945 h 530775"/>
              <a:gd name="connsiteX44" fmla="*/ 475033 w 605462"/>
              <a:gd name="connsiteY44" fmla="*/ 20941 h 530775"/>
              <a:gd name="connsiteX45" fmla="*/ 472807 w 605462"/>
              <a:gd name="connsiteY45" fmla="*/ 16496 h 530775"/>
              <a:gd name="connsiteX46" fmla="*/ 473252 w 605462"/>
              <a:gd name="connsiteY46" fmla="*/ 13829 h 530775"/>
              <a:gd name="connsiteX47" fmla="*/ 479039 w 605462"/>
              <a:gd name="connsiteY47" fmla="*/ 9384 h 530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5462" h="530775">
                <a:moveTo>
                  <a:pt x="272016" y="325451"/>
                </a:moveTo>
                <a:lnTo>
                  <a:pt x="392662" y="325451"/>
                </a:lnTo>
                <a:cubicBezTo>
                  <a:pt x="397559" y="325451"/>
                  <a:pt x="401566" y="329451"/>
                  <a:pt x="401566" y="334339"/>
                </a:cubicBezTo>
                <a:lnTo>
                  <a:pt x="401566" y="521887"/>
                </a:lnTo>
                <a:cubicBezTo>
                  <a:pt x="401566" y="526775"/>
                  <a:pt x="397559" y="530775"/>
                  <a:pt x="392662" y="530775"/>
                </a:cubicBezTo>
                <a:lnTo>
                  <a:pt x="272016" y="530775"/>
                </a:lnTo>
                <a:cubicBezTo>
                  <a:pt x="267119" y="530775"/>
                  <a:pt x="263112" y="526775"/>
                  <a:pt x="263112" y="521887"/>
                </a:cubicBezTo>
                <a:lnTo>
                  <a:pt x="263112" y="334339"/>
                </a:lnTo>
                <a:cubicBezTo>
                  <a:pt x="263112" y="329451"/>
                  <a:pt x="267119" y="325451"/>
                  <a:pt x="272016" y="325451"/>
                </a:cubicBezTo>
                <a:close/>
                <a:moveTo>
                  <a:pt x="146937" y="244079"/>
                </a:moveTo>
                <a:lnTo>
                  <a:pt x="158067" y="244079"/>
                </a:lnTo>
                <a:lnTo>
                  <a:pt x="185669" y="254302"/>
                </a:lnTo>
                <a:lnTo>
                  <a:pt x="185669" y="521885"/>
                </a:lnTo>
                <a:cubicBezTo>
                  <a:pt x="185669" y="526775"/>
                  <a:pt x="181662" y="530775"/>
                  <a:pt x="176765" y="530775"/>
                </a:cubicBezTo>
                <a:lnTo>
                  <a:pt x="56119" y="530775"/>
                </a:lnTo>
                <a:cubicBezTo>
                  <a:pt x="51222" y="530775"/>
                  <a:pt x="47215" y="526775"/>
                  <a:pt x="47215" y="521885"/>
                </a:cubicBezTo>
                <a:lnTo>
                  <a:pt x="47215" y="347645"/>
                </a:lnTo>
                <a:close/>
                <a:moveTo>
                  <a:pt x="546259" y="115627"/>
                </a:moveTo>
                <a:lnTo>
                  <a:pt x="568070" y="134295"/>
                </a:lnTo>
                <a:cubicBezTo>
                  <a:pt x="573857" y="138740"/>
                  <a:pt x="581425" y="141407"/>
                  <a:pt x="588992" y="141407"/>
                </a:cubicBezTo>
                <a:cubicBezTo>
                  <a:pt x="593888" y="141407"/>
                  <a:pt x="599230" y="140518"/>
                  <a:pt x="603681" y="137851"/>
                </a:cubicBezTo>
                <a:cubicBezTo>
                  <a:pt x="604127" y="137851"/>
                  <a:pt x="604572" y="137407"/>
                  <a:pt x="605462" y="136962"/>
                </a:cubicBezTo>
                <a:lnTo>
                  <a:pt x="605462" y="521885"/>
                </a:lnTo>
                <a:cubicBezTo>
                  <a:pt x="605462" y="526775"/>
                  <a:pt x="601456" y="530775"/>
                  <a:pt x="596559" y="530775"/>
                </a:cubicBezTo>
                <a:lnTo>
                  <a:pt x="475482" y="530775"/>
                </a:lnTo>
                <a:cubicBezTo>
                  <a:pt x="470585" y="530775"/>
                  <a:pt x="466579" y="526775"/>
                  <a:pt x="466579" y="521885"/>
                </a:cubicBezTo>
                <a:lnTo>
                  <a:pt x="466579" y="202301"/>
                </a:lnTo>
                <a:close/>
                <a:moveTo>
                  <a:pt x="582759" y="49"/>
                </a:moveTo>
                <a:cubicBezTo>
                  <a:pt x="586320" y="-395"/>
                  <a:pt x="589882" y="2272"/>
                  <a:pt x="589882" y="5828"/>
                </a:cubicBezTo>
                <a:lnTo>
                  <a:pt x="599230" y="109840"/>
                </a:lnTo>
                <a:cubicBezTo>
                  <a:pt x="599675" y="112507"/>
                  <a:pt x="597894" y="115174"/>
                  <a:pt x="595669" y="116063"/>
                </a:cubicBezTo>
                <a:cubicBezTo>
                  <a:pt x="593443" y="117396"/>
                  <a:pt x="590327" y="117396"/>
                  <a:pt x="588101" y="115618"/>
                </a:cubicBezTo>
                <a:lnTo>
                  <a:pt x="545367" y="79614"/>
                </a:lnTo>
                <a:lnTo>
                  <a:pt x="362410" y="279193"/>
                </a:lnTo>
                <a:cubicBezTo>
                  <a:pt x="357513" y="284527"/>
                  <a:pt x="349946" y="286305"/>
                  <a:pt x="343268" y="283638"/>
                </a:cubicBezTo>
                <a:lnTo>
                  <a:pt x="144286" y="210740"/>
                </a:lnTo>
                <a:lnTo>
                  <a:pt x="30773" y="328976"/>
                </a:lnTo>
                <a:cubicBezTo>
                  <a:pt x="27212" y="332532"/>
                  <a:pt x="22760" y="334310"/>
                  <a:pt x="17864" y="334310"/>
                </a:cubicBezTo>
                <a:cubicBezTo>
                  <a:pt x="13412" y="334310"/>
                  <a:pt x="8961" y="332532"/>
                  <a:pt x="5399" y="329421"/>
                </a:cubicBezTo>
                <a:cubicBezTo>
                  <a:pt x="-1723" y="322309"/>
                  <a:pt x="-1723" y="311196"/>
                  <a:pt x="4954" y="304084"/>
                </a:cubicBezTo>
                <a:lnTo>
                  <a:pt x="126480" y="177848"/>
                </a:lnTo>
                <a:cubicBezTo>
                  <a:pt x="131377" y="172514"/>
                  <a:pt x="138944" y="170736"/>
                  <a:pt x="145622" y="173403"/>
                </a:cubicBezTo>
                <a:lnTo>
                  <a:pt x="344159" y="246300"/>
                </a:lnTo>
                <a:lnTo>
                  <a:pt x="518212" y="56945"/>
                </a:lnTo>
                <a:lnTo>
                  <a:pt x="475033" y="20941"/>
                </a:lnTo>
                <a:cubicBezTo>
                  <a:pt x="473697" y="20052"/>
                  <a:pt x="472807" y="18274"/>
                  <a:pt x="472807" y="16496"/>
                </a:cubicBezTo>
                <a:cubicBezTo>
                  <a:pt x="472807" y="15607"/>
                  <a:pt x="472807" y="14718"/>
                  <a:pt x="473252" y="13829"/>
                </a:cubicBezTo>
                <a:cubicBezTo>
                  <a:pt x="473697" y="11162"/>
                  <a:pt x="476368" y="9384"/>
                  <a:pt x="479039" y="9384"/>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nvGrpSpPr>
          <p:cNvPr id="22535" name="组合 23">
            <a:extLst>
              <a:ext uri="{FF2B5EF4-FFF2-40B4-BE49-F238E27FC236}">
                <a16:creationId xmlns="" xmlns:a16="http://schemas.microsoft.com/office/drawing/2014/main" id="{2C4381E4-60E0-43A4-A46F-AA160CB8FAAE}"/>
              </a:ext>
            </a:extLst>
          </p:cNvPr>
          <p:cNvGrpSpPr>
            <a:grpSpLocks/>
          </p:cNvGrpSpPr>
          <p:nvPr/>
        </p:nvGrpSpPr>
        <p:grpSpPr bwMode="auto">
          <a:xfrm>
            <a:off x="3798888" y="4171950"/>
            <a:ext cx="2005012" cy="793750"/>
            <a:chOff x="8606032" y="1542824"/>
            <a:chExt cx="2434088" cy="794073"/>
          </a:xfrm>
        </p:grpSpPr>
        <p:sp>
          <p:nvSpPr>
            <p:cNvPr id="29" name="文本框 6">
              <a:extLst>
                <a:ext uri="{FF2B5EF4-FFF2-40B4-BE49-F238E27FC236}">
                  <a16:creationId xmlns="" xmlns:a16="http://schemas.microsoft.com/office/drawing/2014/main" id="{E356AC69-3D0B-4F20-BB82-36C3B4920487}"/>
                </a:ext>
              </a:extLst>
            </p:cNvPr>
            <p:cNvSpPr txBox="1"/>
            <p:nvPr/>
          </p:nvSpPr>
          <p:spPr>
            <a:xfrm>
              <a:off x="8606032" y="1864203"/>
              <a:ext cx="2434088" cy="472694"/>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defRPr/>
              </a:pPr>
              <a:r>
                <a:rPr lang="zh-CN" altLang="en-US" dirty="0">
                  <a:latin typeface="+mn-lt"/>
                  <a:ea typeface="+mn-ea"/>
                </a:rPr>
                <a:t>包图网提供全面且质优的多品类设计素材打破传统素材网站</a:t>
              </a:r>
            </a:p>
          </p:txBody>
        </p:sp>
        <p:sp>
          <p:nvSpPr>
            <p:cNvPr id="30" name="文本框 7">
              <a:extLst>
                <a:ext uri="{FF2B5EF4-FFF2-40B4-BE49-F238E27FC236}">
                  <a16:creationId xmlns="" xmlns:a16="http://schemas.microsoft.com/office/drawing/2014/main" id="{AE908D59-6B25-4656-AAA2-C74D145B4603}"/>
                </a:ext>
              </a:extLst>
            </p:cNvPr>
            <p:cNvSpPr txBox="1"/>
            <p:nvPr/>
          </p:nvSpPr>
          <p:spPr>
            <a:xfrm>
              <a:off x="8947972" y="1542824"/>
              <a:ext cx="175020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sp>
        <p:nvSpPr>
          <p:cNvPr id="98" name="椭圆 25">
            <a:extLst>
              <a:ext uri="{FF2B5EF4-FFF2-40B4-BE49-F238E27FC236}">
                <a16:creationId xmlns="" xmlns:a16="http://schemas.microsoft.com/office/drawing/2014/main" id="{9F64ECD2-0654-4E4B-883B-48E1B4321D03}"/>
              </a:ext>
            </a:extLst>
          </p:cNvPr>
          <p:cNvSpPr/>
          <p:nvPr/>
        </p:nvSpPr>
        <p:spPr>
          <a:xfrm>
            <a:off x="4141788" y="5129213"/>
            <a:ext cx="198437" cy="196850"/>
          </a:xfrm>
          <a:custGeom>
            <a:avLst/>
            <a:gdLst>
              <a:gd name="connsiteX0" fmla="*/ 25829 w 578320"/>
              <a:gd name="connsiteY0" fmla="*/ 524911 h 577432"/>
              <a:gd name="connsiteX1" fmla="*/ 220466 w 578320"/>
              <a:gd name="connsiteY1" fmla="*/ 524911 h 577432"/>
              <a:gd name="connsiteX2" fmla="*/ 247217 w 578320"/>
              <a:gd name="connsiteY2" fmla="*/ 550711 h 577432"/>
              <a:gd name="connsiteX3" fmla="*/ 220466 w 578320"/>
              <a:gd name="connsiteY3" fmla="*/ 577432 h 577432"/>
              <a:gd name="connsiteX4" fmla="*/ 25829 w 578320"/>
              <a:gd name="connsiteY4" fmla="*/ 577432 h 577432"/>
              <a:gd name="connsiteX5" fmla="*/ 0 w 578320"/>
              <a:gd name="connsiteY5" fmla="*/ 550711 h 577432"/>
              <a:gd name="connsiteX6" fmla="*/ 25829 w 578320"/>
              <a:gd name="connsiteY6" fmla="*/ 524911 h 577432"/>
              <a:gd name="connsiteX7" fmla="*/ 25820 w 578320"/>
              <a:gd name="connsiteY7" fmla="*/ 458632 h 577432"/>
              <a:gd name="connsiteX8" fmla="*/ 165988 w 578320"/>
              <a:gd name="connsiteY8" fmla="*/ 458632 h 577432"/>
              <a:gd name="connsiteX9" fmla="*/ 245294 w 578320"/>
              <a:gd name="connsiteY9" fmla="*/ 493646 h 577432"/>
              <a:gd name="connsiteX10" fmla="*/ 220396 w 578320"/>
              <a:gd name="connsiteY10" fmla="*/ 511153 h 577432"/>
              <a:gd name="connsiteX11" fmla="*/ 25820 w 578320"/>
              <a:gd name="connsiteY11" fmla="*/ 511153 h 577432"/>
              <a:gd name="connsiteX12" fmla="*/ 0 w 578320"/>
              <a:gd name="connsiteY12" fmla="*/ 484432 h 577432"/>
              <a:gd name="connsiteX13" fmla="*/ 25820 w 578320"/>
              <a:gd name="connsiteY13" fmla="*/ 458632 h 577432"/>
              <a:gd name="connsiteX14" fmla="*/ 468575 w 578320"/>
              <a:gd name="connsiteY14" fmla="*/ 396938 h 577432"/>
              <a:gd name="connsiteX15" fmla="*/ 551576 w 578320"/>
              <a:gd name="connsiteY15" fmla="*/ 396938 h 577432"/>
              <a:gd name="connsiteX16" fmla="*/ 578320 w 578320"/>
              <a:gd name="connsiteY16" fmla="*/ 422738 h 577432"/>
              <a:gd name="connsiteX17" fmla="*/ 551576 w 578320"/>
              <a:gd name="connsiteY17" fmla="*/ 449459 h 577432"/>
              <a:gd name="connsiteX18" fmla="*/ 424308 w 578320"/>
              <a:gd name="connsiteY18" fmla="*/ 449459 h 577432"/>
              <a:gd name="connsiteX19" fmla="*/ 468575 w 578320"/>
              <a:gd name="connsiteY19" fmla="*/ 396938 h 577432"/>
              <a:gd name="connsiteX20" fmla="*/ 25826 w 578320"/>
              <a:gd name="connsiteY20" fmla="*/ 392352 h 577432"/>
              <a:gd name="connsiteX21" fmla="*/ 106996 w 578320"/>
              <a:gd name="connsiteY21" fmla="*/ 392352 h 577432"/>
              <a:gd name="connsiteX22" fmla="*/ 149425 w 578320"/>
              <a:gd name="connsiteY22" fmla="*/ 444725 h 577432"/>
              <a:gd name="connsiteX23" fmla="*/ 25826 w 578320"/>
              <a:gd name="connsiteY23" fmla="*/ 444725 h 577432"/>
              <a:gd name="connsiteX24" fmla="*/ 0 w 578320"/>
              <a:gd name="connsiteY24" fmla="*/ 418998 h 577432"/>
              <a:gd name="connsiteX25" fmla="*/ 25826 w 578320"/>
              <a:gd name="connsiteY25" fmla="*/ 392352 h 577432"/>
              <a:gd name="connsiteX26" fmla="*/ 495311 w 578320"/>
              <a:gd name="connsiteY26" fmla="*/ 330659 h 577432"/>
              <a:gd name="connsiteX27" fmla="*/ 551573 w 578320"/>
              <a:gd name="connsiteY27" fmla="*/ 330659 h 577432"/>
              <a:gd name="connsiteX28" fmla="*/ 578320 w 578320"/>
              <a:gd name="connsiteY28" fmla="*/ 357305 h 577432"/>
              <a:gd name="connsiteX29" fmla="*/ 551573 w 578320"/>
              <a:gd name="connsiteY29" fmla="*/ 383032 h 577432"/>
              <a:gd name="connsiteX30" fmla="*/ 475942 w 578320"/>
              <a:gd name="connsiteY30" fmla="*/ 383032 h 577432"/>
              <a:gd name="connsiteX31" fmla="*/ 495311 w 578320"/>
              <a:gd name="connsiteY31" fmla="*/ 330659 h 577432"/>
              <a:gd name="connsiteX32" fmla="*/ 25814 w 578320"/>
              <a:gd name="connsiteY32" fmla="*/ 325924 h 577432"/>
              <a:gd name="connsiteX33" fmla="*/ 82051 w 578320"/>
              <a:gd name="connsiteY33" fmla="*/ 325924 h 577432"/>
              <a:gd name="connsiteX34" fmla="*/ 99568 w 578320"/>
              <a:gd name="connsiteY34" fmla="*/ 378445 h 577432"/>
              <a:gd name="connsiteX35" fmla="*/ 25814 w 578320"/>
              <a:gd name="connsiteY35" fmla="*/ 378445 h 577432"/>
              <a:gd name="connsiteX36" fmla="*/ 0 w 578320"/>
              <a:gd name="connsiteY36" fmla="*/ 352645 h 577432"/>
              <a:gd name="connsiteX37" fmla="*/ 25814 w 578320"/>
              <a:gd name="connsiteY37" fmla="*/ 325924 h 577432"/>
              <a:gd name="connsiteX38" fmla="*/ 297074 w 578320"/>
              <a:gd name="connsiteY38" fmla="*/ 302072 h 577432"/>
              <a:gd name="connsiteX39" fmla="*/ 297074 w 578320"/>
              <a:gd name="connsiteY39" fmla="*/ 349966 h 577432"/>
              <a:gd name="connsiteX40" fmla="*/ 326589 w 578320"/>
              <a:gd name="connsiteY40" fmla="*/ 326019 h 577432"/>
              <a:gd name="connsiteX41" fmla="*/ 297074 w 578320"/>
              <a:gd name="connsiteY41" fmla="*/ 302072 h 577432"/>
              <a:gd name="connsiteX42" fmla="*/ 498167 w 578320"/>
              <a:gd name="connsiteY42" fmla="*/ 264231 h 577432"/>
              <a:gd name="connsiteX43" fmla="*/ 551603 w 578320"/>
              <a:gd name="connsiteY43" fmla="*/ 264231 h 577432"/>
              <a:gd name="connsiteX44" fmla="*/ 578320 w 578320"/>
              <a:gd name="connsiteY44" fmla="*/ 290952 h 577432"/>
              <a:gd name="connsiteX45" fmla="*/ 551603 w 578320"/>
              <a:gd name="connsiteY45" fmla="*/ 316752 h 577432"/>
              <a:gd name="connsiteX46" fmla="*/ 497246 w 578320"/>
              <a:gd name="connsiteY46" fmla="*/ 316752 h 577432"/>
              <a:gd name="connsiteX47" fmla="*/ 499089 w 578320"/>
              <a:gd name="connsiteY47" fmla="*/ 288188 h 577432"/>
              <a:gd name="connsiteX48" fmla="*/ 498167 w 578320"/>
              <a:gd name="connsiteY48" fmla="*/ 264231 h 577432"/>
              <a:gd name="connsiteX49" fmla="*/ 25843 w 578320"/>
              <a:gd name="connsiteY49" fmla="*/ 259645 h 577432"/>
              <a:gd name="connsiteX50" fmla="*/ 81222 w 578320"/>
              <a:gd name="connsiteY50" fmla="*/ 259645 h 577432"/>
              <a:gd name="connsiteX51" fmla="*/ 78453 w 578320"/>
              <a:gd name="connsiteY51" fmla="*/ 288209 h 577432"/>
              <a:gd name="connsiteX52" fmla="*/ 80299 w 578320"/>
              <a:gd name="connsiteY52" fmla="*/ 312166 h 577432"/>
              <a:gd name="connsiteX53" fmla="*/ 25843 w 578320"/>
              <a:gd name="connsiteY53" fmla="*/ 312166 h 577432"/>
              <a:gd name="connsiteX54" fmla="*/ 0 w 578320"/>
              <a:gd name="connsiteY54" fmla="*/ 286366 h 577432"/>
              <a:gd name="connsiteX55" fmla="*/ 25843 w 578320"/>
              <a:gd name="connsiteY55" fmla="*/ 259645 h 577432"/>
              <a:gd name="connsiteX56" fmla="*/ 282316 w 578320"/>
              <a:gd name="connsiteY56" fmla="*/ 225625 h 577432"/>
              <a:gd name="connsiteX57" fmla="*/ 255567 w 578320"/>
              <a:gd name="connsiteY57" fmla="*/ 245888 h 577432"/>
              <a:gd name="connsiteX58" fmla="*/ 282316 w 578320"/>
              <a:gd name="connsiteY58" fmla="*/ 267993 h 577432"/>
              <a:gd name="connsiteX59" fmla="*/ 478752 w 578320"/>
              <a:gd name="connsiteY59" fmla="*/ 197951 h 577432"/>
              <a:gd name="connsiteX60" fmla="*/ 551584 w 578320"/>
              <a:gd name="connsiteY60" fmla="*/ 197951 h 577432"/>
              <a:gd name="connsiteX61" fmla="*/ 578320 w 578320"/>
              <a:gd name="connsiteY61" fmla="*/ 224672 h 577432"/>
              <a:gd name="connsiteX62" fmla="*/ 551584 w 578320"/>
              <a:gd name="connsiteY62" fmla="*/ 250472 h 577432"/>
              <a:gd name="connsiteX63" fmla="*/ 495347 w 578320"/>
              <a:gd name="connsiteY63" fmla="*/ 250472 h 577432"/>
              <a:gd name="connsiteX64" fmla="*/ 478752 w 578320"/>
              <a:gd name="connsiteY64" fmla="*/ 197951 h 577432"/>
              <a:gd name="connsiteX65" fmla="*/ 25834 w 578320"/>
              <a:gd name="connsiteY65" fmla="*/ 194253 h 577432"/>
              <a:gd name="connsiteX66" fmla="*/ 101491 w 578320"/>
              <a:gd name="connsiteY66" fmla="*/ 194253 h 577432"/>
              <a:gd name="connsiteX67" fmla="*/ 83038 w 578320"/>
              <a:gd name="connsiteY67" fmla="*/ 246774 h 577432"/>
              <a:gd name="connsiteX68" fmla="*/ 25834 w 578320"/>
              <a:gd name="connsiteY68" fmla="*/ 246774 h 577432"/>
              <a:gd name="connsiteX69" fmla="*/ 0 w 578320"/>
              <a:gd name="connsiteY69" fmla="*/ 220053 h 577432"/>
              <a:gd name="connsiteX70" fmla="*/ 25834 w 578320"/>
              <a:gd name="connsiteY70" fmla="*/ 194253 h 577432"/>
              <a:gd name="connsiteX71" fmla="*/ 289695 w 578320"/>
              <a:gd name="connsiteY71" fmla="*/ 180494 h 577432"/>
              <a:gd name="connsiteX72" fmla="*/ 297074 w 578320"/>
              <a:gd name="connsiteY72" fmla="*/ 188784 h 577432"/>
              <a:gd name="connsiteX73" fmla="*/ 297074 w 578320"/>
              <a:gd name="connsiteY73" fmla="*/ 200757 h 577432"/>
              <a:gd name="connsiteX74" fmla="*/ 353338 w 578320"/>
              <a:gd name="connsiteY74" fmla="*/ 236678 h 577432"/>
              <a:gd name="connsiteX75" fmla="*/ 338580 w 578320"/>
              <a:gd name="connsiteY75" fmla="*/ 251415 h 577432"/>
              <a:gd name="connsiteX76" fmla="*/ 297074 w 578320"/>
              <a:gd name="connsiteY76" fmla="*/ 225625 h 577432"/>
              <a:gd name="connsiteX77" fmla="*/ 297074 w 578320"/>
              <a:gd name="connsiteY77" fmla="*/ 270756 h 577432"/>
              <a:gd name="connsiteX78" fmla="*/ 356105 w 578320"/>
              <a:gd name="connsiteY78" fmla="*/ 323256 h 577432"/>
              <a:gd name="connsiteX79" fmla="*/ 297074 w 578320"/>
              <a:gd name="connsiteY79" fmla="*/ 373913 h 577432"/>
              <a:gd name="connsiteX80" fmla="*/ 297074 w 578320"/>
              <a:gd name="connsiteY80" fmla="*/ 388650 h 577432"/>
              <a:gd name="connsiteX81" fmla="*/ 289695 w 578320"/>
              <a:gd name="connsiteY81" fmla="*/ 396939 h 577432"/>
              <a:gd name="connsiteX82" fmla="*/ 282316 w 578320"/>
              <a:gd name="connsiteY82" fmla="*/ 388650 h 577432"/>
              <a:gd name="connsiteX83" fmla="*/ 282316 w 578320"/>
              <a:gd name="connsiteY83" fmla="*/ 373913 h 577432"/>
              <a:gd name="connsiteX84" fmla="*/ 222362 w 578320"/>
              <a:gd name="connsiteY84" fmla="*/ 329703 h 577432"/>
              <a:gd name="connsiteX85" fmla="*/ 237120 w 578320"/>
              <a:gd name="connsiteY85" fmla="*/ 314966 h 577432"/>
              <a:gd name="connsiteX86" fmla="*/ 282316 w 578320"/>
              <a:gd name="connsiteY86" fmla="*/ 349966 h 577432"/>
              <a:gd name="connsiteX87" fmla="*/ 282316 w 578320"/>
              <a:gd name="connsiteY87" fmla="*/ 299309 h 577432"/>
              <a:gd name="connsiteX88" fmla="*/ 225129 w 578320"/>
              <a:gd name="connsiteY88" fmla="*/ 251415 h 577432"/>
              <a:gd name="connsiteX89" fmla="*/ 282316 w 578320"/>
              <a:gd name="connsiteY89" fmla="*/ 200757 h 577432"/>
              <a:gd name="connsiteX90" fmla="*/ 282316 w 578320"/>
              <a:gd name="connsiteY90" fmla="*/ 188784 h 577432"/>
              <a:gd name="connsiteX91" fmla="*/ 289695 w 578320"/>
              <a:gd name="connsiteY91" fmla="*/ 180494 h 577432"/>
              <a:gd name="connsiteX92" fmla="*/ 288699 w 578320"/>
              <a:gd name="connsiteY92" fmla="*/ 157519 h 577432"/>
              <a:gd name="connsiteX93" fmla="*/ 157752 w 578320"/>
              <a:gd name="connsiteY93" fmla="*/ 288255 h 577432"/>
              <a:gd name="connsiteX94" fmla="*/ 288699 w 578320"/>
              <a:gd name="connsiteY94" fmla="*/ 419912 h 577432"/>
              <a:gd name="connsiteX95" fmla="*/ 420567 w 578320"/>
              <a:gd name="connsiteY95" fmla="*/ 288255 h 577432"/>
              <a:gd name="connsiteX96" fmla="*/ 288699 w 578320"/>
              <a:gd name="connsiteY96" fmla="*/ 157519 h 577432"/>
              <a:gd name="connsiteX97" fmla="*/ 428895 w 578320"/>
              <a:gd name="connsiteY97" fmla="*/ 132559 h 577432"/>
              <a:gd name="connsiteX98" fmla="*/ 551571 w 578320"/>
              <a:gd name="connsiteY98" fmla="*/ 132559 h 577432"/>
              <a:gd name="connsiteX99" fmla="*/ 578320 w 578320"/>
              <a:gd name="connsiteY99" fmla="*/ 158359 h 577432"/>
              <a:gd name="connsiteX100" fmla="*/ 551571 w 578320"/>
              <a:gd name="connsiteY100" fmla="*/ 185080 h 577432"/>
              <a:gd name="connsiteX101" fmla="*/ 471324 w 578320"/>
              <a:gd name="connsiteY101" fmla="*/ 185080 h 577432"/>
              <a:gd name="connsiteX102" fmla="*/ 428895 w 578320"/>
              <a:gd name="connsiteY102" fmla="*/ 132559 h 577432"/>
              <a:gd name="connsiteX103" fmla="*/ 25822 w 578320"/>
              <a:gd name="connsiteY103" fmla="*/ 127973 h 577432"/>
              <a:gd name="connsiteX104" fmla="*/ 154012 w 578320"/>
              <a:gd name="connsiteY104" fmla="*/ 127973 h 577432"/>
              <a:gd name="connsiteX105" fmla="*/ 108823 w 578320"/>
              <a:gd name="connsiteY105" fmla="*/ 180494 h 577432"/>
              <a:gd name="connsiteX106" fmla="*/ 25822 w 578320"/>
              <a:gd name="connsiteY106" fmla="*/ 180494 h 577432"/>
              <a:gd name="connsiteX107" fmla="*/ 0 w 578320"/>
              <a:gd name="connsiteY107" fmla="*/ 153773 h 577432"/>
              <a:gd name="connsiteX108" fmla="*/ 25822 w 578320"/>
              <a:gd name="connsiteY108" fmla="*/ 127973 h 577432"/>
              <a:gd name="connsiteX109" fmla="*/ 288699 w 578320"/>
              <a:gd name="connsiteY109" fmla="*/ 105041 h 577432"/>
              <a:gd name="connsiteX110" fmla="*/ 473130 w 578320"/>
              <a:gd name="connsiteY110" fmla="*/ 288255 h 577432"/>
              <a:gd name="connsiteX111" fmla="*/ 288699 w 578320"/>
              <a:gd name="connsiteY111" fmla="*/ 472390 h 577432"/>
              <a:gd name="connsiteX112" fmla="*/ 105189 w 578320"/>
              <a:gd name="connsiteY112" fmla="*/ 288255 h 577432"/>
              <a:gd name="connsiteX113" fmla="*/ 288699 w 578320"/>
              <a:gd name="connsiteY113" fmla="*/ 105041 h 577432"/>
              <a:gd name="connsiteX114" fmla="*/ 357002 w 578320"/>
              <a:gd name="connsiteY114" fmla="*/ 66280 h 577432"/>
              <a:gd name="connsiteX115" fmla="*/ 551578 w 578320"/>
              <a:gd name="connsiteY115" fmla="*/ 66280 h 577432"/>
              <a:gd name="connsiteX116" fmla="*/ 578320 w 578320"/>
              <a:gd name="connsiteY116" fmla="*/ 92080 h 577432"/>
              <a:gd name="connsiteX117" fmla="*/ 551578 w 578320"/>
              <a:gd name="connsiteY117" fmla="*/ 118801 h 577432"/>
              <a:gd name="connsiteX118" fmla="*/ 411410 w 578320"/>
              <a:gd name="connsiteY118" fmla="*/ 118801 h 577432"/>
              <a:gd name="connsiteX119" fmla="*/ 333026 w 578320"/>
              <a:gd name="connsiteY119" fmla="*/ 82865 h 577432"/>
              <a:gd name="connsiteX120" fmla="*/ 357002 w 578320"/>
              <a:gd name="connsiteY120" fmla="*/ 66280 h 577432"/>
              <a:gd name="connsiteX121" fmla="*/ 356932 w 578320"/>
              <a:gd name="connsiteY121" fmla="*/ 0 h 577432"/>
              <a:gd name="connsiteX122" fmla="*/ 551569 w 578320"/>
              <a:gd name="connsiteY122" fmla="*/ 0 h 577432"/>
              <a:gd name="connsiteX123" fmla="*/ 578320 w 578320"/>
              <a:gd name="connsiteY123" fmla="*/ 25800 h 577432"/>
              <a:gd name="connsiteX124" fmla="*/ 551569 w 578320"/>
              <a:gd name="connsiteY124" fmla="*/ 52521 h 577432"/>
              <a:gd name="connsiteX125" fmla="*/ 356932 w 578320"/>
              <a:gd name="connsiteY125" fmla="*/ 52521 h 577432"/>
              <a:gd name="connsiteX126" fmla="*/ 331103 w 578320"/>
              <a:gd name="connsiteY126" fmla="*/ 25800 h 577432"/>
              <a:gd name="connsiteX127" fmla="*/ 356932 w 578320"/>
              <a:gd name="connsiteY127"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578320" h="577432">
                <a:moveTo>
                  <a:pt x="25829" y="524911"/>
                </a:moveTo>
                <a:lnTo>
                  <a:pt x="220466" y="524911"/>
                </a:lnTo>
                <a:cubicBezTo>
                  <a:pt x="235225" y="524911"/>
                  <a:pt x="247217" y="535968"/>
                  <a:pt x="247217" y="550711"/>
                </a:cubicBezTo>
                <a:cubicBezTo>
                  <a:pt x="247217" y="565454"/>
                  <a:pt x="235225" y="577432"/>
                  <a:pt x="220466" y="577432"/>
                </a:cubicBezTo>
                <a:lnTo>
                  <a:pt x="25829" y="577432"/>
                </a:lnTo>
                <a:cubicBezTo>
                  <a:pt x="11992" y="577432"/>
                  <a:pt x="0" y="565454"/>
                  <a:pt x="0" y="550711"/>
                </a:cubicBezTo>
                <a:cubicBezTo>
                  <a:pt x="0" y="535968"/>
                  <a:pt x="11992" y="524911"/>
                  <a:pt x="25829" y="524911"/>
                </a:cubicBezTo>
                <a:close/>
                <a:moveTo>
                  <a:pt x="25820" y="458632"/>
                </a:moveTo>
                <a:lnTo>
                  <a:pt x="165988" y="458632"/>
                </a:lnTo>
                <a:cubicBezTo>
                  <a:pt x="189042" y="475218"/>
                  <a:pt x="215785" y="488118"/>
                  <a:pt x="245294" y="493646"/>
                </a:cubicBezTo>
                <a:cubicBezTo>
                  <a:pt x="241606" y="503782"/>
                  <a:pt x="232384" y="511153"/>
                  <a:pt x="220396" y="511153"/>
                </a:cubicBezTo>
                <a:lnTo>
                  <a:pt x="25820" y="511153"/>
                </a:lnTo>
                <a:cubicBezTo>
                  <a:pt x="11988" y="511153"/>
                  <a:pt x="0" y="499175"/>
                  <a:pt x="0" y="484432"/>
                </a:cubicBezTo>
                <a:cubicBezTo>
                  <a:pt x="0" y="470611"/>
                  <a:pt x="11988" y="458632"/>
                  <a:pt x="25820" y="458632"/>
                </a:cubicBezTo>
                <a:close/>
                <a:moveTo>
                  <a:pt x="468575" y="396938"/>
                </a:moveTo>
                <a:lnTo>
                  <a:pt x="551576" y="396938"/>
                </a:lnTo>
                <a:cubicBezTo>
                  <a:pt x="566331" y="396938"/>
                  <a:pt x="578320" y="408917"/>
                  <a:pt x="578320" y="422738"/>
                </a:cubicBezTo>
                <a:cubicBezTo>
                  <a:pt x="578320" y="437481"/>
                  <a:pt x="566331" y="449459"/>
                  <a:pt x="551576" y="449459"/>
                </a:cubicBezTo>
                <a:lnTo>
                  <a:pt x="424308" y="449459"/>
                </a:lnTo>
                <a:cubicBezTo>
                  <a:pt x="441830" y="434717"/>
                  <a:pt x="456586" y="416288"/>
                  <a:pt x="468575" y="396938"/>
                </a:cubicBezTo>
                <a:close/>
                <a:moveTo>
                  <a:pt x="25826" y="392352"/>
                </a:moveTo>
                <a:lnTo>
                  <a:pt x="106996" y="392352"/>
                </a:lnTo>
                <a:cubicBezTo>
                  <a:pt x="118064" y="412566"/>
                  <a:pt x="131900" y="430024"/>
                  <a:pt x="149425" y="444725"/>
                </a:cubicBezTo>
                <a:lnTo>
                  <a:pt x="25826" y="444725"/>
                </a:lnTo>
                <a:cubicBezTo>
                  <a:pt x="11991" y="444725"/>
                  <a:pt x="0" y="432781"/>
                  <a:pt x="0" y="418998"/>
                </a:cubicBezTo>
                <a:cubicBezTo>
                  <a:pt x="0" y="404297"/>
                  <a:pt x="11991" y="392352"/>
                  <a:pt x="25826" y="392352"/>
                </a:cubicBezTo>
                <a:close/>
                <a:moveTo>
                  <a:pt x="495311" y="330659"/>
                </a:moveTo>
                <a:lnTo>
                  <a:pt x="551573" y="330659"/>
                </a:lnTo>
                <a:cubicBezTo>
                  <a:pt x="566330" y="330659"/>
                  <a:pt x="578320" y="342604"/>
                  <a:pt x="578320" y="357305"/>
                </a:cubicBezTo>
                <a:cubicBezTo>
                  <a:pt x="578320" y="371088"/>
                  <a:pt x="566330" y="383032"/>
                  <a:pt x="551573" y="383032"/>
                </a:cubicBezTo>
                <a:lnTo>
                  <a:pt x="475942" y="383032"/>
                </a:lnTo>
                <a:cubicBezTo>
                  <a:pt x="485165" y="366493"/>
                  <a:pt x="490699" y="349036"/>
                  <a:pt x="495311" y="330659"/>
                </a:cubicBezTo>
                <a:close/>
                <a:moveTo>
                  <a:pt x="25814" y="325924"/>
                </a:moveTo>
                <a:lnTo>
                  <a:pt x="82051" y="325924"/>
                </a:lnTo>
                <a:cubicBezTo>
                  <a:pt x="85739" y="344353"/>
                  <a:pt x="91271" y="361860"/>
                  <a:pt x="99568" y="378445"/>
                </a:cubicBezTo>
                <a:lnTo>
                  <a:pt x="25814" y="378445"/>
                </a:lnTo>
                <a:cubicBezTo>
                  <a:pt x="11985" y="378445"/>
                  <a:pt x="0" y="367388"/>
                  <a:pt x="0" y="352645"/>
                </a:cubicBezTo>
                <a:cubicBezTo>
                  <a:pt x="0" y="337903"/>
                  <a:pt x="11985" y="325924"/>
                  <a:pt x="25814" y="325924"/>
                </a:cubicBezTo>
                <a:close/>
                <a:moveTo>
                  <a:pt x="297074" y="302072"/>
                </a:moveTo>
                <a:lnTo>
                  <a:pt x="297074" y="349966"/>
                </a:lnTo>
                <a:cubicBezTo>
                  <a:pt x="310909" y="349045"/>
                  <a:pt x="326589" y="341677"/>
                  <a:pt x="326589" y="326019"/>
                </a:cubicBezTo>
                <a:cubicBezTo>
                  <a:pt x="326589" y="310361"/>
                  <a:pt x="309987" y="304835"/>
                  <a:pt x="297074" y="302072"/>
                </a:cubicBezTo>
                <a:close/>
                <a:moveTo>
                  <a:pt x="498167" y="264231"/>
                </a:moveTo>
                <a:lnTo>
                  <a:pt x="551603" y="264231"/>
                </a:lnTo>
                <a:cubicBezTo>
                  <a:pt x="566343" y="264231"/>
                  <a:pt x="578320" y="276210"/>
                  <a:pt x="578320" y="290952"/>
                </a:cubicBezTo>
                <a:cubicBezTo>
                  <a:pt x="578320" y="304774"/>
                  <a:pt x="566343" y="316752"/>
                  <a:pt x="551603" y="316752"/>
                </a:cubicBezTo>
                <a:lnTo>
                  <a:pt x="497246" y="316752"/>
                </a:lnTo>
                <a:cubicBezTo>
                  <a:pt x="498167" y="307538"/>
                  <a:pt x="499089" y="298324"/>
                  <a:pt x="499089" y="288188"/>
                </a:cubicBezTo>
                <a:cubicBezTo>
                  <a:pt x="499089" y="279895"/>
                  <a:pt x="499089" y="272524"/>
                  <a:pt x="498167" y="264231"/>
                </a:cubicBezTo>
                <a:close/>
                <a:moveTo>
                  <a:pt x="25843" y="259645"/>
                </a:moveTo>
                <a:lnTo>
                  <a:pt x="81222" y="259645"/>
                </a:lnTo>
                <a:cubicBezTo>
                  <a:pt x="79376" y="269781"/>
                  <a:pt x="78453" y="278995"/>
                  <a:pt x="78453" y="288209"/>
                </a:cubicBezTo>
                <a:cubicBezTo>
                  <a:pt x="78453" y="296502"/>
                  <a:pt x="79376" y="304795"/>
                  <a:pt x="80299" y="312166"/>
                </a:cubicBezTo>
                <a:lnTo>
                  <a:pt x="25843" y="312166"/>
                </a:lnTo>
                <a:cubicBezTo>
                  <a:pt x="11999" y="312166"/>
                  <a:pt x="0" y="301109"/>
                  <a:pt x="0" y="286366"/>
                </a:cubicBezTo>
                <a:cubicBezTo>
                  <a:pt x="0" y="271624"/>
                  <a:pt x="11999" y="259645"/>
                  <a:pt x="25843" y="259645"/>
                </a:cubicBezTo>
                <a:close/>
                <a:moveTo>
                  <a:pt x="282316" y="225625"/>
                </a:moveTo>
                <a:cubicBezTo>
                  <a:pt x="265713" y="225625"/>
                  <a:pt x="255567" y="235757"/>
                  <a:pt x="255567" y="245888"/>
                </a:cubicBezTo>
                <a:cubicBezTo>
                  <a:pt x="255567" y="257862"/>
                  <a:pt x="264791" y="264309"/>
                  <a:pt x="282316" y="267993"/>
                </a:cubicBezTo>
                <a:close/>
                <a:moveTo>
                  <a:pt x="478752" y="197951"/>
                </a:moveTo>
                <a:lnTo>
                  <a:pt x="551584" y="197951"/>
                </a:lnTo>
                <a:cubicBezTo>
                  <a:pt x="566335" y="197951"/>
                  <a:pt x="578320" y="209930"/>
                  <a:pt x="578320" y="224672"/>
                </a:cubicBezTo>
                <a:cubicBezTo>
                  <a:pt x="578320" y="239415"/>
                  <a:pt x="566335" y="250472"/>
                  <a:pt x="551584" y="250472"/>
                </a:cubicBezTo>
                <a:lnTo>
                  <a:pt x="495347" y="250472"/>
                </a:lnTo>
                <a:cubicBezTo>
                  <a:pt x="492581" y="232044"/>
                  <a:pt x="486128" y="214537"/>
                  <a:pt x="478752" y="197951"/>
                </a:cubicBezTo>
                <a:close/>
                <a:moveTo>
                  <a:pt x="25834" y="194253"/>
                </a:moveTo>
                <a:lnTo>
                  <a:pt x="101491" y="194253"/>
                </a:lnTo>
                <a:cubicBezTo>
                  <a:pt x="93187" y="209917"/>
                  <a:pt x="86729" y="228346"/>
                  <a:pt x="83038" y="246774"/>
                </a:cubicBezTo>
                <a:lnTo>
                  <a:pt x="25834" y="246774"/>
                </a:lnTo>
                <a:cubicBezTo>
                  <a:pt x="11994" y="246774"/>
                  <a:pt x="0" y="234796"/>
                  <a:pt x="0" y="220053"/>
                </a:cubicBezTo>
                <a:cubicBezTo>
                  <a:pt x="0" y="205310"/>
                  <a:pt x="11994" y="194253"/>
                  <a:pt x="25834" y="194253"/>
                </a:cubicBezTo>
                <a:close/>
                <a:moveTo>
                  <a:pt x="289695" y="180494"/>
                </a:moveTo>
                <a:cubicBezTo>
                  <a:pt x="293384" y="180494"/>
                  <a:pt x="297074" y="184178"/>
                  <a:pt x="297074" y="188784"/>
                </a:cubicBezTo>
                <a:lnTo>
                  <a:pt x="297074" y="200757"/>
                </a:lnTo>
                <a:cubicBezTo>
                  <a:pt x="315521" y="201678"/>
                  <a:pt x="353338" y="213652"/>
                  <a:pt x="353338" y="236678"/>
                </a:cubicBezTo>
                <a:cubicBezTo>
                  <a:pt x="353338" y="245888"/>
                  <a:pt x="346881" y="251415"/>
                  <a:pt x="338580" y="251415"/>
                </a:cubicBezTo>
                <a:cubicBezTo>
                  <a:pt x="322900" y="251415"/>
                  <a:pt x="322900" y="225625"/>
                  <a:pt x="297074" y="225625"/>
                </a:cubicBezTo>
                <a:lnTo>
                  <a:pt x="297074" y="270756"/>
                </a:lnTo>
                <a:cubicBezTo>
                  <a:pt x="328434" y="277204"/>
                  <a:pt x="356105" y="286414"/>
                  <a:pt x="356105" y="323256"/>
                </a:cubicBezTo>
                <a:cubicBezTo>
                  <a:pt x="356105" y="355492"/>
                  <a:pt x="332124" y="372071"/>
                  <a:pt x="297074" y="373913"/>
                </a:cubicBezTo>
                <a:lnTo>
                  <a:pt x="297074" y="388650"/>
                </a:lnTo>
                <a:cubicBezTo>
                  <a:pt x="297074" y="392334"/>
                  <a:pt x="293384" y="396939"/>
                  <a:pt x="289695" y="396939"/>
                </a:cubicBezTo>
                <a:cubicBezTo>
                  <a:pt x="285083" y="396939"/>
                  <a:pt x="282316" y="392334"/>
                  <a:pt x="282316" y="388650"/>
                </a:cubicBezTo>
                <a:lnTo>
                  <a:pt x="282316" y="373913"/>
                </a:lnTo>
                <a:cubicBezTo>
                  <a:pt x="241732" y="372992"/>
                  <a:pt x="222362" y="349045"/>
                  <a:pt x="222362" y="329703"/>
                </a:cubicBezTo>
                <a:cubicBezTo>
                  <a:pt x="222362" y="320493"/>
                  <a:pt x="227896" y="314966"/>
                  <a:pt x="237120" y="314966"/>
                </a:cubicBezTo>
                <a:cubicBezTo>
                  <a:pt x="263869" y="314966"/>
                  <a:pt x="242654" y="348124"/>
                  <a:pt x="282316" y="349966"/>
                </a:cubicBezTo>
                <a:lnTo>
                  <a:pt x="282316" y="299309"/>
                </a:lnTo>
                <a:cubicBezTo>
                  <a:pt x="247266" y="292861"/>
                  <a:pt x="225129" y="278125"/>
                  <a:pt x="225129" y="251415"/>
                </a:cubicBezTo>
                <a:cubicBezTo>
                  <a:pt x="225129" y="219178"/>
                  <a:pt x="252800" y="201678"/>
                  <a:pt x="282316" y="200757"/>
                </a:cubicBezTo>
                <a:lnTo>
                  <a:pt x="282316" y="188784"/>
                </a:lnTo>
                <a:cubicBezTo>
                  <a:pt x="282316" y="184178"/>
                  <a:pt x="285083" y="180494"/>
                  <a:pt x="289695" y="180494"/>
                </a:cubicBezTo>
                <a:close/>
                <a:moveTo>
                  <a:pt x="288699" y="157519"/>
                </a:moveTo>
                <a:cubicBezTo>
                  <a:pt x="216770" y="157519"/>
                  <a:pt x="157752" y="216443"/>
                  <a:pt x="157752" y="288255"/>
                </a:cubicBezTo>
                <a:cubicBezTo>
                  <a:pt x="157752" y="360989"/>
                  <a:pt x="216770" y="419912"/>
                  <a:pt x="288699" y="419912"/>
                </a:cubicBezTo>
                <a:cubicBezTo>
                  <a:pt x="361549" y="419912"/>
                  <a:pt x="420567" y="360989"/>
                  <a:pt x="420567" y="288255"/>
                </a:cubicBezTo>
                <a:cubicBezTo>
                  <a:pt x="420567" y="216443"/>
                  <a:pt x="361549" y="157519"/>
                  <a:pt x="288699" y="157519"/>
                </a:cubicBezTo>
                <a:close/>
                <a:moveTo>
                  <a:pt x="428895" y="132559"/>
                </a:moveTo>
                <a:lnTo>
                  <a:pt x="551571" y="132559"/>
                </a:lnTo>
                <a:cubicBezTo>
                  <a:pt x="566329" y="132559"/>
                  <a:pt x="578320" y="143616"/>
                  <a:pt x="578320" y="158359"/>
                </a:cubicBezTo>
                <a:cubicBezTo>
                  <a:pt x="578320" y="173101"/>
                  <a:pt x="566329" y="185080"/>
                  <a:pt x="551571" y="185080"/>
                </a:cubicBezTo>
                <a:lnTo>
                  <a:pt x="471324" y="185080"/>
                </a:lnTo>
                <a:cubicBezTo>
                  <a:pt x="460256" y="164808"/>
                  <a:pt x="445498" y="147301"/>
                  <a:pt x="428895" y="132559"/>
                </a:cubicBezTo>
                <a:close/>
                <a:moveTo>
                  <a:pt x="25822" y="127973"/>
                </a:moveTo>
                <a:lnTo>
                  <a:pt x="154012" y="127973"/>
                </a:lnTo>
                <a:cubicBezTo>
                  <a:pt x="136490" y="142715"/>
                  <a:pt x="121734" y="160222"/>
                  <a:pt x="108823" y="180494"/>
                </a:cubicBezTo>
                <a:lnTo>
                  <a:pt x="25822" y="180494"/>
                </a:lnTo>
                <a:cubicBezTo>
                  <a:pt x="11989" y="180494"/>
                  <a:pt x="0" y="168515"/>
                  <a:pt x="0" y="153773"/>
                </a:cubicBezTo>
                <a:cubicBezTo>
                  <a:pt x="0" y="139951"/>
                  <a:pt x="11989" y="127973"/>
                  <a:pt x="25822" y="127973"/>
                </a:cubicBezTo>
                <a:close/>
                <a:moveTo>
                  <a:pt x="288699" y="105041"/>
                </a:moveTo>
                <a:cubicBezTo>
                  <a:pt x="390136" y="105041"/>
                  <a:pt x="473130" y="186981"/>
                  <a:pt x="473130" y="288255"/>
                </a:cubicBezTo>
                <a:cubicBezTo>
                  <a:pt x="473130" y="389530"/>
                  <a:pt x="390136" y="472390"/>
                  <a:pt x="288699" y="472390"/>
                </a:cubicBezTo>
                <a:cubicBezTo>
                  <a:pt x="187261" y="472390"/>
                  <a:pt x="105189" y="389530"/>
                  <a:pt x="105189" y="288255"/>
                </a:cubicBezTo>
                <a:cubicBezTo>
                  <a:pt x="105189" y="186981"/>
                  <a:pt x="187261" y="105041"/>
                  <a:pt x="288699" y="105041"/>
                </a:cubicBezTo>
                <a:close/>
                <a:moveTo>
                  <a:pt x="357002" y="66280"/>
                </a:moveTo>
                <a:lnTo>
                  <a:pt x="551578" y="66280"/>
                </a:lnTo>
                <a:cubicBezTo>
                  <a:pt x="566332" y="66280"/>
                  <a:pt x="578320" y="78258"/>
                  <a:pt x="578320" y="92080"/>
                </a:cubicBezTo>
                <a:cubicBezTo>
                  <a:pt x="578320" y="106822"/>
                  <a:pt x="566332" y="118801"/>
                  <a:pt x="551578" y="118801"/>
                </a:cubicBezTo>
                <a:lnTo>
                  <a:pt x="411410" y="118801"/>
                </a:lnTo>
                <a:cubicBezTo>
                  <a:pt x="388356" y="102215"/>
                  <a:pt x="361613" y="89315"/>
                  <a:pt x="333026" y="82865"/>
                </a:cubicBezTo>
                <a:cubicBezTo>
                  <a:pt x="336715" y="73651"/>
                  <a:pt x="345936" y="66280"/>
                  <a:pt x="357002" y="66280"/>
                </a:cubicBezTo>
                <a:close/>
                <a:moveTo>
                  <a:pt x="356932" y="0"/>
                </a:moveTo>
                <a:lnTo>
                  <a:pt x="551569" y="0"/>
                </a:lnTo>
                <a:cubicBezTo>
                  <a:pt x="566328" y="0"/>
                  <a:pt x="578320" y="11978"/>
                  <a:pt x="578320" y="25800"/>
                </a:cubicBezTo>
                <a:cubicBezTo>
                  <a:pt x="578320" y="40542"/>
                  <a:pt x="566328" y="52521"/>
                  <a:pt x="551569" y="52521"/>
                </a:cubicBezTo>
                <a:lnTo>
                  <a:pt x="356932" y="52521"/>
                </a:lnTo>
                <a:cubicBezTo>
                  <a:pt x="343095" y="52521"/>
                  <a:pt x="331103" y="40542"/>
                  <a:pt x="331103" y="25800"/>
                </a:cubicBezTo>
                <a:cubicBezTo>
                  <a:pt x="331103" y="11978"/>
                  <a:pt x="343095" y="0"/>
                  <a:pt x="356932"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99" name="椭圆 58">
            <a:extLst>
              <a:ext uri="{FF2B5EF4-FFF2-40B4-BE49-F238E27FC236}">
                <a16:creationId xmlns="" xmlns:a16="http://schemas.microsoft.com/office/drawing/2014/main" id="{F3FBC500-9CC4-4F9E-BE08-8B4748D0BD3F}"/>
              </a:ext>
            </a:extLst>
          </p:cNvPr>
          <p:cNvSpPr/>
          <p:nvPr/>
        </p:nvSpPr>
        <p:spPr>
          <a:xfrm>
            <a:off x="4702175" y="5129213"/>
            <a:ext cx="198438" cy="196850"/>
          </a:xfrm>
          <a:custGeom>
            <a:avLst/>
            <a:gdLst>
              <a:gd name="T0" fmla="*/ 6281 w 6554"/>
              <a:gd name="T1" fmla="*/ 1365 h 6554"/>
              <a:gd name="T2" fmla="*/ 5188 w 6554"/>
              <a:gd name="T3" fmla="*/ 1365 h 6554"/>
              <a:gd name="T4" fmla="*/ 5188 w 6554"/>
              <a:gd name="T5" fmla="*/ 273 h 6554"/>
              <a:gd name="T6" fmla="*/ 4915 w 6554"/>
              <a:gd name="T7" fmla="*/ 0 h 6554"/>
              <a:gd name="T8" fmla="*/ 1638 w 6554"/>
              <a:gd name="T9" fmla="*/ 0 h 6554"/>
              <a:gd name="T10" fmla="*/ 1365 w 6554"/>
              <a:gd name="T11" fmla="*/ 273 h 6554"/>
              <a:gd name="T12" fmla="*/ 1365 w 6554"/>
              <a:gd name="T13" fmla="*/ 1365 h 6554"/>
              <a:gd name="T14" fmla="*/ 273 w 6554"/>
              <a:gd name="T15" fmla="*/ 1365 h 6554"/>
              <a:gd name="T16" fmla="*/ 0 w 6554"/>
              <a:gd name="T17" fmla="*/ 1638 h 6554"/>
              <a:gd name="T18" fmla="*/ 0 w 6554"/>
              <a:gd name="T19" fmla="*/ 5734 h 6554"/>
              <a:gd name="T20" fmla="*/ 273 w 6554"/>
              <a:gd name="T21" fmla="*/ 6007 h 6554"/>
              <a:gd name="T22" fmla="*/ 1092 w 6554"/>
              <a:gd name="T23" fmla="*/ 6007 h 6554"/>
              <a:gd name="T24" fmla="*/ 1092 w 6554"/>
              <a:gd name="T25" fmla="*/ 6281 h 6554"/>
              <a:gd name="T26" fmla="*/ 1365 w 6554"/>
              <a:gd name="T27" fmla="*/ 6554 h 6554"/>
              <a:gd name="T28" fmla="*/ 1638 w 6554"/>
              <a:gd name="T29" fmla="*/ 6281 h 6554"/>
              <a:gd name="T30" fmla="*/ 1638 w 6554"/>
              <a:gd name="T31" fmla="*/ 6007 h 6554"/>
              <a:gd name="T32" fmla="*/ 2185 w 6554"/>
              <a:gd name="T33" fmla="*/ 6007 h 6554"/>
              <a:gd name="T34" fmla="*/ 2185 w 6554"/>
              <a:gd name="T35" fmla="*/ 1911 h 6554"/>
              <a:gd name="T36" fmla="*/ 2731 w 6554"/>
              <a:gd name="T37" fmla="*/ 1911 h 6554"/>
              <a:gd name="T38" fmla="*/ 2731 w 6554"/>
              <a:gd name="T39" fmla="*/ 6007 h 6554"/>
              <a:gd name="T40" fmla="*/ 3823 w 6554"/>
              <a:gd name="T41" fmla="*/ 6007 h 6554"/>
              <a:gd name="T42" fmla="*/ 3823 w 6554"/>
              <a:gd name="T43" fmla="*/ 1911 h 6554"/>
              <a:gd name="T44" fmla="*/ 4369 w 6554"/>
              <a:gd name="T45" fmla="*/ 1911 h 6554"/>
              <a:gd name="T46" fmla="*/ 4369 w 6554"/>
              <a:gd name="T47" fmla="*/ 6007 h 6554"/>
              <a:gd name="T48" fmla="*/ 4915 w 6554"/>
              <a:gd name="T49" fmla="*/ 6007 h 6554"/>
              <a:gd name="T50" fmla="*/ 4915 w 6554"/>
              <a:gd name="T51" fmla="*/ 6281 h 6554"/>
              <a:gd name="T52" fmla="*/ 5188 w 6554"/>
              <a:gd name="T53" fmla="*/ 6554 h 6554"/>
              <a:gd name="T54" fmla="*/ 5461 w 6554"/>
              <a:gd name="T55" fmla="*/ 6281 h 6554"/>
              <a:gd name="T56" fmla="*/ 5461 w 6554"/>
              <a:gd name="T57" fmla="*/ 6007 h 6554"/>
              <a:gd name="T58" fmla="*/ 6281 w 6554"/>
              <a:gd name="T59" fmla="*/ 6007 h 6554"/>
              <a:gd name="T60" fmla="*/ 6554 w 6554"/>
              <a:gd name="T61" fmla="*/ 5734 h 6554"/>
              <a:gd name="T62" fmla="*/ 6554 w 6554"/>
              <a:gd name="T63" fmla="*/ 1638 h 6554"/>
              <a:gd name="T64" fmla="*/ 6281 w 6554"/>
              <a:gd name="T65" fmla="*/ 1365 h 6554"/>
              <a:gd name="T66" fmla="*/ 4642 w 6554"/>
              <a:gd name="T67" fmla="*/ 1365 h 6554"/>
              <a:gd name="T68" fmla="*/ 4369 w 6554"/>
              <a:gd name="T69" fmla="*/ 1365 h 6554"/>
              <a:gd name="T70" fmla="*/ 3823 w 6554"/>
              <a:gd name="T71" fmla="*/ 1365 h 6554"/>
              <a:gd name="T72" fmla="*/ 2731 w 6554"/>
              <a:gd name="T73" fmla="*/ 1365 h 6554"/>
              <a:gd name="T74" fmla="*/ 2185 w 6554"/>
              <a:gd name="T75" fmla="*/ 1365 h 6554"/>
              <a:gd name="T76" fmla="*/ 1911 w 6554"/>
              <a:gd name="T77" fmla="*/ 1365 h 6554"/>
              <a:gd name="T78" fmla="*/ 1911 w 6554"/>
              <a:gd name="T79" fmla="*/ 546 h 6554"/>
              <a:gd name="T80" fmla="*/ 4642 w 6554"/>
              <a:gd name="T81" fmla="*/ 546 h 6554"/>
              <a:gd name="T82" fmla="*/ 4642 w 6554"/>
              <a:gd name="T83" fmla="*/ 1365 h 6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554" h="6554">
                <a:moveTo>
                  <a:pt x="6281" y="1365"/>
                </a:moveTo>
                <a:lnTo>
                  <a:pt x="5188" y="1365"/>
                </a:lnTo>
                <a:lnTo>
                  <a:pt x="5188" y="273"/>
                </a:lnTo>
                <a:cubicBezTo>
                  <a:pt x="5188" y="122"/>
                  <a:pt x="5066" y="0"/>
                  <a:pt x="4915" y="0"/>
                </a:cubicBezTo>
                <a:lnTo>
                  <a:pt x="1638" y="0"/>
                </a:lnTo>
                <a:cubicBezTo>
                  <a:pt x="1487" y="0"/>
                  <a:pt x="1365" y="122"/>
                  <a:pt x="1365" y="273"/>
                </a:cubicBezTo>
                <a:lnTo>
                  <a:pt x="1365" y="1365"/>
                </a:lnTo>
                <a:lnTo>
                  <a:pt x="273" y="1365"/>
                </a:lnTo>
                <a:cubicBezTo>
                  <a:pt x="122" y="1365"/>
                  <a:pt x="0" y="1487"/>
                  <a:pt x="0" y="1638"/>
                </a:cubicBezTo>
                <a:lnTo>
                  <a:pt x="0" y="5734"/>
                </a:lnTo>
                <a:cubicBezTo>
                  <a:pt x="0" y="5885"/>
                  <a:pt x="122" y="6007"/>
                  <a:pt x="273" y="6007"/>
                </a:cubicBezTo>
                <a:lnTo>
                  <a:pt x="1092" y="6007"/>
                </a:lnTo>
                <a:lnTo>
                  <a:pt x="1092" y="6281"/>
                </a:lnTo>
                <a:cubicBezTo>
                  <a:pt x="1092" y="6432"/>
                  <a:pt x="1214" y="6554"/>
                  <a:pt x="1365" y="6554"/>
                </a:cubicBezTo>
                <a:cubicBezTo>
                  <a:pt x="1516" y="6554"/>
                  <a:pt x="1638" y="6432"/>
                  <a:pt x="1638" y="6281"/>
                </a:cubicBezTo>
                <a:lnTo>
                  <a:pt x="1638" y="6007"/>
                </a:lnTo>
                <a:lnTo>
                  <a:pt x="2185" y="6007"/>
                </a:lnTo>
                <a:lnTo>
                  <a:pt x="2185" y="1911"/>
                </a:lnTo>
                <a:lnTo>
                  <a:pt x="2731" y="1911"/>
                </a:lnTo>
                <a:lnTo>
                  <a:pt x="2731" y="6007"/>
                </a:lnTo>
                <a:lnTo>
                  <a:pt x="3823" y="6007"/>
                </a:lnTo>
                <a:lnTo>
                  <a:pt x="3823" y="1911"/>
                </a:lnTo>
                <a:lnTo>
                  <a:pt x="4369" y="1911"/>
                </a:lnTo>
                <a:lnTo>
                  <a:pt x="4369" y="6007"/>
                </a:lnTo>
                <a:lnTo>
                  <a:pt x="4915" y="6007"/>
                </a:lnTo>
                <a:lnTo>
                  <a:pt x="4915" y="6281"/>
                </a:lnTo>
                <a:cubicBezTo>
                  <a:pt x="4915" y="6432"/>
                  <a:pt x="5037" y="6554"/>
                  <a:pt x="5188" y="6554"/>
                </a:cubicBezTo>
                <a:cubicBezTo>
                  <a:pt x="5339" y="6554"/>
                  <a:pt x="5461" y="6432"/>
                  <a:pt x="5461" y="6281"/>
                </a:cubicBezTo>
                <a:lnTo>
                  <a:pt x="5461" y="6007"/>
                </a:lnTo>
                <a:lnTo>
                  <a:pt x="6281" y="6007"/>
                </a:lnTo>
                <a:cubicBezTo>
                  <a:pt x="6432" y="6007"/>
                  <a:pt x="6554" y="5885"/>
                  <a:pt x="6554" y="5734"/>
                </a:cubicBezTo>
                <a:lnTo>
                  <a:pt x="6554" y="1638"/>
                </a:lnTo>
                <a:cubicBezTo>
                  <a:pt x="6554" y="1487"/>
                  <a:pt x="6432" y="1365"/>
                  <a:pt x="6281" y="1365"/>
                </a:cubicBezTo>
                <a:close/>
                <a:moveTo>
                  <a:pt x="4642" y="1365"/>
                </a:moveTo>
                <a:lnTo>
                  <a:pt x="4369" y="1365"/>
                </a:lnTo>
                <a:lnTo>
                  <a:pt x="3823" y="1365"/>
                </a:lnTo>
                <a:lnTo>
                  <a:pt x="2731" y="1365"/>
                </a:lnTo>
                <a:lnTo>
                  <a:pt x="2185" y="1365"/>
                </a:lnTo>
                <a:lnTo>
                  <a:pt x="1911" y="1365"/>
                </a:lnTo>
                <a:lnTo>
                  <a:pt x="1911" y="546"/>
                </a:lnTo>
                <a:lnTo>
                  <a:pt x="4642" y="546"/>
                </a:lnTo>
                <a:lnTo>
                  <a:pt x="4642" y="136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100" name="椭圆 83">
            <a:extLst>
              <a:ext uri="{FF2B5EF4-FFF2-40B4-BE49-F238E27FC236}">
                <a16:creationId xmlns="" xmlns:a16="http://schemas.microsoft.com/office/drawing/2014/main" id="{E8FEBE6A-B324-4E8D-A779-7BF8F50F4CFF}"/>
              </a:ext>
            </a:extLst>
          </p:cNvPr>
          <p:cNvSpPr/>
          <p:nvPr/>
        </p:nvSpPr>
        <p:spPr>
          <a:xfrm>
            <a:off x="5264150" y="5140325"/>
            <a:ext cx="196850" cy="173038"/>
          </a:xfrm>
          <a:custGeom>
            <a:avLst/>
            <a:gdLst>
              <a:gd name="connsiteX0" fmla="*/ 272016 w 605462"/>
              <a:gd name="connsiteY0" fmla="*/ 325451 h 530775"/>
              <a:gd name="connsiteX1" fmla="*/ 392662 w 605462"/>
              <a:gd name="connsiteY1" fmla="*/ 325451 h 530775"/>
              <a:gd name="connsiteX2" fmla="*/ 401566 w 605462"/>
              <a:gd name="connsiteY2" fmla="*/ 334339 h 530775"/>
              <a:gd name="connsiteX3" fmla="*/ 401566 w 605462"/>
              <a:gd name="connsiteY3" fmla="*/ 521887 h 530775"/>
              <a:gd name="connsiteX4" fmla="*/ 392662 w 605462"/>
              <a:gd name="connsiteY4" fmla="*/ 530775 h 530775"/>
              <a:gd name="connsiteX5" fmla="*/ 272016 w 605462"/>
              <a:gd name="connsiteY5" fmla="*/ 530775 h 530775"/>
              <a:gd name="connsiteX6" fmla="*/ 263112 w 605462"/>
              <a:gd name="connsiteY6" fmla="*/ 521887 h 530775"/>
              <a:gd name="connsiteX7" fmla="*/ 263112 w 605462"/>
              <a:gd name="connsiteY7" fmla="*/ 334339 h 530775"/>
              <a:gd name="connsiteX8" fmla="*/ 272016 w 605462"/>
              <a:gd name="connsiteY8" fmla="*/ 325451 h 530775"/>
              <a:gd name="connsiteX9" fmla="*/ 146937 w 605462"/>
              <a:gd name="connsiteY9" fmla="*/ 244079 h 530775"/>
              <a:gd name="connsiteX10" fmla="*/ 158067 w 605462"/>
              <a:gd name="connsiteY10" fmla="*/ 244079 h 530775"/>
              <a:gd name="connsiteX11" fmla="*/ 185669 w 605462"/>
              <a:gd name="connsiteY11" fmla="*/ 254302 h 530775"/>
              <a:gd name="connsiteX12" fmla="*/ 185669 w 605462"/>
              <a:gd name="connsiteY12" fmla="*/ 521885 h 530775"/>
              <a:gd name="connsiteX13" fmla="*/ 176765 w 605462"/>
              <a:gd name="connsiteY13" fmla="*/ 530775 h 530775"/>
              <a:gd name="connsiteX14" fmla="*/ 56119 w 605462"/>
              <a:gd name="connsiteY14" fmla="*/ 530775 h 530775"/>
              <a:gd name="connsiteX15" fmla="*/ 47215 w 605462"/>
              <a:gd name="connsiteY15" fmla="*/ 521885 h 530775"/>
              <a:gd name="connsiteX16" fmla="*/ 47215 w 605462"/>
              <a:gd name="connsiteY16" fmla="*/ 347645 h 530775"/>
              <a:gd name="connsiteX17" fmla="*/ 546259 w 605462"/>
              <a:gd name="connsiteY17" fmla="*/ 115627 h 530775"/>
              <a:gd name="connsiteX18" fmla="*/ 568070 w 605462"/>
              <a:gd name="connsiteY18" fmla="*/ 134295 h 530775"/>
              <a:gd name="connsiteX19" fmla="*/ 588992 w 605462"/>
              <a:gd name="connsiteY19" fmla="*/ 141407 h 530775"/>
              <a:gd name="connsiteX20" fmla="*/ 603681 w 605462"/>
              <a:gd name="connsiteY20" fmla="*/ 137851 h 530775"/>
              <a:gd name="connsiteX21" fmla="*/ 605462 w 605462"/>
              <a:gd name="connsiteY21" fmla="*/ 136962 h 530775"/>
              <a:gd name="connsiteX22" fmla="*/ 605462 w 605462"/>
              <a:gd name="connsiteY22" fmla="*/ 521885 h 530775"/>
              <a:gd name="connsiteX23" fmla="*/ 596559 w 605462"/>
              <a:gd name="connsiteY23" fmla="*/ 530775 h 530775"/>
              <a:gd name="connsiteX24" fmla="*/ 475482 w 605462"/>
              <a:gd name="connsiteY24" fmla="*/ 530775 h 530775"/>
              <a:gd name="connsiteX25" fmla="*/ 466579 w 605462"/>
              <a:gd name="connsiteY25" fmla="*/ 521885 h 530775"/>
              <a:gd name="connsiteX26" fmla="*/ 466579 w 605462"/>
              <a:gd name="connsiteY26" fmla="*/ 202301 h 530775"/>
              <a:gd name="connsiteX27" fmla="*/ 582759 w 605462"/>
              <a:gd name="connsiteY27" fmla="*/ 49 h 530775"/>
              <a:gd name="connsiteX28" fmla="*/ 589882 w 605462"/>
              <a:gd name="connsiteY28" fmla="*/ 5828 h 530775"/>
              <a:gd name="connsiteX29" fmla="*/ 599230 w 605462"/>
              <a:gd name="connsiteY29" fmla="*/ 109840 h 530775"/>
              <a:gd name="connsiteX30" fmla="*/ 595669 w 605462"/>
              <a:gd name="connsiteY30" fmla="*/ 116063 h 530775"/>
              <a:gd name="connsiteX31" fmla="*/ 588101 w 605462"/>
              <a:gd name="connsiteY31" fmla="*/ 115618 h 530775"/>
              <a:gd name="connsiteX32" fmla="*/ 545367 w 605462"/>
              <a:gd name="connsiteY32" fmla="*/ 79614 h 530775"/>
              <a:gd name="connsiteX33" fmla="*/ 362410 w 605462"/>
              <a:gd name="connsiteY33" fmla="*/ 279193 h 530775"/>
              <a:gd name="connsiteX34" fmla="*/ 343268 w 605462"/>
              <a:gd name="connsiteY34" fmla="*/ 283638 h 530775"/>
              <a:gd name="connsiteX35" fmla="*/ 144286 w 605462"/>
              <a:gd name="connsiteY35" fmla="*/ 210740 h 530775"/>
              <a:gd name="connsiteX36" fmla="*/ 30773 w 605462"/>
              <a:gd name="connsiteY36" fmla="*/ 328976 h 530775"/>
              <a:gd name="connsiteX37" fmla="*/ 17864 w 605462"/>
              <a:gd name="connsiteY37" fmla="*/ 334310 h 530775"/>
              <a:gd name="connsiteX38" fmla="*/ 5399 w 605462"/>
              <a:gd name="connsiteY38" fmla="*/ 329421 h 530775"/>
              <a:gd name="connsiteX39" fmla="*/ 4954 w 605462"/>
              <a:gd name="connsiteY39" fmla="*/ 304084 h 530775"/>
              <a:gd name="connsiteX40" fmla="*/ 126480 w 605462"/>
              <a:gd name="connsiteY40" fmla="*/ 177848 h 530775"/>
              <a:gd name="connsiteX41" fmla="*/ 145622 w 605462"/>
              <a:gd name="connsiteY41" fmla="*/ 173403 h 530775"/>
              <a:gd name="connsiteX42" fmla="*/ 344159 w 605462"/>
              <a:gd name="connsiteY42" fmla="*/ 246300 h 530775"/>
              <a:gd name="connsiteX43" fmla="*/ 518212 w 605462"/>
              <a:gd name="connsiteY43" fmla="*/ 56945 h 530775"/>
              <a:gd name="connsiteX44" fmla="*/ 475033 w 605462"/>
              <a:gd name="connsiteY44" fmla="*/ 20941 h 530775"/>
              <a:gd name="connsiteX45" fmla="*/ 472807 w 605462"/>
              <a:gd name="connsiteY45" fmla="*/ 16496 h 530775"/>
              <a:gd name="connsiteX46" fmla="*/ 473252 w 605462"/>
              <a:gd name="connsiteY46" fmla="*/ 13829 h 530775"/>
              <a:gd name="connsiteX47" fmla="*/ 479039 w 605462"/>
              <a:gd name="connsiteY47" fmla="*/ 9384 h 530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5462" h="530775">
                <a:moveTo>
                  <a:pt x="272016" y="325451"/>
                </a:moveTo>
                <a:lnTo>
                  <a:pt x="392662" y="325451"/>
                </a:lnTo>
                <a:cubicBezTo>
                  <a:pt x="397559" y="325451"/>
                  <a:pt x="401566" y="329451"/>
                  <a:pt x="401566" y="334339"/>
                </a:cubicBezTo>
                <a:lnTo>
                  <a:pt x="401566" y="521887"/>
                </a:lnTo>
                <a:cubicBezTo>
                  <a:pt x="401566" y="526775"/>
                  <a:pt x="397559" y="530775"/>
                  <a:pt x="392662" y="530775"/>
                </a:cubicBezTo>
                <a:lnTo>
                  <a:pt x="272016" y="530775"/>
                </a:lnTo>
                <a:cubicBezTo>
                  <a:pt x="267119" y="530775"/>
                  <a:pt x="263112" y="526775"/>
                  <a:pt x="263112" y="521887"/>
                </a:cubicBezTo>
                <a:lnTo>
                  <a:pt x="263112" y="334339"/>
                </a:lnTo>
                <a:cubicBezTo>
                  <a:pt x="263112" y="329451"/>
                  <a:pt x="267119" y="325451"/>
                  <a:pt x="272016" y="325451"/>
                </a:cubicBezTo>
                <a:close/>
                <a:moveTo>
                  <a:pt x="146937" y="244079"/>
                </a:moveTo>
                <a:lnTo>
                  <a:pt x="158067" y="244079"/>
                </a:lnTo>
                <a:lnTo>
                  <a:pt x="185669" y="254302"/>
                </a:lnTo>
                <a:lnTo>
                  <a:pt x="185669" y="521885"/>
                </a:lnTo>
                <a:cubicBezTo>
                  <a:pt x="185669" y="526775"/>
                  <a:pt x="181662" y="530775"/>
                  <a:pt x="176765" y="530775"/>
                </a:cubicBezTo>
                <a:lnTo>
                  <a:pt x="56119" y="530775"/>
                </a:lnTo>
                <a:cubicBezTo>
                  <a:pt x="51222" y="530775"/>
                  <a:pt x="47215" y="526775"/>
                  <a:pt x="47215" y="521885"/>
                </a:cubicBezTo>
                <a:lnTo>
                  <a:pt x="47215" y="347645"/>
                </a:lnTo>
                <a:close/>
                <a:moveTo>
                  <a:pt x="546259" y="115627"/>
                </a:moveTo>
                <a:lnTo>
                  <a:pt x="568070" y="134295"/>
                </a:lnTo>
                <a:cubicBezTo>
                  <a:pt x="573857" y="138740"/>
                  <a:pt x="581425" y="141407"/>
                  <a:pt x="588992" y="141407"/>
                </a:cubicBezTo>
                <a:cubicBezTo>
                  <a:pt x="593888" y="141407"/>
                  <a:pt x="599230" y="140518"/>
                  <a:pt x="603681" y="137851"/>
                </a:cubicBezTo>
                <a:cubicBezTo>
                  <a:pt x="604127" y="137851"/>
                  <a:pt x="604572" y="137407"/>
                  <a:pt x="605462" y="136962"/>
                </a:cubicBezTo>
                <a:lnTo>
                  <a:pt x="605462" y="521885"/>
                </a:lnTo>
                <a:cubicBezTo>
                  <a:pt x="605462" y="526775"/>
                  <a:pt x="601456" y="530775"/>
                  <a:pt x="596559" y="530775"/>
                </a:cubicBezTo>
                <a:lnTo>
                  <a:pt x="475482" y="530775"/>
                </a:lnTo>
                <a:cubicBezTo>
                  <a:pt x="470585" y="530775"/>
                  <a:pt x="466579" y="526775"/>
                  <a:pt x="466579" y="521885"/>
                </a:cubicBezTo>
                <a:lnTo>
                  <a:pt x="466579" y="202301"/>
                </a:lnTo>
                <a:close/>
                <a:moveTo>
                  <a:pt x="582759" y="49"/>
                </a:moveTo>
                <a:cubicBezTo>
                  <a:pt x="586320" y="-395"/>
                  <a:pt x="589882" y="2272"/>
                  <a:pt x="589882" y="5828"/>
                </a:cubicBezTo>
                <a:lnTo>
                  <a:pt x="599230" y="109840"/>
                </a:lnTo>
                <a:cubicBezTo>
                  <a:pt x="599675" y="112507"/>
                  <a:pt x="597894" y="115174"/>
                  <a:pt x="595669" y="116063"/>
                </a:cubicBezTo>
                <a:cubicBezTo>
                  <a:pt x="593443" y="117396"/>
                  <a:pt x="590327" y="117396"/>
                  <a:pt x="588101" y="115618"/>
                </a:cubicBezTo>
                <a:lnTo>
                  <a:pt x="545367" y="79614"/>
                </a:lnTo>
                <a:lnTo>
                  <a:pt x="362410" y="279193"/>
                </a:lnTo>
                <a:cubicBezTo>
                  <a:pt x="357513" y="284527"/>
                  <a:pt x="349946" y="286305"/>
                  <a:pt x="343268" y="283638"/>
                </a:cubicBezTo>
                <a:lnTo>
                  <a:pt x="144286" y="210740"/>
                </a:lnTo>
                <a:lnTo>
                  <a:pt x="30773" y="328976"/>
                </a:lnTo>
                <a:cubicBezTo>
                  <a:pt x="27212" y="332532"/>
                  <a:pt x="22760" y="334310"/>
                  <a:pt x="17864" y="334310"/>
                </a:cubicBezTo>
                <a:cubicBezTo>
                  <a:pt x="13412" y="334310"/>
                  <a:pt x="8961" y="332532"/>
                  <a:pt x="5399" y="329421"/>
                </a:cubicBezTo>
                <a:cubicBezTo>
                  <a:pt x="-1723" y="322309"/>
                  <a:pt x="-1723" y="311196"/>
                  <a:pt x="4954" y="304084"/>
                </a:cubicBezTo>
                <a:lnTo>
                  <a:pt x="126480" y="177848"/>
                </a:lnTo>
                <a:cubicBezTo>
                  <a:pt x="131377" y="172514"/>
                  <a:pt x="138944" y="170736"/>
                  <a:pt x="145622" y="173403"/>
                </a:cubicBezTo>
                <a:lnTo>
                  <a:pt x="344159" y="246300"/>
                </a:lnTo>
                <a:lnTo>
                  <a:pt x="518212" y="56945"/>
                </a:lnTo>
                <a:lnTo>
                  <a:pt x="475033" y="20941"/>
                </a:lnTo>
                <a:cubicBezTo>
                  <a:pt x="473697" y="20052"/>
                  <a:pt x="472807" y="18274"/>
                  <a:pt x="472807" y="16496"/>
                </a:cubicBezTo>
                <a:cubicBezTo>
                  <a:pt x="472807" y="15607"/>
                  <a:pt x="472807" y="14718"/>
                  <a:pt x="473252" y="13829"/>
                </a:cubicBezTo>
                <a:cubicBezTo>
                  <a:pt x="473697" y="11162"/>
                  <a:pt x="476368" y="9384"/>
                  <a:pt x="479039" y="9384"/>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nvGrpSpPr>
          <p:cNvPr id="22539" name="组合 31">
            <a:extLst>
              <a:ext uri="{FF2B5EF4-FFF2-40B4-BE49-F238E27FC236}">
                <a16:creationId xmlns="" xmlns:a16="http://schemas.microsoft.com/office/drawing/2014/main" id="{E230560D-CE0C-40EC-8E57-6CD93B246FFD}"/>
              </a:ext>
            </a:extLst>
          </p:cNvPr>
          <p:cNvGrpSpPr>
            <a:grpSpLocks/>
          </p:cNvGrpSpPr>
          <p:nvPr/>
        </p:nvGrpSpPr>
        <p:grpSpPr bwMode="auto">
          <a:xfrm>
            <a:off x="6388100" y="4171950"/>
            <a:ext cx="2005013" cy="793750"/>
            <a:chOff x="8606032" y="1542824"/>
            <a:chExt cx="2434088" cy="794073"/>
          </a:xfrm>
        </p:grpSpPr>
        <p:sp>
          <p:nvSpPr>
            <p:cNvPr id="37" name="文本框 6">
              <a:extLst>
                <a:ext uri="{FF2B5EF4-FFF2-40B4-BE49-F238E27FC236}">
                  <a16:creationId xmlns="" xmlns:a16="http://schemas.microsoft.com/office/drawing/2014/main" id="{E0C1A66E-F6B2-4490-B960-E147B753A1AE}"/>
                </a:ext>
              </a:extLst>
            </p:cNvPr>
            <p:cNvSpPr txBox="1"/>
            <p:nvPr/>
          </p:nvSpPr>
          <p:spPr>
            <a:xfrm>
              <a:off x="8606032" y="1864203"/>
              <a:ext cx="2434088" cy="472694"/>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defRPr/>
              </a:pPr>
              <a:r>
                <a:rPr lang="zh-CN" altLang="en-US" dirty="0">
                  <a:latin typeface="+mn-lt"/>
                  <a:ea typeface="+mn-ea"/>
                </a:rPr>
                <a:t>包图网提供全面且质优的多品类设计素材打破传统素材网站</a:t>
              </a:r>
            </a:p>
          </p:txBody>
        </p:sp>
        <p:sp>
          <p:nvSpPr>
            <p:cNvPr id="38" name="文本框 7">
              <a:extLst>
                <a:ext uri="{FF2B5EF4-FFF2-40B4-BE49-F238E27FC236}">
                  <a16:creationId xmlns="" xmlns:a16="http://schemas.microsoft.com/office/drawing/2014/main" id="{99E41098-30F9-4212-933D-405B58A4EE6A}"/>
                </a:ext>
              </a:extLst>
            </p:cNvPr>
            <p:cNvSpPr txBox="1"/>
            <p:nvPr/>
          </p:nvSpPr>
          <p:spPr>
            <a:xfrm>
              <a:off x="8947972" y="1542824"/>
              <a:ext cx="175020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sp>
        <p:nvSpPr>
          <p:cNvPr id="94" name="椭圆 33">
            <a:extLst>
              <a:ext uri="{FF2B5EF4-FFF2-40B4-BE49-F238E27FC236}">
                <a16:creationId xmlns="" xmlns:a16="http://schemas.microsoft.com/office/drawing/2014/main" id="{AF6FFE06-D812-42A0-B15F-222621457B28}"/>
              </a:ext>
            </a:extLst>
          </p:cNvPr>
          <p:cNvSpPr/>
          <p:nvPr/>
        </p:nvSpPr>
        <p:spPr>
          <a:xfrm>
            <a:off x="6731000" y="5129213"/>
            <a:ext cx="196850" cy="196850"/>
          </a:xfrm>
          <a:custGeom>
            <a:avLst/>
            <a:gdLst>
              <a:gd name="connsiteX0" fmla="*/ 25829 w 578320"/>
              <a:gd name="connsiteY0" fmla="*/ 524911 h 577432"/>
              <a:gd name="connsiteX1" fmla="*/ 220466 w 578320"/>
              <a:gd name="connsiteY1" fmla="*/ 524911 h 577432"/>
              <a:gd name="connsiteX2" fmla="*/ 247217 w 578320"/>
              <a:gd name="connsiteY2" fmla="*/ 550711 h 577432"/>
              <a:gd name="connsiteX3" fmla="*/ 220466 w 578320"/>
              <a:gd name="connsiteY3" fmla="*/ 577432 h 577432"/>
              <a:gd name="connsiteX4" fmla="*/ 25829 w 578320"/>
              <a:gd name="connsiteY4" fmla="*/ 577432 h 577432"/>
              <a:gd name="connsiteX5" fmla="*/ 0 w 578320"/>
              <a:gd name="connsiteY5" fmla="*/ 550711 h 577432"/>
              <a:gd name="connsiteX6" fmla="*/ 25829 w 578320"/>
              <a:gd name="connsiteY6" fmla="*/ 524911 h 577432"/>
              <a:gd name="connsiteX7" fmla="*/ 25820 w 578320"/>
              <a:gd name="connsiteY7" fmla="*/ 458632 h 577432"/>
              <a:gd name="connsiteX8" fmla="*/ 165988 w 578320"/>
              <a:gd name="connsiteY8" fmla="*/ 458632 h 577432"/>
              <a:gd name="connsiteX9" fmla="*/ 245294 w 578320"/>
              <a:gd name="connsiteY9" fmla="*/ 493646 h 577432"/>
              <a:gd name="connsiteX10" fmla="*/ 220396 w 578320"/>
              <a:gd name="connsiteY10" fmla="*/ 511153 h 577432"/>
              <a:gd name="connsiteX11" fmla="*/ 25820 w 578320"/>
              <a:gd name="connsiteY11" fmla="*/ 511153 h 577432"/>
              <a:gd name="connsiteX12" fmla="*/ 0 w 578320"/>
              <a:gd name="connsiteY12" fmla="*/ 484432 h 577432"/>
              <a:gd name="connsiteX13" fmla="*/ 25820 w 578320"/>
              <a:gd name="connsiteY13" fmla="*/ 458632 h 577432"/>
              <a:gd name="connsiteX14" fmla="*/ 468575 w 578320"/>
              <a:gd name="connsiteY14" fmla="*/ 396938 h 577432"/>
              <a:gd name="connsiteX15" fmla="*/ 551576 w 578320"/>
              <a:gd name="connsiteY15" fmla="*/ 396938 h 577432"/>
              <a:gd name="connsiteX16" fmla="*/ 578320 w 578320"/>
              <a:gd name="connsiteY16" fmla="*/ 422738 h 577432"/>
              <a:gd name="connsiteX17" fmla="*/ 551576 w 578320"/>
              <a:gd name="connsiteY17" fmla="*/ 449459 h 577432"/>
              <a:gd name="connsiteX18" fmla="*/ 424308 w 578320"/>
              <a:gd name="connsiteY18" fmla="*/ 449459 h 577432"/>
              <a:gd name="connsiteX19" fmla="*/ 468575 w 578320"/>
              <a:gd name="connsiteY19" fmla="*/ 396938 h 577432"/>
              <a:gd name="connsiteX20" fmla="*/ 25826 w 578320"/>
              <a:gd name="connsiteY20" fmla="*/ 392352 h 577432"/>
              <a:gd name="connsiteX21" fmla="*/ 106996 w 578320"/>
              <a:gd name="connsiteY21" fmla="*/ 392352 h 577432"/>
              <a:gd name="connsiteX22" fmla="*/ 149425 w 578320"/>
              <a:gd name="connsiteY22" fmla="*/ 444725 h 577432"/>
              <a:gd name="connsiteX23" fmla="*/ 25826 w 578320"/>
              <a:gd name="connsiteY23" fmla="*/ 444725 h 577432"/>
              <a:gd name="connsiteX24" fmla="*/ 0 w 578320"/>
              <a:gd name="connsiteY24" fmla="*/ 418998 h 577432"/>
              <a:gd name="connsiteX25" fmla="*/ 25826 w 578320"/>
              <a:gd name="connsiteY25" fmla="*/ 392352 h 577432"/>
              <a:gd name="connsiteX26" fmla="*/ 495311 w 578320"/>
              <a:gd name="connsiteY26" fmla="*/ 330659 h 577432"/>
              <a:gd name="connsiteX27" fmla="*/ 551573 w 578320"/>
              <a:gd name="connsiteY27" fmla="*/ 330659 h 577432"/>
              <a:gd name="connsiteX28" fmla="*/ 578320 w 578320"/>
              <a:gd name="connsiteY28" fmla="*/ 357305 h 577432"/>
              <a:gd name="connsiteX29" fmla="*/ 551573 w 578320"/>
              <a:gd name="connsiteY29" fmla="*/ 383032 h 577432"/>
              <a:gd name="connsiteX30" fmla="*/ 475942 w 578320"/>
              <a:gd name="connsiteY30" fmla="*/ 383032 h 577432"/>
              <a:gd name="connsiteX31" fmla="*/ 495311 w 578320"/>
              <a:gd name="connsiteY31" fmla="*/ 330659 h 577432"/>
              <a:gd name="connsiteX32" fmla="*/ 25814 w 578320"/>
              <a:gd name="connsiteY32" fmla="*/ 325924 h 577432"/>
              <a:gd name="connsiteX33" fmla="*/ 82051 w 578320"/>
              <a:gd name="connsiteY33" fmla="*/ 325924 h 577432"/>
              <a:gd name="connsiteX34" fmla="*/ 99568 w 578320"/>
              <a:gd name="connsiteY34" fmla="*/ 378445 h 577432"/>
              <a:gd name="connsiteX35" fmla="*/ 25814 w 578320"/>
              <a:gd name="connsiteY35" fmla="*/ 378445 h 577432"/>
              <a:gd name="connsiteX36" fmla="*/ 0 w 578320"/>
              <a:gd name="connsiteY36" fmla="*/ 352645 h 577432"/>
              <a:gd name="connsiteX37" fmla="*/ 25814 w 578320"/>
              <a:gd name="connsiteY37" fmla="*/ 325924 h 577432"/>
              <a:gd name="connsiteX38" fmla="*/ 297074 w 578320"/>
              <a:gd name="connsiteY38" fmla="*/ 302072 h 577432"/>
              <a:gd name="connsiteX39" fmla="*/ 297074 w 578320"/>
              <a:gd name="connsiteY39" fmla="*/ 349966 h 577432"/>
              <a:gd name="connsiteX40" fmla="*/ 326589 w 578320"/>
              <a:gd name="connsiteY40" fmla="*/ 326019 h 577432"/>
              <a:gd name="connsiteX41" fmla="*/ 297074 w 578320"/>
              <a:gd name="connsiteY41" fmla="*/ 302072 h 577432"/>
              <a:gd name="connsiteX42" fmla="*/ 498167 w 578320"/>
              <a:gd name="connsiteY42" fmla="*/ 264231 h 577432"/>
              <a:gd name="connsiteX43" fmla="*/ 551603 w 578320"/>
              <a:gd name="connsiteY43" fmla="*/ 264231 h 577432"/>
              <a:gd name="connsiteX44" fmla="*/ 578320 w 578320"/>
              <a:gd name="connsiteY44" fmla="*/ 290952 h 577432"/>
              <a:gd name="connsiteX45" fmla="*/ 551603 w 578320"/>
              <a:gd name="connsiteY45" fmla="*/ 316752 h 577432"/>
              <a:gd name="connsiteX46" fmla="*/ 497246 w 578320"/>
              <a:gd name="connsiteY46" fmla="*/ 316752 h 577432"/>
              <a:gd name="connsiteX47" fmla="*/ 499089 w 578320"/>
              <a:gd name="connsiteY47" fmla="*/ 288188 h 577432"/>
              <a:gd name="connsiteX48" fmla="*/ 498167 w 578320"/>
              <a:gd name="connsiteY48" fmla="*/ 264231 h 577432"/>
              <a:gd name="connsiteX49" fmla="*/ 25843 w 578320"/>
              <a:gd name="connsiteY49" fmla="*/ 259645 h 577432"/>
              <a:gd name="connsiteX50" fmla="*/ 81222 w 578320"/>
              <a:gd name="connsiteY50" fmla="*/ 259645 h 577432"/>
              <a:gd name="connsiteX51" fmla="*/ 78453 w 578320"/>
              <a:gd name="connsiteY51" fmla="*/ 288209 h 577432"/>
              <a:gd name="connsiteX52" fmla="*/ 80299 w 578320"/>
              <a:gd name="connsiteY52" fmla="*/ 312166 h 577432"/>
              <a:gd name="connsiteX53" fmla="*/ 25843 w 578320"/>
              <a:gd name="connsiteY53" fmla="*/ 312166 h 577432"/>
              <a:gd name="connsiteX54" fmla="*/ 0 w 578320"/>
              <a:gd name="connsiteY54" fmla="*/ 286366 h 577432"/>
              <a:gd name="connsiteX55" fmla="*/ 25843 w 578320"/>
              <a:gd name="connsiteY55" fmla="*/ 259645 h 577432"/>
              <a:gd name="connsiteX56" fmla="*/ 282316 w 578320"/>
              <a:gd name="connsiteY56" fmla="*/ 225625 h 577432"/>
              <a:gd name="connsiteX57" fmla="*/ 255567 w 578320"/>
              <a:gd name="connsiteY57" fmla="*/ 245888 h 577432"/>
              <a:gd name="connsiteX58" fmla="*/ 282316 w 578320"/>
              <a:gd name="connsiteY58" fmla="*/ 267993 h 577432"/>
              <a:gd name="connsiteX59" fmla="*/ 478752 w 578320"/>
              <a:gd name="connsiteY59" fmla="*/ 197951 h 577432"/>
              <a:gd name="connsiteX60" fmla="*/ 551584 w 578320"/>
              <a:gd name="connsiteY60" fmla="*/ 197951 h 577432"/>
              <a:gd name="connsiteX61" fmla="*/ 578320 w 578320"/>
              <a:gd name="connsiteY61" fmla="*/ 224672 h 577432"/>
              <a:gd name="connsiteX62" fmla="*/ 551584 w 578320"/>
              <a:gd name="connsiteY62" fmla="*/ 250472 h 577432"/>
              <a:gd name="connsiteX63" fmla="*/ 495347 w 578320"/>
              <a:gd name="connsiteY63" fmla="*/ 250472 h 577432"/>
              <a:gd name="connsiteX64" fmla="*/ 478752 w 578320"/>
              <a:gd name="connsiteY64" fmla="*/ 197951 h 577432"/>
              <a:gd name="connsiteX65" fmla="*/ 25834 w 578320"/>
              <a:gd name="connsiteY65" fmla="*/ 194253 h 577432"/>
              <a:gd name="connsiteX66" fmla="*/ 101491 w 578320"/>
              <a:gd name="connsiteY66" fmla="*/ 194253 h 577432"/>
              <a:gd name="connsiteX67" fmla="*/ 83038 w 578320"/>
              <a:gd name="connsiteY67" fmla="*/ 246774 h 577432"/>
              <a:gd name="connsiteX68" fmla="*/ 25834 w 578320"/>
              <a:gd name="connsiteY68" fmla="*/ 246774 h 577432"/>
              <a:gd name="connsiteX69" fmla="*/ 0 w 578320"/>
              <a:gd name="connsiteY69" fmla="*/ 220053 h 577432"/>
              <a:gd name="connsiteX70" fmla="*/ 25834 w 578320"/>
              <a:gd name="connsiteY70" fmla="*/ 194253 h 577432"/>
              <a:gd name="connsiteX71" fmla="*/ 289695 w 578320"/>
              <a:gd name="connsiteY71" fmla="*/ 180494 h 577432"/>
              <a:gd name="connsiteX72" fmla="*/ 297074 w 578320"/>
              <a:gd name="connsiteY72" fmla="*/ 188784 h 577432"/>
              <a:gd name="connsiteX73" fmla="*/ 297074 w 578320"/>
              <a:gd name="connsiteY73" fmla="*/ 200757 h 577432"/>
              <a:gd name="connsiteX74" fmla="*/ 353338 w 578320"/>
              <a:gd name="connsiteY74" fmla="*/ 236678 h 577432"/>
              <a:gd name="connsiteX75" fmla="*/ 338580 w 578320"/>
              <a:gd name="connsiteY75" fmla="*/ 251415 h 577432"/>
              <a:gd name="connsiteX76" fmla="*/ 297074 w 578320"/>
              <a:gd name="connsiteY76" fmla="*/ 225625 h 577432"/>
              <a:gd name="connsiteX77" fmla="*/ 297074 w 578320"/>
              <a:gd name="connsiteY77" fmla="*/ 270756 h 577432"/>
              <a:gd name="connsiteX78" fmla="*/ 356105 w 578320"/>
              <a:gd name="connsiteY78" fmla="*/ 323256 h 577432"/>
              <a:gd name="connsiteX79" fmla="*/ 297074 w 578320"/>
              <a:gd name="connsiteY79" fmla="*/ 373913 h 577432"/>
              <a:gd name="connsiteX80" fmla="*/ 297074 w 578320"/>
              <a:gd name="connsiteY80" fmla="*/ 388650 h 577432"/>
              <a:gd name="connsiteX81" fmla="*/ 289695 w 578320"/>
              <a:gd name="connsiteY81" fmla="*/ 396939 h 577432"/>
              <a:gd name="connsiteX82" fmla="*/ 282316 w 578320"/>
              <a:gd name="connsiteY82" fmla="*/ 388650 h 577432"/>
              <a:gd name="connsiteX83" fmla="*/ 282316 w 578320"/>
              <a:gd name="connsiteY83" fmla="*/ 373913 h 577432"/>
              <a:gd name="connsiteX84" fmla="*/ 222362 w 578320"/>
              <a:gd name="connsiteY84" fmla="*/ 329703 h 577432"/>
              <a:gd name="connsiteX85" fmla="*/ 237120 w 578320"/>
              <a:gd name="connsiteY85" fmla="*/ 314966 h 577432"/>
              <a:gd name="connsiteX86" fmla="*/ 282316 w 578320"/>
              <a:gd name="connsiteY86" fmla="*/ 349966 h 577432"/>
              <a:gd name="connsiteX87" fmla="*/ 282316 w 578320"/>
              <a:gd name="connsiteY87" fmla="*/ 299309 h 577432"/>
              <a:gd name="connsiteX88" fmla="*/ 225129 w 578320"/>
              <a:gd name="connsiteY88" fmla="*/ 251415 h 577432"/>
              <a:gd name="connsiteX89" fmla="*/ 282316 w 578320"/>
              <a:gd name="connsiteY89" fmla="*/ 200757 h 577432"/>
              <a:gd name="connsiteX90" fmla="*/ 282316 w 578320"/>
              <a:gd name="connsiteY90" fmla="*/ 188784 h 577432"/>
              <a:gd name="connsiteX91" fmla="*/ 289695 w 578320"/>
              <a:gd name="connsiteY91" fmla="*/ 180494 h 577432"/>
              <a:gd name="connsiteX92" fmla="*/ 288699 w 578320"/>
              <a:gd name="connsiteY92" fmla="*/ 157519 h 577432"/>
              <a:gd name="connsiteX93" fmla="*/ 157752 w 578320"/>
              <a:gd name="connsiteY93" fmla="*/ 288255 h 577432"/>
              <a:gd name="connsiteX94" fmla="*/ 288699 w 578320"/>
              <a:gd name="connsiteY94" fmla="*/ 419912 h 577432"/>
              <a:gd name="connsiteX95" fmla="*/ 420567 w 578320"/>
              <a:gd name="connsiteY95" fmla="*/ 288255 h 577432"/>
              <a:gd name="connsiteX96" fmla="*/ 288699 w 578320"/>
              <a:gd name="connsiteY96" fmla="*/ 157519 h 577432"/>
              <a:gd name="connsiteX97" fmla="*/ 428895 w 578320"/>
              <a:gd name="connsiteY97" fmla="*/ 132559 h 577432"/>
              <a:gd name="connsiteX98" fmla="*/ 551571 w 578320"/>
              <a:gd name="connsiteY98" fmla="*/ 132559 h 577432"/>
              <a:gd name="connsiteX99" fmla="*/ 578320 w 578320"/>
              <a:gd name="connsiteY99" fmla="*/ 158359 h 577432"/>
              <a:gd name="connsiteX100" fmla="*/ 551571 w 578320"/>
              <a:gd name="connsiteY100" fmla="*/ 185080 h 577432"/>
              <a:gd name="connsiteX101" fmla="*/ 471324 w 578320"/>
              <a:gd name="connsiteY101" fmla="*/ 185080 h 577432"/>
              <a:gd name="connsiteX102" fmla="*/ 428895 w 578320"/>
              <a:gd name="connsiteY102" fmla="*/ 132559 h 577432"/>
              <a:gd name="connsiteX103" fmla="*/ 25822 w 578320"/>
              <a:gd name="connsiteY103" fmla="*/ 127973 h 577432"/>
              <a:gd name="connsiteX104" fmla="*/ 154012 w 578320"/>
              <a:gd name="connsiteY104" fmla="*/ 127973 h 577432"/>
              <a:gd name="connsiteX105" fmla="*/ 108823 w 578320"/>
              <a:gd name="connsiteY105" fmla="*/ 180494 h 577432"/>
              <a:gd name="connsiteX106" fmla="*/ 25822 w 578320"/>
              <a:gd name="connsiteY106" fmla="*/ 180494 h 577432"/>
              <a:gd name="connsiteX107" fmla="*/ 0 w 578320"/>
              <a:gd name="connsiteY107" fmla="*/ 153773 h 577432"/>
              <a:gd name="connsiteX108" fmla="*/ 25822 w 578320"/>
              <a:gd name="connsiteY108" fmla="*/ 127973 h 577432"/>
              <a:gd name="connsiteX109" fmla="*/ 288699 w 578320"/>
              <a:gd name="connsiteY109" fmla="*/ 105041 h 577432"/>
              <a:gd name="connsiteX110" fmla="*/ 473130 w 578320"/>
              <a:gd name="connsiteY110" fmla="*/ 288255 h 577432"/>
              <a:gd name="connsiteX111" fmla="*/ 288699 w 578320"/>
              <a:gd name="connsiteY111" fmla="*/ 472390 h 577432"/>
              <a:gd name="connsiteX112" fmla="*/ 105189 w 578320"/>
              <a:gd name="connsiteY112" fmla="*/ 288255 h 577432"/>
              <a:gd name="connsiteX113" fmla="*/ 288699 w 578320"/>
              <a:gd name="connsiteY113" fmla="*/ 105041 h 577432"/>
              <a:gd name="connsiteX114" fmla="*/ 357002 w 578320"/>
              <a:gd name="connsiteY114" fmla="*/ 66280 h 577432"/>
              <a:gd name="connsiteX115" fmla="*/ 551578 w 578320"/>
              <a:gd name="connsiteY115" fmla="*/ 66280 h 577432"/>
              <a:gd name="connsiteX116" fmla="*/ 578320 w 578320"/>
              <a:gd name="connsiteY116" fmla="*/ 92080 h 577432"/>
              <a:gd name="connsiteX117" fmla="*/ 551578 w 578320"/>
              <a:gd name="connsiteY117" fmla="*/ 118801 h 577432"/>
              <a:gd name="connsiteX118" fmla="*/ 411410 w 578320"/>
              <a:gd name="connsiteY118" fmla="*/ 118801 h 577432"/>
              <a:gd name="connsiteX119" fmla="*/ 333026 w 578320"/>
              <a:gd name="connsiteY119" fmla="*/ 82865 h 577432"/>
              <a:gd name="connsiteX120" fmla="*/ 357002 w 578320"/>
              <a:gd name="connsiteY120" fmla="*/ 66280 h 577432"/>
              <a:gd name="connsiteX121" fmla="*/ 356932 w 578320"/>
              <a:gd name="connsiteY121" fmla="*/ 0 h 577432"/>
              <a:gd name="connsiteX122" fmla="*/ 551569 w 578320"/>
              <a:gd name="connsiteY122" fmla="*/ 0 h 577432"/>
              <a:gd name="connsiteX123" fmla="*/ 578320 w 578320"/>
              <a:gd name="connsiteY123" fmla="*/ 25800 h 577432"/>
              <a:gd name="connsiteX124" fmla="*/ 551569 w 578320"/>
              <a:gd name="connsiteY124" fmla="*/ 52521 h 577432"/>
              <a:gd name="connsiteX125" fmla="*/ 356932 w 578320"/>
              <a:gd name="connsiteY125" fmla="*/ 52521 h 577432"/>
              <a:gd name="connsiteX126" fmla="*/ 331103 w 578320"/>
              <a:gd name="connsiteY126" fmla="*/ 25800 h 577432"/>
              <a:gd name="connsiteX127" fmla="*/ 356932 w 578320"/>
              <a:gd name="connsiteY127"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578320" h="577432">
                <a:moveTo>
                  <a:pt x="25829" y="524911"/>
                </a:moveTo>
                <a:lnTo>
                  <a:pt x="220466" y="524911"/>
                </a:lnTo>
                <a:cubicBezTo>
                  <a:pt x="235225" y="524911"/>
                  <a:pt x="247217" y="535968"/>
                  <a:pt x="247217" y="550711"/>
                </a:cubicBezTo>
                <a:cubicBezTo>
                  <a:pt x="247217" y="565454"/>
                  <a:pt x="235225" y="577432"/>
                  <a:pt x="220466" y="577432"/>
                </a:cubicBezTo>
                <a:lnTo>
                  <a:pt x="25829" y="577432"/>
                </a:lnTo>
                <a:cubicBezTo>
                  <a:pt x="11992" y="577432"/>
                  <a:pt x="0" y="565454"/>
                  <a:pt x="0" y="550711"/>
                </a:cubicBezTo>
                <a:cubicBezTo>
                  <a:pt x="0" y="535968"/>
                  <a:pt x="11992" y="524911"/>
                  <a:pt x="25829" y="524911"/>
                </a:cubicBezTo>
                <a:close/>
                <a:moveTo>
                  <a:pt x="25820" y="458632"/>
                </a:moveTo>
                <a:lnTo>
                  <a:pt x="165988" y="458632"/>
                </a:lnTo>
                <a:cubicBezTo>
                  <a:pt x="189042" y="475218"/>
                  <a:pt x="215785" y="488118"/>
                  <a:pt x="245294" y="493646"/>
                </a:cubicBezTo>
                <a:cubicBezTo>
                  <a:pt x="241606" y="503782"/>
                  <a:pt x="232384" y="511153"/>
                  <a:pt x="220396" y="511153"/>
                </a:cubicBezTo>
                <a:lnTo>
                  <a:pt x="25820" y="511153"/>
                </a:lnTo>
                <a:cubicBezTo>
                  <a:pt x="11988" y="511153"/>
                  <a:pt x="0" y="499175"/>
                  <a:pt x="0" y="484432"/>
                </a:cubicBezTo>
                <a:cubicBezTo>
                  <a:pt x="0" y="470611"/>
                  <a:pt x="11988" y="458632"/>
                  <a:pt x="25820" y="458632"/>
                </a:cubicBezTo>
                <a:close/>
                <a:moveTo>
                  <a:pt x="468575" y="396938"/>
                </a:moveTo>
                <a:lnTo>
                  <a:pt x="551576" y="396938"/>
                </a:lnTo>
                <a:cubicBezTo>
                  <a:pt x="566331" y="396938"/>
                  <a:pt x="578320" y="408917"/>
                  <a:pt x="578320" y="422738"/>
                </a:cubicBezTo>
                <a:cubicBezTo>
                  <a:pt x="578320" y="437481"/>
                  <a:pt x="566331" y="449459"/>
                  <a:pt x="551576" y="449459"/>
                </a:cubicBezTo>
                <a:lnTo>
                  <a:pt x="424308" y="449459"/>
                </a:lnTo>
                <a:cubicBezTo>
                  <a:pt x="441830" y="434717"/>
                  <a:pt x="456586" y="416288"/>
                  <a:pt x="468575" y="396938"/>
                </a:cubicBezTo>
                <a:close/>
                <a:moveTo>
                  <a:pt x="25826" y="392352"/>
                </a:moveTo>
                <a:lnTo>
                  <a:pt x="106996" y="392352"/>
                </a:lnTo>
                <a:cubicBezTo>
                  <a:pt x="118064" y="412566"/>
                  <a:pt x="131900" y="430024"/>
                  <a:pt x="149425" y="444725"/>
                </a:cubicBezTo>
                <a:lnTo>
                  <a:pt x="25826" y="444725"/>
                </a:lnTo>
                <a:cubicBezTo>
                  <a:pt x="11991" y="444725"/>
                  <a:pt x="0" y="432781"/>
                  <a:pt x="0" y="418998"/>
                </a:cubicBezTo>
                <a:cubicBezTo>
                  <a:pt x="0" y="404297"/>
                  <a:pt x="11991" y="392352"/>
                  <a:pt x="25826" y="392352"/>
                </a:cubicBezTo>
                <a:close/>
                <a:moveTo>
                  <a:pt x="495311" y="330659"/>
                </a:moveTo>
                <a:lnTo>
                  <a:pt x="551573" y="330659"/>
                </a:lnTo>
                <a:cubicBezTo>
                  <a:pt x="566330" y="330659"/>
                  <a:pt x="578320" y="342604"/>
                  <a:pt x="578320" y="357305"/>
                </a:cubicBezTo>
                <a:cubicBezTo>
                  <a:pt x="578320" y="371088"/>
                  <a:pt x="566330" y="383032"/>
                  <a:pt x="551573" y="383032"/>
                </a:cubicBezTo>
                <a:lnTo>
                  <a:pt x="475942" y="383032"/>
                </a:lnTo>
                <a:cubicBezTo>
                  <a:pt x="485165" y="366493"/>
                  <a:pt x="490699" y="349036"/>
                  <a:pt x="495311" y="330659"/>
                </a:cubicBezTo>
                <a:close/>
                <a:moveTo>
                  <a:pt x="25814" y="325924"/>
                </a:moveTo>
                <a:lnTo>
                  <a:pt x="82051" y="325924"/>
                </a:lnTo>
                <a:cubicBezTo>
                  <a:pt x="85739" y="344353"/>
                  <a:pt x="91271" y="361860"/>
                  <a:pt x="99568" y="378445"/>
                </a:cubicBezTo>
                <a:lnTo>
                  <a:pt x="25814" y="378445"/>
                </a:lnTo>
                <a:cubicBezTo>
                  <a:pt x="11985" y="378445"/>
                  <a:pt x="0" y="367388"/>
                  <a:pt x="0" y="352645"/>
                </a:cubicBezTo>
                <a:cubicBezTo>
                  <a:pt x="0" y="337903"/>
                  <a:pt x="11985" y="325924"/>
                  <a:pt x="25814" y="325924"/>
                </a:cubicBezTo>
                <a:close/>
                <a:moveTo>
                  <a:pt x="297074" y="302072"/>
                </a:moveTo>
                <a:lnTo>
                  <a:pt x="297074" y="349966"/>
                </a:lnTo>
                <a:cubicBezTo>
                  <a:pt x="310909" y="349045"/>
                  <a:pt x="326589" y="341677"/>
                  <a:pt x="326589" y="326019"/>
                </a:cubicBezTo>
                <a:cubicBezTo>
                  <a:pt x="326589" y="310361"/>
                  <a:pt x="309987" y="304835"/>
                  <a:pt x="297074" y="302072"/>
                </a:cubicBezTo>
                <a:close/>
                <a:moveTo>
                  <a:pt x="498167" y="264231"/>
                </a:moveTo>
                <a:lnTo>
                  <a:pt x="551603" y="264231"/>
                </a:lnTo>
                <a:cubicBezTo>
                  <a:pt x="566343" y="264231"/>
                  <a:pt x="578320" y="276210"/>
                  <a:pt x="578320" y="290952"/>
                </a:cubicBezTo>
                <a:cubicBezTo>
                  <a:pt x="578320" y="304774"/>
                  <a:pt x="566343" y="316752"/>
                  <a:pt x="551603" y="316752"/>
                </a:cubicBezTo>
                <a:lnTo>
                  <a:pt x="497246" y="316752"/>
                </a:lnTo>
                <a:cubicBezTo>
                  <a:pt x="498167" y="307538"/>
                  <a:pt x="499089" y="298324"/>
                  <a:pt x="499089" y="288188"/>
                </a:cubicBezTo>
                <a:cubicBezTo>
                  <a:pt x="499089" y="279895"/>
                  <a:pt x="499089" y="272524"/>
                  <a:pt x="498167" y="264231"/>
                </a:cubicBezTo>
                <a:close/>
                <a:moveTo>
                  <a:pt x="25843" y="259645"/>
                </a:moveTo>
                <a:lnTo>
                  <a:pt x="81222" y="259645"/>
                </a:lnTo>
                <a:cubicBezTo>
                  <a:pt x="79376" y="269781"/>
                  <a:pt x="78453" y="278995"/>
                  <a:pt x="78453" y="288209"/>
                </a:cubicBezTo>
                <a:cubicBezTo>
                  <a:pt x="78453" y="296502"/>
                  <a:pt x="79376" y="304795"/>
                  <a:pt x="80299" y="312166"/>
                </a:cubicBezTo>
                <a:lnTo>
                  <a:pt x="25843" y="312166"/>
                </a:lnTo>
                <a:cubicBezTo>
                  <a:pt x="11999" y="312166"/>
                  <a:pt x="0" y="301109"/>
                  <a:pt x="0" y="286366"/>
                </a:cubicBezTo>
                <a:cubicBezTo>
                  <a:pt x="0" y="271624"/>
                  <a:pt x="11999" y="259645"/>
                  <a:pt x="25843" y="259645"/>
                </a:cubicBezTo>
                <a:close/>
                <a:moveTo>
                  <a:pt x="282316" y="225625"/>
                </a:moveTo>
                <a:cubicBezTo>
                  <a:pt x="265713" y="225625"/>
                  <a:pt x="255567" y="235757"/>
                  <a:pt x="255567" y="245888"/>
                </a:cubicBezTo>
                <a:cubicBezTo>
                  <a:pt x="255567" y="257862"/>
                  <a:pt x="264791" y="264309"/>
                  <a:pt x="282316" y="267993"/>
                </a:cubicBezTo>
                <a:close/>
                <a:moveTo>
                  <a:pt x="478752" y="197951"/>
                </a:moveTo>
                <a:lnTo>
                  <a:pt x="551584" y="197951"/>
                </a:lnTo>
                <a:cubicBezTo>
                  <a:pt x="566335" y="197951"/>
                  <a:pt x="578320" y="209930"/>
                  <a:pt x="578320" y="224672"/>
                </a:cubicBezTo>
                <a:cubicBezTo>
                  <a:pt x="578320" y="239415"/>
                  <a:pt x="566335" y="250472"/>
                  <a:pt x="551584" y="250472"/>
                </a:cubicBezTo>
                <a:lnTo>
                  <a:pt x="495347" y="250472"/>
                </a:lnTo>
                <a:cubicBezTo>
                  <a:pt x="492581" y="232044"/>
                  <a:pt x="486128" y="214537"/>
                  <a:pt x="478752" y="197951"/>
                </a:cubicBezTo>
                <a:close/>
                <a:moveTo>
                  <a:pt x="25834" y="194253"/>
                </a:moveTo>
                <a:lnTo>
                  <a:pt x="101491" y="194253"/>
                </a:lnTo>
                <a:cubicBezTo>
                  <a:pt x="93187" y="209917"/>
                  <a:pt x="86729" y="228346"/>
                  <a:pt x="83038" y="246774"/>
                </a:cubicBezTo>
                <a:lnTo>
                  <a:pt x="25834" y="246774"/>
                </a:lnTo>
                <a:cubicBezTo>
                  <a:pt x="11994" y="246774"/>
                  <a:pt x="0" y="234796"/>
                  <a:pt x="0" y="220053"/>
                </a:cubicBezTo>
                <a:cubicBezTo>
                  <a:pt x="0" y="205310"/>
                  <a:pt x="11994" y="194253"/>
                  <a:pt x="25834" y="194253"/>
                </a:cubicBezTo>
                <a:close/>
                <a:moveTo>
                  <a:pt x="289695" y="180494"/>
                </a:moveTo>
                <a:cubicBezTo>
                  <a:pt x="293384" y="180494"/>
                  <a:pt x="297074" y="184178"/>
                  <a:pt x="297074" y="188784"/>
                </a:cubicBezTo>
                <a:lnTo>
                  <a:pt x="297074" y="200757"/>
                </a:lnTo>
                <a:cubicBezTo>
                  <a:pt x="315521" y="201678"/>
                  <a:pt x="353338" y="213652"/>
                  <a:pt x="353338" y="236678"/>
                </a:cubicBezTo>
                <a:cubicBezTo>
                  <a:pt x="353338" y="245888"/>
                  <a:pt x="346881" y="251415"/>
                  <a:pt x="338580" y="251415"/>
                </a:cubicBezTo>
                <a:cubicBezTo>
                  <a:pt x="322900" y="251415"/>
                  <a:pt x="322900" y="225625"/>
                  <a:pt x="297074" y="225625"/>
                </a:cubicBezTo>
                <a:lnTo>
                  <a:pt x="297074" y="270756"/>
                </a:lnTo>
                <a:cubicBezTo>
                  <a:pt x="328434" y="277204"/>
                  <a:pt x="356105" y="286414"/>
                  <a:pt x="356105" y="323256"/>
                </a:cubicBezTo>
                <a:cubicBezTo>
                  <a:pt x="356105" y="355492"/>
                  <a:pt x="332124" y="372071"/>
                  <a:pt x="297074" y="373913"/>
                </a:cubicBezTo>
                <a:lnTo>
                  <a:pt x="297074" y="388650"/>
                </a:lnTo>
                <a:cubicBezTo>
                  <a:pt x="297074" y="392334"/>
                  <a:pt x="293384" y="396939"/>
                  <a:pt x="289695" y="396939"/>
                </a:cubicBezTo>
                <a:cubicBezTo>
                  <a:pt x="285083" y="396939"/>
                  <a:pt x="282316" y="392334"/>
                  <a:pt x="282316" y="388650"/>
                </a:cubicBezTo>
                <a:lnTo>
                  <a:pt x="282316" y="373913"/>
                </a:lnTo>
                <a:cubicBezTo>
                  <a:pt x="241732" y="372992"/>
                  <a:pt x="222362" y="349045"/>
                  <a:pt x="222362" y="329703"/>
                </a:cubicBezTo>
                <a:cubicBezTo>
                  <a:pt x="222362" y="320493"/>
                  <a:pt x="227896" y="314966"/>
                  <a:pt x="237120" y="314966"/>
                </a:cubicBezTo>
                <a:cubicBezTo>
                  <a:pt x="263869" y="314966"/>
                  <a:pt x="242654" y="348124"/>
                  <a:pt x="282316" y="349966"/>
                </a:cubicBezTo>
                <a:lnTo>
                  <a:pt x="282316" y="299309"/>
                </a:lnTo>
                <a:cubicBezTo>
                  <a:pt x="247266" y="292861"/>
                  <a:pt x="225129" y="278125"/>
                  <a:pt x="225129" y="251415"/>
                </a:cubicBezTo>
                <a:cubicBezTo>
                  <a:pt x="225129" y="219178"/>
                  <a:pt x="252800" y="201678"/>
                  <a:pt x="282316" y="200757"/>
                </a:cubicBezTo>
                <a:lnTo>
                  <a:pt x="282316" y="188784"/>
                </a:lnTo>
                <a:cubicBezTo>
                  <a:pt x="282316" y="184178"/>
                  <a:pt x="285083" y="180494"/>
                  <a:pt x="289695" y="180494"/>
                </a:cubicBezTo>
                <a:close/>
                <a:moveTo>
                  <a:pt x="288699" y="157519"/>
                </a:moveTo>
                <a:cubicBezTo>
                  <a:pt x="216770" y="157519"/>
                  <a:pt x="157752" y="216443"/>
                  <a:pt x="157752" y="288255"/>
                </a:cubicBezTo>
                <a:cubicBezTo>
                  <a:pt x="157752" y="360989"/>
                  <a:pt x="216770" y="419912"/>
                  <a:pt x="288699" y="419912"/>
                </a:cubicBezTo>
                <a:cubicBezTo>
                  <a:pt x="361549" y="419912"/>
                  <a:pt x="420567" y="360989"/>
                  <a:pt x="420567" y="288255"/>
                </a:cubicBezTo>
                <a:cubicBezTo>
                  <a:pt x="420567" y="216443"/>
                  <a:pt x="361549" y="157519"/>
                  <a:pt x="288699" y="157519"/>
                </a:cubicBezTo>
                <a:close/>
                <a:moveTo>
                  <a:pt x="428895" y="132559"/>
                </a:moveTo>
                <a:lnTo>
                  <a:pt x="551571" y="132559"/>
                </a:lnTo>
                <a:cubicBezTo>
                  <a:pt x="566329" y="132559"/>
                  <a:pt x="578320" y="143616"/>
                  <a:pt x="578320" y="158359"/>
                </a:cubicBezTo>
                <a:cubicBezTo>
                  <a:pt x="578320" y="173101"/>
                  <a:pt x="566329" y="185080"/>
                  <a:pt x="551571" y="185080"/>
                </a:cubicBezTo>
                <a:lnTo>
                  <a:pt x="471324" y="185080"/>
                </a:lnTo>
                <a:cubicBezTo>
                  <a:pt x="460256" y="164808"/>
                  <a:pt x="445498" y="147301"/>
                  <a:pt x="428895" y="132559"/>
                </a:cubicBezTo>
                <a:close/>
                <a:moveTo>
                  <a:pt x="25822" y="127973"/>
                </a:moveTo>
                <a:lnTo>
                  <a:pt x="154012" y="127973"/>
                </a:lnTo>
                <a:cubicBezTo>
                  <a:pt x="136490" y="142715"/>
                  <a:pt x="121734" y="160222"/>
                  <a:pt x="108823" y="180494"/>
                </a:cubicBezTo>
                <a:lnTo>
                  <a:pt x="25822" y="180494"/>
                </a:lnTo>
                <a:cubicBezTo>
                  <a:pt x="11989" y="180494"/>
                  <a:pt x="0" y="168515"/>
                  <a:pt x="0" y="153773"/>
                </a:cubicBezTo>
                <a:cubicBezTo>
                  <a:pt x="0" y="139951"/>
                  <a:pt x="11989" y="127973"/>
                  <a:pt x="25822" y="127973"/>
                </a:cubicBezTo>
                <a:close/>
                <a:moveTo>
                  <a:pt x="288699" y="105041"/>
                </a:moveTo>
                <a:cubicBezTo>
                  <a:pt x="390136" y="105041"/>
                  <a:pt x="473130" y="186981"/>
                  <a:pt x="473130" y="288255"/>
                </a:cubicBezTo>
                <a:cubicBezTo>
                  <a:pt x="473130" y="389530"/>
                  <a:pt x="390136" y="472390"/>
                  <a:pt x="288699" y="472390"/>
                </a:cubicBezTo>
                <a:cubicBezTo>
                  <a:pt x="187261" y="472390"/>
                  <a:pt x="105189" y="389530"/>
                  <a:pt x="105189" y="288255"/>
                </a:cubicBezTo>
                <a:cubicBezTo>
                  <a:pt x="105189" y="186981"/>
                  <a:pt x="187261" y="105041"/>
                  <a:pt x="288699" y="105041"/>
                </a:cubicBezTo>
                <a:close/>
                <a:moveTo>
                  <a:pt x="357002" y="66280"/>
                </a:moveTo>
                <a:lnTo>
                  <a:pt x="551578" y="66280"/>
                </a:lnTo>
                <a:cubicBezTo>
                  <a:pt x="566332" y="66280"/>
                  <a:pt x="578320" y="78258"/>
                  <a:pt x="578320" y="92080"/>
                </a:cubicBezTo>
                <a:cubicBezTo>
                  <a:pt x="578320" y="106822"/>
                  <a:pt x="566332" y="118801"/>
                  <a:pt x="551578" y="118801"/>
                </a:cubicBezTo>
                <a:lnTo>
                  <a:pt x="411410" y="118801"/>
                </a:lnTo>
                <a:cubicBezTo>
                  <a:pt x="388356" y="102215"/>
                  <a:pt x="361613" y="89315"/>
                  <a:pt x="333026" y="82865"/>
                </a:cubicBezTo>
                <a:cubicBezTo>
                  <a:pt x="336715" y="73651"/>
                  <a:pt x="345936" y="66280"/>
                  <a:pt x="357002" y="66280"/>
                </a:cubicBezTo>
                <a:close/>
                <a:moveTo>
                  <a:pt x="356932" y="0"/>
                </a:moveTo>
                <a:lnTo>
                  <a:pt x="551569" y="0"/>
                </a:lnTo>
                <a:cubicBezTo>
                  <a:pt x="566328" y="0"/>
                  <a:pt x="578320" y="11978"/>
                  <a:pt x="578320" y="25800"/>
                </a:cubicBezTo>
                <a:cubicBezTo>
                  <a:pt x="578320" y="40542"/>
                  <a:pt x="566328" y="52521"/>
                  <a:pt x="551569" y="52521"/>
                </a:cubicBezTo>
                <a:lnTo>
                  <a:pt x="356932" y="52521"/>
                </a:lnTo>
                <a:cubicBezTo>
                  <a:pt x="343095" y="52521"/>
                  <a:pt x="331103" y="40542"/>
                  <a:pt x="331103" y="25800"/>
                </a:cubicBezTo>
                <a:cubicBezTo>
                  <a:pt x="331103" y="11978"/>
                  <a:pt x="343095" y="0"/>
                  <a:pt x="356932"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95" name="椭圆 62">
            <a:extLst>
              <a:ext uri="{FF2B5EF4-FFF2-40B4-BE49-F238E27FC236}">
                <a16:creationId xmlns="" xmlns:a16="http://schemas.microsoft.com/office/drawing/2014/main" id="{B2FF3E3B-8555-49F4-9DF9-96B8CFA5D03F}"/>
              </a:ext>
            </a:extLst>
          </p:cNvPr>
          <p:cNvSpPr/>
          <p:nvPr/>
        </p:nvSpPr>
        <p:spPr>
          <a:xfrm>
            <a:off x="7291388" y="5129213"/>
            <a:ext cx="198437" cy="196850"/>
          </a:xfrm>
          <a:custGeom>
            <a:avLst/>
            <a:gdLst>
              <a:gd name="T0" fmla="*/ 6281 w 6554"/>
              <a:gd name="T1" fmla="*/ 1365 h 6554"/>
              <a:gd name="T2" fmla="*/ 5188 w 6554"/>
              <a:gd name="T3" fmla="*/ 1365 h 6554"/>
              <a:gd name="T4" fmla="*/ 5188 w 6554"/>
              <a:gd name="T5" fmla="*/ 273 h 6554"/>
              <a:gd name="T6" fmla="*/ 4915 w 6554"/>
              <a:gd name="T7" fmla="*/ 0 h 6554"/>
              <a:gd name="T8" fmla="*/ 1638 w 6554"/>
              <a:gd name="T9" fmla="*/ 0 h 6554"/>
              <a:gd name="T10" fmla="*/ 1365 w 6554"/>
              <a:gd name="T11" fmla="*/ 273 h 6554"/>
              <a:gd name="T12" fmla="*/ 1365 w 6554"/>
              <a:gd name="T13" fmla="*/ 1365 h 6554"/>
              <a:gd name="T14" fmla="*/ 273 w 6554"/>
              <a:gd name="T15" fmla="*/ 1365 h 6554"/>
              <a:gd name="T16" fmla="*/ 0 w 6554"/>
              <a:gd name="T17" fmla="*/ 1638 h 6554"/>
              <a:gd name="T18" fmla="*/ 0 w 6554"/>
              <a:gd name="T19" fmla="*/ 5734 h 6554"/>
              <a:gd name="T20" fmla="*/ 273 w 6554"/>
              <a:gd name="T21" fmla="*/ 6007 h 6554"/>
              <a:gd name="T22" fmla="*/ 1092 w 6554"/>
              <a:gd name="T23" fmla="*/ 6007 h 6554"/>
              <a:gd name="T24" fmla="*/ 1092 w 6554"/>
              <a:gd name="T25" fmla="*/ 6281 h 6554"/>
              <a:gd name="T26" fmla="*/ 1365 w 6554"/>
              <a:gd name="T27" fmla="*/ 6554 h 6554"/>
              <a:gd name="T28" fmla="*/ 1638 w 6554"/>
              <a:gd name="T29" fmla="*/ 6281 h 6554"/>
              <a:gd name="T30" fmla="*/ 1638 w 6554"/>
              <a:gd name="T31" fmla="*/ 6007 h 6554"/>
              <a:gd name="T32" fmla="*/ 2185 w 6554"/>
              <a:gd name="T33" fmla="*/ 6007 h 6554"/>
              <a:gd name="T34" fmla="*/ 2185 w 6554"/>
              <a:gd name="T35" fmla="*/ 1911 h 6554"/>
              <a:gd name="T36" fmla="*/ 2731 w 6554"/>
              <a:gd name="T37" fmla="*/ 1911 h 6554"/>
              <a:gd name="T38" fmla="*/ 2731 w 6554"/>
              <a:gd name="T39" fmla="*/ 6007 h 6554"/>
              <a:gd name="T40" fmla="*/ 3823 w 6554"/>
              <a:gd name="T41" fmla="*/ 6007 h 6554"/>
              <a:gd name="T42" fmla="*/ 3823 w 6554"/>
              <a:gd name="T43" fmla="*/ 1911 h 6554"/>
              <a:gd name="T44" fmla="*/ 4369 w 6554"/>
              <a:gd name="T45" fmla="*/ 1911 h 6554"/>
              <a:gd name="T46" fmla="*/ 4369 w 6554"/>
              <a:gd name="T47" fmla="*/ 6007 h 6554"/>
              <a:gd name="T48" fmla="*/ 4915 w 6554"/>
              <a:gd name="T49" fmla="*/ 6007 h 6554"/>
              <a:gd name="T50" fmla="*/ 4915 w 6554"/>
              <a:gd name="T51" fmla="*/ 6281 h 6554"/>
              <a:gd name="T52" fmla="*/ 5188 w 6554"/>
              <a:gd name="T53" fmla="*/ 6554 h 6554"/>
              <a:gd name="T54" fmla="*/ 5461 w 6554"/>
              <a:gd name="T55" fmla="*/ 6281 h 6554"/>
              <a:gd name="T56" fmla="*/ 5461 w 6554"/>
              <a:gd name="T57" fmla="*/ 6007 h 6554"/>
              <a:gd name="T58" fmla="*/ 6281 w 6554"/>
              <a:gd name="T59" fmla="*/ 6007 h 6554"/>
              <a:gd name="T60" fmla="*/ 6554 w 6554"/>
              <a:gd name="T61" fmla="*/ 5734 h 6554"/>
              <a:gd name="T62" fmla="*/ 6554 w 6554"/>
              <a:gd name="T63" fmla="*/ 1638 h 6554"/>
              <a:gd name="T64" fmla="*/ 6281 w 6554"/>
              <a:gd name="T65" fmla="*/ 1365 h 6554"/>
              <a:gd name="T66" fmla="*/ 4642 w 6554"/>
              <a:gd name="T67" fmla="*/ 1365 h 6554"/>
              <a:gd name="T68" fmla="*/ 4369 w 6554"/>
              <a:gd name="T69" fmla="*/ 1365 h 6554"/>
              <a:gd name="T70" fmla="*/ 3823 w 6554"/>
              <a:gd name="T71" fmla="*/ 1365 h 6554"/>
              <a:gd name="T72" fmla="*/ 2731 w 6554"/>
              <a:gd name="T73" fmla="*/ 1365 h 6554"/>
              <a:gd name="T74" fmla="*/ 2185 w 6554"/>
              <a:gd name="T75" fmla="*/ 1365 h 6554"/>
              <a:gd name="T76" fmla="*/ 1911 w 6554"/>
              <a:gd name="T77" fmla="*/ 1365 h 6554"/>
              <a:gd name="T78" fmla="*/ 1911 w 6554"/>
              <a:gd name="T79" fmla="*/ 546 h 6554"/>
              <a:gd name="T80" fmla="*/ 4642 w 6554"/>
              <a:gd name="T81" fmla="*/ 546 h 6554"/>
              <a:gd name="T82" fmla="*/ 4642 w 6554"/>
              <a:gd name="T83" fmla="*/ 1365 h 6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554" h="6554">
                <a:moveTo>
                  <a:pt x="6281" y="1365"/>
                </a:moveTo>
                <a:lnTo>
                  <a:pt x="5188" y="1365"/>
                </a:lnTo>
                <a:lnTo>
                  <a:pt x="5188" y="273"/>
                </a:lnTo>
                <a:cubicBezTo>
                  <a:pt x="5188" y="122"/>
                  <a:pt x="5066" y="0"/>
                  <a:pt x="4915" y="0"/>
                </a:cubicBezTo>
                <a:lnTo>
                  <a:pt x="1638" y="0"/>
                </a:lnTo>
                <a:cubicBezTo>
                  <a:pt x="1487" y="0"/>
                  <a:pt x="1365" y="122"/>
                  <a:pt x="1365" y="273"/>
                </a:cubicBezTo>
                <a:lnTo>
                  <a:pt x="1365" y="1365"/>
                </a:lnTo>
                <a:lnTo>
                  <a:pt x="273" y="1365"/>
                </a:lnTo>
                <a:cubicBezTo>
                  <a:pt x="122" y="1365"/>
                  <a:pt x="0" y="1487"/>
                  <a:pt x="0" y="1638"/>
                </a:cubicBezTo>
                <a:lnTo>
                  <a:pt x="0" y="5734"/>
                </a:lnTo>
                <a:cubicBezTo>
                  <a:pt x="0" y="5885"/>
                  <a:pt x="122" y="6007"/>
                  <a:pt x="273" y="6007"/>
                </a:cubicBezTo>
                <a:lnTo>
                  <a:pt x="1092" y="6007"/>
                </a:lnTo>
                <a:lnTo>
                  <a:pt x="1092" y="6281"/>
                </a:lnTo>
                <a:cubicBezTo>
                  <a:pt x="1092" y="6432"/>
                  <a:pt x="1214" y="6554"/>
                  <a:pt x="1365" y="6554"/>
                </a:cubicBezTo>
                <a:cubicBezTo>
                  <a:pt x="1516" y="6554"/>
                  <a:pt x="1638" y="6432"/>
                  <a:pt x="1638" y="6281"/>
                </a:cubicBezTo>
                <a:lnTo>
                  <a:pt x="1638" y="6007"/>
                </a:lnTo>
                <a:lnTo>
                  <a:pt x="2185" y="6007"/>
                </a:lnTo>
                <a:lnTo>
                  <a:pt x="2185" y="1911"/>
                </a:lnTo>
                <a:lnTo>
                  <a:pt x="2731" y="1911"/>
                </a:lnTo>
                <a:lnTo>
                  <a:pt x="2731" y="6007"/>
                </a:lnTo>
                <a:lnTo>
                  <a:pt x="3823" y="6007"/>
                </a:lnTo>
                <a:lnTo>
                  <a:pt x="3823" y="1911"/>
                </a:lnTo>
                <a:lnTo>
                  <a:pt x="4369" y="1911"/>
                </a:lnTo>
                <a:lnTo>
                  <a:pt x="4369" y="6007"/>
                </a:lnTo>
                <a:lnTo>
                  <a:pt x="4915" y="6007"/>
                </a:lnTo>
                <a:lnTo>
                  <a:pt x="4915" y="6281"/>
                </a:lnTo>
                <a:cubicBezTo>
                  <a:pt x="4915" y="6432"/>
                  <a:pt x="5037" y="6554"/>
                  <a:pt x="5188" y="6554"/>
                </a:cubicBezTo>
                <a:cubicBezTo>
                  <a:pt x="5339" y="6554"/>
                  <a:pt x="5461" y="6432"/>
                  <a:pt x="5461" y="6281"/>
                </a:cubicBezTo>
                <a:lnTo>
                  <a:pt x="5461" y="6007"/>
                </a:lnTo>
                <a:lnTo>
                  <a:pt x="6281" y="6007"/>
                </a:lnTo>
                <a:cubicBezTo>
                  <a:pt x="6432" y="6007"/>
                  <a:pt x="6554" y="5885"/>
                  <a:pt x="6554" y="5734"/>
                </a:cubicBezTo>
                <a:lnTo>
                  <a:pt x="6554" y="1638"/>
                </a:lnTo>
                <a:cubicBezTo>
                  <a:pt x="6554" y="1487"/>
                  <a:pt x="6432" y="1365"/>
                  <a:pt x="6281" y="1365"/>
                </a:cubicBezTo>
                <a:close/>
                <a:moveTo>
                  <a:pt x="4642" y="1365"/>
                </a:moveTo>
                <a:lnTo>
                  <a:pt x="4369" y="1365"/>
                </a:lnTo>
                <a:lnTo>
                  <a:pt x="3823" y="1365"/>
                </a:lnTo>
                <a:lnTo>
                  <a:pt x="2731" y="1365"/>
                </a:lnTo>
                <a:lnTo>
                  <a:pt x="2185" y="1365"/>
                </a:lnTo>
                <a:lnTo>
                  <a:pt x="1911" y="1365"/>
                </a:lnTo>
                <a:lnTo>
                  <a:pt x="1911" y="546"/>
                </a:lnTo>
                <a:lnTo>
                  <a:pt x="4642" y="546"/>
                </a:lnTo>
                <a:lnTo>
                  <a:pt x="4642" y="136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96" name="椭圆 75">
            <a:extLst>
              <a:ext uri="{FF2B5EF4-FFF2-40B4-BE49-F238E27FC236}">
                <a16:creationId xmlns="" xmlns:a16="http://schemas.microsoft.com/office/drawing/2014/main" id="{74D41C53-D3B0-461F-BE5A-66729DA79592}"/>
              </a:ext>
            </a:extLst>
          </p:cNvPr>
          <p:cNvSpPr/>
          <p:nvPr/>
        </p:nvSpPr>
        <p:spPr>
          <a:xfrm>
            <a:off x="7851775" y="5140325"/>
            <a:ext cx="198438" cy="173038"/>
          </a:xfrm>
          <a:custGeom>
            <a:avLst/>
            <a:gdLst>
              <a:gd name="connsiteX0" fmla="*/ 272016 w 605462"/>
              <a:gd name="connsiteY0" fmla="*/ 325451 h 530775"/>
              <a:gd name="connsiteX1" fmla="*/ 392662 w 605462"/>
              <a:gd name="connsiteY1" fmla="*/ 325451 h 530775"/>
              <a:gd name="connsiteX2" fmla="*/ 401566 w 605462"/>
              <a:gd name="connsiteY2" fmla="*/ 334339 h 530775"/>
              <a:gd name="connsiteX3" fmla="*/ 401566 w 605462"/>
              <a:gd name="connsiteY3" fmla="*/ 521887 h 530775"/>
              <a:gd name="connsiteX4" fmla="*/ 392662 w 605462"/>
              <a:gd name="connsiteY4" fmla="*/ 530775 h 530775"/>
              <a:gd name="connsiteX5" fmla="*/ 272016 w 605462"/>
              <a:gd name="connsiteY5" fmla="*/ 530775 h 530775"/>
              <a:gd name="connsiteX6" fmla="*/ 263112 w 605462"/>
              <a:gd name="connsiteY6" fmla="*/ 521887 h 530775"/>
              <a:gd name="connsiteX7" fmla="*/ 263112 w 605462"/>
              <a:gd name="connsiteY7" fmla="*/ 334339 h 530775"/>
              <a:gd name="connsiteX8" fmla="*/ 272016 w 605462"/>
              <a:gd name="connsiteY8" fmla="*/ 325451 h 530775"/>
              <a:gd name="connsiteX9" fmla="*/ 146937 w 605462"/>
              <a:gd name="connsiteY9" fmla="*/ 244079 h 530775"/>
              <a:gd name="connsiteX10" fmla="*/ 158067 w 605462"/>
              <a:gd name="connsiteY10" fmla="*/ 244079 h 530775"/>
              <a:gd name="connsiteX11" fmla="*/ 185669 w 605462"/>
              <a:gd name="connsiteY11" fmla="*/ 254302 h 530775"/>
              <a:gd name="connsiteX12" fmla="*/ 185669 w 605462"/>
              <a:gd name="connsiteY12" fmla="*/ 521885 h 530775"/>
              <a:gd name="connsiteX13" fmla="*/ 176765 w 605462"/>
              <a:gd name="connsiteY13" fmla="*/ 530775 h 530775"/>
              <a:gd name="connsiteX14" fmla="*/ 56119 w 605462"/>
              <a:gd name="connsiteY14" fmla="*/ 530775 h 530775"/>
              <a:gd name="connsiteX15" fmla="*/ 47215 w 605462"/>
              <a:gd name="connsiteY15" fmla="*/ 521885 h 530775"/>
              <a:gd name="connsiteX16" fmla="*/ 47215 w 605462"/>
              <a:gd name="connsiteY16" fmla="*/ 347645 h 530775"/>
              <a:gd name="connsiteX17" fmla="*/ 546259 w 605462"/>
              <a:gd name="connsiteY17" fmla="*/ 115627 h 530775"/>
              <a:gd name="connsiteX18" fmla="*/ 568070 w 605462"/>
              <a:gd name="connsiteY18" fmla="*/ 134295 h 530775"/>
              <a:gd name="connsiteX19" fmla="*/ 588992 w 605462"/>
              <a:gd name="connsiteY19" fmla="*/ 141407 h 530775"/>
              <a:gd name="connsiteX20" fmla="*/ 603681 w 605462"/>
              <a:gd name="connsiteY20" fmla="*/ 137851 h 530775"/>
              <a:gd name="connsiteX21" fmla="*/ 605462 w 605462"/>
              <a:gd name="connsiteY21" fmla="*/ 136962 h 530775"/>
              <a:gd name="connsiteX22" fmla="*/ 605462 w 605462"/>
              <a:gd name="connsiteY22" fmla="*/ 521885 h 530775"/>
              <a:gd name="connsiteX23" fmla="*/ 596559 w 605462"/>
              <a:gd name="connsiteY23" fmla="*/ 530775 h 530775"/>
              <a:gd name="connsiteX24" fmla="*/ 475482 w 605462"/>
              <a:gd name="connsiteY24" fmla="*/ 530775 h 530775"/>
              <a:gd name="connsiteX25" fmla="*/ 466579 w 605462"/>
              <a:gd name="connsiteY25" fmla="*/ 521885 h 530775"/>
              <a:gd name="connsiteX26" fmla="*/ 466579 w 605462"/>
              <a:gd name="connsiteY26" fmla="*/ 202301 h 530775"/>
              <a:gd name="connsiteX27" fmla="*/ 582759 w 605462"/>
              <a:gd name="connsiteY27" fmla="*/ 49 h 530775"/>
              <a:gd name="connsiteX28" fmla="*/ 589882 w 605462"/>
              <a:gd name="connsiteY28" fmla="*/ 5828 h 530775"/>
              <a:gd name="connsiteX29" fmla="*/ 599230 w 605462"/>
              <a:gd name="connsiteY29" fmla="*/ 109840 h 530775"/>
              <a:gd name="connsiteX30" fmla="*/ 595669 w 605462"/>
              <a:gd name="connsiteY30" fmla="*/ 116063 h 530775"/>
              <a:gd name="connsiteX31" fmla="*/ 588101 w 605462"/>
              <a:gd name="connsiteY31" fmla="*/ 115618 h 530775"/>
              <a:gd name="connsiteX32" fmla="*/ 545367 w 605462"/>
              <a:gd name="connsiteY32" fmla="*/ 79614 h 530775"/>
              <a:gd name="connsiteX33" fmla="*/ 362410 w 605462"/>
              <a:gd name="connsiteY33" fmla="*/ 279193 h 530775"/>
              <a:gd name="connsiteX34" fmla="*/ 343268 w 605462"/>
              <a:gd name="connsiteY34" fmla="*/ 283638 h 530775"/>
              <a:gd name="connsiteX35" fmla="*/ 144286 w 605462"/>
              <a:gd name="connsiteY35" fmla="*/ 210740 h 530775"/>
              <a:gd name="connsiteX36" fmla="*/ 30773 w 605462"/>
              <a:gd name="connsiteY36" fmla="*/ 328976 h 530775"/>
              <a:gd name="connsiteX37" fmla="*/ 17864 w 605462"/>
              <a:gd name="connsiteY37" fmla="*/ 334310 h 530775"/>
              <a:gd name="connsiteX38" fmla="*/ 5399 w 605462"/>
              <a:gd name="connsiteY38" fmla="*/ 329421 h 530775"/>
              <a:gd name="connsiteX39" fmla="*/ 4954 w 605462"/>
              <a:gd name="connsiteY39" fmla="*/ 304084 h 530775"/>
              <a:gd name="connsiteX40" fmla="*/ 126480 w 605462"/>
              <a:gd name="connsiteY40" fmla="*/ 177848 h 530775"/>
              <a:gd name="connsiteX41" fmla="*/ 145622 w 605462"/>
              <a:gd name="connsiteY41" fmla="*/ 173403 h 530775"/>
              <a:gd name="connsiteX42" fmla="*/ 344159 w 605462"/>
              <a:gd name="connsiteY42" fmla="*/ 246300 h 530775"/>
              <a:gd name="connsiteX43" fmla="*/ 518212 w 605462"/>
              <a:gd name="connsiteY43" fmla="*/ 56945 h 530775"/>
              <a:gd name="connsiteX44" fmla="*/ 475033 w 605462"/>
              <a:gd name="connsiteY44" fmla="*/ 20941 h 530775"/>
              <a:gd name="connsiteX45" fmla="*/ 472807 w 605462"/>
              <a:gd name="connsiteY45" fmla="*/ 16496 h 530775"/>
              <a:gd name="connsiteX46" fmla="*/ 473252 w 605462"/>
              <a:gd name="connsiteY46" fmla="*/ 13829 h 530775"/>
              <a:gd name="connsiteX47" fmla="*/ 479039 w 605462"/>
              <a:gd name="connsiteY47" fmla="*/ 9384 h 530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5462" h="530775">
                <a:moveTo>
                  <a:pt x="272016" y="325451"/>
                </a:moveTo>
                <a:lnTo>
                  <a:pt x="392662" y="325451"/>
                </a:lnTo>
                <a:cubicBezTo>
                  <a:pt x="397559" y="325451"/>
                  <a:pt x="401566" y="329451"/>
                  <a:pt x="401566" y="334339"/>
                </a:cubicBezTo>
                <a:lnTo>
                  <a:pt x="401566" y="521887"/>
                </a:lnTo>
                <a:cubicBezTo>
                  <a:pt x="401566" y="526775"/>
                  <a:pt x="397559" y="530775"/>
                  <a:pt x="392662" y="530775"/>
                </a:cubicBezTo>
                <a:lnTo>
                  <a:pt x="272016" y="530775"/>
                </a:lnTo>
                <a:cubicBezTo>
                  <a:pt x="267119" y="530775"/>
                  <a:pt x="263112" y="526775"/>
                  <a:pt x="263112" y="521887"/>
                </a:cubicBezTo>
                <a:lnTo>
                  <a:pt x="263112" y="334339"/>
                </a:lnTo>
                <a:cubicBezTo>
                  <a:pt x="263112" y="329451"/>
                  <a:pt x="267119" y="325451"/>
                  <a:pt x="272016" y="325451"/>
                </a:cubicBezTo>
                <a:close/>
                <a:moveTo>
                  <a:pt x="146937" y="244079"/>
                </a:moveTo>
                <a:lnTo>
                  <a:pt x="158067" y="244079"/>
                </a:lnTo>
                <a:lnTo>
                  <a:pt x="185669" y="254302"/>
                </a:lnTo>
                <a:lnTo>
                  <a:pt x="185669" y="521885"/>
                </a:lnTo>
                <a:cubicBezTo>
                  <a:pt x="185669" y="526775"/>
                  <a:pt x="181662" y="530775"/>
                  <a:pt x="176765" y="530775"/>
                </a:cubicBezTo>
                <a:lnTo>
                  <a:pt x="56119" y="530775"/>
                </a:lnTo>
                <a:cubicBezTo>
                  <a:pt x="51222" y="530775"/>
                  <a:pt x="47215" y="526775"/>
                  <a:pt x="47215" y="521885"/>
                </a:cubicBezTo>
                <a:lnTo>
                  <a:pt x="47215" y="347645"/>
                </a:lnTo>
                <a:close/>
                <a:moveTo>
                  <a:pt x="546259" y="115627"/>
                </a:moveTo>
                <a:lnTo>
                  <a:pt x="568070" y="134295"/>
                </a:lnTo>
                <a:cubicBezTo>
                  <a:pt x="573857" y="138740"/>
                  <a:pt x="581425" y="141407"/>
                  <a:pt x="588992" y="141407"/>
                </a:cubicBezTo>
                <a:cubicBezTo>
                  <a:pt x="593888" y="141407"/>
                  <a:pt x="599230" y="140518"/>
                  <a:pt x="603681" y="137851"/>
                </a:cubicBezTo>
                <a:cubicBezTo>
                  <a:pt x="604127" y="137851"/>
                  <a:pt x="604572" y="137407"/>
                  <a:pt x="605462" y="136962"/>
                </a:cubicBezTo>
                <a:lnTo>
                  <a:pt x="605462" y="521885"/>
                </a:lnTo>
                <a:cubicBezTo>
                  <a:pt x="605462" y="526775"/>
                  <a:pt x="601456" y="530775"/>
                  <a:pt x="596559" y="530775"/>
                </a:cubicBezTo>
                <a:lnTo>
                  <a:pt x="475482" y="530775"/>
                </a:lnTo>
                <a:cubicBezTo>
                  <a:pt x="470585" y="530775"/>
                  <a:pt x="466579" y="526775"/>
                  <a:pt x="466579" y="521885"/>
                </a:cubicBezTo>
                <a:lnTo>
                  <a:pt x="466579" y="202301"/>
                </a:lnTo>
                <a:close/>
                <a:moveTo>
                  <a:pt x="582759" y="49"/>
                </a:moveTo>
                <a:cubicBezTo>
                  <a:pt x="586320" y="-395"/>
                  <a:pt x="589882" y="2272"/>
                  <a:pt x="589882" y="5828"/>
                </a:cubicBezTo>
                <a:lnTo>
                  <a:pt x="599230" y="109840"/>
                </a:lnTo>
                <a:cubicBezTo>
                  <a:pt x="599675" y="112507"/>
                  <a:pt x="597894" y="115174"/>
                  <a:pt x="595669" y="116063"/>
                </a:cubicBezTo>
                <a:cubicBezTo>
                  <a:pt x="593443" y="117396"/>
                  <a:pt x="590327" y="117396"/>
                  <a:pt x="588101" y="115618"/>
                </a:cubicBezTo>
                <a:lnTo>
                  <a:pt x="545367" y="79614"/>
                </a:lnTo>
                <a:lnTo>
                  <a:pt x="362410" y="279193"/>
                </a:lnTo>
                <a:cubicBezTo>
                  <a:pt x="357513" y="284527"/>
                  <a:pt x="349946" y="286305"/>
                  <a:pt x="343268" y="283638"/>
                </a:cubicBezTo>
                <a:lnTo>
                  <a:pt x="144286" y="210740"/>
                </a:lnTo>
                <a:lnTo>
                  <a:pt x="30773" y="328976"/>
                </a:lnTo>
                <a:cubicBezTo>
                  <a:pt x="27212" y="332532"/>
                  <a:pt x="22760" y="334310"/>
                  <a:pt x="17864" y="334310"/>
                </a:cubicBezTo>
                <a:cubicBezTo>
                  <a:pt x="13412" y="334310"/>
                  <a:pt x="8961" y="332532"/>
                  <a:pt x="5399" y="329421"/>
                </a:cubicBezTo>
                <a:cubicBezTo>
                  <a:pt x="-1723" y="322309"/>
                  <a:pt x="-1723" y="311196"/>
                  <a:pt x="4954" y="304084"/>
                </a:cubicBezTo>
                <a:lnTo>
                  <a:pt x="126480" y="177848"/>
                </a:lnTo>
                <a:cubicBezTo>
                  <a:pt x="131377" y="172514"/>
                  <a:pt x="138944" y="170736"/>
                  <a:pt x="145622" y="173403"/>
                </a:cubicBezTo>
                <a:lnTo>
                  <a:pt x="344159" y="246300"/>
                </a:lnTo>
                <a:lnTo>
                  <a:pt x="518212" y="56945"/>
                </a:lnTo>
                <a:lnTo>
                  <a:pt x="475033" y="20941"/>
                </a:lnTo>
                <a:cubicBezTo>
                  <a:pt x="473697" y="20052"/>
                  <a:pt x="472807" y="18274"/>
                  <a:pt x="472807" y="16496"/>
                </a:cubicBezTo>
                <a:cubicBezTo>
                  <a:pt x="472807" y="15607"/>
                  <a:pt x="472807" y="14718"/>
                  <a:pt x="473252" y="13829"/>
                </a:cubicBezTo>
                <a:cubicBezTo>
                  <a:pt x="473697" y="11162"/>
                  <a:pt x="476368" y="9384"/>
                  <a:pt x="479039" y="9384"/>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nvGrpSpPr>
          <p:cNvPr id="22543" name="组合 39">
            <a:extLst>
              <a:ext uri="{FF2B5EF4-FFF2-40B4-BE49-F238E27FC236}">
                <a16:creationId xmlns="" xmlns:a16="http://schemas.microsoft.com/office/drawing/2014/main" id="{7CE8E545-457B-4647-BE62-72D9DBEC4E8A}"/>
              </a:ext>
            </a:extLst>
          </p:cNvPr>
          <p:cNvGrpSpPr>
            <a:grpSpLocks/>
          </p:cNvGrpSpPr>
          <p:nvPr/>
        </p:nvGrpSpPr>
        <p:grpSpPr bwMode="auto">
          <a:xfrm>
            <a:off x="8975725" y="4171950"/>
            <a:ext cx="2006600" cy="793750"/>
            <a:chOff x="8606032" y="1542824"/>
            <a:chExt cx="2434088" cy="794073"/>
          </a:xfrm>
        </p:grpSpPr>
        <p:sp>
          <p:nvSpPr>
            <p:cNvPr id="45" name="文本框 6">
              <a:extLst>
                <a:ext uri="{FF2B5EF4-FFF2-40B4-BE49-F238E27FC236}">
                  <a16:creationId xmlns="" xmlns:a16="http://schemas.microsoft.com/office/drawing/2014/main" id="{700EFF32-0873-4F69-BA32-5437A28C6926}"/>
                </a:ext>
              </a:extLst>
            </p:cNvPr>
            <p:cNvSpPr txBox="1"/>
            <p:nvPr/>
          </p:nvSpPr>
          <p:spPr>
            <a:xfrm>
              <a:off x="8606032" y="1864203"/>
              <a:ext cx="2434088" cy="472694"/>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defRPr/>
              </a:pPr>
              <a:r>
                <a:rPr lang="zh-CN" altLang="en-US" dirty="0">
                  <a:latin typeface="+mn-lt"/>
                  <a:ea typeface="+mn-ea"/>
                </a:rPr>
                <a:t>包图网提供全面且质优的多品类设计素材打破传统素材网站</a:t>
              </a:r>
            </a:p>
          </p:txBody>
        </p:sp>
        <p:sp>
          <p:nvSpPr>
            <p:cNvPr id="46" name="文本框 7">
              <a:extLst>
                <a:ext uri="{FF2B5EF4-FFF2-40B4-BE49-F238E27FC236}">
                  <a16:creationId xmlns="" xmlns:a16="http://schemas.microsoft.com/office/drawing/2014/main" id="{33EC4ADD-8790-4041-B878-FE995AD82822}"/>
                </a:ext>
              </a:extLst>
            </p:cNvPr>
            <p:cNvSpPr txBox="1"/>
            <p:nvPr/>
          </p:nvSpPr>
          <p:spPr>
            <a:xfrm>
              <a:off x="8947972" y="1542824"/>
              <a:ext cx="175020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sp>
        <p:nvSpPr>
          <p:cNvPr id="102" name="椭圆 41">
            <a:extLst>
              <a:ext uri="{FF2B5EF4-FFF2-40B4-BE49-F238E27FC236}">
                <a16:creationId xmlns="" xmlns:a16="http://schemas.microsoft.com/office/drawing/2014/main" id="{0FBF7443-50B7-43FF-A198-F70F59546344}"/>
              </a:ext>
            </a:extLst>
          </p:cNvPr>
          <p:cNvSpPr/>
          <p:nvPr/>
        </p:nvSpPr>
        <p:spPr>
          <a:xfrm>
            <a:off x="9320213" y="5129213"/>
            <a:ext cx="196850" cy="196850"/>
          </a:xfrm>
          <a:custGeom>
            <a:avLst/>
            <a:gdLst>
              <a:gd name="connsiteX0" fmla="*/ 25829 w 578320"/>
              <a:gd name="connsiteY0" fmla="*/ 524911 h 577432"/>
              <a:gd name="connsiteX1" fmla="*/ 220466 w 578320"/>
              <a:gd name="connsiteY1" fmla="*/ 524911 h 577432"/>
              <a:gd name="connsiteX2" fmla="*/ 247217 w 578320"/>
              <a:gd name="connsiteY2" fmla="*/ 550711 h 577432"/>
              <a:gd name="connsiteX3" fmla="*/ 220466 w 578320"/>
              <a:gd name="connsiteY3" fmla="*/ 577432 h 577432"/>
              <a:gd name="connsiteX4" fmla="*/ 25829 w 578320"/>
              <a:gd name="connsiteY4" fmla="*/ 577432 h 577432"/>
              <a:gd name="connsiteX5" fmla="*/ 0 w 578320"/>
              <a:gd name="connsiteY5" fmla="*/ 550711 h 577432"/>
              <a:gd name="connsiteX6" fmla="*/ 25829 w 578320"/>
              <a:gd name="connsiteY6" fmla="*/ 524911 h 577432"/>
              <a:gd name="connsiteX7" fmla="*/ 25820 w 578320"/>
              <a:gd name="connsiteY7" fmla="*/ 458632 h 577432"/>
              <a:gd name="connsiteX8" fmla="*/ 165988 w 578320"/>
              <a:gd name="connsiteY8" fmla="*/ 458632 h 577432"/>
              <a:gd name="connsiteX9" fmla="*/ 245294 w 578320"/>
              <a:gd name="connsiteY9" fmla="*/ 493646 h 577432"/>
              <a:gd name="connsiteX10" fmla="*/ 220396 w 578320"/>
              <a:gd name="connsiteY10" fmla="*/ 511153 h 577432"/>
              <a:gd name="connsiteX11" fmla="*/ 25820 w 578320"/>
              <a:gd name="connsiteY11" fmla="*/ 511153 h 577432"/>
              <a:gd name="connsiteX12" fmla="*/ 0 w 578320"/>
              <a:gd name="connsiteY12" fmla="*/ 484432 h 577432"/>
              <a:gd name="connsiteX13" fmla="*/ 25820 w 578320"/>
              <a:gd name="connsiteY13" fmla="*/ 458632 h 577432"/>
              <a:gd name="connsiteX14" fmla="*/ 468575 w 578320"/>
              <a:gd name="connsiteY14" fmla="*/ 396938 h 577432"/>
              <a:gd name="connsiteX15" fmla="*/ 551576 w 578320"/>
              <a:gd name="connsiteY15" fmla="*/ 396938 h 577432"/>
              <a:gd name="connsiteX16" fmla="*/ 578320 w 578320"/>
              <a:gd name="connsiteY16" fmla="*/ 422738 h 577432"/>
              <a:gd name="connsiteX17" fmla="*/ 551576 w 578320"/>
              <a:gd name="connsiteY17" fmla="*/ 449459 h 577432"/>
              <a:gd name="connsiteX18" fmla="*/ 424308 w 578320"/>
              <a:gd name="connsiteY18" fmla="*/ 449459 h 577432"/>
              <a:gd name="connsiteX19" fmla="*/ 468575 w 578320"/>
              <a:gd name="connsiteY19" fmla="*/ 396938 h 577432"/>
              <a:gd name="connsiteX20" fmla="*/ 25826 w 578320"/>
              <a:gd name="connsiteY20" fmla="*/ 392352 h 577432"/>
              <a:gd name="connsiteX21" fmla="*/ 106996 w 578320"/>
              <a:gd name="connsiteY21" fmla="*/ 392352 h 577432"/>
              <a:gd name="connsiteX22" fmla="*/ 149425 w 578320"/>
              <a:gd name="connsiteY22" fmla="*/ 444725 h 577432"/>
              <a:gd name="connsiteX23" fmla="*/ 25826 w 578320"/>
              <a:gd name="connsiteY23" fmla="*/ 444725 h 577432"/>
              <a:gd name="connsiteX24" fmla="*/ 0 w 578320"/>
              <a:gd name="connsiteY24" fmla="*/ 418998 h 577432"/>
              <a:gd name="connsiteX25" fmla="*/ 25826 w 578320"/>
              <a:gd name="connsiteY25" fmla="*/ 392352 h 577432"/>
              <a:gd name="connsiteX26" fmla="*/ 495311 w 578320"/>
              <a:gd name="connsiteY26" fmla="*/ 330659 h 577432"/>
              <a:gd name="connsiteX27" fmla="*/ 551573 w 578320"/>
              <a:gd name="connsiteY27" fmla="*/ 330659 h 577432"/>
              <a:gd name="connsiteX28" fmla="*/ 578320 w 578320"/>
              <a:gd name="connsiteY28" fmla="*/ 357305 h 577432"/>
              <a:gd name="connsiteX29" fmla="*/ 551573 w 578320"/>
              <a:gd name="connsiteY29" fmla="*/ 383032 h 577432"/>
              <a:gd name="connsiteX30" fmla="*/ 475942 w 578320"/>
              <a:gd name="connsiteY30" fmla="*/ 383032 h 577432"/>
              <a:gd name="connsiteX31" fmla="*/ 495311 w 578320"/>
              <a:gd name="connsiteY31" fmla="*/ 330659 h 577432"/>
              <a:gd name="connsiteX32" fmla="*/ 25814 w 578320"/>
              <a:gd name="connsiteY32" fmla="*/ 325924 h 577432"/>
              <a:gd name="connsiteX33" fmla="*/ 82051 w 578320"/>
              <a:gd name="connsiteY33" fmla="*/ 325924 h 577432"/>
              <a:gd name="connsiteX34" fmla="*/ 99568 w 578320"/>
              <a:gd name="connsiteY34" fmla="*/ 378445 h 577432"/>
              <a:gd name="connsiteX35" fmla="*/ 25814 w 578320"/>
              <a:gd name="connsiteY35" fmla="*/ 378445 h 577432"/>
              <a:gd name="connsiteX36" fmla="*/ 0 w 578320"/>
              <a:gd name="connsiteY36" fmla="*/ 352645 h 577432"/>
              <a:gd name="connsiteX37" fmla="*/ 25814 w 578320"/>
              <a:gd name="connsiteY37" fmla="*/ 325924 h 577432"/>
              <a:gd name="connsiteX38" fmla="*/ 297074 w 578320"/>
              <a:gd name="connsiteY38" fmla="*/ 302072 h 577432"/>
              <a:gd name="connsiteX39" fmla="*/ 297074 w 578320"/>
              <a:gd name="connsiteY39" fmla="*/ 349966 h 577432"/>
              <a:gd name="connsiteX40" fmla="*/ 326589 w 578320"/>
              <a:gd name="connsiteY40" fmla="*/ 326019 h 577432"/>
              <a:gd name="connsiteX41" fmla="*/ 297074 w 578320"/>
              <a:gd name="connsiteY41" fmla="*/ 302072 h 577432"/>
              <a:gd name="connsiteX42" fmla="*/ 498167 w 578320"/>
              <a:gd name="connsiteY42" fmla="*/ 264231 h 577432"/>
              <a:gd name="connsiteX43" fmla="*/ 551603 w 578320"/>
              <a:gd name="connsiteY43" fmla="*/ 264231 h 577432"/>
              <a:gd name="connsiteX44" fmla="*/ 578320 w 578320"/>
              <a:gd name="connsiteY44" fmla="*/ 290952 h 577432"/>
              <a:gd name="connsiteX45" fmla="*/ 551603 w 578320"/>
              <a:gd name="connsiteY45" fmla="*/ 316752 h 577432"/>
              <a:gd name="connsiteX46" fmla="*/ 497246 w 578320"/>
              <a:gd name="connsiteY46" fmla="*/ 316752 h 577432"/>
              <a:gd name="connsiteX47" fmla="*/ 499089 w 578320"/>
              <a:gd name="connsiteY47" fmla="*/ 288188 h 577432"/>
              <a:gd name="connsiteX48" fmla="*/ 498167 w 578320"/>
              <a:gd name="connsiteY48" fmla="*/ 264231 h 577432"/>
              <a:gd name="connsiteX49" fmla="*/ 25843 w 578320"/>
              <a:gd name="connsiteY49" fmla="*/ 259645 h 577432"/>
              <a:gd name="connsiteX50" fmla="*/ 81222 w 578320"/>
              <a:gd name="connsiteY50" fmla="*/ 259645 h 577432"/>
              <a:gd name="connsiteX51" fmla="*/ 78453 w 578320"/>
              <a:gd name="connsiteY51" fmla="*/ 288209 h 577432"/>
              <a:gd name="connsiteX52" fmla="*/ 80299 w 578320"/>
              <a:gd name="connsiteY52" fmla="*/ 312166 h 577432"/>
              <a:gd name="connsiteX53" fmla="*/ 25843 w 578320"/>
              <a:gd name="connsiteY53" fmla="*/ 312166 h 577432"/>
              <a:gd name="connsiteX54" fmla="*/ 0 w 578320"/>
              <a:gd name="connsiteY54" fmla="*/ 286366 h 577432"/>
              <a:gd name="connsiteX55" fmla="*/ 25843 w 578320"/>
              <a:gd name="connsiteY55" fmla="*/ 259645 h 577432"/>
              <a:gd name="connsiteX56" fmla="*/ 282316 w 578320"/>
              <a:gd name="connsiteY56" fmla="*/ 225625 h 577432"/>
              <a:gd name="connsiteX57" fmla="*/ 255567 w 578320"/>
              <a:gd name="connsiteY57" fmla="*/ 245888 h 577432"/>
              <a:gd name="connsiteX58" fmla="*/ 282316 w 578320"/>
              <a:gd name="connsiteY58" fmla="*/ 267993 h 577432"/>
              <a:gd name="connsiteX59" fmla="*/ 478752 w 578320"/>
              <a:gd name="connsiteY59" fmla="*/ 197951 h 577432"/>
              <a:gd name="connsiteX60" fmla="*/ 551584 w 578320"/>
              <a:gd name="connsiteY60" fmla="*/ 197951 h 577432"/>
              <a:gd name="connsiteX61" fmla="*/ 578320 w 578320"/>
              <a:gd name="connsiteY61" fmla="*/ 224672 h 577432"/>
              <a:gd name="connsiteX62" fmla="*/ 551584 w 578320"/>
              <a:gd name="connsiteY62" fmla="*/ 250472 h 577432"/>
              <a:gd name="connsiteX63" fmla="*/ 495347 w 578320"/>
              <a:gd name="connsiteY63" fmla="*/ 250472 h 577432"/>
              <a:gd name="connsiteX64" fmla="*/ 478752 w 578320"/>
              <a:gd name="connsiteY64" fmla="*/ 197951 h 577432"/>
              <a:gd name="connsiteX65" fmla="*/ 25834 w 578320"/>
              <a:gd name="connsiteY65" fmla="*/ 194253 h 577432"/>
              <a:gd name="connsiteX66" fmla="*/ 101491 w 578320"/>
              <a:gd name="connsiteY66" fmla="*/ 194253 h 577432"/>
              <a:gd name="connsiteX67" fmla="*/ 83038 w 578320"/>
              <a:gd name="connsiteY67" fmla="*/ 246774 h 577432"/>
              <a:gd name="connsiteX68" fmla="*/ 25834 w 578320"/>
              <a:gd name="connsiteY68" fmla="*/ 246774 h 577432"/>
              <a:gd name="connsiteX69" fmla="*/ 0 w 578320"/>
              <a:gd name="connsiteY69" fmla="*/ 220053 h 577432"/>
              <a:gd name="connsiteX70" fmla="*/ 25834 w 578320"/>
              <a:gd name="connsiteY70" fmla="*/ 194253 h 577432"/>
              <a:gd name="connsiteX71" fmla="*/ 289695 w 578320"/>
              <a:gd name="connsiteY71" fmla="*/ 180494 h 577432"/>
              <a:gd name="connsiteX72" fmla="*/ 297074 w 578320"/>
              <a:gd name="connsiteY72" fmla="*/ 188784 h 577432"/>
              <a:gd name="connsiteX73" fmla="*/ 297074 w 578320"/>
              <a:gd name="connsiteY73" fmla="*/ 200757 h 577432"/>
              <a:gd name="connsiteX74" fmla="*/ 353338 w 578320"/>
              <a:gd name="connsiteY74" fmla="*/ 236678 h 577432"/>
              <a:gd name="connsiteX75" fmla="*/ 338580 w 578320"/>
              <a:gd name="connsiteY75" fmla="*/ 251415 h 577432"/>
              <a:gd name="connsiteX76" fmla="*/ 297074 w 578320"/>
              <a:gd name="connsiteY76" fmla="*/ 225625 h 577432"/>
              <a:gd name="connsiteX77" fmla="*/ 297074 w 578320"/>
              <a:gd name="connsiteY77" fmla="*/ 270756 h 577432"/>
              <a:gd name="connsiteX78" fmla="*/ 356105 w 578320"/>
              <a:gd name="connsiteY78" fmla="*/ 323256 h 577432"/>
              <a:gd name="connsiteX79" fmla="*/ 297074 w 578320"/>
              <a:gd name="connsiteY79" fmla="*/ 373913 h 577432"/>
              <a:gd name="connsiteX80" fmla="*/ 297074 w 578320"/>
              <a:gd name="connsiteY80" fmla="*/ 388650 h 577432"/>
              <a:gd name="connsiteX81" fmla="*/ 289695 w 578320"/>
              <a:gd name="connsiteY81" fmla="*/ 396939 h 577432"/>
              <a:gd name="connsiteX82" fmla="*/ 282316 w 578320"/>
              <a:gd name="connsiteY82" fmla="*/ 388650 h 577432"/>
              <a:gd name="connsiteX83" fmla="*/ 282316 w 578320"/>
              <a:gd name="connsiteY83" fmla="*/ 373913 h 577432"/>
              <a:gd name="connsiteX84" fmla="*/ 222362 w 578320"/>
              <a:gd name="connsiteY84" fmla="*/ 329703 h 577432"/>
              <a:gd name="connsiteX85" fmla="*/ 237120 w 578320"/>
              <a:gd name="connsiteY85" fmla="*/ 314966 h 577432"/>
              <a:gd name="connsiteX86" fmla="*/ 282316 w 578320"/>
              <a:gd name="connsiteY86" fmla="*/ 349966 h 577432"/>
              <a:gd name="connsiteX87" fmla="*/ 282316 w 578320"/>
              <a:gd name="connsiteY87" fmla="*/ 299309 h 577432"/>
              <a:gd name="connsiteX88" fmla="*/ 225129 w 578320"/>
              <a:gd name="connsiteY88" fmla="*/ 251415 h 577432"/>
              <a:gd name="connsiteX89" fmla="*/ 282316 w 578320"/>
              <a:gd name="connsiteY89" fmla="*/ 200757 h 577432"/>
              <a:gd name="connsiteX90" fmla="*/ 282316 w 578320"/>
              <a:gd name="connsiteY90" fmla="*/ 188784 h 577432"/>
              <a:gd name="connsiteX91" fmla="*/ 289695 w 578320"/>
              <a:gd name="connsiteY91" fmla="*/ 180494 h 577432"/>
              <a:gd name="connsiteX92" fmla="*/ 288699 w 578320"/>
              <a:gd name="connsiteY92" fmla="*/ 157519 h 577432"/>
              <a:gd name="connsiteX93" fmla="*/ 157752 w 578320"/>
              <a:gd name="connsiteY93" fmla="*/ 288255 h 577432"/>
              <a:gd name="connsiteX94" fmla="*/ 288699 w 578320"/>
              <a:gd name="connsiteY94" fmla="*/ 419912 h 577432"/>
              <a:gd name="connsiteX95" fmla="*/ 420567 w 578320"/>
              <a:gd name="connsiteY95" fmla="*/ 288255 h 577432"/>
              <a:gd name="connsiteX96" fmla="*/ 288699 w 578320"/>
              <a:gd name="connsiteY96" fmla="*/ 157519 h 577432"/>
              <a:gd name="connsiteX97" fmla="*/ 428895 w 578320"/>
              <a:gd name="connsiteY97" fmla="*/ 132559 h 577432"/>
              <a:gd name="connsiteX98" fmla="*/ 551571 w 578320"/>
              <a:gd name="connsiteY98" fmla="*/ 132559 h 577432"/>
              <a:gd name="connsiteX99" fmla="*/ 578320 w 578320"/>
              <a:gd name="connsiteY99" fmla="*/ 158359 h 577432"/>
              <a:gd name="connsiteX100" fmla="*/ 551571 w 578320"/>
              <a:gd name="connsiteY100" fmla="*/ 185080 h 577432"/>
              <a:gd name="connsiteX101" fmla="*/ 471324 w 578320"/>
              <a:gd name="connsiteY101" fmla="*/ 185080 h 577432"/>
              <a:gd name="connsiteX102" fmla="*/ 428895 w 578320"/>
              <a:gd name="connsiteY102" fmla="*/ 132559 h 577432"/>
              <a:gd name="connsiteX103" fmla="*/ 25822 w 578320"/>
              <a:gd name="connsiteY103" fmla="*/ 127973 h 577432"/>
              <a:gd name="connsiteX104" fmla="*/ 154012 w 578320"/>
              <a:gd name="connsiteY104" fmla="*/ 127973 h 577432"/>
              <a:gd name="connsiteX105" fmla="*/ 108823 w 578320"/>
              <a:gd name="connsiteY105" fmla="*/ 180494 h 577432"/>
              <a:gd name="connsiteX106" fmla="*/ 25822 w 578320"/>
              <a:gd name="connsiteY106" fmla="*/ 180494 h 577432"/>
              <a:gd name="connsiteX107" fmla="*/ 0 w 578320"/>
              <a:gd name="connsiteY107" fmla="*/ 153773 h 577432"/>
              <a:gd name="connsiteX108" fmla="*/ 25822 w 578320"/>
              <a:gd name="connsiteY108" fmla="*/ 127973 h 577432"/>
              <a:gd name="connsiteX109" fmla="*/ 288699 w 578320"/>
              <a:gd name="connsiteY109" fmla="*/ 105041 h 577432"/>
              <a:gd name="connsiteX110" fmla="*/ 473130 w 578320"/>
              <a:gd name="connsiteY110" fmla="*/ 288255 h 577432"/>
              <a:gd name="connsiteX111" fmla="*/ 288699 w 578320"/>
              <a:gd name="connsiteY111" fmla="*/ 472390 h 577432"/>
              <a:gd name="connsiteX112" fmla="*/ 105189 w 578320"/>
              <a:gd name="connsiteY112" fmla="*/ 288255 h 577432"/>
              <a:gd name="connsiteX113" fmla="*/ 288699 w 578320"/>
              <a:gd name="connsiteY113" fmla="*/ 105041 h 577432"/>
              <a:gd name="connsiteX114" fmla="*/ 357002 w 578320"/>
              <a:gd name="connsiteY114" fmla="*/ 66280 h 577432"/>
              <a:gd name="connsiteX115" fmla="*/ 551578 w 578320"/>
              <a:gd name="connsiteY115" fmla="*/ 66280 h 577432"/>
              <a:gd name="connsiteX116" fmla="*/ 578320 w 578320"/>
              <a:gd name="connsiteY116" fmla="*/ 92080 h 577432"/>
              <a:gd name="connsiteX117" fmla="*/ 551578 w 578320"/>
              <a:gd name="connsiteY117" fmla="*/ 118801 h 577432"/>
              <a:gd name="connsiteX118" fmla="*/ 411410 w 578320"/>
              <a:gd name="connsiteY118" fmla="*/ 118801 h 577432"/>
              <a:gd name="connsiteX119" fmla="*/ 333026 w 578320"/>
              <a:gd name="connsiteY119" fmla="*/ 82865 h 577432"/>
              <a:gd name="connsiteX120" fmla="*/ 357002 w 578320"/>
              <a:gd name="connsiteY120" fmla="*/ 66280 h 577432"/>
              <a:gd name="connsiteX121" fmla="*/ 356932 w 578320"/>
              <a:gd name="connsiteY121" fmla="*/ 0 h 577432"/>
              <a:gd name="connsiteX122" fmla="*/ 551569 w 578320"/>
              <a:gd name="connsiteY122" fmla="*/ 0 h 577432"/>
              <a:gd name="connsiteX123" fmla="*/ 578320 w 578320"/>
              <a:gd name="connsiteY123" fmla="*/ 25800 h 577432"/>
              <a:gd name="connsiteX124" fmla="*/ 551569 w 578320"/>
              <a:gd name="connsiteY124" fmla="*/ 52521 h 577432"/>
              <a:gd name="connsiteX125" fmla="*/ 356932 w 578320"/>
              <a:gd name="connsiteY125" fmla="*/ 52521 h 577432"/>
              <a:gd name="connsiteX126" fmla="*/ 331103 w 578320"/>
              <a:gd name="connsiteY126" fmla="*/ 25800 h 577432"/>
              <a:gd name="connsiteX127" fmla="*/ 356932 w 578320"/>
              <a:gd name="connsiteY127"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578320" h="577432">
                <a:moveTo>
                  <a:pt x="25829" y="524911"/>
                </a:moveTo>
                <a:lnTo>
                  <a:pt x="220466" y="524911"/>
                </a:lnTo>
                <a:cubicBezTo>
                  <a:pt x="235225" y="524911"/>
                  <a:pt x="247217" y="535968"/>
                  <a:pt x="247217" y="550711"/>
                </a:cubicBezTo>
                <a:cubicBezTo>
                  <a:pt x="247217" y="565454"/>
                  <a:pt x="235225" y="577432"/>
                  <a:pt x="220466" y="577432"/>
                </a:cubicBezTo>
                <a:lnTo>
                  <a:pt x="25829" y="577432"/>
                </a:lnTo>
                <a:cubicBezTo>
                  <a:pt x="11992" y="577432"/>
                  <a:pt x="0" y="565454"/>
                  <a:pt x="0" y="550711"/>
                </a:cubicBezTo>
                <a:cubicBezTo>
                  <a:pt x="0" y="535968"/>
                  <a:pt x="11992" y="524911"/>
                  <a:pt x="25829" y="524911"/>
                </a:cubicBezTo>
                <a:close/>
                <a:moveTo>
                  <a:pt x="25820" y="458632"/>
                </a:moveTo>
                <a:lnTo>
                  <a:pt x="165988" y="458632"/>
                </a:lnTo>
                <a:cubicBezTo>
                  <a:pt x="189042" y="475218"/>
                  <a:pt x="215785" y="488118"/>
                  <a:pt x="245294" y="493646"/>
                </a:cubicBezTo>
                <a:cubicBezTo>
                  <a:pt x="241606" y="503782"/>
                  <a:pt x="232384" y="511153"/>
                  <a:pt x="220396" y="511153"/>
                </a:cubicBezTo>
                <a:lnTo>
                  <a:pt x="25820" y="511153"/>
                </a:lnTo>
                <a:cubicBezTo>
                  <a:pt x="11988" y="511153"/>
                  <a:pt x="0" y="499175"/>
                  <a:pt x="0" y="484432"/>
                </a:cubicBezTo>
                <a:cubicBezTo>
                  <a:pt x="0" y="470611"/>
                  <a:pt x="11988" y="458632"/>
                  <a:pt x="25820" y="458632"/>
                </a:cubicBezTo>
                <a:close/>
                <a:moveTo>
                  <a:pt x="468575" y="396938"/>
                </a:moveTo>
                <a:lnTo>
                  <a:pt x="551576" y="396938"/>
                </a:lnTo>
                <a:cubicBezTo>
                  <a:pt x="566331" y="396938"/>
                  <a:pt x="578320" y="408917"/>
                  <a:pt x="578320" y="422738"/>
                </a:cubicBezTo>
                <a:cubicBezTo>
                  <a:pt x="578320" y="437481"/>
                  <a:pt x="566331" y="449459"/>
                  <a:pt x="551576" y="449459"/>
                </a:cubicBezTo>
                <a:lnTo>
                  <a:pt x="424308" y="449459"/>
                </a:lnTo>
                <a:cubicBezTo>
                  <a:pt x="441830" y="434717"/>
                  <a:pt x="456586" y="416288"/>
                  <a:pt x="468575" y="396938"/>
                </a:cubicBezTo>
                <a:close/>
                <a:moveTo>
                  <a:pt x="25826" y="392352"/>
                </a:moveTo>
                <a:lnTo>
                  <a:pt x="106996" y="392352"/>
                </a:lnTo>
                <a:cubicBezTo>
                  <a:pt x="118064" y="412566"/>
                  <a:pt x="131900" y="430024"/>
                  <a:pt x="149425" y="444725"/>
                </a:cubicBezTo>
                <a:lnTo>
                  <a:pt x="25826" y="444725"/>
                </a:lnTo>
                <a:cubicBezTo>
                  <a:pt x="11991" y="444725"/>
                  <a:pt x="0" y="432781"/>
                  <a:pt x="0" y="418998"/>
                </a:cubicBezTo>
                <a:cubicBezTo>
                  <a:pt x="0" y="404297"/>
                  <a:pt x="11991" y="392352"/>
                  <a:pt x="25826" y="392352"/>
                </a:cubicBezTo>
                <a:close/>
                <a:moveTo>
                  <a:pt x="495311" y="330659"/>
                </a:moveTo>
                <a:lnTo>
                  <a:pt x="551573" y="330659"/>
                </a:lnTo>
                <a:cubicBezTo>
                  <a:pt x="566330" y="330659"/>
                  <a:pt x="578320" y="342604"/>
                  <a:pt x="578320" y="357305"/>
                </a:cubicBezTo>
                <a:cubicBezTo>
                  <a:pt x="578320" y="371088"/>
                  <a:pt x="566330" y="383032"/>
                  <a:pt x="551573" y="383032"/>
                </a:cubicBezTo>
                <a:lnTo>
                  <a:pt x="475942" y="383032"/>
                </a:lnTo>
                <a:cubicBezTo>
                  <a:pt x="485165" y="366493"/>
                  <a:pt x="490699" y="349036"/>
                  <a:pt x="495311" y="330659"/>
                </a:cubicBezTo>
                <a:close/>
                <a:moveTo>
                  <a:pt x="25814" y="325924"/>
                </a:moveTo>
                <a:lnTo>
                  <a:pt x="82051" y="325924"/>
                </a:lnTo>
                <a:cubicBezTo>
                  <a:pt x="85739" y="344353"/>
                  <a:pt x="91271" y="361860"/>
                  <a:pt x="99568" y="378445"/>
                </a:cubicBezTo>
                <a:lnTo>
                  <a:pt x="25814" y="378445"/>
                </a:lnTo>
                <a:cubicBezTo>
                  <a:pt x="11985" y="378445"/>
                  <a:pt x="0" y="367388"/>
                  <a:pt x="0" y="352645"/>
                </a:cubicBezTo>
                <a:cubicBezTo>
                  <a:pt x="0" y="337903"/>
                  <a:pt x="11985" y="325924"/>
                  <a:pt x="25814" y="325924"/>
                </a:cubicBezTo>
                <a:close/>
                <a:moveTo>
                  <a:pt x="297074" y="302072"/>
                </a:moveTo>
                <a:lnTo>
                  <a:pt x="297074" y="349966"/>
                </a:lnTo>
                <a:cubicBezTo>
                  <a:pt x="310909" y="349045"/>
                  <a:pt x="326589" y="341677"/>
                  <a:pt x="326589" y="326019"/>
                </a:cubicBezTo>
                <a:cubicBezTo>
                  <a:pt x="326589" y="310361"/>
                  <a:pt x="309987" y="304835"/>
                  <a:pt x="297074" y="302072"/>
                </a:cubicBezTo>
                <a:close/>
                <a:moveTo>
                  <a:pt x="498167" y="264231"/>
                </a:moveTo>
                <a:lnTo>
                  <a:pt x="551603" y="264231"/>
                </a:lnTo>
                <a:cubicBezTo>
                  <a:pt x="566343" y="264231"/>
                  <a:pt x="578320" y="276210"/>
                  <a:pt x="578320" y="290952"/>
                </a:cubicBezTo>
                <a:cubicBezTo>
                  <a:pt x="578320" y="304774"/>
                  <a:pt x="566343" y="316752"/>
                  <a:pt x="551603" y="316752"/>
                </a:cubicBezTo>
                <a:lnTo>
                  <a:pt x="497246" y="316752"/>
                </a:lnTo>
                <a:cubicBezTo>
                  <a:pt x="498167" y="307538"/>
                  <a:pt x="499089" y="298324"/>
                  <a:pt x="499089" y="288188"/>
                </a:cubicBezTo>
                <a:cubicBezTo>
                  <a:pt x="499089" y="279895"/>
                  <a:pt x="499089" y="272524"/>
                  <a:pt x="498167" y="264231"/>
                </a:cubicBezTo>
                <a:close/>
                <a:moveTo>
                  <a:pt x="25843" y="259645"/>
                </a:moveTo>
                <a:lnTo>
                  <a:pt x="81222" y="259645"/>
                </a:lnTo>
                <a:cubicBezTo>
                  <a:pt x="79376" y="269781"/>
                  <a:pt x="78453" y="278995"/>
                  <a:pt x="78453" y="288209"/>
                </a:cubicBezTo>
                <a:cubicBezTo>
                  <a:pt x="78453" y="296502"/>
                  <a:pt x="79376" y="304795"/>
                  <a:pt x="80299" y="312166"/>
                </a:cubicBezTo>
                <a:lnTo>
                  <a:pt x="25843" y="312166"/>
                </a:lnTo>
                <a:cubicBezTo>
                  <a:pt x="11999" y="312166"/>
                  <a:pt x="0" y="301109"/>
                  <a:pt x="0" y="286366"/>
                </a:cubicBezTo>
                <a:cubicBezTo>
                  <a:pt x="0" y="271624"/>
                  <a:pt x="11999" y="259645"/>
                  <a:pt x="25843" y="259645"/>
                </a:cubicBezTo>
                <a:close/>
                <a:moveTo>
                  <a:pt x="282316" y="225625"/>
                </a:moveTo>
                <a:cubicBezTo>
                  <a:pt x="265713" y="225625"/>
                  <a:pt x="255567" y="235757"/>
                  <a:pt x="255567" y="245888"/>
                </a:cubicBezTo>
                <a:cubicBezTo>
                  <a:pt x="255567" y="257862"/>
                  <a:pt x="264791" y="264309"/>
                  <a:pt x="282316" y="267993"/>
                </a:cubicBezTo>
                <a:close/>
                <a:moveTo>
                  <a:pt x="478752" y="197951"/>
                </a:moveTo>
                <a:lnTo>
                  <a:pt x="551584" y="197951"/>
                </a:lnTo>
                <a:cubicBezTo>
                  <a:pt x="566335" y="197951"/>
                  <a:pt x="578320" y="209930"/>
                  <a:pt x="578320" y="224672"/>
                </a:cubicBezTo>
                <a:cubicBezTo>
                  <a:pt x="578320" y="239415"/>
                  <a:pt x="566335" y="250472"/>
                  <a:pt x="551584" y="250472"/>
                </a:cubicBezTo>
                <a:lnTo>
                  <a:pt x="495347" y="250472"/>
                </a:lnTo>
                <a:cubicBezTo>
                  <a:pt x="492581" y="232044"/>
                  <a:pt x="486128" y="214537"/>
                  <a:pt x="478752" y="197951"/>
                </a:cubicBezTo>
                <a:close/>
                <a:moveTo>
                  <a:pt x="25834" y="194253"/>
                </a:moveTo>
                <a:lnTo>
                  <a:pt x="101491" y="194253"/>
                </a:lnTo>
                <a:cubicBezTo>
                  <a:pt x="93187" y="209917"/>
                  <a:pt x="86729" y="228346"/>
                  <a:pt x="83038" y="246774"/>
                </a:cubicBezTo>
                <a:lnTo>
                  <a:pt x="25834" y="246774"/>
                </a:lnTo>
                <a:cubicBezTo>
                  <a:pt x="11994" y="246774"/>
                  <a:pt x="0" y="234796"/>
                  <a:pt x="0" y="220053"/>
                </a:cubicBezTo>
                <a:cubicBezTo>
                  <a:pt x="0" y="205310"/>
                  <a:pt x="11994" y="194253"/>
                  <a:pt x="25834" y="194253"/>
                </a:cubicBezTo>
                <a:close/>
                <a:moveTo>
                  <a:pt x="289695" y="180494"/>
                </a:moveTo>
                <a:cubicBezTo>
                  <a:pt x="293384" y="180494"/>
                  <a:pt x="297074" y="184178"/>
                  <a:pt x="297074" y="188784"/>
                </a:cubicBezTo>
                <a:lnTo>
                  <a:pt x="297074" y="200757"/>
                </a:lnTo>
                <a:cubicBezTo>
                  <a:pt x="315521" y="201678"/>
                  <a:pt x="353338" y="213652"/>
                  <a:pt x="353338" y="236678"/>
                </a:cubicBezTo>
                <a:cubicBezTo>
                  <a:pt x="353338" y="245888"/>
                  <a:pt x="346881" y="251415"/>
                  <a:pt x="338580" y="251415"/>
                </a:cubicBezTo>
                <a:cubicBezTo>
                  <a:pt x="322900" y="251415"/>
                  <a:pt x="322900" y="225625"/>
                  <a:pt x="297074" y="225625"/>
                </a:cubicBezTo>
                <a:lnTo>
                  <a:pt x="297074" y="270756"/>
                </a:lnTo>
                <a:cubicBezTo>
                  <a:pt x="328434" y="277204"/>
                  <a:pt x="356105" y="286414"/>
                  <a:pt x="356105" y="323256"/>
                </a:cubicBezTo>
                <a:cubicBezTo>
                  <a:pt x="356105" y="355492"/>
                  <a:pt x="332124" y="372071"/>
                  <a:pt x="297074" y="373913"/>
                </a:cubicBezTo>
                <a:lnTo>
                  <a:pt x="297074" y="388650"/>
                </a:lnTo>
                <a:cubicBezTo>
                  <a:pt x="297074" y="392334"/>
                  <a:pt x="293384" y="396939"/>
                  <a:pt x="289695" y="396939"/>
                </a:cubicBezTo>
                <a:cubicBezTo>
                  <a:pt x="285083" y="396939"/>
                  <a:pt x="282316" y="392334"/>
                  <a:pt x="282316" y="388650"/>
                </a:cubicBezTo>
                <a:lnTo>
                  <a:pt x="282316" y="373913"/>
                </a:lnTo>
                <a:cubicBezTo>
                  <a:pt x="241732" y="372992"/>
                  <a:pt x="222362" y="349045"/>
                  <a:pt x="222362" y="329703"/>
                </a:cubicBezTo>
                <a:cubicBezTo>
                  <a:pt x="222362" y="320493"/>
                  <a:pt x="227896" y="314966"/>
                  <a:pt x="237120" y="314966"/>
                </a:cubicBezTo>
                <a:cubicBezTo>
                  <a:pt x="263869" y="314966"/>
                  <a:pt x="242654" y="348124"/>
                  <a:pt x="282316" y="349966"/>
                </a:cubicBezTo>
                <a:lnTo>
                  <a:pt x="282316" y="299309"/>
                </a:lnTo>
                <a:cubicBezTo>
                  <a:pt x="247266" y="292861"/>
                  <a:pt x="225129" y="278125"/>
                  <a:pt x="225129" y="251415"/>
                </a:cubicBezTo>
                <a:cubicBezTo>
                  <a:pt x="225129" y="219178"/>
                  <a:pt x="252800" y="201678"/>
                  <a:pt x="282316" y="200757"/>
                </a:cubicBezTo>
                <a:lnTo>
                  <a:pt x="282316" y="188784"/>
                </a:lnTo>
                <a:cubicBezTo>
                  <a:pt x="282316" y="184178"/>
                  <a:pt x="285083" y="180494"/>
                  <a:pt x="289695" y="180494"/>
                </a:cubicBezTo>
                <a:close/>
                <a:moveTo>
                  <a:pt x="288699" y="157519"/>
                </a:moveTo>
                <a:cubicBezTo>
                  <a:pt x="216770" y="157519"/>
                  <a:pt x="157752" y="216443"/>
                  <a:pt x="157752" y="288255"/>
                </a:cubicBezTo>
                <a:cubicBezTo>
                  <a:pt x="157752" y="360989"/>
                  <a:pt x="216770" y="419912"/>
                  <a:pt x="288699" y="419912"/>
                </a:cubicBezTo>
                <a:cubicBezTo>
                  <a:pt x="361549" y="419912"/>
                  <a:pt x="420567" y="360989"/>
                  <a:pt x="420567" y="288255"/>
                </a:cubicBezTo>
                <a:cubicBezTo>
                  <a:pt x="420567" y="216443"/>
                  <a:pt x="361549" y="157519"/>
                  <a:pt x="288699" y="157519"/>
                </a:cubicBezTo>
                <a:close/>
                <a:moveTo>
                  <a:pt x="428895" y="132559"/>
                </a:moveTo>
                <a:lnTo>
                  <a:pt x="551571" y="132559"/>
                </a:lnTo>
                <a:cubicBezTo>
                  <a:pt x="566329" y="132559"/>
                  <a:pt x="578320" y="143616"/>
                  <a:pt x="578320" y="158359"/>
                </a:cubicBezTo>
                <a:cubicBezTo>
                  <a:pt x="578320" y="173101"/>
                  <a:pt x="566329" y="185080"/>
                  <a:pt x="551571" y="185080"/>
                </a:cubicBezTo>
                <a:lnTo>
                  <a:pt x="471324" y="185080"/>
                </a:lnTo>
                <a:cubicBezTo>
                  <a:pt x="460256" y="164808"/>
                  <a:pt x="445498" y="147301"/>
                  <a:pt x="428895" y="132559"/>
                </a:cubicBezTo>
                <a:close/>
                <a:moveTo>
                  <a:pt x="25822" y="127973"/>
                </a:moveTo>
                <a:lnTo>
                  <a:pt x="154012" y="127973"/>
                </a:lnTo>
                <a:cubicBezTo>
                  <a:pt x="136490" y="142715"/>
                  <a:pt x="121734" y="160222"/>
                  <a:pt x="108823" y="180494"/>
                </a:cubicBezTo>
                <a:lnTo>
                  <a:pt x="25822" y="180494"/>
                </a:lnTo>
                <a:cubicBezTo>
                  <a:pt x="11989" y="180494"/>
                  <a:pt x="0" y="168515"/>
                  <a:pt x="0" y="153773"/>
                </a:cubicBezTo>
                <a:cubicBezTo>
                  <a:pt x="0" y="139951"/>
                  <a:pt x="11989" y="127973"/>
                  <a:pt x="25822" y="127973"/>
                </a:cubicBezTo>
                <a:close/>
                <a:moveTo>
                  <a:pt x="288699" y="105041"/>
                </a:moveTo>
                <a:cubicBezTo>
                  <a:pt x="390136" y="105041"/>
                  <a:pt x="473130" y="186981"/>
                  <a:pt x="473130" y="288255"/>
                </a:cubicBezTo>
                <a:cubicBezTo>
                  <a:pt x="473130" y="389530"/>
                  <a:pt x="390136" y="472390"/>
                  <a:pt x="288699" y="472390"/>
                </a:cubicBezTo>
                <a:cubicBezTo>
                  <a:pt x="187261" y="472390"/>
                  <a:pt x="105189" y="389530"/>
                  <a:pt x="105189" y="288255"/>
                </a:cubicBezTo>
                <a:cubicBezTo>
                  <a:pt x="105189" y="186981"/>
                  <a:pt x="187261" y="105041"/>
                  <a:pt x="288699" y="105041"/>
                </a:cubicBezTo>
                <a:close/>
                <a:moveTo>
                  <a:pt x="357002" y="66280"/>
                </a:moveTo>
                <a:lnTo>
                  <a:pt x="551578" y="66280"/>
                </a:lnTo>
                <a:cubicBezTo>
                  <a:pt x="566332" y="66280"/>
                  <a:pt x="578320" y="78258"/>
                  <a:pt x="578320" y="92080"/>
                </a:cubicBezTo>
                <a:cubicBezTo>
                  <a:pt x="578320" y="106822"/>
                  <a:pt x="566332" y="118801"/>
                  <a:pt x="551578" y="118801"/>
                </a:cubicBezTo>
                <a:lnTo>
                  <a:pt x="411410" y="118801"/>
                </a:lnTo>
                <a:cubicBezTo>
                  <a:pt x="388356" y="102215"/>
                  <a:pt x="361613" y="89315"/>
                  <a:pt x="333026" y="82865"/>
                </a:cubicBezTo>
                <a:cubicBezTo>
                  <a:pt x="336715" y="73651"/>
                  <a:pt x="345936" y="66280"/>
                  <a:pt x="357002" y="66280"/>
                </a:cubicBezTo>
                <a:close/>
                <a:moveTo>
                  <a:pt x="356932" y="0"/>
                </a:moveTo>
                <a:lnTo>
                  <a:pt x="551569" y="0"/>
                </a:lnTo>
                <a:cubicBezTo>
                  <a:pt x="566328" y="0"/>
                  <a:pt x="578320" y="11978"/>
                  <a:pt x="578320" y="25800"/>
                </a:cubicBezTo>
                <a:cubicBezTo>
                  <a:pt x="578320" y="40542"/>
                  <a:pt x="566328" y="52521"/>
                  <a:pt x="551569" y="52521"/>
                </a:cubicBezTo>
                <a:lnTo>
                  <a:pt x="356932" y="52521"/>
                </a:lnTo>
                <a:cubicBezTo>
                  <a:pt x="343095" y="52521"/>
                  <a:pt x="331103" y="40542"/>
                  <a:pt x="331103" y="25800"/>
                </a:cubicBezTo>
                <a:cubicBezTo>
                  <a:pt x="331103" y="11978"/>
                  <a:pt x="343095" y="0"/>
                  <a:pt x="356932"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103" name="椭圆 66">
            <a:extLst>
              <a:ext uri="{FF2B5EF4-FFF2-40B4-BE49-F238E27FC236}">
                <a16:creationId xmlns="" xmlns:a16="http://schemas.microsoft.com/office/drawing/2014/main" id="{6B09A277-6FD7-4515-9836-A8C78B61FA61}"/>
              </a:ext>
            </a:extLst>
          </p:cNvPr>
          <p:cNvSpPr/>
          <p:nvPr/>
        </p:nvSpPr>
        <p:spPr>
          <a:xfrm>
            <a:off x="9880600" y="5129213"/>
            <a:ext cx="196850" cy="196850"/>
          </a:xfrm>
          <a:custGeom>
            <a:avLst/>
            <a:gdLst>
              <a:gd name="T0" fmla="*/ 6281 w 6554"/>
              <a:gd name="T1" fmla="*/ 1365 h 6554"/>
              <a:gd name="T2" fmla="*/ 5188 w 6554"/>
              <a:gd name="T3" fmla="*/ 1365 h 6554"/>
              <a:gd name="T4" fmla="*/ 5188 w 6554"/>
              <a:gd name="T5" fmla="*/ 273 h 6554"/>
              <a:gd name="T6" fmla="*/ 4915 w 6554"/>
              <a:gd name="T7" fmla="*/ 0 h 6554"/>
              <a:gd name="T8" fmla="*/ 1638 w 6554"/>
              <a:gd name="T9" fmla="*/ 0 h 6554"/>
              <a:gd name="T10" fmla="*/ 1365 w 6554"/>
              <a:gd name="T11" fmla="*/ 273 h 6554"/>
              <a:gd name="T12" fmla="*/ 1365 w 6554"/>
              <a:gd name="T13" fmla="*/ 1365 h 6554"/>
              <a:gd name="T14" fmla="*/ 273 w 6554"/>
              <a:gd name="T15" fmla="*/ 1365 h 6554"/>
              <a:gd name="T16" fmla="*/ 0 w 6554"/>
              <a:gd name="T17" fmla="*/ 1638 h 6554"/>
              <a:gd name="T18" fmla="*/ 0 w 6554"/>
              <a:gd name="T19" fmla="*/ 5734 h 6554"/>
              <a:gd name="T20" fmla="*/ 273 w 6554"/>
              <a:gd name="T21" fmla="*/ 6007 h 6554"/>
              <a:gd name="T22" fmla="*/ 1092 w 6554"/>
              <a:gd name="T23" fmla="*/ 6007 h 6554"/>
              <a:gd name="T24" fmla="*/ 1092 w 6554"/>
              <a:gd name="T25" fmla="*/ 6281 h 6554"/>
              <a:gd name="T26" fmla="*/ 1365 w 6554"/>
              <a:gd name="T27" fmla="*/ 6554 h 6554"/>
              <a:gd name="T28" fmla="*/ 1638 w 6554"/>
              <a:gd name="T29" fmla="*/ 6281 h 6554"/>
              <a:gd name="T30" fmla="*/ 1638 w 6554"/>
              <a:gd name="T31" fmla="*/ 6007 h 6554"/>
              <a:gd name="T32" fmla="*/ 2185 w 6554"/>
              <a:gd name="T33" fmla="*/ 6007 h 6554"/>
              <a:gd name="T34" fmla="*/ 2185 w 6554"/>
              <a:gd name="T35" fmla="*/ 1911 h 6554"/>
              <a:gd name="T36" fmla="*/ 2731 w 6554"/>
              <a:gd name="T37" fmla="*/ 1911 h 6554"/>
              <a:gd name="T38" fmla="*/ 2731 w 6554"/>
              <a:gd name="T39" fmla="*/ 6007 h 6554"/>
              <a:gd name="T40" fmla="*/ 3823 w 6554"/>
              <a:gd name="T41" fmla="*/ 6007 h 6554"/>
              <a:gd name="T42" fmla="*/ 3823 w 6554"/>
              <a:gd name="T43" fmla="*/ 1911 h 6554"/>
              <a:gd name="T44" fmla="*/ 4369 w 6554"/>
              <a:gd name="T45" fmla="*/ 1911 h 6554"/>
              <a:gd name="T46" fmla="*/ 4369 w 6554"/>
              <a:gd name="T47" fmla="*/ 6007 h 6554"/>
              <a:gd name="T48" fmla="*/ 4915 w 6554"/>
              <a:gd name="T49" fmla="*/ 6007 h 6554"/>
              <a:gd name="T50" fmla="*/ 4915 w 6554"/>
              <a:gd name="T51" fmla="*/ 6281 h 6554"/>
              <a:gd name="T52" fmla="*/ 5188 w 6554"/>
              <a:gd name="T53" fmla="*/ 6554 h 6554"/>
              <a:gd name="T54" fmla="*/ 5461 w 6554"/>
              <a:gd name="T55" fmla="*/ 6281 h 6554"/>
              <a:gd name="T56" fmla="*/ 5461 w 6554"/>
              <a:gd name="T57" fmla="*/ 6007 h 6554"/>
              <a:gd name="T58" fmla="*/ 6281 w 6554"/>
              <a:gd name="T59" fmla="*/ 6007 h 6554"/>
              <a:gd name="T60" fmla="*/ 6554 w 6554"/>
              <a:gd name="T61" fmla="*/ 5734 h 6554"/>
              <a:gd name="T62" fmla="*/ 6554 w 6554"/>
              <a:gd name="T63" fmla="*/ 1638 h 6554"/>
              <a:gd name="T64" fmla="*/ 6281 w 6554"/>
              <a:gd name="T65" fmla="*/ 1365 h 6554"/>
              <a:gd name="T66" fmla="*/ 4642 w 6554"/>
              <a:gd name="T67" fmla="*/ 1365 h 6554"/>
              <a:gd name="T68" fmla="*/ 4369 w 6554"/>
              <a:gd name="T69" fmla="*/ 1365 h 6554"/>
              <a:gd name="T70" fmla="*/ 3823 w 6554"/>
              <a:gd name="T71" fmla="*/ 1365 h 6554"/>
              <a:gd name="T72" fmla="*/ 2731 w 6554"/>
              <a:gd name="T73" fmla="*/ 1365 h 6554"/>
              <a:gd name="T74" fmla="*/ 2185 w 6554"/>
              <a:gd name="T75" fmla="*/ 1365 h 6554"/>
              <a:gd name="T76" fmla="*/ 1911 w 6554"/>
              <a:gd name="T77" fmla="*/ 1365 h 6554"/>
              <a:gd name="T78" fmla="*/ 1911 w 6554"/>
              <a:gd name="T79" fmla="*/ 546 h 6554"/>
              <a:gd name="T80" fmla="*/ 4642 w 6554"/>
              <a:gd name="T81" fmla="*/ 546 h 6554"/>
              <a:gd name="T82" fmla="*/ 4642 w 6554"/>
              <a:gd name="T83" fmla="*/ 1365 h 6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554" h="6554">
                <a:moveTo>
                  <a:pt x="6281" y="1365"/>
                </a:moveTo>
                <a:lnTo>
                  <a:pt x="5188" y="1365"/>
                </a:lnTo>
                <a:lnTo>
                  <a:pt x="5188" y="273"/>
                </a:lnTo>
                <a:cubicBezTo>
                  <a:pt x="5188" y="122"/>
                  <a:pt x="5066" y="0"/>
                  <a:pt x="4915" y="0"/>
                </a:cubicBezTo>
                <a:lnTo>
                  <a:pt x="1638" y="0"/>
                </a:lnTo>
                <a:cubicBezTo>
                  <a:pt x="1487" y="0"/>
                  <a:pt x="1365" y="122"/>
                  <a:pt x="1365" y="273"/>
                </a:cubicBezTo>
                <a:lnTo>
                  <a:pt x="1365" y="1365"/>
                </a:lnTo>
                <a:lnTo>
                  <a:pt x="273" y="1365"/>
                </a:lnTo>
                <a:cubicBezTo>
                  <a:pt x="122" y="1365"/>
                  <a:pt x="0" y="1487"/>
                  <a:pt x="0" y="1638"/>
                </a:cubicBezTo>
                <a:lnTo>
                  <a:pt x="0" y="5734"/>
                </a:lnTo>
                <a:cubicBezTo>
                  <a:pt x="0" y="5885"/>
                  <a:pt x="122" y="6007"/>
                  <a:pt x="273" y="6007"/>
                </a:cubicBezTo>
                <a:lnTo>
                  <a:pt x="1092" y="6007"/>
                </a:lnTo>
                <a:lnTo>
                  <a:pt x="1092" y="6281"/>
                </a:lnTo>
                <a:cubicBezTo>
                  <a:pt x="1092" y="6432"/>
                  <a:pt x="1214" y="6554"/>
                  <a:pt x="1365" y="6554"/>
                </a:cubicBezTo>
                <a:cubicBezTo>
                  <a:pt x="1516" y="6554"/>
                  <a:pt x="1638" y="6432"/>
                  <a:pt x="1638" y="6281"/>
                </a:cubicBezTo>
                <a:lnTo>
                  <a:pt x="1638" y="6007"/>
                </a:lnTo>
                <a:lnTo>
                  <a:pt x="2185" y="6007"/>
                </a:lnTo>
                <a:lnTo>
                  <a:pt x="2185" y="1911"/>
                </a:lnTo>
                <a:lnTo>
                  <a:pt x="2731" y="1911"/>
                </a:lnTo>
                <a:lnTo>
                  <a:pt x="2731" y="6007"/>
                </a:lnTo>
                <a:lnTo>
                  <a:pt x="3823" y="6007"/>
                </a:lnTo>
                <a:lnTo>
                  <a:pt x="3823" y="1911"/>
                </a:lnTo>
                <a:lnTo>
                  <a:pt x="4369" y="1911"/>
                </a:lnTo>
                <a:lnTo>
                  <a:pt x="4369" y="6007"/>
                </a:lnTo>
                <a:lnTo>
                  <a:pt x="4915" y="6007"/>
                </a:lnTo>
                <a:lnTo>
                  <a:pt x="4915" y="6281"/>
                </a:lnTo>
                <a:cubicBezTo>
                  <a:pt x="4915" y="6432"/>
                  <a:pt x="5037" y="6554"/>
                  <a:pt x="5188" y="6554"/>
                </a:cubicBezTo>
                <a:cubicBezTo>
                  <a:pt x="5339" y="6554"/>
                  <a:pt x="5461" y="6432"/>
                  <a:pt x="5461" y="6281"/>
                </a:cubicBezTo>
                <a:lnTo>
                  <a:pt x="5461" y="6007"/>
                </a:lnTo>
                <a:lnTo>
                  <a:pt x="6281" y="6007"/>
                </a:lnTo>
                <a:cubicBezTo>
                  <a:pt x="6432" y="6007"/>
                  <a:pt x="6554" y="5885"/>
                  <a:pt x="6554" y="5734"/>
                </a:cubicBezTo>
                <a:lnTo>
                  <a:pt x="6554" y="1638"/>
                </a:lnTo>
                <a:cubicBezTo>
                  <a:pt x="6554" y="1487"/>
                  <a:pt x="6432" y="1365"/>
                  <a:pt x="6281" y="1365"/>
                </a:cubicBezTo>
                <a:close/>
                <a:moveTo>
                  <a:pt x="4642" y="1365"/>
                </a:moveTo>
                <a:lnTo>
                  <a:pt x="4369" y="1365"/>
                </a:lnTo>
                <a:lnTo>
                  <a:pt x="3823" y="1365"/>
                </a:lnTo>
                <a:lnTo>
                  <a:pt x="2731" y="1365"/>
                </a:lnTo>
                <a:lnTo>
                  <a:pt x="2185" y="1365"/>
                </a:lnTo>
                <a:lnTo>
                  <a:pt x="1911" y="1365"/>
                </a:lnTo>
                <a:lnTo>
                  <a:pt x="1911" y="546"/>
                </a:lnTo>
                <a:lnTo>
                  <a:pt x="4642" y="546"/>
                </a:lnTo>
                <a:lnTo>
                  <a:pt x="4642" y="136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104" name="椭圆 79">
            <a:extLst>
              <a:ext uri="{FF2B5EF4-FFF2-40B4-BE49-F238E27FC236}">
                <a16:creationId xmlns="" xmlns:a16="http://schemas.microsoft.com/office/drawing/2014/main" id="{9C430379-1BA5-433F-BC92-54E5E79BC5C2}"/>
              </a:ext>
            </a:extLst>
          </p:cNvPr>
          <p:cNvSpPr/>
          <p:nvPr/>
        </p:nvSpPr>
        <p:spPr>
          <a:xfrm>
            <a:off x="10440988" y="5140325"/>
            <a:ext cx="196850" cy="173038"/>
          </a:xfrm>
          <a:custGeom>
            <a:avLst/>
            <a:gdLst>
              <a:gd name="connsiteX0" fmla="*/ 272016 w 605462"/>
              <a:gd name="connsiteY0" fmla="*/ 325451 h 530775"/>
              <a:gd name="connsiteX1" fmla="*/ 392662 w 605462"/>
              <a:gd name="connsiteY1" fmla="*/ 325451 h 530775"/>
              <a:gd name="connsiteX2" fmla="*/ 401566 w 605462"/>
              <a:gd name="connsiteY2" fmla="*/ 334339 h 530775"/>
              <a:gd name="connsiteX3" fmla="*/ 401566 w 605462"/>
              <a:gd name="connsiteY3" fmla="*/ 521887 h 530775"/>
              <a:gd name="connsiteX4" fmla="*/ 392662 w 605462"/>
              <a:gd name="connsiteY4" fmla="*/ 530775 h 530775"/>
              <a:gd name="connsiteX5" fmla="*/ 272016 w 605462"/>
              <a:gd name="connsiteY5" fmla="*/ 530775 h 530775"/>
              <a:gd name="connsiteX6" fmla="*/ 263112 w 605462"/>
              <a:gd name="connsiteY6" fmla="*/ 521887 h 530775"/>
              <a:gd name="connsiteX7" fmla="*/ 263112 w 605462"/>
              <a:gd name="connsiteY7" fmla="*/ 334339 h 530775"/>
              <a:gd name="connsiteX8" fmla="*/ 272016 w 605462"/>
              <a:gd name="connsiteY8" fmla="*/ 325451 h 530775"/>
              <a:gd name="connsiteX9" fmla="*/ 146937 w 605462"/>
              <a:gd name="connsiteY9" fmla="*/ 244079 h 530775"/>
              <a:gd name="connsiteX10" fmla="*/ 158067 w 605462"/>
              <a:gd name="connsiteY10" fmla="*/ 244079 h 530775"/>
              <a:gd name="connsiteX11" fmla="*/ 185669 w 605462"/>
              <a:gd name="connsiteY11" fmla="*/ 254302 h 530775"/>
              <a:gd name="connsiteX12" fmla="*/ 185669 w 605462"/>
              <a:gd name="connsiteY12" fmla="*/ 521885 h 530775"/>
              <a:gd name="connsiteX13" fmla="*/ 176765 w 605462"/>
              <a:gd name="connsiteY13" fmla="*/ 530775 h 530775"/>
              <a:gd name="connsiteX14" fmla="*/ 56119 w 605462"/>
              <a:gd name="connsiteY14" fmla="*/ 530775 h 530775"/>
              <a:gd name="connsiteX15" fmla="*/ 47215 w 605462"/>
              <a:gd name="connsiteY15" fmla="*/ 521885 h 530775"/>
              <a:gd name="connsiteX16" fmla="*/ 47215 w 605462"/>
              <a:gd name="connsiteY16" fmla="*/ 347645 h 530775"/>
              <a:gd name="connsiteX17" fmla="*/ 546259 w 605462"/>
              <a:gd name="connsiteY17" fmla="*/ 115627 h 530775"/>
              <a:gd name="connsiteX18" fmla="*/ 568070 w 605462"/>
              <a:gd name="connsiteY18" fmla="*/ 134295 h 530775"/>
              <a:gd name="connsiteX19" fmla="*/ 588992 w 605462"/>
              <a:gd name="connsiteY19" fmla="*/ 141407 h 530775"/>
              <a:gd name="connsiteX20" fmla="*/ 603681 w 605462"/>
              <a:gd name="connsiteY20" fmla="*/ 137851 h 530775"/>
              <a:gd name="connsiteX21" fmla="*/ 605462 w 605462"/>
              <a:gd name="connsiteY21" fmla="*/ 136962 h 530775"/>
              <a:gd name="connsiteX22" fmla="*/ 605462 w 605462"/>
              <a:gd name="connsiteY22" fmla="*/ 521885 h 530775"/>
              <a:gd name="connsiteX23" fmla="*/ 596559 w 605462"/>
              <a:gd name="connsiteY23" fmla="*/ 530775 h 530775"/>
              <a:gd name="connsiteX24" fmla="*/ 475482 w 605462"/>
              <a:gd name="connsiteY24" fmla="*/ 530775 h 530775"/>
              <a:gd name="connsiteX25" fmla="*/ 466579 w 605462"/>
              <a:gd name="connsiteY25" fmla="*/ 521885 h 530775"/>
              <a:gd name="connsiteX26" fmla="*/ 466579 w 605462"/>
              <a:gd name="connsiteY26" fmla="*/ 202301 h 530775"/>
              <a:gd name="connsiteX27" fmla="*/ 582759 w 605462"/>
              <a:gd name="connsiteY27" fmla="*/ 49 h 530775"/>
              <a:gd name="connsiteX28" fmla="*/ 589882 w 605462"/>
              <a:gd name="connsiteY28" fmla="*/ 5828 h 530775"/>
              <a:gd name="connsiteX29" fmla="*/ 599230 w 605462"/>
              <a:gd name="connsiteY29" fmla="*/ 109840 h 530775"/>
              <a:gd name="connsiteX30" fmla="*/ 595669 w 605462"/>
              <a:gd name="connsiteY30" fmla="*/ 116063 h 530775"/>
              <a:gd name="connsiteX31" fmla="*/ 588101 w 605462"/>
              <a:gd name="connsiteY31" fmla="*/ 115618 h 530775"/>
              <a:gd name="connsiteX32" fmla="*/ 545367 w 605462"/>
              <a:gd name="connsiteY32" fmla="*/ 79614 h 530775"/>
              <a:gd name="connsiteX33" fmla="*/ 362410 w 605462"/>
              <a:gd name="connsiteY33" fmla="*/ 279193 h 530775"/>
              <a:gd name="connsiteX34" fmla="*/ 343268 w 605462"/>
              <a:gd name="connsiteY34" fmla="*/ 283638 h 530775"/>
              <a:gd name="connsiteX35" fmla="*/ 144286 w 605462"/>
              <a:gd name="connsiteY35" fmla="*/ 210740 h 530775"/>
              <a:gd name="connsiteX36" fmla="*/ 30773 w 605462"/>
              <a:gd name="connsiteY36" fmla="*/ 328976 h 530775"/>
              <a:gd name="connsiteX37" fmla="*/ 17864 w 605462"/>
              <a:gd name="connsiteY37" fmla="*/ 334310 h 530775"/>
              <a:gd name="connsiteX38" fmla="*/ 5399 w 605462"/>
              <a:gd name="connsiteY38" fmla="*/ 329421 h 530775"/>
              <a:gd name="connsiteX39" fmla="*/ 4954 w 605462"/>
              <a:gd name="connsiteY39" fmla="*/ 304084 h 530775"/>
              <a:gd name="connsiteX40" fmla="*/ 126480 w 605462"/>
              <a:gd name="connsiteY40" fmla="*/ 177848 h 530775"/>
              <a:gd name="connsiteX41" fmla="*/ 145622 w 605462"/>
              <a:gd name="connsiteY41" fmla="*/ 173403 h 530775"/>
              <a:gd name="connsiteX42" fmla="*/ 344159 w 605462"/>
              <a:gd name="connsiteY42" fmla="*/ 246300 h 530775"/>
              <a:gd name="connsiteX43" fmla="*/ 518212 w 605462"/>
              <a:gd name="connsiteY43" fmla="*/ 56945 h 530775"/>
              <a:gd name="connsiteX44" fmla="*/ 475033 w 605462"/>
              <a:gd name="connsiteY44" fmla="*/ 20941 h 530775"/>
              <a:gd name="connsiteX45" fmla="*/ 472807 w 605462"/>
              <a:gd name="connsiteY45" fmla="*/ 16496 h 530775"/>
              <a:gd name="connsiteX46" fmla="*/ 473252 w 605462"/>
              <a:gd name="connsiteY46" fmla="*/ 13829 h 530775"/>
              <a:gd name="connsiteX47" fmla="*/ 479039 w 605462"/>
              <a:gd name="connsiteY47" fmla="*/ 9384 h 530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5462" h="530775">
                <a:moveTo>
                  <a:pt x="272016" y="325451"/>
                </a:moveTo>
                <a:lnTo>
                  <a:pt x="392662" y="325451"/>
                </a:lnTo>
                <a:cubicBezTo>
                  <a:pt x="397559" y="325451"/>
                  <a:pt x="401566" y="329451"/>
                  <a:pt x="401566" y="334339"/>
                </a:cubicBezTo>
                <a:lnTo>
                  <a:pt x="401566" y="521887"/>
                </a:lnTo>
                <a:cubicBezTo>
                  <a:pt x="401566" y="526775"/>
                  <a:pt x="397559" y="530775"/>
                  <a:pt x="392662" y="530775"/>
                </a:cubicBezTo>
                <a:lnTo>
                  <a:pt x="272016" y="530775"/>
                </a:lnTo>
                <a:cubicBezTo>
                  <a:pt x="267119" y="530775"/>
                  <a:pt x="263112" y="526775"/>
                  <a:pt x="263112" y="521887"/>
                </a:cubicBezTo>
                <a:lnTo>
                  <a:pt x="263112" y="334339"/>
                </a:lnTo>
                <a:cubicBezTo>
                  <a:pt x="263112" y="329451"/>
                  <a:pt x="267119" y="325451"/>
                  <a:pt x="272016" y="325451"/>
                </a:cubicBezTo>
                <a:close/>
                <a:moveTo>
                  <a:pt x="146937" y="244079"/>
                </a:moveTo>
                <a:lnTo>
                  <a:pt x="158067" y="244079"/>
                </a:lnTo>
                <a:lnTo>
                  <a:pt x="185669" y="254302"/>
                </a:lnTo>
                <a:lnTo>
                  <a:pt x="185669" y="521885"/>
                </a:lnTo>
                <a:cubicBezTo>
                  <a:pt x="185669" y="526775"/>
                  <a:pt x="181662" y="530775"/>
                  <a:pt x="176765" y="530775"/>
                </a:cubicBezTo>
                <a:lnTo>
                  <a:pt x="56119" y="530775"/>
                </a:lnTo>
                <a:cubicBezTo>
                  <a:pt x="51222" y="530775"/>
                  <a:pt x="47215" y="526775"/>
                  <a:pt x="47215" y="521885"/>
                </a:cubicBezTo>
                <a:lnTo>
                  <a:pt x="47215" y="347645"/>
                </a:lnTo>
                <a:close/>
                <a:moveTo>
                  <a:pt x="546259" y="115627"/>
                </a:moveTo>
                <a:lnTo>
                  <a:pt x="568070" y="134295"/>
                </a:lnTo>
                <a:cubicBezTo>
                  <a:pt x="573857" y="138740"/>
                  <a:pt x="581425" y="141407"/>
                  <a:pt x="588992" y="141407"/>
                </a:cubicBezTo>
                <a:cubicBezTo>
                  <a:pt x="593888" y="141407"/>
                  <a:pt x="599230" y="140518"/>
                  <a:pt x="603681" y="137851"/>
                </a:cubicBezTo>
                <a:cubicBezTo>
                  <a:pt x="604127" y="137851"/>
                  <a:pt x="604572" y="137407"/>
                  <a:pt x="605462" y="136962"/>
                </a:cubicBezTo>
                <a:lnTo>
                  <a:pt x="605462" y="521885"/>
                </a:lnTo>
                <a:cubicBezTo>
                  <a:pt x="605462" y="526775"/>
                  <a:pt x="601456" y="530775"/>
                  <a:pt x="596559" y="530775"/>
                </a:cubicBezTo>
                <a:lnTo>
                  <a:pt x="475482" y="530775"/>
                </a:lnTo>
                <a:cubicBezTo>
                  <a:pt x="470585" y="530775"/>
                  <a:pt x="466579" y="526775"/>
                  <a:pt x="466579" y="521885"/>
                </a:cubicBezTo>
                <a:lnTo>
                  <a:pt x="466579" y="202301"/>
                </a:lnTo>
                <a:close/>
                <a:moveTo>
                  <a:pt x="582759" y="49"/>
                </a:moveTo>
                <a:cubicBezTo>
                  <a:pt x="586320" y="-395"/>
                  <a:pt x="589882" y="2272"/>
                  <a:pt x="589882" y="5828"/>
                </a:cubicBezTo>
                <a:lnTo>
                  <a:pt x="599230" y="109840"/>
                </a:lnTo>
                <a:cubicBezTo>
                  <a:pt x="599675" y="112507"/>
                  <a:pt x="597894" y="115174"/>
                  <a:pt x="595669" y="116063"/>
                </a:cubicBezTo>
                <a:cubicBezTo>
                  <a:pt x="593443" y="117396"/>
                  <a:pt x="590327" y="117396"/>
                  <a:pt x="588101" y="115618"/>
                </a:cubicBezTo>
                <a:lnTo>
                  <a:pt x="545367" y="79614"/>
                </a:lnTo>
                <a:lnTo>
                  <a:pt x="362410" y="279193"/>
                </a:lnTo>
                <a:cubicBezTo>
                  <a:pt x="357513" y="284527"/>
                  <a:pt x="349946" y="286305"/>
                  <a:pt x="343268" y="283638"/>
                </a:cubicBezTo>
                <a:lnTo>
                  <a:pt x="144286" y="210740"/>
                </a:lnTo>
                <a:lnTo>
                  <a:pt x="30773" y="328976"/>
                </a:lnTo>
                <a:cubicBezTo>
                  <a:pt x="27212" y="332532"/>
                  <a:pt x="22760" y="334310"/>
                  <a:pt x="17864" y="334310"/>
                </a:cubicBezTo>
                <a:cubicBezTo>
                  <a:pt x="13412" y="334310"/>
                  <a:pt x="8961" y="332532"/>
                  <a:pt x="5399" y="329421"/>
                </a:cubicBezTo>
                <a:cubicBezTo>
                  <a:pt x="-1723" y="322309"/>
                  <a:pt x="-1723" y="311196"/>
                  <a:pt x="4954" y="304084"/>
                </a:cubicBezTo>
                <a:lnTo>
                  <a:pt x="126480" y="177848"/>
                </a:lnTo>
                <a:cubicBezTo>
                  <a:pt x="131377" y="172514"/>
                  <a:pt x="138944" y="170736"/>
                  <a:pt x="145622" y="173403"/>
                </a:cubicBezTo>
                <a:lnTo>
                  <a:pt x="344159" y="246300"/>
                </a:lnTo>
                <a:lnTo>
                  <a:pt x="518212" y="56945"/>
                </a:lnTo>
                <a:lnTo>
                  <a:pt x="475033" y="20941"/>
                </a:lnTo>
                <a:cubicBezTo>
                  <a:pt x="473697" y="20052"/>
                  <a:pt x="472807" y="18274"/>
                  <a:pt x="472807" y="16496"/>
                </a:cubicBezTo>
                <a:cubicBezTo>
                  <a:pt x="472807" y="15607"/>
                  <a:pt x="472807" y="14718"/>
                  <a:pt x="473252" y="13829"/>
                </a:cubicBezTo>
                <a:cubicBezTo>
                  <a:pt x="473697" y="11162"/>
                  <a:pt x="476368" y="9384"/>
                  <a:pt x="479039" y="9384"/>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nvGrpSpPr>
          <p:cNvPr id="22547" name="组合 46">
            <a:extLst>
              <a:ext uri="{FF2B5EF4-FFF2-40B4-BE49-F238E27FC236}">
                <a16:creationId xmlns="" xmlns:a16="http://schemas.microsoft.com/office/drawing/2014/main" id="{B702534C-1EBF-422A-9FF7-1D169BB3B919}"/>
              </a:ext>
            </a:extLst>
          </p:cNvPr>
          <p:cNvGrpSpPr>
            <a:grpSpLocks/>
          </p:cNvGrpSpPr>
          <p:nvPr/>
        </p:nvGrpSpPr>
        <p:grpSpPr bwMode="auto">
          <a:xfrm>
            <a:off x="750888" y="441325"/>
            <a:ext cx="4927600" cy="742950"/>
            <a:chOff x="184971" y="101893"/>
            <a:chExt cx="4927598" cy="743559"/>
          </a:xfrm>
        </p:grpSpPr>
        <p:sp>
          <p:nvSpPr>
            <p:cNvPr id="48" name="文本框 7">
              <a:extLst>
                <a:ext uri="{FF2B5EF4-FFF2-40B4-BE49-F238E27FC236}">
                  <a16:creationId xmlns="" xmlns:a16="http://schemas.microsoft.com/office/drawing/2014/main" id="{5C683DE6-ABD3-424F-83CB-F558E8C73ECD}"/>
                </a:ext>
              </a:extLst>
            </p:cNvPr>
            <p:cNvSpPr txBox="1"/>
            <p:nvPr/>
          </p:nvSpPr>
          <p:spPr>
            <a:xfrm>
              <a:off x="184971" y="101893"/>
              <a:ext cx="4927598" cy="584775"/>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en-US" altLang="zh-CN" sz="3200" b="1" kern="0" dirty="0">
                  <a:gradFill>
                    <a:gsLst>
                      <a:gs pos="0">
                        <a:schemeClr val="tx1">
                          <a:lumMod val="95000"/>
                          <a:lumOff val="5000"/>
                        </a:schemeClr>
                      </a:gs>
                      <a:gs pos="100000">
                        <a:schemeClr val="tx1">
                          <a:lumMod val="75000"/>
                          <a:lumOff val="25000"/>
                        </a:schemeClr>
                      </a:gs>
                    </a:gsLst>
                    <a:lin ang="5400000" scaled="1"/>
                  </a:gradFill>
                </a:rPr>
                <a:t>02. </a:t>
              </a:r>
              <a:r>
                <a:rPr lang="zh-CN" altLang="en-US" sz="3200" b="1" kern="0" dirty="0">
                  <a:gradFill>
                    <a:gsLst>
                      <a:gs pos="0">
                        <a:schemeClr val="tx1">
                          <a:lumMod val="95000"/>
                          <a:lumOff val="5000"/>
                        </a:schemeClr>
                      </a:gs>
                      <a:gs pos="100000">
                        <a:schemeClr val="tx1">
                          <a:lumMod val="75000"/>
                          <a:lumOff val="25000"/>
                        </a:schemeClr>
                      </a:gs>
                    </a:gsLst>
                    <a:lin ang="5400000" scaled="1"/>
                  </a:gradFill>
                </a:rPr>
                <a:t>自我评价</a:t>
              </a:r>
            </a:p>
          </p:txBody>
        </p:sp>
        <p:sp>
          <p:nvSpPr>
            <p:cNvPr id="49" name="文本框 48">
              <a:extLst>
                <a:ext uri="{FF2B5EF4-FFF2-40B4-BE49-F238E27FC236}">
                  <a16:creationId xmlns="" xmlns:a16="http://schemas.microsoft.com/office/drawing/2014/main" id="{D5CE661B-3048-4917-8C0F-8D2F4B378B1F}"/>
                </a:ext>
              </a:extLst>
            </p:cNvPr>
            <p:cNvSpPr txBox="1"/>
            <p:nvPr/>
          </p:nvSpPr>
          <p:spPr>
            <a:xfrm>
              <a:off x="184971" y="599231"/>
              <a:ext cx="3765182" cy="246221"/>
            </a:xfrm>
            <a:prstGeom prst="rect">
              <a:avLst/>
            </a:prstGeom>
            <a:noFill/>
          </p:spPr>
          <p:txBody>
            <a:bodyPr>
              <a:spAutoFit/>
              <a:scene3d>
                <a:camera prst="orthographicFront"/>
                <a:lightRig rig="threePt" dir="t"/>
              </a:scene3d>
              <a:sp3d contourW="12700"/>
            </a:bodyPr>
            <a:lstStyle/>
            <a:p>
              <a:pPr eaLnBrk="1" fontAlgn="auto" hangingPunct="1">
                <a:spcBef>
                  <a:spcPts val="0"/>
                </a:spcBef>
                <a:spcAft>
                  <a:spcPts val="0"/>
                </a:spcAft>
                <a:defRPr/>
              </a:pPr>
              <a:r>
                <a:rPr lang="en-US" altLang="zh-CN" sz="1000" dirty="0">
                  <a:gradFill>
                    <a:gsLst>
                      <a:gs pos="0">
                        <a:schemeClr val="tx1">
                          <a:lumMod val="50000"/>
                          <a:lumOff val="50000"/>
                        </a:schemeClr>
                      </a:gs>
                      <a:gs pos="100000">
                        <a:schemeClr val="bg1">
                          <a:lumMod val="75000"/>
                        </a:schemeClr>
                      </a:gs>
                    </a:gsLst>
                    <a:lin ang="5400000" scaled="1"/>
                  </a:gradFill>
                  <a:latin typeface="Century Gothic" panose="020B0502020202020204" pitchFamily="34" charset="0"/>
                  <a:ea typeface="+mn-ea"/>
                </a:rPr>
                <a:t>The user can demonstrate on a projector or computer</a:t>
              </a:r>
            </a:p>
          </p:txBody>
        </p:sp>
      </p:grpSp>
      <p:sp>
        <p:nvSpPr>
          <p:cNvPr id="50" name="矩形 49">
            <a:extLst>
              <a:ext uri="{FF2B5EF4-FFF2-40B4-BE49-F238E27FC236}">
                <a16:creationId xmlns="" xmlns:a16="http://schemas.microsoft.com/office/drawing/2014/main" id="{69B88A7C-5D7F-4180-8874-FE1C1FCA90BB}"/>
              </a:ext>
            </a:extLst>
          </p:cNvPr>
          <p:cNvSpPr/>
          <p:nvPr/>
        </p:nvSpPr>
        <p:spPr>
          <a:xfrm>
            <a:off x="4092575" y="657225"/>
            <a:ext cx="6769100" cy="936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1" name="矩形 50">
            <a:extLst>
              <a:ext uri="{FF2B5EF4-FFF2-40B4-BE49-F238E27FC236}">
                <a16:creationId xmlns="" xmlns:a16="http://schemas.microsoft.com/office/drawing/2014/main" id="{96DC3745-A7CA-4BD6-BA05-F42C846A03BA}"/>
              </a:ext>
            </a:extLst>
          </p:cNvPr>
          <p:cNvSpPr/>
          <p:nvPr/>
        </p:nvSpPr>
        <p:spPr>
          <a:xfrm>
            <a:off x="11020425" y="657225"/>
            <a:ext cx="433388" cy="9366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2" name="矩形 51">
            <a:extLst>
              <a:ext uri="{FF2B5EF4-FFF2-40B4-BE49-F238E27FC236}">
                <a16:creationId xmlns="" xmlns:a16="http://schemas.microsoft.com/office/drawing/2014/main" id="{799F6063-3483-4761-9A3F-1BFEAB1C8CEC}"/>
              </a:ext>
            </a:extLst>
          </p:cNvPr>
          <p:cNvSpPr/>
          <p:nvPr/>
        </p:nvSpPr>
        <p:spPr>
          <a:xfrm>
            <a:off x="11612563" y="657225"/>
            <a:ext cx="431800" cy="9366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10" name="图片占位符 9">
            <a:extLst>
              <a:ext uri="{FF2B5EF4-FFF2-40B4-BE49-F238E27FC236}">
                <a16:creationId xmlns="" xmlns:a16="http://schemas.microsoft.com/office/drawing/2014/main" id="{9413DAA9-23F0-4B2C-8717-FCB0384C390A}"/>
              </a:ext>
            </a:extLst>
          </p:cNvPr>
          <p:cNvPicPr>
            <a:picLocks noGrp="1" noChangeAspect="1"/>
          </p:cNvPicPr>
          <p:nvPr>
            <p:ph type="pic" sz="quarter" idx="11"/>
          </p:nvPr>
        </p:nvPicPr>
        <p:blipFill>
          <a:blip r:embed="rId3" cstate="print">
            <a:grayscl/>
            <a:extLst>
              <a:ext uri="{28A0092B-C50C-407E-A947-70E740481C1C}">
                <a14:useLocalDpi xmlns:a14="http://schemas.microsoft.com/office/drawing/2010/main" val="0"/>
              </a:ext>
            </a:extLst>
          </a:blip>
          <a:srcRect l="12500" r="12500"/>
          <a:stretch>
            <a:fillRect/>
          </a:stretch>
        </p:blipFill>
        <p:spPr/>
      </p:pic>
      <p:pic>
        <p:nvPicPr>
          <p:cNvPr id="13" name="图片占位符 12">
            <a:extLst>
              <a:ext uri="{FF2B5EF4-FFF2-40B4-BE49-F238E27FC236}">
                <a16:creationId xmlns="" xmlns:a16="http://schemas.microsoft.com/office/drawing/2014/main" id="{F40C2360-472D-465D-A229-45ADA5411BBC}"/>
              </a:ext>
            </a:extLst>
          </p:cNvPr>
          <p:cNvPicPr>
            <a:picLocks noGrp="1" noChangeAspect="1"/>
          </p:cNvPicPr>
          <p:nvPr>
            <p:ph type="pic" sz="quarter" idx="12"/>
          </p:nvPr>
        </p:nvPicPr>
        <p:blipFill>
          <a:blip r:embed="rId4" cstate="print">
            <a:grayscl/>
            <a:extLst>
              <a:ext uri="{28A0092B-C50C-407E-A947-70E740481C1C}">
                <a14:useLocalDpi xmlns:a14="http://schemas.microsoft.com/office/drawing/2010/main" val="0"/>
              </a:ext>
            </a:extLst>
          </a:blip>
          <a:srcRect l="12452" r="12452"/>
          <a:stretch>
            <a:fillRect/>
          </a:stretch>
        </p:blipFill>
        <p:spPr/>
      </p:pic>
      <p:pic>
        <p:nvPicPr>
          <p:cNvPr id="15" name="图片占位符 14">
            <a:extLst>
              <a:ext uri="{FF2B5EF4-FFF2-40B4-BE49-F238E27FC236}">
                <a16:creationId xmlns="" xmlns:a16="http://schemas.microsoft.com/office/drawing/2014/main" id="{4300568F-9487-4DC2-8765-FC8259D5CA21}"/>
              </a:ext>
            </a:extLst>
          </p:cNvPr>
          <p:cNvPicPr>
            <a:picLocks noGrp="1" noChangeAspect="1"/>
          </p:cNvPicPr>
          <p:nvPr>
            <p:ph type="pic" sz="quarter" idx="13"/>
          </p:nvPr>
        </p:nvPicPr>
        <p:blipFill>
          <a:blip r:embed="rId5" cstate="print">
            <a:grayscl/>
            <a:extLst>
              <a:ext uri="{28A0092B-C50C-407E-A947-70E740481C1C}">
                <a14:useLocalDpi xmlns:a14="http://schemas.microsoft.com/office/drawing/2010/main" val="0"/>
              </a:ext>
            </a:extLst>
          </a:blip>
          <a:srcRect l="12452" r="12452"/>
          <a:stretch>
            <a:fillRect/>
          </a:stretch>
        </p:blipFill>
        <p:spPr/>
      </p:pic>
      <p:pic>
        <p:nvPicPr>
          <p:cNvPr id="19" name="图片占位符 18">
            <a:extLst>
              <a:ext uri="{FF2B5EF4-FFF2-40B4-BE49-F238E27FC236}">
                <a16:creationId xmlns="" xmlns:a16="http://schemas.microsoft.com/office/drawing/2014/main" id="{5F5E6CC3-20AB-4F55-B2A6-70E82F17F8E7}"/>
              </a:ext>
            </a:extLst>
          </p:cNvPr>
          <p:cNvPicPr>
            <a:picLocks noGrp="1" noChangeAspect="1"/>
          </p:cNvPicPr>
          <p:nvPr>
            <p:ph type="pic" sz="quarter" idx="14"/>
          </p:nvPr>
        </p:nvPicPr>
        <p:blipFill>
          <a:blip r:embed="rId6" cstate="print">
            <a:grayscl/>
            <a:extLst>
              <a:ext uri="{28A0092B-C50C-407E-A947-70E740481C1C}">
                <a14:useLocalDpi xmlns:a14="http://schemas.microsoft.com/office/drawing/2010/main" val="0"/>
              </a:ext>
            </a:extLst>
          </a:blip>
          <a:srcRect l="12500" r="12500"/>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2531"/>
                                        </p:tgtEl>
                                        <p:attrNameLst>
                                          <p:attrName>style.visibility</p:attrName>
                                        </p:attrNameLst>
                                      </p:cBhvr>
                                      <p:to>
                                        <p:strVal val="visible"/>
                                      </p:to>
                                    </p:set>
                                    <p:animEffect transition="in" filter="fade">
                                      <p:cBhvr>
                                        <p:cTn id="12" dur="1000"/>
                                        <p:tgtEl>
                                          <p:spTgt spid="22531"/>
                                        </p:tgtEl>
                                      </p:cBhvr>
                                    </p:animEffect>
                                    <p:anim calcmode="lin" valueType="num">
                                      <p:cBhvr>
                                        <p:cTn id="13" dur="1000" fill="hold"/>
                                        <p:tgtEl>
                                          <p:spTgt spid="22531"/>
                                        </p:tgtEl>
                                        <p:attrNameLst>
                                          <p:attrName>ppt_x</p:attrName>
                                        </p:attrNameLst>
                                      </p:cBhvr>
                                      <p:tavLst>
                                        <p:tav tm="0">
                                          <p:val>
                                            <p:strVal val="#ppt_x"/>
                                          </p:val>
                                        </p:tav>
                                        <p:tav tm="100000">
                                          <p:val>
                                            <p:strVal val="#ppt_x"/>
                                          </p:val>
                                        </p:tav>
                                      </p:tavLst>
                                    </p:anim>
                                    <p:anim calcmode="lin" valueType="num">
                                      <p:cBhvr>
                                        <p:cTn id="14" dur="1000" fill="hold"/>
                                        <p:tgtEl>
                                          <p:spTgt spid="2253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6"/>
                                        </p:tgtEl>
                                        <p:attrNameLst>
                                          <p:attrName>style.visibility</p:attrName>
                                        </p:attrNameLst>
                                      </p:cBhvr>
                                      <p:to>
                                        <p:strVal val="visible"/>
                                      </p:to>
                                    </p:set>
                                    <p:animEffect transition="in" filter="fade">
                                      <p:cBhvr>
                                        <p:cTn id="17" dur="1000"/>
                                        <p:tgtEl>
                                          <p:spTgt spid="86"/>
                                        </p:tgtEl>
                                      </p:cBhvr>
                                    </p:animEffect>
                                    <p:anim calcmode="lin" valueType="num">
                                      <p:cBhvr>
                                        <p:cTn id="18" dur="1000" fill="hold"/>
                                        <p:tgtEl>
                                          <p:spTgt spid="86"/>
                                        </p:tgtEl>
                                        <p:attrNameLst>
                                          <p:attrName>ppt_x</p:attrName>
                                        </p:attrNameLst>
                                      </p:cBhvr>
                                      <p:tavLst>
                                        <p:tav tm="0">
                                          <p:val>
                                            <p:strVal val="#ppt_x"/>
                                          </p:val>
                                        </p:tav>
                                        <p:tav tm="100000">
                                          <p:val>
                                            <p:strVal val="#ppt_x"/>
                                          </p:val>
                                        </p:tav>
                                      </p:tavLst>
                                    </p:anim>
                                    <p:anim calcmode="lin" valueType="num">
                                      <p:cBhvr>
                                        <p:cTn id="19" dur="1000" fill="hold"/>
                                        <p:tgtEl>
                                          <p:spTgt spid="8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7"/>
                                        </p:tgtEl>
                                        <p:attrNameLst>
                                          <p:attrName>style.visibility</p:attrName>
                                        </p:attrNameLst>
                                      </p:cBhvr>
                                      <p:to>
                                        <p:strVal val="visible"/>
                                      </p:to>
                                    </p:set>
                                    <p:animEffect transition="in" filter="fade">
                                      <p:cBhvr>
                                        <p:cTn id="22" dur="1000"/>
                                        <p:tgtEl>
                                          <p:spTgt spid="87"/>
                                        </p:tgtEl>
                                      </p:cBhvr>
                                    </p:animEffect>
                                    <p:anim calcmode="lin" valueType="num">
                                      <p:cBhvr>
                                        <p:cTn id="23" dur="1000" fill="hold"/>
                                        <p:tgtEl>
                                          <p:spTgt spid="87"/>
                                        </p:tgtEl>
                                        <p:attrNameLst>
                                          <p:attrName>ppt_x</p:attrName>
                                        </p:attrNameLst>
                                      </p:cBhvr>
                                      <p:tavLst>
                                        <p:tav tm="0">
                                          <p:val>
                                            <p:strVal val="#ppt_x"/>
                                          </p:val>
                                        </p:tav>
                                        <p:tav tm="100000">
                                          <p:val>
                                            <p:strVal val="#ppt_x"/>
                                          </p:val>
                                        </p:tav>
                                      </p:tavLst>
                                    </p:anim>
                                    <p:anim calcmode="lin" valueType="num">
                                      <p:cBhvr>
                                        <p:cTn id="24" dur="1000" fill="hold"/>
                                        <p:tgtEl>
                                          <p:spTgt spid="8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8"/>
                                        </p:tgtEl>
                                        <p:attrNameLst>
                                          <p:attrName>style.visibility</p:attrName>
                                        </p:attrNameLst>
                                      </p:cBhvr>
                                      <p:to>
                                        <p:strVal val="visible"/>
                                      </p:to>
                                    </p:set>
                                    <p:animEffect transition="in" filter="fade">
                                      <p:cBhvr>
                                        <p:cTn id="27" dur="1000"/>
                                        <p:tgtEl>
                                          <p:spTgt spid="88"/>
                                        </p:tgtEl>
                                      </p:cBhvr>
                                    </p:animEffect>
                                    <p:anim calcmode="lin" valueType="num">
                                      <p:cBhvr>
                                        <p:cTn id="28" dur="1000" fill="hold"/>
                                        <p:tgtEl>
                                          <p:spTgt spid="88"/>
                                        </p:tgtEl>
                                        <p:attrNameLst>
                                          <p:attrName>ppt_x</p:attrName>
                                        </p:attrNameLst>
                                      </p:cBhvr>
                                      <p:tavLst>
                                        <p:tav tm="0">
                                          <p:val>
                                            <p:strVal val="#ppt_x"/>
                                          </p:val>
                                        </p:tav>
                                        <p:tav tm="100000">
                                          <p:val>
                                            <p:strVal val="#ppt_x"/>
                                          </p:val>
                                        </p:tav>
                                      </p:tavLst>
                                    </p:anim>
                                    <p:anim calcmode="lin" valueType="num">
                                      <p:cBhvr>
                                        <p:cTn id="29" dur="1000" fill="hold"/>
                                        <p:tgtEl>
                                          <p:spTgt spid="88"/>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1000"/>
                                        <p:tgtEl>
                                          <p:spTgt spid="6"/>
                                        </p:tgtEl>
                                      </p:cBhvr>
                                    </p:animEffect>
                                    <p:anim calcmode="lin" valueType="num">
                                      <p:cBhvr>
                                        <p:cTn id="39" dur="1000" fill="hold"/>
                                        <p:tgtEl>
                                          <p:spTgt spid="6"/>
                                        </p:tgtEl>
                                        <p:attrNameLst>
                                          <p:attrName>ppt_x</p:attrName>
                                        </p:attrNameLst>
                                      </p:cBhvr>
                                      <p:tavLst>
                                        <p:tav tm="0">
                                          <p:val>
                                            <p:strVal val="#ppt_x"/>
                                          </p:val>
                                        </p:tav>
                                        <p:tav tm="100000">
                                          <p:val>
                                            <p:strVal val="#ppt_x"/>
                                          </p:val>
                                        </p:tav>
                                      </p:tavLst>
                                    </p:anim>
                                    <p:anim calcmode="lin" valueType="num">
                                      <p:cBhvr>
                                        <p:cTn id="40" dur="1000" fill="hold"/>
                                        <p:tgtEl>
                                          <p:spTgt spid="6"/>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22535"/>
                                        </p:tgtEl>
                                        <p:attrNameLst>
                                          <p:attrName>style.visibility</p:attrName>
                                        </p:attrNameLst>
                                      </p:cBhvr>
                                      <p:to>
                                        <p:strVal val="visible"/>
                                      </p:to>
                                    </p:set>
                                    <p:animEffect transition="in" filter="fade">
                                      <p:cBhvr>
                                        <p:cTn id="43" dur="1000"/>
                                        <p:tgtEl>
                                          <p:spTgt spid="22535"/>
                                        </p:tgtEl>
                                      </p:cBhvr>
                                    </p:animEffect>
                                    <p:anim calcmode="lin" valueType="num">
                                      <p:cBhvr>
                                        <p:cTn id="44" dur="1000" fill="hold"/>
                                        <p:tgtEl>
                                          <p:spTgt spid="22535"/>
                                        </p:tgtEl>
                                        <p:attrNameLst>
                                          <p:attrName>ppt_x</p:attrName>
                                        </p:attrNameLst>
                                      </p:cBhvr>
                                      <p:tavLst>
                                        <p:tav tm="0">
                                          <p:val>
                                            <p:strVal val="#ppt_x"/>
                                          </p:val>
                                        </p:tav>
                                        <p:tav tm="100000">
                                          <p:val>
                                            <p:strVal val="#ppt_x"/>
                                          </p:val>
                                        </p:tav>
                                      </p:tavLst>
                                    </p:anim>
                                    <p:anim calcmode="lin" valueType="num">
                                      <p:cBhvr>
                                        <p:cTn id="45" dur="1000" fill="hold"/>
                                        <p:tgtEl>
                                          <p:spTgt spid="22535"/>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98"/>
                                        </p:tgtEl>
                                        <p:attrNameLst>
                                          <p:attrName>style.visibility</p:attrName>
                                        </p:attrNameLst>
                                      </p:cBhvr>
                                      <p:to>
                                        <p:strVal val="visible"/>
                                      </p:to>
                                    </p:set>
                                    <p:animEffect transition="in" filter="fade">
                                      <p:cBhvr>
                                        <p:cTn id="48" dur="1000"/>
                                        <p:tgtEl>
                                          <p:spTgt spid="98"/>
                                        </p:tgtEl>
                                      </p:cBhvr>
                                    </p:animEffect>
                                    <p:anim calcmode="lin" valueType="num">
                                      <p:cBhvr>
                                        <p:cTn id="49" dur="1000" fill="hold"/>
                                        <p:tgtEl>
                                          <p:spTgt spid="98"/>
                                        </p:tgtEl>
                                        <p:attrNameLst>
                                          <p:attrName>ppt_x</p:attrName>
                                        </p:attrNameLst>
                                      </p:cBhvr>
                                      <p:tavLst>
                                        <p:tav tm="0">
                                          <p:val>
                                            <p:strVal val="#ppt_x"/>
                                          </p:val>
                                        </p:tav>
                                        <p:tav tm="100000">
                                          <p:val>
                                            <p:strVal val="#ppt_x"/>
                                          </p:val>
                                        </p:tav>
                                      </p:tavLst>
                                    </p:anim>
                                    <p:anim calcmode="lin" valueType="num">
                                      <p:cBhvr>
                                        <p:cTn id="50" dur="1000" fill="hold"/>
                                        <p:tgtEl>
                                          <p:spTgt spid="98"/>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99"/>
                                        </p:tgtEl>
                                        <p:attrNameLst>
                                          <p:attrName>style.visibility</p:attrName>
                                        </p:attrNameLst>
                                      </p:cBhvr>
                                      <p:to>
                                        <p:strVal val="visible"/>
                                      </p:to>
                                    </p:set>
                                    <p:animEffect transition="in" filter="fade">
                                      <p:cBhvr>
                                        <p:cTn id="53" dur="1000"/>
                                        <p:tgtEl>
                                          <p:spTgt spid="99"/>
                                        </p:tgtEl>
                                      </p:cBhvr>
                                    </p:animEffect>
                                    <p:anim calcmode="lin" valueType="num">
                                      <p:cBhvr>
                                        <p:cTn id="54" dur="1000" fill="hold"/>
                                        <p:tgtEl>
                                          <p:spTgt spid="99"/>
                                        </p:tgtEl>
                                        <p:attrNameLst>
                                          <p:attrName>ppt_x</p:attrName>
                                        </p:attrNameLst>
                                      </p:cBhvr>
                                      <p:tavLst>
                                        <p:tav tm="0">
                                          <p:val>
                                            <p:strVal val="#ppt_x"/>
                                          </p:val>
                                        </p:tav>
                                        <p:tav tm="100000">
                                          <p:val>
                                            <p:strVal val="#ppt_x"/>
                                          </p:val>
                                        </p:tav>
                                      </p:tavLst>
                                    </p:anim>
                                    <p:anim calcmode="lin" valueType="num">
                                      <p:cBhvr>
                                        <p:cTn id="55" dur="1000" fill="hold"/>
                                        <p:tgtEl>
                                          <p:spTgt spid="99"/>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00"/>
                                        </p:tgtEl>
                                        <p:attrNameLst>
                                          <p:attrName>style.visibility</p:attrName>
                                        </p:attrNameLst>
                                      </p:cBhvr>
                                      <p:to>
                                        <p:strVal val="visible"/>
                                      </p:to>
                                    </p:set>
                                    <p:animEffect transition="in" filter="fade">
                                      <p:cBhvr>
                                        <p:cTn id="58" dur="1000"/>
                                        <p:tgtEl>
                                          <p:spTgt spid="100"/>
                                        </p:tgtEl>
                                      </p:cBhvr>
                                    </p:animEffect>
                                    <p:anim calcmode="lin" valueType="num">
                                      <p:cBhvr>
                                        <p:cTn id="59" dur="1000" fill="hold"/>
                                        <p:tgtEl>
                                          <p:spTgt spid="100"/>
                                        </p:tgtEl>
                                        <p:attrNameLst>
                                          <p:attrName>ppt_x</p:attrName>
                                        </p:attrNameLst>
                                      </p:cBhvr>
                                      <p:tavLst>
                                        <p:tav tm="0">
                                          <p:val>
                                            <p:strVal val="#ppt_x"/>
                                          </p:val>
                                        </p:tav>
                                        <p:tav tm="100000">
                                          <p:val>
                                            <p:strVal val="#ppt_x"/>
                                          </p:val>
                                        </p:tav>
                                      </p:tavLst>
                                    </p:anim>
                                    <p:anim calcmode="lin" valueType="num">
                                      <p:cBhvr>
                                        <p:cTn id="60" dur="1000" fill="hold"/>
                                        <p:tgtEl>
                                          <p:spTgt spid="100"/>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1000"/>
                                        <p:tgtEl>
                                          <p:spTgt spid="13"/>
                                        </p:tgtEl>
                                      </p:cBhvr>
                                    </p:animEffect>
                                    <p:anim calcmode="lin" valueType="num">
                                      <p:cBhvr>
                                        <p:cTn id="64" dur="1000" fill="hold"/>
                                        <p:tgtEl>
                                          <p:spTgt spid="13"/>
                                        </p:tgtEl>
                                        <p:attrNameLst>
                                          <p:attrName>ppt_x</p:attrName>
                                        </p:attrNameLst>
                                      </p:cBhvr>
                                      <p:tavLst>
                                        <p:tav tm="0">
                                          <p:val>
                                            <p:strVal val="#ppt_x"/>
                                          </p:val>
                                        </p:tav>
                                        <p:tav tm="100000">
                                          <p:val>
                                            <p:strVal val="#ppt_x"/>
                                          </p:val>
                                        </p:tav>
                                      </p:tavLst>
                                    </p:anim>
                                    <p:anim calcmode="lin" valueType="num">
                                      <p:cBhvr>
                                        <p:cTn id="65" dur="1000" fill="hold"/>
                                        <p:tgtEl>
                                          <p:spTgt spid="13"/>
                                        </p:tgtEl>
                                        <p:attrNameLst>
                                          <p:attrName>ppt_y</p:attrName>
                                        </p:attrNameLst>
                                      </p:cBhvr>
                                      <p:tavLst>
                                        <p:tav tm="0">
                                          <p:val>
                                            <p:strVal val="#ppt_y+.1"/>
                                          </p:val>
                                        </p:tav>
                                        <p:tav tm="100000">
                                          <p:val>
                                            <p:strVal val="#ppt_y"/>
                                          </p:val>
                                        </p:tav>
                                      </p:tavLst>
                                    </p:anim>
                                  </p:childTnLst>
                                </p:cTn>
                              </p:par>
                            </p:childTnLst>
                          </p:cTn>
                        </p:par>
                        <p:par>
                          <p:cTn id="66" fill="hold">
                            <p:stCondLst>
                              <p:cond delay="2000"/>
                            </p:stCondLst>
                            <p:childTnLst>
                              <p:par>
                                <p:cTn id="67" presetID="42" presetClass="entr" presetSubtype="0" fill="hold" grpId="0" nodeType="after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fade">
                                      <p:cBhvr>
                                        <p:cTn id="69" dur="1000"/>
                                        <p:tgtEl>
                                          <p:spTgt spid="9"/>
                                        </p:tgtEl>
                                      </p:cBhvr>
                                    </p:animEffect>
                                    <p:anim calcmode="lin" valueType="num">
                                      <p:cBhvr>
                                        <p:cTn id="70" dur="1000" fill="hold"/>
                                        <p:tgtEl>
                                          <p:spTgt spid="9"/>
                                        </p:tgtEl>
                                        <p:attrNameLst>
                                          <p:attrName>ppt_x</p:attrName>
                                        </p:attrNameLst>
                                      </p:cBhvr>
                                      <p:tavLst>
                                        <p:tav tm="0">
                                          <p:val>
                                            <p:strVal val="#ppt_x"/>
                                          </p:val>
                                        </p:tav>
                                        <p:tav tm="100000">
                                          <p:val>
                                            <p:strVal val="#ppt_x"/>
                                          </p:val>
                                        </p:tav>
                                      </p:tavLst>
                                    </p:anim>
                                    <p:anim calcmode="lin" valueType="num">
                                      <p:cBhvr>
                                        <p:cTn id="71" dur="1000" fill="hold"/>
                                        <p:tgtEl>
                                          <p:spTgt spid="9"/>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22539"/>
                                        </p:tgtEl>
                                        <p:attrNameLst>
                                          <p:attrName>style.visibility</p:attrName>
                                        </p:attrNameLst>
                                      </p:cBhvr>
                                      <p:to>
                                        <p:strVal val="visible"/>
                                      </p:to>
                                    </p:set>
                                    <p:animEffect transition="in" filter="fade">
                                      <p:cBhvr>
                                        <p:cTn id="74" dur="1000"/>
                                        <p:tgtEl>
                                          <p:spTgt spid="22539"/>
                                        </p:tgtEl>
                                      </p:cBhvr>
                                    </p:animEffect>
                                    <p:anim calcmode="lin" valueType="num">
                                      <p:cBhvr>
                                        <p:cTn id="75" dur="1000" fill="hold"/>
                                        <p:tgtEl>
                                          <p:spTgt spid="22539"/>
                                        </p:tgtEl>
                                        <p:attrNameLst>
                                          <p:attrName>ppt_x</p:attrName>
                                        </p:attrNameLst>
                                      </p:cBhvr>
                                      <p:tavLst>
                                        <p:tav tm="0">
                                          <p:val>
                                            <p:strVal val="#ppt_x"/>
                                          </p:val>
                                        </p:tav>
                                        <p:tav tm="100000">
                                          <p:val>
                                            <p:strVal val="#ppt_x"/>
                                          </p:val>
                                        </p:tav>
                                      </p:tavLst>
                                    </p:anim>
                                    <p:anim calcmode="lin" valueType="num">
                                      <p:cBhvr>
                                        <p:cTn id="76" dur="1000" fill="hold"/>
                                        <p:tgtEl>
                                          <p:spTgt spid="22539"/>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94"/>
                                        </p:tgtEl>
                                        <p:attrNameLst>
                                          <p:attrName>style.visibility</p:attrName>
                                        </p:attrNameLst>
                                      </p:cBhvr>
                                      <p:to>
                                        <p:strVal val="visible"/>
                                      </p:to>
                                    </p:set>
                                    <p:animEffect transition="in" filter="fade">
                                      <p:cBhvr>
                                        <p:cTn id="79" dur="1000"/>
                                        <p:tgtEl>
                                          <p:spTgt spid="94"/>
                                        </p:tgtEl>
                                      </p:cBhvr>
                                    </p:animEffect>
                                    <p:anim calcmode="lin" valueType="num">
                                      <p:cBhvr>
                                        <p:cTn id="80" dur="1000" fill="hold"/>
                                        <p:tgtEl>
                                          <p:spTgt spid="94"/>
                                        </p:tgtEl>
                                        <p:attrNameLst>
                                          <p:attrName>ppt_x</p:attrName>
                                        </p:attrNameLst>
                                      </p:cBhvr>
                                      <p:tavLst>
                                        <p:tav tm="0">
                                          <p:val>
                                            <p:strVal val="#ppt_x"/>
                                          </p:val>
                                        </p:tav>
                                        <p:tav tm="100000">
                                          <p:val>
                                            <p:strVal val="#ppt_x"/>
                                          </p:val>
                                        </p:tav>
                                      </p:tavLst>
                                    </p:anim>
                                    <p:anim calcmode="lin" valueType="num">
                                      <p:cBhvr>
                                        <p:cTn id="81" dur="1000" fill="hold"/>
                                        <p:tgtEl>
                                          <p:spTgt spid="94"/>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95"/>
                                        </p:tgtEl>
                                        <p:attrNameLst>
                                          <p:attrName>style.visibility</p:attrName>
                                        </p:attrNameLst>
                                      </p:cBhvr>
                                      <p:to>
                                        <p:strVal val="visible"/>
                                      </p:to>
                                    </p:set>
                                    <p:animEffect transition="in" filter="fade">
                                      <p:cBhvr>
                                        <p:cTn id="84" dur="1000"/>
                                        <p:tgtEl>
                                          <p:spTgt spid="95"/>
                                        </p:tgtEl>
                                      </p:cBhvr>
                                    </p:animEffect>
                                    <p:anim calcmode="lin" valueType="num">
                                      <p:cBhvr>
                                        <p:cTn id="85" dur="1000" fill="hold"/>
                                        <p:tgtEl>
                                          <p:spTgt spid="95"/>
                                        </p:tgtEl>
                                        <p:attrNameLst>
                                          <p:attrName>ppt_x</p:attrName>
                                        </p:attrNameLst>
                                      </p:cBhvr>
                                      <p:tavLst>
                                        <p:tav tm="0">
                                          <p:val>
                                            <p:strVal val="#ppt_x"/>
                                          </p:val>
                                        </p:tav>
                                        <p:tav tm="100000">
                                          <p:val>
                                            <p:strVal val="#ppt_x"/>
                                          </p:val>
                                        </p:tav>
                                      </p:tavLst>
                                    </p:anim>
                                    <p:anim calcmode="lin" valueType="num">
                                      <p:cBhvr>
                                        <p:cTn id="86" dur="1000" fill="hold"/>
                                        <p:tgtEl>
                                          <p:spTgt spid="95"/>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96"/>
                                        </p:tgtEl>
                                        <p:attrNameLst>
                                          <p:attrName>style.visibility</p:attrName>
                                        </p:attrNameLst>
                                      </p:cBhvr>
                                      <p:to>
                                        <p:strVal val="visible"/>
                                      </p:to>
                                    </p:set>
                                    <p:animEffect transition="in" filter="fade">
                                      <p:cBhvr>
                                        <p:cTn id="89" dur="1000"/>
                                        <p:tgtEl>
                                          <p:spTgt spid="96"/>
                                        </p:tgtEl>
                                      </p:cBhvr>
                                    </p:animEffect>
                                    <p:anim calcmode="lin" valueType="num">
                                      <p:cBhvr>
                                        <p:cTn id="90" dur="1000" fill="hold"/>
                                        <p:tgtEl>
                                          <p:spTgt spid="96"/>
                                        </p:tgtEl>
                                        <p:attrNameLst>
                                          <p:attrName>ppt_x</p:attrName>
                                        </p:attrNameLst>
                                      </p:cBhvr>
                                      <p:tavLst>
                                        <p:tav tm="0">
                                          <p:val>
                                            <p:strVal val="#ppt_x"/>
                                          </p:val>
                                        </p:tav>
                                        <p:tav tm="100000">
                                          <p:val>
                                            <p:strVal val="#ppt_x"/>
                                          </p:val>
                                        </p:tav>
                                      </p:tavLst>
                                    </p:anim>
                                    <p:anim calcmode="lin" valueType="num">
                                      <p:cBhvr>
                                        <p:cTn id="91" dur="1000" fill="hold"/>
                                        <p:tgtEl>
                                          <p:spTgt spid="96"/>
                                        </p:tgtEl>
                                        <p:attrNameLst>
                                          <p:attrName>ppt_y</p:attrName>
                                        </p:attrNameLst>
                                      </p:cBhvr>
                                      <p:tavLst>
                                        <p:tav tm="0">
                                          <p:val>
                                            <p:strVal val="#ppt_y+.1"/>
                                          </p:val>
                                        </p:tav>
                                        <p:tav tm="100000">
                                          <p:val>
                                            <p:strVal val="#ppt_y"/>
                                          </p:val>
                                        </p:tav>
                                      </p:tavLst>
                                    </p:anim>
                                  </p:childTnLst>
                                </p:cTn>
                              </p:par>
                              <p:par>
                                <p:cTn id="92" presetID="42" presetClass="entr" presetSubtype="0" fill="hold" nodeType="withEffect">
                                  <p:stCondLst>
                                    <p:cond delay="0"/>
                                  </p:stCondLst>
                                  <p:childTnLst>
                                    <p:set>
                                      <p:cBhvr>
                                        <p:cTn id="93" dur="1" fill="hold">
                                          <p:stCondLst>
                                            <p:cond delay="0"/>
                                          </p:stCondLst>
                                        </p:cTn>
                                        <p:tgtEl>
                                          <p:spTgt spid="15"/>
                                        </p:tgtEl>
                                        <p:attrNameLst>
                                          <p:attrName>style.visibility</p:attrName>
                                        </p:attrNameLst>
                                      </p:cBhvr>
                                      <p:to>
                                        <p:strVal val="visible"/>
                                      </p:to>
                                    </p:set>
                                    <p:animEffect transition="in" filter="fade">
                                      <p:cBhvr>
                                        <p:cTn id="94" dur="1000"/>
                                        <p:tgtEl>
                                          <p:spTgt spid="15"/>
                                        </p:tgtEl>
                                      </p:cBhvr>
                                    </p:animEffect>
                                    <p:anim calcmode="lin" valueType="num">
                                      <p:cBhvr>
                                        <p:cTn id="95" dur="1000" fill="hold"/>
                                        <p:tgtEl>
                                          <p:spTgt spid="15"/>
                                        </p:tgtEl>
                                        <p:attrNameLst>
                                          <p:attrName>ppt_x</p:attrName>
                                        </p:attrNameLst>
                                      </p:cBhvr>
                                      <p:tavLst>
                                        <p:tav tm="0">
                                          <p:val>
                                            <p:strVal val="#ppt_x"/>
                                          </p:val>
                                        </p:tav>
                                        <p:tav tm="100000">
                                          <p:val>
                                            <p:strVal val="#ppt_x"/>
                                          </p:val>
                                        </p:tav>
                                      </p:tavLst>
                                    </p:anim>
                                    <p:anim calcmode="lin" valueType="num">
                                      <p:cBhvr>
                                        <p:cTn id="96" dur="1000" fill="hold"/>
                                        <p:tgtEl>
                                          <p:spTgt spid="15"/>
                                        </p:tgtEl>
                                        <p:attrNameLst>
                                          <p:attrName>ppt_y</p:attrName>
                                        </p:attrNameLst>
                                      </p:cBhvr>
                                      <p:tavLst>
                                        <p:tav tm="0">
                                          <p:val>
                                            <p:strVal val="#ppt_y+.1"/>
                                          </p:val>
                                        </p:tav>
                                        <p:tav tm="100000">
                                          <p:val>
                                            <p:strVal val="#ppt_y"/>
                                          </p:val>
                                        </p:tav>
                                      </p:tavLst>
                                    </p:anim>
                                  </p:childTnLst>
                                </p:cTn>
                              </p:par>
                            </p:childTnLst>
                          </p:cTn>
                        </p:par>
                        <p:par>
                          <p:cTn id="97" fill="hold">
                            <p:stCondLst>
                              <p:cond delay="3000"/>
                            </p:stCondLst>
                            <p:childTnLst>
                              <p:par>
                                <p:cTn id="98" presetID="42" presetClass="entr" presetSubtype="0" fill="hold" grpId="0" nodeType="afterEffect">
                                  <p:stCondLst>
                                    <p:cond delay="0"/>
                                  </p:stCondLst>
                                  <p:childTnLst>
                                    <p:set>
                                      <p:cBhvr>
                                        <p:cTn id="99" dur="1" fill="hold">
                                          <p:stCondLst>
                                            <p:cond delay="0"/>
                                          </p:stCondLst>
                                        </p:cTn>
                                        <p:tgtEl>
                                          <p:spTgt spid="12"/>
                                        </p:tgtEl>
                                        <p:attrNameLst>
                                          <p:attrName>style.visibility</p:attrName>
                                        </p:attrNameLst>
                                      </p:cBhvr>
                                      <p:to>
                                        <p:strVal val="visible"/>
                                      </p:to>
                                    </p:set>
                                    <p:animEffect transition="in" filter="fade">
                                      <p:cBhvr>
                                        <p:cTn id="100" dur="1000"/>
                                        <p:tgtEl>
                                          <p:spTgt spid="12"/>
                                        </p:tgtEl>
                                      </p:cBhvr>
                                    </p:animEffect>
                                    <p:anim calcmode="lin" valueType="num">
                                      <p:cBhvr>
                                        <p:cTn id="101" dur="1000" fill="hold"/>
                                        <p:tgtEl>
                                          <p:spTgt spid="12"/>
                                        </p:tgtEl>
                                        <p:attrNameLst>
                                          <p:attrName>ppt_x</p:attrName>
                                        </p:attrNameLst>
                                      </p:cBhvr>
                                      <p:tavLst>
                                        <p:tav tm="0">
                                          <p:val>
                                            <p:strVal val="#ppt_x"/>
                                          </p:val>
                                        </p:tav>
                                        <p:tav tm="100000">
                                          <p:val>
                                            <p:strVal val="#ppt_x"/>
                                          </p:val>
                                        </p:tav>
                                      </p:tavLst>
                                    </p:anim>
                                    <p:anim calcmode="lin" valueType="num">
                                      <p:cBhvr>
                                        <p:cTn id="102" dur="1000" fill="hold"/>
                                        <p:tgtEl>
                                          <p:spTgt spid="12"/>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22543"/>
                                        </p:tgtEl>
                                        <p:attrNameLst>
                                          <p:attrName>style.visibility</p:attrName>
                                        </p:attrNameLst>
                                      </p:cBhvr>
                                      <p:to>
                                        <p:strVal val="visible"/>
                                      </p:to>
                                    </p:set>
                                    <p:animEffect transition="in" filter="fade">
                                      <p:cBhvr>
                                        <p:cTn id="105" dur="1000"/>
                                        <p:tgtEl>
                                          <p:spTgt spid="22543"/>
                                        </p:tgtEl>
                                      </p:cBhvr>
                                    </p:animEffect>
                                    <p:anim calcmode="lin" valueType="num">
                                      <p:cBhvr>
                                        <p:cTn id="106" dur="1000" fill="hold"/>
                                        <p:tgtEl>
                                          <p:spTgt spid="22543"/>
                                        </p:tgtEl>
                                        <p:attrNameLst>
                                          <p:attrName>ppt_x</p:attrName>
                                        </p:attrNameLst>
                                      </p:cBhvr>
                                      <p:tavLst>
                                        <p:tav tm="0">
                                          <p:val>
                                            <p:strVal val="#ppt_x"/>
                                          </p:val>
                                        </p:tav>
                                        <p:tav tm="100000">
                                          <p:val>
                                            <p:strVal val="#ppt_x"/>
                                          </p:val>
                                        </p:tav>
                                      </p:tavLst>
                                    </p:anim>
                                    <p:anim calcmode="lin" valueType="num">
                                      <p:cBhvr>
                                        <p:cTn id="107" dur="1000" fill="hold"/>
                                        <p:tgtEl>
                                          <p:spTgt spid="22543"/>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102"/>
                                        </p:tgtEl>
                                        <p:attrNameLst>
                                          <p:attrName>style.visibility</p:attrName>
                                        </p:attrNameLst>
                                      </p:cBhvr>
                                      <p:to>
                                        <p:strVal val="visible"/>
                                      </p:to>
                                    </p:set>
                                    <p:animEffect transition="in" filter="fade">
                                      <p:cBhvr>
                                        <p:cTn id="110" dur="1000"/>
                                        <p:tgtEl>
                                          <p:spTgt spid="102"/>
                                        </p:tgtEl>
                                      </p:cBhvr>
                                    </p:animEffect>
                                    <p:anim calcmode="lin" valueType="num">
                                      <p:cBhvr>
                                        <p:cTn id="111" dur="1000" fill="hold"/>
                                        <p:tgtEl>
                                          <p:spTgt spid="102"/>
                                        </p:tgtEl>
                                        <p:attrNameLst>
                                          <p:attrName>ppt_x</p:attrName>
                                        </p:attrNameLst>
                                      </p:cBhvr>
                                      <p:tavLst>
                                        <p:tav tm="0">
                                          <p:val>
                                            <p:strVal val="#ppt_x"/>
                                          </p:val>
                                        </p:tav>
                                        <p:tav tm="100000">
                                          <p:val>
                                            <p:strVal val="#ppt_x"/>
                                          </p:val>
                                        </p:tav>
                                      </p:tavLst>
                                    </p:anim>
                                    <p:anim calcmode="lin" valueType="num">
                                      <p:cBhvr>
                                        <p:cTn id="112" dur="1000" fill="hold"/>
                                        <p:tgtEl>
                                          <p:spTgt spid="102"/>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103"/>
                                        </p:tgtEl>
                                        <p:attrNameLst>
                                          <p:attrName>style.visibility</p:attrName>
                                        </p:attrNameLst>
                                      </p:cBhvr>
                                      <p:to>
                                        <p:strVal val="visible"/>
                                      </p:to>
                                    </p:set>
                                    <p:animEffect transition="in" filter="fade">
                                      <p:cBhvr>
                                        <p:cTn id="115" dur="1000"/>
                                        <p:tgtEl>
                                          <p:spTgt spid="103"/>
                                        </p:tgtEl>
                                      </p:cBhvr>
                                    </p:animEffect>
                                    <p:anim calcmode="lin" valueType="num">
                                      <p:cBhvr>
                                        <p:cTn id="116" dur="1000" fill="hold"/>
                                        <p:tgtEl>
                                          <p:spTgt spid="103"/>
                                        </p:tgtEl>
                                        <p:attrNameLst>
                                          <p:attrName>ppt_x</p:attrName>
                                        </p:attrNameLst>
                                      </p:cBhvr>
                                      <p:tavLst>
                                        <p:tav tm="0">
                                          <p:val>
                                            <p:strVal val="#ppt_x"/>
                                          </p:val>
                                        </p:tav>
                                        <p:tav tm="100000">
                                          <p:val>
                                            <p:strVal val="#ppt_x"/>
                                          </p:val>
                                        </p:tav>
                                      </p:tavLst>
                                    </p:anim>
                                    <p:anim calcmode="lin" valueType="num">
                                      <p:cBhvr>
                                        <p:cTn id="117" dur="1000" fill="hold"/>
                                        <p:tgtEl>
                                          <p:spTgt spid="103"/>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104"/>
                                        </p:tgtEl>
                                        <p:attrNameLst>
                                          <p:attrName>style.visibility</p:attrName>
                                        </p:attrNameLst>
                                      </p:cBhvr>
                                      <p:to>
                                        <p:strVal val="visible"/>
                                      </p:to>
                                    </p:set>
                                    <p:animEffect transition="in" filter="fade">
                                      <p:cBhvr>
                                        <p:cTn id="120" dur="1000"/>
                                        <p:tgtEl>
                                          <p:spTgt spid="104"/>
                                        </p:tgtEl>
                                      </p:cBhvr>
                                    </p:animEffect>
                                    <p:anim calcmode="lin" valueType="num">
                                      <p:cBhvr>
                                        <p:cTn id="121" dur="1000" fill="hold"/>
                                        <p:tgtEl>
                                          <p:spTgt spid="104"/>
                                        </p:tgtEl>
                                        <p:attrNameLst>
                                          <p:attrName>ppt_x</p:attrName>
                                        </p:attrNameLst>
                                      </p:cBhvr>
                                      <p:tavLst>
                                        <p:tav tm="0">
                                          <p:val>
                                            <p:strVal val="#ppt_x"/>
                                          </p:val>
                                        </p:tav>
                                        <p:tav tm="100000">
                                          <p:val>
                                            <p:strVal val="#ppt_x"/>
                                          </p:val>
                                        </p:tav>
                                      </p:tavLst>
                                    </p:anim>
                                    <p:anim calcmode="lin" valueType="num">
                                      <p:cBhvr>
                                        <p:cTn id="122" dur="1000" fill="hold"/>
                                        <p:tgtEl>
                                          <p:spTgt spid="104"/>
                                        </p:tgtEl>
                                        <p:attrNameLst>
                                          <p:attrName>ppt_y</p:attrName>
                                        </p:attrNameLst>
                                      </p:cBhvr>
                                      <p:tavLst>
                                        <p:tav tm="0">
                                          <p:val>
                                            <p:strVal val="#ppt_y+.1"/>
                                          </p:val>
                                        </p:tav>
                                        <p:tav tm="100000">
                                          <p:val>
                                            <p:strVal val="#ppt_y"/>
                                          </p:val>
                                        </p:tav>
                                      </p:tavLst>
                                    </p:anim>
                                  </p:childTnLst>
                                </p:cTn>
                              </p:par>
                              <p:par>
                                <p:cTn id="123" presetID="42" presetClass="entr" presetSubtype="0" fill="hold" nodeType="withEffect">
                                  <p:stCondLst>
                                    <p:cond delay="0"/>
                                  </p:stCondLst>
                                  <p:childTnLst>
                                    <p:set>
                                      <p:cBhvr>
                                        <p:cTn id="124" dur="1" fill="hold">
                                          <p:stCondLst>
                                            <p:cond delay="0"/>
                                          </p:stCondLst>
                                        </p:cTn>
                                        <p:tgtEl>
                                          <p:spTgt spid="19"/>
                                        </p:tgtEl>
                                        <p:attrNameLst>
                                          <p:attrName>style.visibility</p:attrName>
                                        </p:attrNameLst>
                                      </p:cBhvr>
                                      <p:to>
                                        <p:strVal val="visible"/>
                                      </p:to>
                                    </p:set>
                                    <p:animEffect transition="in" filter="fade">
                                      <p:cBhvr>
                                        <p:cTn id="125" dur="1000"/>
                                        <p:tgtEl>
                                          <p:spTgt spid="19"/>
                                        </p:tgtEl>
                                      </p:cBhvr>
                                    </p:animEffect>
                                    <p:anim calcmode="lin" valueType="num">
                                      <p:cBhvr>
                                        <p:cTn id="126" dur="1000" fill="hold"/>
                                        <p:tgtEl>
                                          <p:spTgt spid="19"/>
                                        </p:tgtEl>
                                        <p:attrNameLst>
                                          <p:attrName>ppt_x</p:attrName>
                                        </p:attrNameLst>
                                      </p:cBhvr>
                                      <p:tavLst>
                                        <p:tav tm="0">
                                          <p:val>
                                            <p:strVal val="#ppt_x"/>
                                          </p:val>
                                        </p:tav>
                                        <p:tav tm="100000">
                                          <p:val>
                                            <p:strVal val="#ppt_x"/>
                                          </p:val>
                                        </p:tav>
                                      </p:tavLst>
                                    </p:anim>
                                    <p:anim calcmode="lin" valueType="num">
                                      <p:cBhvr>
                                        <p:cTn id="12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9" grpId="0" animBg="1"/>
      <p:bldP spid="12" grpId="0" animBg="1"/>
      <p:bldP spid="86" grpId="0" animBg="1"/>
      <p:bldP spid="87" grpId="0" animBg="1"/>
      <p:bldP spid="88" grpId="0" animBg="1"/>
      <p:bldP spid="98" grpId="0" animBg="1"/>
      <p:bldP spid="99" grpId="0" animBg="1"/>
      <p:bldP spid="100" grpId="0" animBg="1"/>
      <p:bldP spid="94" grpId="0" animBg="1"/>
      <p:bldP spid="95" grpId="0" animBg="1"/>
      <p:bldP spid="96" grpId="0" animBg="1"/>
      <p:bldP spid="102" grpId="0" animBg="1"/>
      <p:bldP spid="103" grpId="0" animBg="1"/>
      <p:bldP spid="10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13351412-7D6C-48E0-94EA-187D1C33F6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矩形 15">
            <a:extLst>
              <a:ext uri="{FF2B5EF4-FFF2-40B4-BE49-F238E27FC236}">
                <a16:creationId xmlns="" xmlns:a16="http://schemas.microsoft.com/office/drawing/2014/main" id="{A5624B2B-7AB6-46A3-A54D-3B29DD14BB77}"/>
              </a:ext>
            </a:extLst>
          </p:cNvPr>
          <p:cNvSpPr/>
          <p:nvPr/>
        </p:nvSpPr>
        <p:spPr>
          <a:xfrm>
            <a:off x="0" y="0"/>
            <a:ext cx="12192000" cy="6858000"/>
          </a:xfrm>
          <a:prstGeom prst="rect">
            <a:avLst/>
          </a:prstGeom>
          <a:solidFill>
            <a:schemeClr val="tx1">
              <a:lumMod val="85000"/>
              <a:lumOff val="1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文本框 7">
            <a:extLst>
              <a:ext uri="{FF2B5EF4-FFF2-40B4-BE49-F238E27FC236}">
                <a16:creationId xmlns="" xmlns:a16="http://schemas.microsoft.com/office/drawing/2014/main" id="{84A989C5-99B4-4439-A197-00B3D8966DC3}"/>
              </a:ext>
            </a:extLst>
          </p:cNvPr>
          <p:cNvSpPr txBox="1"/>
          <p:nvPr/>
        </p:nvSpPr>
        <p:spPr>
          <a:xfrm>
            <a:off x="381000" y="696913"/>
            <a:ext cx="11430000" cy="5386387"/>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dist" defTabSz="914400" fontAlgn="auto">
              <a:spcBef>
                <a:spcPts val="0"/>
              </a:spcBef>
              <a:spcAft>
                <a:spcPts val="0"/>
              </a:spcAft>
              <a:defRPr/>
            </a:pPr>
            <a:r>
              <a:rPr lang="en-US" altLang="zh-CN" sz="34400" kern="0" dirty="0">
                <a:solidFill>
                  <a:srgbClr val="F7F7F7">
                    <a:alpha val="10000"/>
                  </a:srgbClr>
                </a:solidFill>
                <a:latin typeface="Century Gothic" panose="020B0502020202020204" pitchFamily="34" charset="0"/>
              </a:rPr>
              <a:t>2019</a:t>
            </a:r>
            <a:endParaRPr lang="zh-CN" altLang="en-US" sz="34400" kern="0" dirty="0">
              <a:solidFill>
                <a:srgbClr val="F7F7F7">
                  <a:alpha val="10000"/>
                </a:srgbClr>
              </a:solidFill>
              <a:latin typeface="Century Gothic" panose="020B0502020202020204" pitchFamily="34" charset="0"/>
            </a:endParaRPr>
          </a:p>
        </p:txBody>
      </p:sp>
      <p:sp>
        <p:nvSpPr>
          <p:cNvPr id="18" name="矩形 17">
            <a:extLst>
              <a:ext uri="{FF2B5EF4-FFF2-40B4-BE49-F238E27FC236}">
                <a16:creationId xmlns="" xmlns:a16="http://schemas.microsoft.com/office/drawing/2014/main" id="{F7B0FA42-CC5B-4838-A5A0-C4568A0DB003}"/>
              </a:ext>
            </a:extLst>
          </p:cNvPr>
          <p:cNvSpPr/>
          <p:nvPr/>
        </p:nvSpPr>
        <p:spPr>
          <a:xfrm>
            <a:off x="2495550" y="0"/>
            <a:ext cx="7200900" cy="6858000"/>
          </a:xfrm>
          <a:prstGeom prst="rect">
            <a:avLst/>
          </a:prstGeom>
          <a:solidFill>
            <a:schemeClr val="tx1">
              <a:lumMod val="75000"/>
              <a:lumOff val="2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2293" name="组合 12">
            <a:extLst>
              <a:ext uri="{FF2B5EF4-FFF2-40B4-BE49-F238E27FC236}">
                <a16:creationId xmlns="" xmlns:a16="http://schemas.microsoft.com/office/drawing/2014/main" id="{99002D6B-1A8C-4EAB-ACA6-48A9AD95EC53}"/>
              </a:ext>
            </a:extLst>
          </p:cNvPr>
          <p:cNvGrpSpPr>
            <a:grpSpLocks/>
          </p:cNvGrpSpPr>
          <p:nvPr/>
        </p:nvGrpSpPr>
        <p:grpSpPr bwMode="auto">
          <a:xfrm>
            <a:off x="3087688" y="1900238"/>
            <a:ext cx="6045200" cy="2978150"/>
            <a:chOff x="3568655" y="1867661"/>
            <a:chExt cx="5127833" cy="2526183"/>
          </a:xfrm>
        </p:grpSpPr>
        <p:sp>
          <p:nvSpPr>
            <p:cNvPr id="7" name="文本框 7">
              <a:extLst>
                <a:ext uri="{FF2B5EF4-FFF2-40B4-BE49-F238E27FC236}">
                  <a16:creationId xmlns="" xmlns:a16="http://schemas.microsoft.com/office/drawing/2014/main" id="{B396EDE9-7496-4093-83E7-65FF9DAEB512}"/>
                </a:ext>
              </a:extLst>
            </p:cNvPr>
            <p:cNvSpPr txBox="1"/>
            <p:nvPr/>
          </p:nvSpPr>
          <p:spPr>
            <a:xfrm>
              <a:off x="3568655" y="2734716"/>
              <a:ext cx="5127833" cy="1122499"/>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8000" b="1" kern="0" dirty="0">
                  <a:gradFill>
                    <a:gsLst>
                      <a:gs pos="0">
                        <a:schemeClr val="bg1"/>
                      </a:gs>
                      <a:gs pos="100000">
                        <a:schemeClr val="bg1">
                          <a:lumMod val="85000"/>
                        </a:schemeClr>
                      </a:gs>
                    </a:gsLst>
                    <a:lin ang="5400000" scaled="1"/>
                  </a:gradFill>
                </a:rPr>
                <a:t>工作体会</a:t>
              </a:r>
            </a:p>
          </p:txBody>
        </p:sp>
        <p:sp>
          <p:nvSpPr>
            <p:cNvPr id="8" name="文本框 7">
              <a:extLst>
                <a:ext uri="{FF2B5EF4-FFF2-40B4-BE49-F238E27FC236}">
                  <a16:creationId xmlns="" xmlns:a16="http://schemas.microsoft.com/office/drawing/2014/main" id="{06688FE0-D0BE-405F-A2CD-6E7761863372}"/>
                </a:ext>
              </a:extLst>
            </p:cNvPr>
            <p:cNvSpPr txBox="1"/>
            <p:nvPr/>
          </p:nvSpPr>
          <p:spPr>
            <a:xfrm>
              <a:off x="3828484" y="3950065"/>
              <a:ext cx="4608174" cy="443779"/>
            </a:xfrm>
            <a:prstGeom prst="rect">
              <a:avLst/>
            </a:prstGeom>
            <a:noFill/>
          </p:spPr>
          <p:txBody>
            <a:bodyPr>
              <a:spAutoFit/>
              <a:scene3d>
                <a:camera prst="orthographicFront"/>
                <a:lightRig rig="threePt" dir="t"/>
              </a:scene3d>
              <a:sp3d contourW="12700"/>
            </a:bodyPr>
            <a:lstStyle/>
            <a:p>
              <a:pPr algn="ctr" eaLnBrk="1" fontAlgn="auto" hangingPunct="1">
                <a:spcBef>
                  <a:spcPts val="0"/>
                </a:spcBef>
                <a:spcAft>
                  <a:spcPts val="0"/>
                </a:spcAft>
                <a:defRPr/>
              </a:pPr>
              <a:r>
                <a:rPr lang="en-US" altLang="zh-CN" sz="1400" dirty="0">
                  <a:gradFill>
                    <a:gsLst>
                      <a:gs pos="0">
                        <a:schemeClr val="bg1"/>
                      </a:gs>
                      <a:gs pos="100000">
                        <a:schemeClr val="bg1">
                          <a:lumMod val="85000"/>
                        </a:schemeClr>
                      </a:gs>
                    </a:gsLst>
                    <a:lin ang="5400000" scaled="1"/>
                  </a:gradFill>
                  <a:latin typeface="Century Gothic" panose="020B0502020202020204" pitchFamily="34" charset="0"/>
                  <a:ea typeface="+mn-ea"/>
                </a:rPr>
                <a:t>The user can demonstrate on a projector or computer, or print the presentation and make it into a film</a:t>
              </a:r>
            </a:p>
          </p:txBody>
        </p:sp>
        <p:sp>
          <p:nvSpPr>
            <p:cNvPr id="12" name="文本框 7">
              <a:extLst>
                <a:ext uri="{FF2B5EF4-FFF2-40B4-BE49-F238E27FC236}">
                  <a16:creationId xmlns="" xmlns:a16="http://schemas.microsoft.com/office/drawing/2014/main" id="{0CD456C1-5FF6-4ACA-8285-635924DD0406}"/>
                </a:ext>
              </a:extLst>
            </p:cNvPr>
            <p:cNvSpPr txBox="1"/>
            <p:nvPr/>
          </p:nvSpPr>
          <p:spPr>
            <a:xfrm>
              <a:off x="3568655" y="1867661"/>
              <a:ext cx="5127833" cy="783139"/>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en-US" altLang="zh-CN" sz="5400" kern="0" dirty="0">
                  <a:gradFill>
                    <a:gsLst>
                      <a:gs pos="0">
                        <a:schemeClr val="accent1"/>
                      </a:gs>
                      <a:gs pos="100000">
                        <a:schemeClr val="accent1">
                          <a:lumMod val="75000"/>
                        </a:schemeClr>
                      </a:gs>
                    </a:gsLst>
                    <a:lin ang="5400000" scaled="1"/>
                  </a:gradFill>
                </a:rPr>
                <a:t>PART 03</a:t>
              </a:r>
              <a:endParaRPr lang="zh-CN" altLang="en-US" sz="5400" kern="0" dirty="0">
                <a:gradFill>
                  <a:gsLst>
                    <a:gs pos="0">
                      <a:schemeClr val="accent1"/>
                    </a:gs>
                    <a:gs pos="100000">
                      <a:schemeClr val="accent1">
                        <a:lumMod val="75000"/>
                      </a:schemeClr>
                    </a:gs>
                  </a:gsLst>
                  <a:lin ang="5400000" scaled="1"/>
                </a:gradFill>
              </a:endParaRPr>
            </a:p>
          </p:txBody>
        </p:sp>
      </p:grpSp>
      <p:grpSp>
        <p:nvGrpSpPr>
          <p:cNvPr id="12294" name="组合 2">
            <a:extLst>
              <a:ext uri="{FF2B5EF4-FFF2-40B4-BE49-F238E27FC236}">
                <a16:creationId xmlns="" xmlns:a16="http://schemas.microsoft.com/office/drawing/2014/main" id="{3F2BB555-3739-4B8A-B74F-0CB24AE704A0}"/>
              </a:ext>
            </a:extLst>
          </p:cNvPr>
          <p:cNvGrpSpPr>
            <a:grpSpLocks/>
          </p:cNvGrpSpPr>
          <p:nvPr/>
        </p:nvGrpSpPr>
        <p:grpSpPr bwMode="auto">
          <a:xfrm rot="-5400000">
            <a:off x="5607050" y="-725487"/>
            <a:ext cx="984250" cy="8235950"/>
            <a:chOff x="5604375" y="-721985"/>
            <a:chExt cx="983251" cy="8235040"/>
          </a:xfrm>
        </p:grpSpPr>
        <p:sp>
          <p:nvSpPr>
            <p:cNvPr id="14" name="半闭框 13">
              <a:extLst>
                <a:ext uri="{FF2B5EF4-FFF2-40B4-BE49-F238E27FC236}">
                  <a16:creationId xmlns="" xmlns:a16="http://schemas.microsoft.com/office/drawing/2014/main" id="{5B4DF03E-8A10-4038-B3E0-C25A05B61664}"/>
                </a:ext>
              </a:extLst>
            </p:cNvPr>
            <p:cNvSpPr/>
            <p:nvPr/>
          </p:nvSpPr>
          <p:spPr>
            <a:xfrm rot="13500000">
              <a:off x="5604724" y="6530153"/>
              <a:ext cx="982553" cy="983251"/>
            </a:xfrm>
            <a:prstGeom prst="halfFrame">
              <a:avLst>
                <a:gd name="adj1" fmla="val 17633"/>
                <a:gd name="adj2" fmla="val 18057"/>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000" dirty="0">
                <a:solidFill>
                  <a:schemeClr val="tx1"/>
                </a:solidFill>
              </a:endParaRPr>
            </a:p>
          </p:txBody>
        </p:sp>
        <p:sp>
          <p:nvSpPr>
            <p:cNvPr id="19" name="半闭框 18">
              <a:extLst>
                <a:ext uri="{FF2B5EF4-FFF2-40B4-BE49-F238E27FC236}">
                  <a16:creationId xmlns="" xmlns:a16="http://schemas.microsoft.com/office/drawing/2014/main" id="{52C7F81C-0017-45EC-B01D-67AF97B553A2}"/>
                </a:ext>
              </a:extLst>
            </p:cNvPr>
            <p:cNvSpPr/>
            <p:nvPr/>
          </p:nvSpPr>
          <p:spPr>
            <a:xfrm rot="8100000" flipV="1">
              <a:off x="5606310" y="-722333"/>
              <a:ext cx="982554" cy="983251"/>
            </a:xfrm>
            <a:prstGeom prst="halfFrame">
              <a:avLst>
                <a:gd name="adj1" fmla="val 17633"/>
                <a:gd name="adj2" fmla="val 18057"/>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000" dirty="0">
                <a:solidFill>
                  <a:schemeClr val="tx1"/>
                </a:solidFill>
              </a:endParaRPr>
            </a:p>
          </p:txBody>
        </p:sp>
      </p:grpSp>
    </p:spTree>
    <p:extLst>
      <p:ext uri="{BB962C8B-B14F-4D97-AF65-F5344CB8AC3E}">
        <p14:creationId xmlns:p14="http://schemas.microsoft.com/office/powerpoint/2010/main" val="61808020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2294"/>
                                        </p:tgtEl>
                                        <p:attrNameLst>
                                          <p:attrName>style.visibility</p:attrName>
                                        </p:attrNameLst>
                                      </p:cBhvr>
                                      <p:to>
                                        <p:strVal val="visible"/>
                                      </p:to>
                                    </p:set>
                                    <p:anim calcmode="lin" valueType="num">
                                      <p:cBhvr>
                                        <p:cTn id="11" dur="500" fill="hold"/>
                                        <p:tgtEl>
                                          <p:spTgt spid="12294"/>
                                        </p:tgtEl>
                                        <p:attrNameLst>
                                          <p:attrName>ppt_w</p:attrName>
                                        </p:attrNameLst>
                                      </p:cBhvr>
                                      <p:tavLst>
                                        <p:tav tm="0">
                                          <p:val>
                                            <p:fltVal val="0"/>
                                          </p:val>
                                        </p:tav>
                                        <p:tav tm="100000">
                                          <p:val>
                                            <p:strVal val="#ppt_w"/>
                                          </p:val>
                                        </p:tav>
                                      </p:tavLst>
                                    </p:anim>
                                    <p:anim calcmode="lin" valueType="num">
                                      <p:cBhvr>
                                        <p:cTn id="12" dur="500" fill="hold"/>
                                        <p:tgtEl>
                                          <p:spTgt spid="12294"/>
                                        </p:tgtEl>
                                        <p:attrNameLst>
                                          <p:attrName>ppt_h</p:attrName>
                                        </p:attrNameLst>
                                      </p:cBhvr>
                                      <p:tavLst>
                                        <p:tav tm="0">
                                          <p:val>
                                            <p:fltVal val="0"/>
                                          </p:val>
                                        </p:tav>
                                        <p:tav tm="100000">
                                          <p:val>
                                            <p:strVal val="#ppt_h"/>
                                          </p:val>
                                        </p:tav>
                                      </p:tavLst>
                                    </p:anim>
                                    <p:animEffect transition="in" filter="fade">
                                      <p:cBhvr>
                                        <p:cTn id="13" dur="500"/>
                                        <p:tgtEl>
                                          <p:spTgt spid="12294"/>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2293"/>
                                        </p:tgtEl>
                                        <p:attrNameLst>
                                          <p:attrName>style.visibility</p:attrName>
                                        </p:attrNameLst>
                                      </p:cBhvr>
                                      <p:to>
                                        <p:strVal val="visible"/>
                                      </p:to>
                                    </p:set>
                                    <p:animEffect transition="in" filter="fade">
                                      <p:cBhvr>
                                        <p:cTn id="17" dur="1000"/>
                                        <p:tgtEl>
                                          <p:spTgt spid="12293"/>
                                        </p:tgtEl>
                                      </p:cBhvr>
                                    </p:animEffect>
                                    <p:anim calcmode="lin" valueType="num">
                                      <p:cBhvr>
                                        <p:cTn id="18" dur="1000" fill="hold"/>
                                        <p:tgtEl>
                                          <p:spTgt spid="12293"/>
                                        </p:tgtEl>
                                        <p:attrNameLst>
                                          <p:attrName>ppt_x</p:attrName>
                                        </p:attrNameLst>
                                      </p:cBhvr>
                                      <p:tavLst>
                                        <p:tav tm="0">
                                          <p:val>
                                            <p:strVal val="#ppt_x"/>
                                          </p:val>
                                        </p:tav>
                                        <p:tav tm="100000">
                                          <p:val>
                                            <p:strVal val="#ppt_x"/>
                                          </p:val>
                                        </p:tav>
                                      </p:tavLst>
                                    </p:anim>
                                    <p:anim calcmode="lin" valueType="num">
                                      <p:cBhvr>
                                        <p:cTn id="19" dur="1000" fill="hold"/>
                                        <p:tgtEl>
                                          <p:spTgt spid="1229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a:extLst>
              <a:ext uri="{FF2B5EF4-FFF2-40B4-BE49-F238E27FC236}">
                <a16:creationId xmlns="" xmlns:a16="http://schemas.microsoft.com/office/drawing/2014/main" id="{431D7280-107D-4E7F-8D30-494B9D3FCA9C}"/>
              </a:ext>
            </a:extLst>
          </p:cNvPr>
          <p:cNvPicPr>
            <a:picLocks noGrp="1" noChangeAspect="1"/>
          </p:cNvPicPr>
          <p:nvPr>
            <p:ph type="pic" sz="quarter" idx="11"/>
          </p:nvPr>
        </p:nvPicPr>
        <p:blipFill>
          <a:blip r:embed="rId3" cstate="print">
            <a:grayscl/>
            <a:extLst>
              <a:ext uri="{28A0092B-C50C-407E-A947-70E740481C1C}">
                <a14:useLocalDpi xmlns:a14="http://schemas.microsoft.com/office/drawing/2010/main" val="0"/>
              </a:ext>
            </a:extLst>
          </a:blip>
          <a:srcRect t="14744" b="14744"/>
          <a:stretch>
            <a:fillRect/>
          </a:stretch>
        </p:blipFill>
        <p:spPr/>
      </p:pic>
      <p:pic>
        <p:nvPicPr>
          <p:cNvPr id="7" name="图片占位符 6">
            <a:extLst>
              <a:ext uri="{FF2B5EF4-FFF2-40B4-BE49-F238E27FC236}">
                <a16:creationId xmlns="" xmlns:a16="http://schemas.microsoft.com/office/drawing/2014/main" id="{D053E2DA-8EF3-4856-A8A1-7E331D6D6D90}"/>
              </a:ext>
            </a:extLst>
          </p:cNvPr>
          <p:cNvPicPr>
            <a:picLocks noGrp="1" noChangeAspect="1"/>
          </p:cNvPicPr>
          <p:nvPr>
            <p:ph type="pic" sz="quarter" idx="12"/>
          </p:nvPr>
        </p:nvPicPr>
        <p:blipFill>
          <a:blip r:embed="rId4" cstate="print">
            <a:grayscl/>
            <a:extLst>
              <a:ext uri="{28A0092B-C50C-407E-A947-70E740481C1C}">
                <a14:useLocalDpi xmlns:a14="http://schemas.microsoft.com/office/drawing/2010/main" val="0"/>
              </a:ext>
            </a:extLst>
          </a:blip>
          <a:srcRect t="14760" b="14760"/>
          <a:stretch>
            <a:fillRect/>
          </a:stretch>
        </p:blipFill>
        <p:spPr/>
      </p:pic>
      <p:grpSp>
        <p:nvGrpSpPr>
          <p:cNvPr id="20482" name="组合 45">
            <a:extLst>
              <a:ext uri="{FF2B5EF4-FFF2-40B4-BE49-F238E27FC236}">
                <a16:creationId xmlns="" xmlns:a16="http://schemas.microsoft.com/office/drawing/2014/main" id="{A0F91B1F-F4B5-43D1-9BF8-43D68D7EF562}"/>
              </a:ext>
            </a:extLst>
          </p:cNvPr>
          <p:cNvGrpSpPr>
            <a:grpSpLocks/>
          </p:cNvGrpSpPr>
          <p:nvPr/>
        </p:nvGrpSpPr>
        <p:grpSpPr bwMode="auto">
          <a:xfrm>
            <a:off x="1508125" y="2044700"/>
            <a:ext cx="866775" cy="866775"/>
            <a:chOff x="2250696" y="2507496"/>
            <a:chExt cx="921508" cy="921505"/>
          </a:xfrm>
        </p:grpSpPr>
        <p:sp>
          <p:nvSpPr>
            <p:cNvPr id="47" name="椭圆 46">
              <a:extLst>
                <a:ext uri="{FF2B5EF4-FFF2-40B4-BE49-F238E27FC236}">
                  <a16:creationId xmlns="" xmlns:a16="http://schemas.microsoft.com/office/drawing/2014/main" id="{B6AC0925-24D0-4E2D-A526-D4D76FDCDCEA}"/>
                </a:ext>
              </a:extLst>
            </p:cNvPr>
            <p:cNvSpPr/>
            <p:nvPr/>
          </p:nvSpPr>
          <p:spPr>
            <a:xfrm>
              <a:off x="2250696" y="2507496"/>
              <a:ext cx="921508" cy="92150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48" name="椭圆 2">
              <a:extLst>
                <a:ext uri="{FF2B5EF4-FFF2-40B4-BE49-F238E27FC236}">
                  <a16:creationId xmlns="" xmlns:a16="http://schemas.microsoft.com/office/drawing/2014/main" id="{1DF84EF6-C1D8-48C5-8C64-BF10307B6ABA}"/>
                </a:ext>
              </a:extLst>
            </p:cNvPr>
            <p:cNvSpPr/>
            <p:nvPr/>
          </p:nvSpPr>
          <p:spPr>
            <a:xfrm>
              <a:off x="2497107" y="2735341"/>
              <a:ext cx="428687" cy="465816"/>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 name="connsiteX141" fmla="*/ 373273 h 605239"/>
                <a:gd name="connsiteY141" fmla="*/ 373273 h 605239"/>
                <a:gd name="connsiteX142" fmla="*/ 373273 h 605239"/>
                <a:gd name="connsiteY142" fmla="*/ 373273 h 605239"/>
                <a:gd name="connsiteX143" fmla="*/ 373273 h 605239"/>
                <a:gd name="connsiteY143" fmla="*/ 373273 h 605239"/>
                <a:gd name="connsiteX144" fmla="*/ 373273 h 605239"/>
                <a:gd name="connsiteY144" fmla="*/ 373273 h 605239"/>
                <a:gd name="connsiteX145" fmla="*/ 373273 h 605239"/>
                <a:gd name="connsiteY145" fmla="*/ 373273 h 605239"/>
                <a:gd name="connsiteX146" fmla="*/ 373273 h 605239"/>
                <a:gd name="connsiteY146" fmla="*/ 373273 h 605239"/>
                <a:gd name="connsiteX147" fmla="*/ 373273 h 605239"/>
                <a:gd name="connsiteY147" fmla="*/ 373273 h 605239"/>
                <a:gd name="connsiteX148" fmla="*/ 373273 h 605239"/>
                <a:gd name="connsiteY148" fmla="*/ 373273 h 605239"/>
                <a:gd name="connsiteX149" fmla="*/ 373273 h 605239"/>
                <a:gd name="connsiteY149" fmla="*/ 373273 h 605239"/>
                <a:gd name="connsiteX150" fmla="*/ 373273 h 605239"/>
                <a:gd name="connsiteY150" fmla="*/ 373273 h 605239"/>
                <a:gd name="connsiteX151" fmla="*/ 373273 h 605239"/>
                <a:gd name="connsiteY151" fmla="*/ 373273 h 605239"/>
                <a:gd name="connsiteX152" fmla="*/ 373273 h 605239"/>
                <a:gd name="connsiteY152" fmla="*/ 373273 h 605239"/>
                <a:gd name="connsiteX153" fmla="*/ 373273 h 605239"/>
                <a:gd name="connsiteY153" fmla="*/ 373273 h 605239"/>
                <a:gd name="connsiteX154" fmla="*/ 373273 h 605239"/>
                <a:gd name="connsiteY154" fmla="*/ 373273 h 605239"/>
                <a:gd name="connsiteX155" fmla="*/ 373273 h 605239"/>
                <a:gd name="connsiteY155" fmla="*/ 373273 h 605239"/>
                <a:gd name="connsiteX156" fmla="*/ 373273 h 605239"/>
                <a:gd name="connsiteY156" fmla="*/ 373273 h 605239"/>
                <a:gd name="connsiteX157" fmla="*/ 373273 h 605239"/>
                <a:gd name="connsiteY157" fmla="*/ 373273 h 605239"/>
                <a:gd name="connsiteX158" fmla="*/ 373273 h 605239"/>
                <a:gd name="connsiteY158" fmla="*/ 373273 h 605239"/>
                <a:gd name="connsiteX159" fmla="*/ 373273 h 605239"/>
                <a:gd name="connsiteY159" fmla="*/ 373273 h 605239"/>
                <a:gd name="connsiteX160" fmla="*/ 373273 h 605239"/>
                <a:gd name="connsiteY160" fmla="*/ 373273 h 605239"/>
                <a:gd name="connsiteX161" fmla="*/ 373273 h 605239"/>
                <a:gd name="connsiteY161" fmla="*/ 373273 h 605239"/>
                <a:gd name="connsiteX162" fmla="*/ 373273 h 605239"/>
                <a:gd name="connsiteY162" fmla="*/ 373273 h 605239"/>
                <a:gd name="connsiteX163" fmla="*/ 373273 h 605239"/>
                <a:gd name="connsiteY163" fmla="*/ 373273 h 605239"/>
                <a:gd name="connsiteX164" fmla="*/ 373273 h 605239"/>
                <a:gd name="connsiteY164" fmla="*/ 373273 h 605239"/>
                <a:gd name="connsiteX165" fmla="*/ 373273 h 605239"/>
                <a:gd name="connsiteY165" fmla="*/ 373273 h 605239"/>
                <a:gd name="connsiteX166" fmla="*/ 373273 h 605239"/>
                <a:gd name="connsiteY166" fmla="*/ 373273 h 605239"/>
                <a:gd name="connsiteX167" fmla="*/ 373273 h 605239"/>
                <a:gd name="connsiteY167" fmla="*/ 373273 h 605239"/>
                <a:gd name="connsiteX168" fmla="*/ 373273 h 605239"/>
                <a:gd name="connsiteY168" fmla="*/ 373273 h 605239"/>
                <a:gd name="connsiteX169" fmla="*/ 373273 h 605239"/>
                <a:gd name="connsiteY169" fmla="*/ 373273 h 605239"/>
                <a:gd name="connsiteX170" fmla="*/ 373273 h 605239"/>
                <a:gd name="connsiteY170" fmla="*/ 373273 h 605239"/>
                <a:gd name="connsiteX171" fmla="*/ 373273 h 605239"/>
                <a:gd name="connsiteY171" fmla="*/ 373273 h 605239"/>
                <a:gd name="connsiteX172" fmla="*/ 373273 h 605239"/>
                <a:gd name="connsiteY172" fmla="*/ 373273 h 605239"/>
                <a:gd name="connsiteX173" fmla="*/ 373273 h 605239"/>
                <a:gd name="connsiteY173" fmla="*/ 373273 h 605239"/>
                <a:gd name="connsiteX174" fmla="*/ 373273 h 605239"/>
                <a:gd name="connsiteY174" fmla="*/ 373273 h 605239"/>
                <a:gd name="connsiteX175" fmla="*/ 373273 h 605239"/>
                <a:gd name="connsiteY175" fmla="*/ 373273 h 605239"/>
                <a:gd name="connsiteX176" fmla="*/ 373273 h 605239"/>
                <a:gd name="connsiteY176" fmla="*/ 373273 h 605239"/>
                <a:gd name="connsiteX177" fmla="*/ 373273 h 605239"/>
                <a:gd name="connsiteY177" fmla="*/ 373273 h 605239"/>
                <a:gd name="connsiteX178" fmla="*/ 373273 h 605239"/>
                <a:gd name="connsiteY178" fmla="*/ 373273 h 605239"/>
                <a:gd name="connsiteX179" fmla="*/ 373273 h 605239"/>
                <a:gd name="connsiteY179" fmla="*/ 373273 h 605239"/>
                <a:gd name="connsiteX180" fmla="*/ 373273 h 605239"/>
                <a:gd name="connsiteY180" fmla="*/ 373273 h 605239"/>
                <a:gd name="connsiteX181" fmla="*/ 373273 h 605239"/>
                <a:gd name="connsiteY181" fmla="*/ 373273 h 605239"/>
                <a:gd name="connsiteX182" fmla="*/ 373273 h 605239"/>
                <a:gd name="connsiteY182" fmla="*/ 373273 h 605239"/>
                <a:gd name="connsiteX183" fmla="*/ 373273 h 605239"/>
                <a:gd name="connsiteY183" fmla="*/ 373273 h 605239"/>
                <a:gd name="connsiteX184" fmla="*/ 373273 h 605239"/>
                <a:gd name="connsiteY184" fmla="*/ 373273 h 605239"/>
                <a:gd name="connsiteX185" fmla="*/ 373273 h 605239"/>
                <a:gd name="connsiteY185" fmla="*/ 373273 h 605239"/>
                <a:gd name="connsiteX186" fmla="*/ 373273 h 605239"/>
                <a:gd name="connsiteY186" fmla="*/ 373273 h 605239"/>
                <a:gd name="connsiteX187" fmla="*/ 373273 h 605239"/>
                <a:gd name="connsiteY187" fmla="*/ 373273 h 605239"/>
                <a:gd name="connsiteX188" fmla="*/ 373273 h 605239"/>
                <a:gd name="connsiteY188" fmla="*/ 373273 h 605239"/>
                <a:gd name="connsiteX189" fmla="*/ 373273 h 605239"/>
                <a:gd name="connsiteY189" fmla="*/ 373273 h 605239"/>
                <a:gd name="connsiteX190" fmla="*/ 373273 h 605239"/>
                <a:gd name="connsiteY190" fmla="*/ 373273 h 605239"/>
                <a:gd name="connsiteX191" fmla="*/ 373273 h 605239"/>
                <a:gd name="connsiteY191" fmla="*/ 373273 h 605239"/>
                <a:gd name="connsiteX192" fmla="*/ 373273 h 605239"/>
                <a:gd name="connsiteY192" fmla="*/ 373273 h 605239"/>
                <a:gd name="connsiteX193" fmla="*/ 373273 h 605239"/>
                <a:gd name="connsiteY193" fmla="*/ 373273 h 605239"/>
                <a:gd name="connsiteX194" fmla="*/ 373273 h 605239"/>
                <a:gd name="connsiteY194" fmla="*/ 373273 h 605239"/>
                <a:gd name="connsiteX195" fmla="*/ 373273 h 605239"/>
                <a:gd name="connsiteY195" fmla="*/ 373273 h 605239"/>
                <a:gd name="connsiteX196" fmla="*/ 373273 h 605239"/>
                <a:gd name="connsiteY196" fmla="*/ 373273 h 605239"/>
                <a:gd name="connsiteX197" fmla="*/ 373273 h 605239"/>
                <a:gd name="connsiteY197" fmla="*/ 373273 h 605239"/>
                <a:gd name="connsiteX198" fmla="*/ 373273 h 605239"/>
                <a:gd name="connsiteY198" fmla="*/ 373273 h 605239"/>
                <a:gd name="connsiteX199" fmla="*/ 373273 h 605239"/>
                <a:gd name="connsiteY199" fmla="*/ 373273 h 605239"/>
                <a:gd name="connsiteX200" fmla="*/ 373273 h 605239"/>
                <a:gd name="connsiteY200" fmla="*/ 373273 h 605239"/>
                <a:gd name="connsiteX201" fmla="*/ 373273 h 605239"/>
                <a:gd name="connsiteY201" fmla="*/ 373273 h 605239"/>
                <a:gd name="connsiteX202" fmla="*/ 373273 h 605239"/>
                <a:gd name="connsiteY202" fmla="*/ 373273 h 605239"/>
                <a:gd name="connsiteX203" fmla="*/ 373273 h 605239"/>
                <a:gd name="connsiteY203" fmla="*/ 373273 h 605239"/>
                <a:gd name="connsiteX204" fmla="*/ 373273 h 605239"/>
                <a:gd name="connsiteY204" fmla="*/ 373273 h 605239"/>
                <a:gd name="connsiteX205" fmla="*/ 373273 h 605239"/>
                <a:gd name="connsiteY205" fmla="*/ 373273 h 605239"/>
                <a:gd name="connsiteX206" fmla="*/ 373273 h 605239"/>
                <a:gd name="connsiteY206" fmla="*/ 373273 h 605239"/>
                <a:gd name="connsiteX207" fmla="*/ 373273 h 605239"/>
                <a:gd name="connsiteY207" fmla="*/ 373273 h 605239"/>
                <a:gd name="connsiteX208" fmla="*/ 373273 h 605239"/>
                <a:gd name="connsiteY208" fmla="*/ 373273 h 605239"/>
                <a:gd name="connsiteX209" fmla="*/ 373273 h 605239"/>
                <a:gd name="connsiteY209" fmla="*/ 373273 h 605239"/>
                <a:gd name="connsiteX210" fmla="*/ 373273 h 605239"/>
                <a:gd name="connsiteY210" fmla="*/ 373273 h 605239"/>
                <a:gd name="connsiteX211" fmla="*/ 373273 h 605239"/>
                <a:gd name="connsiteY211" fmla="*/ 373273 h 605239"/>
                <a:gd name="connsiteX212" fmla="*/ 373273 h 605239"/>
                <a:gd name="connsiteY212" fmla="*/ 373273 h 605239"/>
                <a:gd name="connsiteX213" fmla="*/ 373273 h 605239"/>
                <a:gd name="connsiteY213" fmla="*/ 373273 h 605239"/>
                <a:gd name="connsiteX214" fmla="*/ 373273 h 605239"/>
                <a:gd name="connsiteY214"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556277" h="606087">
                  <a:moveTo>
                    <a:pt x="278159" y="172250"/>
                  </a:moveTo>
                  <a:lnTo>
                    <a:pt x="286828" y="180136"/>
                  </a:lnTo>
                  <a:cubicBezTo>
                    <a:pt x="286925" y="180424"/>
                    <a:pt x="316594" y="206774"/>
                    <a:pt x="394620" y="227257"/>
                  </a:cubicBezTo>
                  <a:lnTo>
                    <a:pt x="402904" y="229373"/>
                  </a:lnTo>
                  <a:lnTo>
                    <a:pt x="403964" y="238028"/>
                  </a:lnTo>
                  <a:cubicBezTo>
                    <a:pt x="404060" y="239374"/>
                    <a:pt x="418606" y="377084"/>
                    <a:pt x="282590" y="428340"/>
                  </a:cubicBezTo>
                  <a:lnTo>
                    <a:pt x="278159" y="430167"/>
                  </a:lnTo>
                  <a:lnTo>
                    <a:pt x="273728" y="428340"/>
                  </a:lnTo>
                  <a:cubicBezTo>
                    <a:pt x="137615" y="377084"/>
                    <a:pt x="152161" y="239374"/>
                    <a:pt x="152257" y="238028"/>
                  </a:cubicBezTo>
                  <a:lnTo>
                    <a:pt x="153317" y="229373"/>
                  </a:lnTo>
                  <a:lnTo>
                    <a:pt x="161601" y="227257"/>
                  </a:lnTo>
                  <a:cubicBezTo>
                    <a:pt x="239723" y="206774"/>
                    <a:pt x="269296" y="180424"/>
                    <a:pt x="269489" y="180136"/>
                  </a:cubicBezTo>
                  <a:close/>
                  <a:moveTo>
                    <a:pt x="230104" y="104060"/>
                  </a:moveTo>
                  <a:lnTo>
                    <a:pt x="122343" y="160995"/>
                  </a:lnTo>
                  <a:cubicBezTo>
                    <a:pt x="122632" y="161475"/>
                    <a:pt x="122632" y="162149"/>
                    <a:pt x="122824" y="162630"/>
                  </a:cubicBezTo>
                  <a:cubicBezTo>
                    <a:pt x="123210" y="163880"/>
                    <a:pt x="123787" y="165130"/>
                    <a:pt x="124173" y="166380"/>
                  </a:cubicBezTo>
                  <a:cubicBezTo>
                    <a:pt x="124365" y="167631"/>
                    <a:pt x="124654" y="168881"/>
                    <a:pt x="124847" y="170035"/>
                  </a:cubicBezTo>
                  <a:cubicBezTo>
                    <a:pt x="125232" y="171478"/>
                    <a:pt x="125521" y="172728"/>
                    <a:pt x="125810" y="173979"/>
                  </a:cubicBezTo>
                  <a:cubicBezTo>
                    <a:pt x="126002" y="175710"/>
                    <a:pt x="126195" y="177537"/>
                    <a:pt x="126291" y="179268"/>
                  </a:cubicBezTo>
                  <a:cubicBezTo>
                    <a:pt x="126291" y="180807"/>
                    <a:pt x="126387" y="182153"/>
                    <a:pt x="126291" y="183596"/>
                  </a:cubicBezTo>
                  <a:cubicBezTo>
                    <a:pt x="126291" y="185327"/>
                    <a:pt x="126291" y="187154"/>
                    <a:pt x="126195" y="188885"/>
                  </a:cubicBezTo>
                  <a:cubicBezTo>
                    <a:pt x="126002" y="189847"/>
                    <a:pt x="125906" y="190905"/>
                    <a:pt x="125617" y="191867"/>
                  </a:cubicBezTo>
                  <a:cubicBezTo>
                    <a:pt x="125521" y="193502"/>
                    <a:pt x="125136" y="195233"/>
                    <a:pt x="124847" y="196868"/>
                  </a:cubicBezTo>
                  <a:cubicBezTo>
                    <a:pt x="124654" y="197830"/>
                    <a:pt x="124365" y="198695"/>
                    <a:pt x="124173" y="199753"/>
                  </a:cubicBezTo>
                  <a:cubicBezTo>
                    <a:pt x="123595" y="201484"/>
                    <a:pt x="123113" y="203119"/>
                    <a:pt x="122535" y="204947"/>
                  </a:cubicBezTo>
                  <a:cubicBezTo>
                    <a:pt x="122150" y="205716"/>
                    <a:pt x="121861" y="206581"/>
                    <a:pt x="121476" y="207351"/>
                  </a:cubicBezTo>
                  <a:cubicBezTo>
                    <a:pt x="120513" y="209851"/>
                    <a:pt x="119357" y="212256"/>
                    <a:pt x="117913" y="214660"/>
                  </a:cubicBezTo>
                  <a:cubicBezTo>
                    <a:pt x="116565" y="216872"/>
                    <a:pt x="115024" y="219180"/>
                    <a:pt x="113387" y="221296"/>
                  </a:cubicBezTo>
                  <a:cubicBezTo>
                    <a:pt x="112905" y="222065"/>
                    <a:pt x="112135" y="222835"/>
                    <a:pt x="111653" y="223604"/>
                  </a:cubicBezTo>
                  <a:cubicBezTo>
                    <a:pt x="110498" y="224854"/>
                    <a:pt x="109342" y="226105"/>
                    <a:pt x="108187" y="227355"/>
                  </a:cubicBezTo>
                  <a:cubicBezTo>
                    <a:pt x="107416" y="228124"/>
                    <a:pt x="106549" y="228894"/>
                    <a:pt x="105683" y="229663"/>
                  </a:cubicBezTo>
                  <a:cubicBezTo>
                    <a:pt x="104623" y="230625"/>
                    <a:pt x="103564" y="231683"/>
                    <a:pt x="102408" y="232548"/>
                  </a:cubicBezTo>
                  <a:cubicBezTo>
                    <a:pt x="101349" y="233318"/>
                    <a:pt x="100386" y="233991"/>
                    <a:pt x="99519" y="234664"/>
                  </a:cubicBezTo>
                  <a:cubicBezTo>
                    <a:pt x="98364" y="235434"/>
                    <a:pt x="97112" y="236395"/>
                    <a:pt x="95956" y="237069"/>
                  </a:cubicBezTo>
                  <a:cubicBezTo>
                    <a:pt x="94801" y="237742"/>
                    <a:pt x="93838" y="238223"/>
                    <a:pt x="92778" y="238704"/>
                  </a:cubicBezTo>
                  <a:cubicBezTo>
                    <a:pt x="91526" y="239473"/>
                    <a:pt x="90274" y="240146"/>
                    <a:pt x="89023" y="240627"/>
                  </a:cubicBezTo>
                  <a:cubicBezTo>
                    <a:pt x="87867" y="241108"/>
                    <a:pt x="86711" y="241685"/>
                    <a:pt x="85556" y="242070"/>
                  </a:cubicBezTo>
                  <a:cubicBezTo>
                    <a:pt x="84304" y="242550"/>
                    <a:pt x="82956" y="243031"/>
                    <a:pt x="81607" y="243416"/>
                  </a:cubicBezTo>
                  <a:cubicBezTo>
                    <a:pt x="80548" y="243801"/>
                    <a:pt x="79296" y="244089"/>
                    <a:pt x="78140" y="244282"/>
                  </a:cubicBezTo>
                  <a:cubicBezTo>
                    <a:pt x="76696" y="244666"/>
                    <a:pt x="75348" y="244955"/>
                    <a:pt x="73903" y="245147"/>
                  </a:cubicBezTo>
                  <a:cubicBezTo>
                    <a:pt x="72844" y="245436"/>
                    <a:pt x="71496" y="245532"/>
                    <a:pt x="70436" y="245724"/>
                  </a:cubicBezTo>
                  <a:cubicBezTo>
                    <a:pt x="69859" y="245820"/>
                    <a:pt x="69377" y="245917"/>
                    <a:pt x="68992" y="245917"/>
                  </a:cubicBezTo>
                  <a:lnTo>
                    <a:pt x="68992" y="360075"/>
                  </a:lnTo>
                  <a:cubicBezTo>
                    <a:pt x="69859" y="360075"/>
                    <a:pt x="70822" y="360363"/>
                    <a:pt x="71785" y="360459"/>
                  </a:cubicBezTo>
                  <a:cubicBezTo>
                    <a:pt x="72651" y="360556"/>
                    <a:pt x="73711" y="360748"/>
                    <a:pt x="74674" y="360844"/>
                  </a:cubicBezTo>
                  <a:cubicBezTo>
                    <a:pt x="76696" y="361229"/>
                    <a:pt x="78718" y="361710"/>
                    <a:pt x="80644" y="362383"/>
                  </a:cubicBezTo>
                  <a:cubicBezTo>
                    <a:pt x="81415" y="362479"/>
                    <a:pt x="82185" y="362768"/>
                    <a:pt x="82956" y="362960"/>
                  </a:cubicBezTo>
                  <a:cubicBezTo>
                    <a:pt x="85556" y="363826"/>
                    <a:pt x="88252" y="364883"/>
                    <a:pt x="90756" y="366038"/>
                  </a:cubicBezTo>
                  <a:cubicBezTo>
                    <a:pt x="91237" y="366230"/>
                    <a:pt x="91623" y="366518"/>
                    <a:pt x="92104" y="366807"/>
                  </a:cubicBezTo>
                  <a:cubicBezTo>
                    <a:pt x="94126" y="367865"/>
                    <a:pt x="96149" y="369019"/>
                    <a:pt x="98075" y="370269"/>
                  </a:cubicBezTo>
                  <a:cubicBezTo>
                    <a:pt x="98845" y="370846"/>
                    <a:pt x="99712" y="371423"/>
                    <a:pt x="100482" y="372000"/>
                  </a:cubicBezTo>
                  <a:cubicBezTo>
                    <a:pt x="102023" y="373058"/>
                    <a:pt x="103371" y="374212"/>
                    <a:pt x="104912" y="375463"/>
                  </a:cubicBezTo>
                  <a:cubicBezTo>
                    <a:pt x="105683" y="376232"/>
                    <a:pt x="106453" y="376905"/>
                    <a:pt x="107224" y="377675"/>
                  </a:cubicBezTo>
                  <a:cubicBezTo>
                    <a:pt x="108572" y="379021"/>
                    <a:pt x="109824" y="380367"/>
                    <a:pt x="111268" y="381906"/>
                  </a:cubicBezTo>
                  <a:cubicBezTo>
                    <a:pt x="111750" y="382676"/>
                    <a:pt x="112424" y="383349"/>
                    <a:pt x="113002" y="384118"/>
                  </a:cubicBezTo>
                  <a:cubicBezTo>
                    <a:pt x="114735" y="386330"/>
                    <a:pt x="116468" y="388735"/>
                    <a:pt x="117913" y="391427"/>
                  </a:cubicBezTo>
                  <a:cubicBezTo>
                    <a:pt x="119357" y="393832"/>
                    <a:pt x="120513" y="396236"/>
                    <a:pt x="121476" y="398737"/>
                  </a:cubicBezTo>
                  <a:cubicBezTo>
                    <a:pt x="121861" y="399506"/>
                    <a:pt x="122150" y="400275"/>
                    <a:pt x="122343" y="400949"/>
                  </a:cubicBezTo>
                  <a:cubicBezTo>
                    <a:pt x="123017" y="402776"/>
                    <a:pt x="123595" y="404507"/>
                    <a:pt x="124173" y="406334"/>
                  </a:cubicBezTo>
                  <a:cubicBezTo>
                    <a:pt x="124365" y="407200"/>
                    <a:pt x="124558" y="408065"/>
                    <a:pt x="124750" y="408931"/>
                  </a:cubicBezTo>
                  <a:cubicBezTo>
                    <a:pt x="125136" y="410758"/>
                    <a:pt x="125521" y="412489"/>
                    <a:pt x="125810" y="414413"/>
                  </a:cubicBezTo>
                  <a:cubicBezTo>
                    <a:pt x="125906" y="415182"/>
                    <a:pt x="126002" y="416048"/>
                    <a:pt x="126002" y="416817"/>
                  </a:cubicBezTo>
                  <a:cubicBezTo>
                    <a:pt x="126291" y="419222"/>
                    <a:pt x="126387" y="421434"/>
                    <a:pt x="126387" y="423838"/>
                  </a:cubicBezTo>
                  <a:lnTo>
                    <a:pt x="126387" y="424607"/>
                  </a:lnTo>
                  <a:cubicBezTo>
                    <a:pt x="126291" y="427300"/>
                    <a:pt x="126002" y="429801"/>
                    <a:pt x="125617" y="432397"/>
                  </a:cubicBezTo>
                  <a:cubicBezTo>
                    <a:pt x="125521" y="433167"/>
                    <a:pt x="125424" y="433936"/>
                    <a:pt x="125136" y="434706"/>
                  </a:cubicBezTo>
                  <a:cubicBezTo>
                    <a:pt x="124847" y="436437"/>
                    <a:pt x="124365" y="438360"/>
                    <a:pt x="123884" y="440091"/>
                  </a:cubicBezTo>
                  <a:cubicBezTo>
                    <a:pt x="123595" y="441053"/>
                    <a:pt x="123402" y="441919"/>
                    <a:pt x="123113" y="442784"/>
                  </a:cubicBezTo>
                  <a:cubicBezTo>
                    <a:pt x="122824" y="443457"/>
                    <a:pt x="122632" y="444131"/>
                    <a:pt x="122343" y="444900"/>
                  </a:cubicBezTo>
                  <a:lnTo>
                    <a:pt x="230104" y="501835"/>
                  </a:lnTo>
                  <a:cubicBezTo>
                    <a:pt x="230682" y="501162"/>
                    <a:pt x="231452" y="500488"/>
                    <a:pt x="232127" y="499719"/>
                  </a:cubicBezTo>
                  <a:cubicBezTo>
                    <a:pt x="232608" y="499238"/>
                    <a:pt x="233090" y="498565"/>
                    <a:pt x="233764" y="498084"/>
                  </a:cubicBezTo>
                  <a:cubicBezTo>
                    <a:pt x="235112" y="496545"/>
                    <a:pt x="236749" y="495199"/>
                    <a:pt x="238386" y="493949"/>
                  </a:cubicBezTo>
                  <a:cubicBezTo>
                    <a:pt x="238771" y="493564"/>
                    <a:pt x="239060" y="493275"/>
                    <a:pt x="239542" y="492891"/>
                  </a:cubicBezTo>
                  <a:cubicBezTo>
                    <a:pt x="241564" y="491352"/>
                    <a:pt x="243683" y="489909"/>
                    <a:pt x="245898" y="488659"/>
                  </a:cubicBezTo>
                  <a:cubicBezTo>
                    <a:pt x="246379" y="488371"/>
                    <a:pt x="246764" y="488082"/>
                    <a:pt x="247150" y="487890"/>
                  </a:cubicBezTo>
                  <a:cubicBezTo>
                    <a:pt x="249076" y="486832"/>
                    <a:pt x="250809" y="485966"/>
                    <a:pt x="252735" y="485101"/>
                  </a:cubicBezTo>
                  <a:cubicBezTo>
                    <a:pt x="253505" y="484812"/>
                    <a:pt x="254372" y="484427"/>
                    <a:pt x="255143" y="484235"/>
                  </a:cubicBezTo>
                  <a:cubicBezTo>
                    <a:pt x="256780" y="483562"/>
                    <a:pt x="258417" y="482985"/>
                    <a:pt x="260054" y="482408"/>
                  </a:cubicBezTo>
                  <a:cubicBezTo>
                    <a:pt x="260921" y="482215"/>
                    <a:pt x="261787" y="481927"/>
                    <a:pt x="262654" y="481831"/>
                  </a:cubicBezTo>
                  <a:cubicBezTo>
                    <a:pt x="264291" y="481254"/>
                    <a:pt x="266121" y="480965"/>
                    <a:pt x="267854" y="480677"/>
                  </a:cubicBezTo>
                  <a:cubicBezTo>
                    <a:pt x="268625" y="480580"/>
                    <a:pt x="269492" y="480388"/>
                    <a:pt x="270262" y="480292"/>
                  </a:cubicBezTo>
                  <a:cubicBezTo>
                    <a:pt x="272958" y="479907"/>
                    <a:pt x="275462" y="479811"/>
                    <a:pt x="278159" y="479811"/>
                  </a:cubicBezTo>
                  <a:cubicBezTo>
                    <a:pt x="280759" y="479811"/>
                    <a:pt x="283263" y="479907"/>
                    <a:pt x="285959" y="480292"/>
                  </a:cubicBezTo>
                  <a:cubicBezTo>
                    <a:pt x="286729" y="480388"/>
                    <a:pt x="287596" y="480580"/>
                    <a:pt x="288367" y="480677"/>
                  </a:cubicBezTo>
                  <a:cubicBezTo>
                    <a:pt x="290100" y="480965"/>
                    <a:pt x="291930" y="481254"/>
                    <a:pt x="293567" y="481831"/>
                  </a:cubicBezTo>
                  <a:cubicBezTo>
                    <a:pt x="294434" y="481927"/>
                    <a:pt x="295300" y="482215"/>
                    <a:pt x="296167" y="482600"/>
                  </a:cubicBezTo>
                  <a:cubicBezTo>
                    <a:pt x="297804" y="482985"/>
                    <a:pt x="299441" y="483562"/>
                    <a:pt x="301175" y="484235"/>
                  </a:cubicBezTo>
                  <a:cubicBezTo>
                    <a:pt x="301849" y="484427"/>
                    <a:pt x="302812" y="484812"/>
                    <a:pt x="303486" y="485197"/>
                  </a:cubicBezTo>
                  <a:cubicBezTo>
                    <a:pt x="305412" y="485966"/>
                    <a:pt x="307242" y="486832"/>
                    <a:pt x="308975" y="487890"/>
                  </a:cubicBezTo>
                  <a:cubicBezTo>
                    <a:pt x="309360" y="488082"/>
                    <a:pt x="309842" y="488371"/>
                    <a:pt x="310323" y="488659"/>
                  </a:cubicBezTo>
                  <a:cubicBezTo>
                    <a:pt x="312538" y="489909"/>
                    <a:pt x="314657" y="491352"/>
                    <a:pt x="316679" y="492891"/>
                  </a:cubicBezTo>
                  <a:cubicBezTo>
                    <a:pt x="317161" y="493275"/>
                    <a:pt x="317546" y="493660"/>
                    <a:pt x="317931" y="494045"/>
                  </a:cubicBezTo>
                  <a:cubicBezTo>
                    <a:pt x="319568" y="495295"/>
                    <a:pt x="321109" y="496545"/>
                    <a:pt x="322457" y="498084"/>
                  </a:cubicBezTo>
                  <a:lnTo>
                    <a:pt x="324094" y="499719"/>
                  </a:lnTo>
                  <a:cubicBezTo>
                    <a:pt x="324769" y="500488"/>
                    <a:pt x="325539" y="501162"/>
                    <a:pt x="326117" y="501835"/>
                  </a:cubicBezTo>
                  <a:lnTo>
                    <a:pt x="433878" y="444900"/>
                  </a:lnTo>
                  <a:cubicBezTo>
                    <a:pt x="433589" y="444419"/>
                    <a:pt x="433493" y="443938"/>
                    <a:pt x="433397" y="443457"/>
                  </a:cubicBezTo>
                  <a:cubicBezTo>
                    <a:pt x="433011" y="442111"/>
                    <a:pt x="432530" y="440765"/>
                    <a:pt x="432145" y="439514"/>
                  </a:cubicBezTo>
                  <a:cubicBezTo>
                    <a:pt x="431856" y="438360"/>
                    <a:pt x="431567" y="437110"/>
                    <a:pt x="431182" y="435860"/>
                  </a:cubicBezTo>
                  <a:cubicBezTo>
                    <a:pt x="430989" y="434609"/>
                    <a:pt x="430700" y="433359"/>
                    <a:pt x="430508" y="432013"/>
                  </a:cubicBezTo>
                  <a:cubicBezTo>
                    <a:pt x="430219" y="430282"/>
                    <a:pt x="430122" y="428358"/>
                    <a:pt x="429930" y="426627"/>
                  </a:cubicBezTo>
                  <a:cubicBezTo>
                    <a:pt x="429930" y="425281"/>
                    <a:pt x="429834" y="423838"/>
                    <a:pt x="429930" y="422492"/>
                  </a:cubicBezTo>
                  <a:cubicBezTo>
                    <a:pt x="429930" y="420568"/>
                    <a:pt x="429930" y="418837"/>
                    <a:pt x="430122" y="417010"/>
                  </a:cubicBezTo>
                  <a:cubicBezTo>
                    <a:pt x="430219" y="416048"/>
                    <a:pt x="430315" y="414990"/>
                    <a:pt x="430604" y="414028"/>
                  </a:cubicBezTo>
                  <a:cubicBezTo>
                    <a:pt x="430700" y="412393"/>
                    <a:pt x="431085" y="410758"/>
                    <a:pt x="431374" y="409220"/>
                  </a:cubicBezTo>
                  <a:cubicBezTo>
                    <a:pt x="431567" y="408162"/>
                    <a:pt x="431856" y="407200"/>
                    <a:pt x="432145" y="406142"/>
                  </a:cubicBezTo>
                  <a:cubicBezTo>
                    <a:pt x="432626" y="404507"/>
                    <a:pt x="433108" y="402776"/>
                    <a:pt x="433782" y="401141"/>
                  </a:cubicBezTo>
                  <a:cubicBezTo>
                    <a:pt x="434167" y="400372"/>
                    <a:pt x="434360" y="399506"/>
                    <a:pt x="434745" y="398737"/>
                  </a:cubicBezTo>
                  <a:cubicBezTo>
                    <a:pt x="435804" y="396236"/>
                    <a:pt x="436960" y="393832"/>
                    <a:pt x="438308" y="391427"/>
                  </a:cubicBezTo>
                  <a:cubicBezTo>
                    <a:pt x="439656" y="388831"/>
                    <a:pt x="441486" y="386330"/>
                    <a:pt x="443219" y="384118"/>
                  </a:cubicBezTo>
                  <a:cubicBezTo>
                    <a:pt x="443701" y="383445"/>
                    <a:pt x="444375" y="382772"/>
                    <a:pt x="444857" y="382195"/>
                  </a:cubicBezTo>
                  <a:cubicBezTo>
                    <a:pt x="446301" y="380560"/>
                    <a:pt x="447649" y="379021"/>
                    <a:pt x="449190" y="377482"/>
                  </a:cubicBezTo>
                  <a:cubicBezTo>
                    <a:pt x="449768" y="376905"/>
                    <a:pt x="450442" y="376424"/>
                    <a:pt x="451212" y="375751"/>
                  </a:cubicBezTo>
                  <a:cubicBezTo>
                    <a:pt x="452850" y="374405"/>
                    <a:pt x="454487" y="372962"/>
                    <a:pt x="456220" y="371712"/>
                  </a:cubicBezTo>
                  <a:cubicBezTo>
                    <a:pt x="456798" y="371327"/>
                    <a:pt x="457376" y="370846"/>
                    <a:pt x="457857" y="370462"/>
                  </a:cubicBezTo>
                  <a:cubicBezTo>
                    <a:pt x="462865" y="367192"/>
                    <a:pt x="467969" y="364595"/>
                    <a:pt x="473554" y="362864"/>
                  </a:cubicBezTo>
                  <a:cubicBezTo>
                    <a:pt x="474036" y="362768"/>
                    <a:pt x="474614" y="362575"/>
                    <a:pt x="475095" y="362479"/>
                  </a:cubicBezTo>
                  <a:cubicBezTo>
                    <a:pt x="477406" y="361902"/>
                    <a:pt x="479525" y="361229"/>
                    <a:pt x="481836" y="360844"/>
                  </a:cubicBezTo>
                  <a:lnTo>
                    <a:pt x="484436" y="360459"/>
                  </a:lnTo>
                  <a:cubicBezTo>
                    <a:pt x="485303" y="360363"/>
                    <a:pt x="486362" y="360075"/>
                    <a:pt x="487229" y="360075"/>
                  </a:cubicBezTo>
                  <a:lnTo>
                    <a:pt x="487229" y="245917"/>
                  </a:lnTo>
                  <a:cubicBezTo>
                    <a:pt x="486844" y="245917"/>
                    <a:pt x="486362" y="245820"/>
                    <a:pt x="485881" y="245724"/>
                  </a:cubicBezTo>
                  <a:cubicBezTo>
                    <a:pt x="484725" y="245532"/>
                    <a:pt x="483473" y="245436"/>
                    <a:pt x="482318" y="245147"/>
                  </a:cubicBezTo>
                  <a:cubicBezTo>
                    <a:pt x="480873" y="244955"/>
                    <a:pt x="479525" y="244666"/>
                    <a:pt x="478081" y="244282"/>
                  </a:cubicBezTo>
                  <a:cubicBezTo>
                    <a:pt x="477021" y="244089"/>
                    <a:pt x="475769" y="243801"/>
                    <a:pt x="474614" y="243416"/>
                  </a:cubicBezTo>
                  <a:cubicBezTo>
                    <a:pt x="473362" y="243031"/>
                    <a:pt x="471917" y="242550"/>
                    <a:pt x="470665" y="242070"/>
                  </a:cubicBezTo>
                  <a:cubicBezTo>
                    <a:pt x="469510" y="241685"/>
                    <a:pt x="468354" y="241108"/>
                    <a:pt x="467295" y="240627"/>
                  </a:cubicBezTo>
                  <a:cubicBezTo>
                    <a:pt x="465947" y="240146"/>
                    <a:pt x="464695" y="239473"/>
                    <a:pt x="463443" y="238896"/>
                  </a:cubicBezTo>
                  <a:cubicBezTo>
                    <a:pt x="462480" y="238223"/>
                    <a:pt x="461420" y="237742"/>
                    <a:pt x="460265" y="237069"/>
                  </a:cubicBezTo>
                  <a:cubicBezTo>
                    <a:pt x="459205" y="236395"/>
                    <a:pt x="457857" y="235434"/>
                    <a:pt x="456798" y="234664"/>
                  </a:cubicBezTo>
                  <a:cubicBezTo>
                    <a:pt x="455835" y="234087"/>
                    <a:pt x="454872" y="233318"/>
                    <a:pt x="453813" y="232548"/>
                  </a:cubicBezTo>
                  <a:cubicBezTo>
                    <a:pt x="452753" y="231683"/>
                    <a:pt x="451598" y="230625"/>
                    <a:pt x="450538" y="229663"/>
                  </a:cubicBezTo>
                  <a:cubicBezTo>
                    <a:pt x="449672" y="228894"/>
                    <a:pt x="448805" y="228124"/>
                    <a:pt x="448034" y="227355"/>
                  </a:cubicBezTo>
                  <a:cubicBezTo>
                    <a:pt x="446879" y="226105"/>
                    <a:pt x="445723" y="224854"/>
                    <a:pt x="444664" y="223604"/>
                  </a:cubicBezTo>
                  <a:cubicBezTo>
                    <a:pt x="444086" y="222835"/>
                    <a:pt x="443316" y="222065"/>
                    <a:pt x="442834" y="221296"/>
                  </a:cubicBezTo>
                  <a:cubicBezTo>
                    <a:pt x="441197" y="219180"/>
                    <a:pt x="439656" y="217064"/>
                    <a:pt x="438308" y="214660"/>
                  </a:cubicBezTo>
                  <a:cubicBezTo>
                    <a:pt x="436960" y="212256"/>
                    <a:pt x="435804" y="209851"/>
                    <a:pt x="434745" y="207351"/>
                  </a:cubicBezTo>
                  <a:cubicBezTo>
                    <a:pt x="434360" y="206581"/>
                    <a:pt x="434167" y="205812"/>
                    <a:pt x="433878" y="205043"/>
                  </a:cubicBezTo>
                  <a:cubicBezTo>
                    <a:pt x="433204" y="203312"/>
                    <a:pt x="432626" y="201484"/>
                    <a:pt x="432145" y="199753"/>
                  </a:cubicBezTo>
                  <a:cubicBezTo>
                    <a:pt x="431856" y="198695"/>
                    <a:pt x="431567" y="197830"/>
                    <a:pt x="431471" y="196964"/>
                  </a:cubicBezTo>
                  <a:cubicBezTo>
                    <a:pt x="431085" y="195233"/>
                    <a:pt x="430700" y="193406"/>
                    <a:pt x="430508" y="191675"/>
                  </a:cubicBezTo>
                  <a:cubicBezTo>
                    <a:pt x="430315" y="190809"/>
                    <a:pt x="430219" y="190040"/>
                    <a:pt x="430219" y="189174"/>
                  </a:cubicBezTo>
                  <a:cubicBezTo>
                    <a:pt x="429930" y="186770"/>
                    <a:pt x="429834" y="184462"/>
                    <a:pt x="429834" y="182057"/>
                  </a:cubicBezTo>
                  <a:lnTo>
                    <a:pt x="429834" y="181288"/>
                  </a:lnTo>
                  <a:cubicBezTo>
                    <a:pt x="429930" y="178691"/>
                    <a:pt x="430219" y="176094"/>
                    <a:pt x="430604" y="173594"/>
                  </a:cubicBezTo>
                  <a:cubicBezTo>
                    <a:pt x="430700" y="172728"/>
                    <a:pt x="430989" y="171958"/>
                    <a:pt x="431085" y="171093"/>
                  </a:cubicBezTo>
                  <a:cubicBezTo>
                    <a:pt x="431471" y="169266"/>
                    <a:pt x="431856" y="167534"/>
                    <a:pt x="432337" y="165899"/>
                  </a:cubicBezTo>
                  <a:cubicBezTo>
                    <a:pt x="432626" y="164842"/>
                    <a:pt x="432915" y="163976"/>
                    <a:pt x="433204" y="163110"/>
                  </a:cubicBezTo>
                  <a:cubicBezTo>
                    <a:pt x="433493" y="162341"/>
                    <a:pt x="433589" y="161764"/>
                    <a:pt x="433878" y="160995"/>
                  </a:cubicBezTo>
                  <a:lnTo>
                    <a:pt x="326213" y="104060"/>
                  </a:lnTo>
                  <a:cubicBezTo>
                    <a:pt x="325539" y="104829"/>
                    <a:pt x="324865" y="105406"/>
                    <a:pt x="324287" y="106079"/>
                  </a:cubicBezTo>
                  <a:cubicBezTo>
                    <a:pt x="323613" y="106656"/>
                    <a:pt x="323131" y="107426"/>
                    <a:pt x="322457" y="108099"/>
                  </a:cubicBezTo>
                  <a:cubicBezTo>
                    <a:pt x="321109" y="109349"/>
                    <a:pt x="319568" y="110600"/>
                    <a:pt x="318220" y="111850"/>
                  </a:cubicBezTo>
                  <a:cubicBezTo>
                    <a:pt x="317739" y="112235"/>
                    <a:pt x="317161" y="112715"/>
                    <a:pt x="316679" y="113100"/>
                  </a:cubicBezTo>
                  <a:cubicBezTo>
                    <a:pt x="314657" y="114639"/>
                    <a:pt x="312538" y="115985"/>
                    <a:pt x="310323" y="117428"/>
                  </a:cubicBezTo>
                  <a:lnTo>
                    <a:pt x="308879" y="118197"/>
                  </a:lnTo>
                  <a:cubicBezTo>
                    <a:pt x="307049" y="119159"/>
                    <a:pt x="305316" y="120025"/>
                    <a:pt x="303582" y="120794"/>
                  </a:cubicBezTo>
                  <a:cubicBezTo>
                    <a:pt x="302812" y="121179"/>
                    <a:pt x="301849" y="121467"/>
                    <a:pt x="300982" y="121852"/>
                  </a:cubicBezTo>
                  <a:cubicBezTo>
                    <a:pt x="299441" y="122429"/>
                    <a:pt x="297804" y="123006"/>
                    <a:pt x="296360" y="123487"/>
                  </a:cubicBezTo>
                  <a:cubicBezTo>
                    <a:pt x="295397" y="123679"/>
                    <a:pt x="294434" y="123968"/>
                    <a:pt x="293567" y="124256"/>
                  </a:cubicBezTo>
                  <a:cubicBezTo>
                    <a:pt x="291930" y="124641"/>
                    <a:pt x="290100" y="125026"/>
                    <a:pt x="288367" y="125218"/>
                  </a:cubicBezTo>
                  <a:cubicBezTo>
                    <a:pt x="287596" y="125410"/>
                    <a:pt x="286729" y="125603"/>
                    <a:pt x="285959" y="125795"/>
                  </a:cubicBezTo>
                  <a:cubicBezTo>
                    <a:pt x="283263" y="125987"/>
                    <a:pt x="280759" y="126276"/>
                    <a:pt x="278159" y="126276"/>
                  </a:cubicBezTo>
                  <a:cubicBezTo>
                    <a:pt x="275462" y="126276"/>
                    <a:pt x="272958" y="125987"/>
                    <a:pt x="270262" y="125795"/>
                  </a:cubicBezTo>
                  <a:cubicBezTo>
                    <a:pt x="269492" y="125603"/>
                    <a:pt x="268625" y="125410"/>
                    <a:pt x="267854" y="125218"/>
                  </a:cubicBezTo>
                  <a:cubicBezTo>
                    <a:pt x="266121" y="125026"/>
                    <a:pt x="264388" y="124641"/>
                    <a:pt x="262654" y="124256"/>
                  </a:cubicBezTo>
                  <a:cubicBezTo>
                    <a:pt x="261787" y="123968"/>
                    <a:pt x="260824" y="123679"/>
                    <a:pt x="259958" y="123487"/>
                  </a:cubicBezTo>
                  <a:cubicBezTo>
                    <a:pt x="258417" y="123006"/>
                    <a:pt x="256780" y="122429"/>
                    <a:pt x="255239" y="121852"/>
                  </a:cubicBezTo>
                  <a:cubicBezTo>
                    <a:pt x="254372" y="121467"/>
                    <a:pt x="253505" y="121179"/>
                    <a:pt x="252735" y="120794"/>
                  </a:cubicBezTo>
                  <a:cubicBezTo>
                    <a:pt x="250905" y="120025"/>
                    <a:pt x="249172" y="119159"/>
                    <a:pt x="247535" y="118197"/>
                  </a:cubicBezTo>
                  <a:cubicBezTo>
                    <a:pt x="246861" y="117909"/>
                    <a:pt x="246379" y="117620"/>
                    <a:pt x="245898" y="117332"/>
                  </a:cubicBezTo>
                  <a:cubicBezTo>
                    <a:pt x="243779" y="115985"/>
                    <a:pt x="241564" y="114639"/>
                    <a:pt x="239542" y="113100"/>
                  </a:cubicBezTo>
                  <a:cubicBezTo>
                    <a:pt x="239060" y="112619"/>
                    <a:pt x="238579" y="112235"/>
                    <a:pt x="238001" y="111754"/>
                  </a:cubicBezTo>
                  <a:cubicBezTo>
                    <a:pt x="236556" y="110600"/>
                    <a:pt x="235112" y="109349"/>
                    <a:pt x="233860" y="108099"/>
                  </a:cubicBezTo>
                  <a:cubicBezTo>
                    <a:pt x="233282" y="107426"/>
                    <a:pt x="232608" y="106656"/>
                    <a:pt x="231934" y="106079"/>
                  </a:cubicBezTo>
                  <a:cubicBezTo>
                    <a:pt x="231356" y="105406"/>
                    <a:pt x="230586" y="104829"/>
                    <a:pt x="230104" y="104060"/>
                  </a:cubicBezTo>
                  <a:close/>
                  <a:moveTo>
                    <a:pt x="278159" y="0"/>
                  </a:moveTo>
                  <a:cubicBezTo>
                    <a:pt x="313020" y="0"/>
                    <a:pt x="341332" y="28275"/>
                    <a:pt x="341332" y="63090"/>
                  </a:cubicBezTo>
                  <a:cubicBezTo>
                    <a:pt x="341332" y="69533"/>
                    <a:pt x="340177" y="75881"/>
                    <a:pt x="338347" y="81940"/>
                  </a:cubicBezTo>
                  <a:lnTo>
                    <a:pt x="447264" y="139548"/>
                  </a:lnTo>
                  <a:cubicBezTo>
                    <a:pt x="451309" y="135316"/>
                    <a:pt x="456028" y="131565"/>
                    <a:pt x="461324" y="128392"/>
                  </a:cubicBezTo>
                  <a:cubicBezTo>
                    <a:pt x="491563" y="111080"/>
                    <a:pt x="530180" y="121371"/>
                    <a:pt x="547803" y="151473"/>
                  </a:cubicBezTo>
                  <a:cubicBezTo>
                    <a:pt x="556277" y="166188"/>
                    <a:pt x="558396" y="183211"/>
                    <a:pt x="553966" y="199465"/>
                  </a:cubicBezTo>
                  <a:cubicBezTo>
                    <a:pt x="549729" y="215814"/>
                    <a:pt x="539232" y="229278"/>
                    <a:pt x="524498" y="237646"/>
                  </a:cubicBezTo>
                  <a:cubicBezTo>
                    <a:pt x="520742" y="239858"/>
                    <a:pt x="516697" y="241493"/>
                    <a:pt x="512556" y="242935"/>
                  </a:cubicBezTo>
                  <a:lnTo>
                    <a:pt x="512556" y="362960"/>
                  </a:lnTo>
                  <a:cubicBezTo>
                    <a:pt x="516794" y="364403"/>
                    <a:pt x="520838" y="366134"/>
                    <a:pt x="524690" y="368442"/>
                  </a:cubicBezTo>
                  <a:cubicBezTo>
                    <a:pt x="539232" y="376617"/>
                    <a:pt x="549729" y="390273"/>
                    <a:pt x="553966" y="406527"/>
                  </a:cubicBezTo>
                  <a:cubicBezTo>
                    <a:pt x="555507" y="412105"/>
                    <a:pt x="556277" y="417683"/>
                    <a:pt x="556277" y="423261"/>
                  </a:cubicBezTo>
                  <a:cubicBezTo>
                    <a:pt x="556277" y="434032"/>
                    <a:pt x="553388" y="444804"/>
                    <a:pt x="547803" y="454517"/>
                  </a:cubicBezTo>
                  <a:cubicBezTo>
                    <a:pt x="536054" y="474714"/>
                    <a:pt x="514675" y="485966"/>
                    <a:pt x="492911" y="485966"/>
                  </a:cubicBezTo>
                  <a:cubicBezTo>
                    <a:pt x="482125" y="485966"/>
                    <a:pt x="471339" y="483273"/>
                    <a:pt x="461324" y="477503"/>
                  </a:cubicBezTo>
                  <a:cubicBezTo>
                    <a:pt x="456028" y="474522"/>
                    <a:pt x="451405" y="470675"/>
                    <a:pt x="447360" y="466443"/>
                  </a:cubicBezTo>
                  <a:lnTo>
                    <a:pt x="338251" y="524051"/>
                  </a:lnTo>
                  <a:cubicBezTo>
                    <a:pt x="340177" y="530110"/>
                    <a:pt x="341332" y="536457"/>
                    <a:pt x="341332" y="542901"/>
                  </a:cubicBezTo>
                  <a:cubicBezTo>
                    <a:pt x="341332" y="577620"/>
                    <a:pt x="313020" y="606087"/>
                    <a:pt x="278159" y="606087"/>
                  </a:cubicBezTo>
                  <a:cubicBezTo>
                    <a:pt x="243201" y="606087"/>
                    <a:pt x="214889" y="577620"/>
                    <a:pt x="214889" y="542901"/>
                  </a:cubicBezTo>
                  <a:cubicBezTo>
                    <a:pt x="214889" y="536457"/>
                    <a:pt x="216044" y="530110"/>
                    <a:pt x="217970" y="524051"/>
                  </a:cubicBezTo>
                  <a:lnTo>
                    <a:pt x="108861" y="466443"/>
                  </a:lnTo>
                  <a:cubicBezTo>
                    <a:pt x="104816" y="470675"/>
                    <a:pt x="100193" y="474522"/>
                    <a:pt x="94897" y="477503"/>
                  </a:cubicBezTo>
                  <a:cubicBezTo>
                    <a:pt x="84978" y="483273"/>
                    <a:pt x="74096" y="485966"/>
                    <a:pt x="63310" y="485966"/>
                  </a:cubicBezTo>
                  <a:cubicBezTo>
                    <a:pt x="41546" y="485966"/>
                    <a:pt x="20167" y="474714"/>
                    <a:pt x="8418" y="454517"/>
                  </a:cubicBezTo>
                  <a:cubicBezTo>
                    <a:pt x="-56" y="439899"/>
                    <a:pt x="-2175" y="422876"/>
                    <a:pt x="2255" y="406527"/>
                  </a:cubicBezTo>
                  <a:cubicBezTo>
                    <a:pt x="6588" y="390273"/>
                    <a:pt x="17085" y="376617"/>
                    <a:pt x="31723" y="368250"/>
                  </a:cubicBezTo>
                  <a:cubicBezTo>
                    <a:pt x="35479" y="366134"/>
                    <a:pt x="39524" y="364403"/>
                    <a:pt x="43761" y="362960"/>
                  </a:cubicBezTo>
                  <a:lnTo>
                    <a:pt x="43761" y="242935"/>
                  </a:lnTo>
                  <a:cubicBezTo>
                    <a:pt x="39427" y="241493"/>
                    <a:pt x="35383" y="239858"/>
                    <a:pt x="31627" y="237646"/>
                  </a:cubicBezTo>
                  <a:cubicBezTo>
                    <a:pt x="17085" y="229278"/>
                    <a:pt x="6588" y="215814"/>
                    <a:pt x="2255" y="199465"/>
                  </a:cubicBezTo>
                  <a:cubicBezTo>
                    <a:pt x="-2175" y="183211"/>
                    <a:pt x="-56" y="166188"/>
                    <a:pt x="8418" y="151473"/>
                  </a:cubicBezTo>
                  <a:cubicBezTo>
                    <a:pt x="26041" y="121371"/>
                    <a:pt x="64755" y="111080"/>
                    <a:pt x="94897" y="128392"/>
                  </a:cubicBezTo>
                  <a:cubicBezTo>
                    <a:pt x="100193" y="131565"/>
                    <a:pt x="104816" y="135316"/>
                    <a:pt x="108861" y="139548"/>
                  </a:cubicBezTo>
                  <a:lnTo>
                    <a:pt x="217970" y="81940"/>
                  </a:lnTo>
                  <a:cubicBezTo>
                    <a:pt x="216044" y="75881"/>
                    <a:pt x="214889" y="69533"/>
                    <a:pt x="214889" y="63090"/>
                  </a:cubicBezTo>
                  <a:cubicBezTo>
                    <a:pt x="214889" y="28275"/>
                    <a:pt x="243201" y="0"/>
                    <a:pt x="27815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grpSp>
        <p:nvGrpSpPr>
          <p:cNvPr id="20483" name="组合 41">
            <a:extLst>
              <a:ext uri="{FF2B5EF4-FFF2-40B4-BE49-F238E27FC236}">
                <a16:creationId xmlns="" xmlns:a16="http://schemas.microsoft.com/office/drawing/2014/main" id="{415096BD-B170-44A4-8F13-718AFBA57E44}"/>
              </a:ext>
            </a:extLst>
          </p:cNvPr>
          <p:cNvGrpSpPr>
            <a:grpSpLocks/>
          </p:cNvGrpSpPr>
          <p:nvPr/>
        </p:nvGrpSpPr>
        <p:grpSpPr bwMode="auto">
          <a:xfrm flipH="1">
            <a:off x="9839325" y="2044700"/>
            <a:ext cx="866775" cy="866775"/>
            <a:chOff x="2250696" y="2507496"/>
            <a:chExt cx="921508" cy="921505"/>
          </a:xfrm>
        </p:grpSpPr>
        <p:sp>
          <p:nvSpPr>
            <p:cNvPr id="43" name="椭圆 42">
              <a:extLst>
                <a:ext uri="{FF2B5EF4-FFF2-40B4-BE49-F238E27FC236}">
                  <a16:creationId xmlns="" xmlns:a16="http://schemas.microsoft.com/office/drawing/2014/main" id="{EC6D57DE-C837-4E67-AE13-D62866F27AB3}"/>
                </a:ext>
              </a:extLst>
            </p:cNvPr>
            <p:cNvSpPr/>
            <p:nvPr/>
          </p:nvSpPr>
          <p:spPr>
            <a:xfrm>
              <a:off x="2250696" y="2507496"/>
              <a:ext cx="921508" cy="92150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44" name="椭圆 32">
              <a:extLst>
                <a:ext uri="{FF2B5EF4-FFF2-40B4-BE49-F238E27FC236}">
                  <a16:creationId xmlns="" xmlns:a16="http://schemas.microsoft.com/office/drawing/2014/main" id="{A3356C22-BD1D-4118-967A-1B3D1AAD5DCB}"/>
                </a:ext>
              </a:extLst>
            </p:cNvPr>
            <p:cNvSpPr/>
            <p:nvPr/>
          </p:nvSpPr>
          <p:spPr>
            <a:xfrm flipH="1">
              <a:off x="2478541" y="2737028"/>
              <a:ext cx="465817" cy="46244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05762" h="604110">
                  <a:moveTo>
                    <a:pt x="66897" y="348560"/>
                  </a:moveTo>
                  <a:cubicBezTo>
                    <a:pt x="72608" y="348560"/>
                    <a:pt x="78295" y="350716"/>
                    <a:pt x="82612" y="355026"/>
                  </a:cubicBezTo>
                  <a:lnTo>
                    <a:pt x="127273" y="399707"/>
                  </a:lnTo>
                  <a:cubicBezTo>
                    <a:pt x="136001" y="408421"/>
                    <a:pt x="136001" y="422511"/>
                    <a:pt x="127273" y="431225"/>
                  </a:cubicBezTo>
                  <a:cubicBezTo>
                    <a:pt x="123002" y="435489"/>
                    <a:pt x="117245" y="437714"/>
                    <a:pt x="111581" y="437714"/>
                  </a:cubicBezTo>
                  <a:cubicBezTo>
                    <a:pt x="105918" y="437714"/>
                    <a:pt x="100161" y="435489"/>
                    <a:pt x="95890" y="431225"/>
                  </a:cubicBezTo>
                  <a:lnTo>
                    <a:pt x="89205" y="424551"/>
                  </a:lnTo>
                  <a:lnTo>
                    <a:pt x="89205" y="481005"/>
                  </a:lnTo>
                  <a:cubicBezTo>
                    <a:pt x="89205" y="524388"/>
                    <a:pt x="124487" y="559614"/>
                    <a:pt x="167941" y="559614"/>
                  </a:cubicBezTo>
                  <a:lnTo>
                    <a:pt x="220772" y="559614"/>
                  </a:lnTo>
                  <a:cubicBezTo>
                    <a:pt x="233028" y="559614"/>
                    <a:pt x="243056" y="569626"/>
                    <a:pt x="243056" y="581862"/>
                  </a:cubicBezTo>
                  <a:cubicBezTo>
                    <a:pt x="243056" y="594099"/>
                    <a:pt x="233028" y="604110"/>
                    <a:pt x="220772" y="604110"/>
                  </a:cubicBezTo>
                  <a:lnTo>
                    <a:pt x="167941" y="604110"/>
                  </a:lnTo>
                  <a:cubicBezTo>
                    <a:pt x="99975" y="604110"/>
                    <a:pt x="44637" y="548861"/>
                    <a:pt x="44637" y="481005"/>
                  </a:cubicBezTo>
                  <a:lnTo>
                    <a:pt x="44637" y="424551"/>
                  </a:lnTo>
                  <a:lnTo>
                    <a:pt x="37952" y="431225"/>
                  </a:lnTo>
                  <a:cubicBezTo>
                    <a:pt x="29224" y="439846"/>
                    <a:pt x="15111" y="439846"/>
                    <a:pt x="6476" y="431225"/>
                  </a:cubicBezTo>
                  <a:cubicBezTo>
                    <a:pt x="-2159" y="422419"/>
                    <a:pt x="-2159" y="408328"/>
                    <a:pt x="6476" y="399707"/>
                  </a:cubicBezTo>
                  <a:lnTo>
                    <a:pt x="51044" y="355026"/>
                  </a:lnTo>
                  <a:cubicBezTo>
                    <a:pt x="55454" y="350716"/>
                    <a:pt x="61187" y="348560"/>
                    <a:pt x="66897" y="348560"/>
                  </a:cubicBezTo>
                  <a:close/>
                  <a:moveTo>
                    <a:pt x="354460" y="329752"/>
                  </a:moveTo>
                  <a:lnTo>
                    <a:pt x="583482" y="329752"/>
                  </a:lnTo>
                  <a:cubicBezTo>
                    <a:pt x="595736" y="329752"/>
                    <a:pt x="605762" y="339763"/>
                    <a:pt x="605762" y="351998"/>
                  </a:cubicBezTo>
                  <a:cubicBezTo>
                    <a:pt x="605762" y="364233"/>
                    <a:pt x="595736" y="374243"/>
                    <a:pt x="583482" y="374243"/>
                  </a:cubicBezTo>
                  <a:lnTo>
                    <a:pt x="376740" y="374243"/>
                  </a:lnTo>
                  <a:lnTo>
                    <a:pt x="376740" y="558419"/>
                  </a:lnTo>
                  <a:lnTo>
                    <a:pt x="561202" y="558419"/>
                  </a:lnTo>
                  <a:lnTo>
                    <a:pt x="561202" y="452010"/>
                  </a:lnTo>
                  <a:cubicBezTo>
                    <a:pt x="561202" y="439775"/>
                    <a:pt x="571228" y="429765"/>
                    <a:pt x="583482" y="429765"/>
                  </a:cubicBezTo>
                  <a:cubicBezTo>
                    <a:pt x="595736" y="429765"/>
                    <a:pt x="605762" y="439775"/>
                    <a:pt x="605762" y="452010"/>
                  </a:cubicBezTo>
                  <a:lnTo>
                    <a:pt x="605762" y="580664"/>
                  </a:lnTo>
                  <a:cubicBezTo>
                    <a:pt x="605762" y="592900"/>
                    <a:pt x="595736" y="602910"/>
                    <a:pt x="583482" y="602910"/>
                  </a:cubicBezTo>
                  <a:lnTo>
                    <a:pt x="354460" y="602910"/>
                  </a:lnTo>
                  <a:cubicBezTo>
                    <a:pt x="342206" y="602910"/>
                    <a:pt x="332180" y="592900"/>
                    <a:pt x="332180" y="580664"/>
                  </a:cubicBezTo>
                  <a:lnTo>
                    <a:pt x="332180" y="351998"/>
                  </a:lnTo>
                  <a:cubicBezTo>
                    <a:pt x="332180" y="339763"/>
                    <a:pt x="342206" y="329752"/>
                    <a:pt x="354460" y="329752"/>
                  </a:cubicBezTo>
                  <a:close/>
                  <a:moveTo>
                    <a:pt x="26762" y="2611"/>
                  </a:moveTo>
                  <a:lnTo>
                    <a:pt x="255768" y="2611"/>
                  </a:lnTo>
                  <a:cubicBezTo>
                    <a:pt x="268027" y="2611"/>
                    <a:pt x="278056" y="12622"/>
                    <a:pt x="278056" y="24859"/>
                  </a:cubicBezTo>
                  <a:cubicBezTo>
                    <a:pt x="278056" y="37095"/>
                    <a:pt x="268027" y="47106"/>
                    <a:pt x="255768" y="47106"/>
                  </a:cubicBezTo>
                  <a:lnTo>
                    <a:pt x="49049" y="47106"/>
                  </a:lnTo>
                  <a:lnTo>
                    <a:pt x="49049" y="231204"/>
                  </a:lnTo>
                  <a:lnTo>
                    <a:pt x="233481" y="231204"/>
                  </a:lnTo>
                  <a:lnTo>
                    <a:pt x="233481" y="124787"/>
                  </a:lnTo>
                  <a:cubicBezTo>
                    <a:pt x="233481" y="112551"/>
                    <a:pt x="243510" y="102539"/>
                    <a:pt x="255768" y="102539"/>
                  </a:cubicBezTo>
                  <a:cubicBezTo>
                    <a:pt x="268027" y="102539"/>
                    <a:pt x="278056" y="112551"/>
                    <a:pt x="278056" y="124787"/>
                  </a:cubicBezTo>
                  <a:lnTo>
                    <a:pt x="278056" y="253452"/>
                  </a:lnTo>
                  <a:cubicBezTo>
                    <a:pt x="278056" y="265688"/>
                    <a:pt x="268027" y="275699"/>
                    <a:pt x="255768" y="275699"/>
                  </a:cubicBezTo>
                  <a:lnTo>
                    <a:pt x="26762" y="275699"/>
                  </a:lnTo>
                  <a:cubicBezTo>
                    <a:pt x="14503" y="275699"/>
                    <a:pt x="4474" y="265688"/>
                    <a:pt x="4474" y="253452"/>
                  </a:cubicBezTo>
                  <a:lnTo>
                    <a:pt x="4474" y="24859"/>
                  </a:lnTo>
                  <a:cubicBezTo>
                    <a:pt x="4474" y="12622"/>
                    <a:pt x="14503" y="2611"/>
                    <a:pt x="26762" y="2611"/>
                  </a:cubicBezTo>
                  <a:close/>
                  <a:moveTo>
                    <a:pt x="384880" y="0"/>
                  </a:moveTo>
                  <a:lnTo>
                    <a:pt x="437716" y="0"/>
                  </a:lnTo>
                  <a:cubicBezTo>
                    <a:pt x="505688" y="0"/>
                    <a:pt x="561031" y="55252"/>
                    <a:pt x="561031" y="123112"/>
                  </a:cubicBezTo>
                  <a:lnTo>
                    <a:pt x="561031" y="179570"/>
                  </a:lnTo>
                  <a:lnTo>
                    <a:pt x="567716" y="172895"/>
                  </a:lnTo>
                  <a:cubicBezTo>
                    <a:pt x="576445" y="164274"/>
                    <a:pt x="590559" y="164274"/>
                    <a:pt x="599102" y="172895"/>
                  </a:cubicBezTo>
                  <a:cubicBezTo>
                    <a:pt x="607738" y="181702"/>
                    <a:pt x="607738" y="195793"/>
                    <a:pt x="599102" y="204415"/>
                  </a:cubicBezTo>
                  <a:lnTo>
                    <a:pt x="554345" y="249006"/>
                  </a:lnTo>
                  <a:cubicBezTo>
                    <a:pt x="550073" y="253363"/>
                    <a:pt x="544316" y="255588"/>
                    <a:pt x="538652" y="255588"/>
                  </a:cubicBezTo>
                  <a:cubicBezTo>
                    <a:pt x="532988" y="255588"/>
                    <a:pt x="527230" y="253363"/>
                    <a:pt x="522959" y="249006"/>
                  </a:cubicBezTo>
                  <a:lnTo>
                    <a:pt x="478202" y="204415"/>
                  </a:lnTo>
                  <a:cubicBezTo>
                    <a:pt x="469566" y="195608"/>
                    <a:pt x="469566" y="181517"/>
                    <a:pt x="478202" y="172895"/>
                  </a:cubicBezTo>
                  <a:cubicBezTo>
                    <a:pt x="487023" y="164274"/>
                    <a:pt x="501137" y="164274"/>
                    <a:pt x="509773" y="172895"/>
                  </a:cubicBezTo>
                  <a:lnTo>
                    <a:pt x="516459" y="179570"/>
                  </a:lnTo>
                  <a:lnTo>
                    <a:pt x="516459" y="123112"/>
                  </a:lnTo>
                  <a:cubicBezTo>
                    <a:pt x="516459" y="79726"/>
                    <a:pt x="481173" y="44499"/>
                    <a:pt x="437716" y="44499"/>
                  </a:cubicBezTo>
                  <a:lnTo>
                    <a:pt x="384880" y="44499"/>
                  </a:lnTo>
                  <a:cubicBezTo>
                    <a:pt x="372623" y="44499"/>
                    <a:pt x="362594" y="34486"/>
                    <a:pt x="362594" y="22249"/>
                  </a:cubicBezTo>
                  <a:cubicBezTo>
                    <a:pt x="362594" y="10012"/>
                    <a:pt x="372623" y="0"/>
                    <a:pt x="38488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grpSp>
        <p:nvGrpSpPr>
          <p:cNvPr id="20492" name="组合 12">
            <a:extLst>
              <a:ext uri="{FF2B5EF4-FFF2-40B4-BE49-F238E27FC236}">
                <a16:creationId xmlns="" xmlns:a16="http://schemas.microsoft.com/office/drawing/2014/main" id="{570E40E3-6496-4E4D-B924-1B8F6E68845C}"/>
              </a:ext>
            </a:extLst>
          </p:cNvPr>
          <p:cNvGrpSpPr>
            <a:grpSpLocks/>
          </p:cNvGrpSpPr>
          <p:nvPr/>
        </p:nvGrpSpPr>
        <p:grpSpPr bwMode="auto">
          <a:xfrm>
            <a:off x="2093913" y="4794250"/>
            <a:ext cx="3349202" cy="793750"/>
            <a:chOff x="8148326" y="1542824"/>
            <a:chExt cx="3349501" cy="794073"/>
          </a:xfrm>
        </p:grpSpPr>
        <p:sp>
          <p:nvSpPr>
            <p:cNvPr id="14" name="文本框 6">
              <a:extLst>
                <a:ext uri="{FF2B5EF4-FFF2-40B4-BE49-F238E27FC236}">
                  <a16:creationId xmlns="" xmlns:a16="http://schemas.microsoft.com/office/drawing/2014/main" id="{EF4426CC-5DFC-4AAA-BAB7-4F2F98DCAD7A}"/>
                </a:ext>
              </a:extLst>
            </p:cNvPr>
            <p:cNvSpPr txBox="1"/>
            <p:nvPr/>
          </p:nvSpPr>
          <p:spPr>
            <a:xfrm>
              <a:off x="8148326" y="1864203"/>
              <a:ext cx="3349501" cy="472694"/>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a:latin typeface="+mn-lt"/>
                  <a:ea typeface="+mn-ea"/>
                </a:rPr>
                <a:t>包图网提供全面且质优的多品类设计素材打破传统素材网站单向沟通的服务模式深入服务个人及企业</a:t>
              </a:r>
            </a:p>
          </p:txBody>
        </p:sp>
        <p:sp>
          <p:nvSpPr>
            <p:cNvPr id="15" name="文本框 7">
              <a:extLst>
                <a:ext uri="{FF2B5EF4-FFF2-40B4-BE49-F238E27FC236}">
                  <a16:creationId xmlns="" xmlns:a16="http://schemas.microsoft.com/office/drawing/2014/main" id="{37DFE496-CEF5-42E9-9C6C-E1B631A781E8}"/>
                </a:ext>
              </a:extLst>
            </p:cNvPr>
            <p:cNvSpPr txBox="1"/>
            <p:nvPr/>
          </p:nvSpPr>
          <p:spPr>
            <a:xfrm>
              <a:off x="8148327" y="1542824"/>
              <a:ext cx="175020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grpSp>
        <p:nvGrpSpPr>
          <p:cNvPr id="20493" name="组合 15">
            <a:extLst>
              <a:ext uri="{FF2B5EF4-FFF2-40B4-BE49-F238E27FC236}">
                <a16:creationId xmlns="" xmlns:a16="http://schemas.microsoft.com/office/drawing/2014/main" id="{17FBCF65-08B3-44D5-807D-E20A8CED4228}"/>
              </a:ext>
            </a:extLst>
          </p:cNvPr>
          <p:cNvGrpSpPr>
            <a:grpSpLocks/>
          </p:cNvGrpSpPr>
          <p:nvPr/>
        </p:nvGrpSpPr>
        <p:grpSpPr bwMode="auto">
          <a:xfrm>
            <a:off x="6748886" y="4794250"/>
            <a:ext cx="3349202" cy="793750"/>
            <a:chOff x="7843526" y="1542824"/>
            <a:chExt cx="3349501" cy="794073"/>
          </a:xfrm>
        </p:grpSpPr>
        <p:sp>
          <p:nvSpPr>
            <p:cNvPr id="17" name="文本框 6">
              <a:extLst>
                <a:ext uri="{FF2B5EF4-FFF2-40B4-BE49-F238E27FC236}">
                  <a16:creationId xmlns="" xmlns:a16="http://schemas.microsoft.com/office/drawing/2014/main" id="{B462152D-33C8-42D7-BC74-9FDC188BA02F}"/>
                </a:ext>
              </a:extLst>
            </p:cNvPr>
            <p:cNvSpPr txBox="1"/>
            <p:nvPr/>
          </p:nvSpPr>
          <p:spPr>
            <a:xfrm>
              <a:off x="7843526" y="1864203"/>
              <a:ext cx="3349501" cy="472694"/>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eaLnBrk="1" hangingPunct="1">
                <a:defRPr/>
              </a:pPr>
              <a:r>
                <a:rPr lang="zh-CN" altLang="en-US" dirty="0">
                  <a:latin typeface="+mn-lt"/>
                  <a:ea typeface="+mn-ea"/>
                </a:rPr>
                <a:t>包图网提供全面且质优的多品类设计素材打破传统素材网站单向沟通的服务模式深入服务个人及企业</a:t>
              </a:r>
            </a:p>
          </p:txBody>
        </p:sp>
        <p:sp>
          <p:nvSpPr>
            <p:cNvPr id="18" name="文本框 7">
              <a:extLst>
                <a:ext uri="{FF2B5EF4-FFF2-40B4-BE49-F238E27FC236}">
                  <a16:creationId xmlns="" xmlns:a16="http://schemas.microsoft.com/office/drawing/2014/main" id="{96C5EBBF-3495-4BC7-AF94-84B58933468B}"/>
                </a:ext>
              </a:extLst>
            </p:cNvPr>
            <p:cNvSpPr txBox="1"/>
            <p:nvPr/>
          </p:nvSpPr>
          <p:spPr>
            <a:xfrm>
              <a:off x="9442818" y="1542824"/>
              <a:ext cx="175020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grpSp>
        <p:nvGrpSpPr>
          <p:cNvPr id="20485" name="组合 19">
            <a:extLst>
              <a:ext uri="{FF2B5EF4-FFF2-40B4-BE49-F238E27FC236}">
                <a16:creationId xmlns="" xmlns:a16="http://schemas.microsoft.com/office/drawing/2014/main" id="{28881C18-7A2D-44DD-8951-2F87CE9E09D5}"/>
              </a:ext>
            </a:extLst>
          </p:cNvPr>
          <p:cNvGrpSpPr>
            <a:grpSpLocks/>
          </p:cNvGrpSpPr>
          <p:nvPr/>
        </p:nvGrpSpPr>
        <p:grpSpPr bwMode="auto">
          <a:xfrm>
            <a:off x="750888" y="441325"/>
            <a:ext cx="4927600" cy="742950"/>
            <a:chOff x="184971" y="101893"/>
            <a:chExt cx="4927598" cy="743559"/>
          </a:xfrm>
        </p:grpSpPr>
        <p:sp>
          <p:nvSpPr>
            <p:cNvPr id="21" name="文本框 7">
              <a:extLst>
                <a:ext uri="{FF2B5EF4-FFF2-40B4-BE49-F238E27FC236}">
                  <a16:creationId xmlns="" xmlns:a16="http://schemas.microsoft.com/office/drawing/2014/main" id="{79ADBA45-B3D2-4F92-B021-6D99AF12A840}"/>
                </a:ext>
              </a:extLst>
            </p:cNvPr>
            <p:cNvSpPr txBox="1"/>
            <p:nvPr/>
          </p:nvSpPr>
          <p:spPr>
            <a:xfrm>
              <a:off x="184971" y="101893"/>
              <a:ext cx="4927598" cy="584775"/>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en-US" altLang="zh-CN" sz="3200" b="1" kern="0" dirty="0">
                  <a:gradFill>
                    <a:gsLst>
                      <a:gs pos="0">
                        <a:schemeClr val="tx1">
                          <a:lumMod val="95000"/>
                          <a:lumOff val="5000"/>
                        </a:schemeClr>
                      </a:gs>
                      <a:gs pos="100000">
                        <a:schemeClr val="tx1">
                          <a:lumMod val="75000"/>
                          <a:lumOff val="25000"/>
                        </a:schemeClr>
                      </a:gs>
                    </a:gsLst>
                    <a:lin ang="5400000" scaled="1"/>
                  </a:gradFill>
                </a:rPr>
                <a:t>03. </a:t>
              </a:r>
              <a:r>
                <a:rPr lang="zh-CN" altLang="en-US" sz="3200" b="1" kern="0" dirty="0">
                  <a:gradFill>
                    <a:gsLst>
                      <a:gs pos="0">
                        <a:schemeClr val="tx1">
                          <a:lumMod val="95000"/>
                          <a:lumOff val="5000"/>
                        </a:schemeClr>
                      </a:gs>
                      <a:gs pos="100000">
                        <a:schemeClr val="tx1">
                          <a:lumMod val="75000"/>
                          <a:lumOff val="25000"/>
                        </a:schemeClr>
                      </a:gs>
                    </a:gsLst>
                    <a:lin ang="5400000" scaled="1"/>
                  </a:gradFill>
                </a:rPr>
                <a:t>工作体会</a:t>
              </a:r>
            </a:p>
          </p:txBody>
        </p:sp>
        <p:sp>
          <p:nvSpPr>
            <p:cNvPr id="22" name="文本框 21">
              <a:extLst>
                <a:ext uri="{FF2B5EF4-FFF2-40B4-BE49-F238E27FC236}">
                  <a16:creationId xmlns="" xmlns:a16="http://schemas.microsoft.com/office/drawing/2014/main" id="{C08146C0-1C05-4BBB-AE24-BBE829F9E193}"/>
                </a:ext>
              </a:extLst>
            </p:cNvPr>
            <p:cNvSpPr txBox="1"/>
            <p:nvPr/>
          </p:nvSpPr>
          <p:spPr>
            <a:xfrm>
              <a:off x="184971" y="599231"/>
              <a:ext cx="3765182" cy="246221"/>
            </a:xfrm>
            <a:prstGeom prst="rect">
              <a:avLst/>
            </a:prstGeom>
            <a:noFill/>
          </p:spPr>
          <p:txBody>
            <a:bodyPr>
              <a:spAutoFit/>
              <a:scene3d>
                <a:camera prst="orthographicFront"/>
                <a:lightRig rig="threePt" dir="t"/>
              </a:scene3d>
              <a:sp3d contourW="12700"/>
            </a:bodyPr>
            <a:lstStyle/>
            <a:p>
              <a:pPr eaLnBrk="1" fontAlgn="auto" hangingPunct="1">
                <a:spcBef>
                  <a:spcPts val="0"/>
                </a:spcBef>
                <a:spcAft>
                  <a:spcPts val="0"/>
                </a:spcAft>
                <a:defRPr/>
              </a:pPr>
              <a:r>
                <a:rPr lang="en-US" altLang="zh-CN" sz="1000" dirty="0">
                  <a:gradFill>
                    <a:gsLst>
                      <a:gs pos="0">
                        <a:schemeClr val="tx1">
                          <a:lumMod val="50000"/>
                          <a:lumOff val="50000"/>
                        </a:schemeClr>
                      </a:gs>
                      <a:gs pos="100000">
                        <a:schemeClr val="bg1">
                          <a:lumMod val="75000"/>
                        </a:schemeClr>
                      </a:gs>
                    </a:gsLst>
                    <a:lin ang="5400000" scaled="1"/>
                  </a:gradFill>
                  <a:latin typeface="Century Gothic" panose="020B0502020202020204" pitchFamily="34" charset="0"/>
                  <a:ea typeface="+mn-ea"/>
                </a:rPr>
                <a:t>The user can demonstrate on a projector or computer</a:t>
              </a:r>
            </a:p>
          </p:txBody>
        </p:sp>
      </p:grpSp>
      <p:sp>
        <p:nvSpPr>
          <p:cNvPr id="23" name="文本框 7">
            <a:extLst>
              <a:ext uri="{FF2B5EF4-FFF2-40B4-BE49-F238E27FC236}">
                <a16:creationId xmlns="" xmlns:a16="http://schemas.microsoft.com/office/drawing/2014/main" id="{74A5E39D-19BA-4CF8-ACE3-D8D3C775228F}"/>
              </a:ext>
            </a:extLst>
          </p:cNvPr>
          <p:cNvSpPr txBox="1"/>
          <p:nvPr/>
        </p:nvSpPr>
        <p:spPr>
          <a:xfrm>
            <a:off x="5424451" y="3037129"/>
            <a:ext cx="1343099" cy="769441"/>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en-US" altLang="zh-CN" sz="4400" b="1" kern="0" dirty="0">
                <a:gradFill>
                  <a:gsLst>
                    <a:gs pos="0">
                      <a:schemeClr val="tx1">
                        <a:lumMod val="95000"/>
                        <a:lumOff val="5000"/>
                      </a:schemeClr>
                    </a:gs>
                    <a:gs pos="100000">
                      <a:schemeClr val="tx1">
                        <a:lumMod val="75000"/>
                        <a:lumOff val="25000"/>
                      </a:schemeClr>
                    </a:gs>
                  </a:gsLst>
                  <a:lin ang="5400000" scaled="1"/>
                </a:gradFill>
              </a:rPr>
              <a:t>VS</a:t>
            </a:r>
            <a:endParaRPr lang="zh-CN" altLang="en-US" sz="4400" b="1" kern="0" dirty="0">
              <a:gradFill>
                <a:gsLst>
                  <a:gs pos="0">
                    <a:schemeClr val="tx1">
                      <a:lumMod val="95000"/>
                      <a:lumOff val="5000"/>
                    </a:schemeClr>
                  </a:gs>
                  <a:gs pos="100000">
                    <a:schemeClr val="tx1">
                      <a:lumMod val="75000"/>
                      <a:lumOff val="25000"/>
                    </a:schemeClr>
                  </a:gs>
                </a:gsLst>
                <a:lin ang="5400000" scaled="1"/>
              </a:gradFill>
            </a:endParaRPr>
          </a:p>
        </p:txBody>
      </p:sp>
      <p:sp>
        <p:nvSpPr>
          <p:cNvPr id="24" name="矩形 23">
            <a:extLst>
              <a:ext uri="{FF2B5EF4-FFF2-40B4-BE49-F238E27FC236}">
                <a16:creationId xmlns="" xmlns:a16="http://schemas.microsoft.com/office/drawing/2014/main" id="{A60483CE-55F2-45C5-8147-0882CEED4053}"/>
              </a:ext>
            </a:extLst>
          </p:cNvPr>
          <p:cNvSpPr/>
          <p:nvPr/>
        </p:nvSpPr>
        <p:spPr>
          <a:xfrm>
            <a:off x="4092575" y="657225"/>
            <a:ext cx="6769100" cy="936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矩形 24">
            <a:extLst>
              <a:ext uri="{FF2B5EF4-FFF2-40B4-BE49-F238E27FC236}">
                <a16:creationId xmlns="" xmlns:a16="http://schemas.microsoft.com/office/drawing/2014/main" id="{2C4FF2AF-C1D6-4B65-A046-10BC4B9F98A1}"/>
              </a:ext>
            </a:extLst>
          </p:cNvPr>
          <p:cNvSpPr/>
          <p:nvPr/>
        </p:nvSpPr>
        <p:spPr>
          <a:xfrm>
            <a:off x="11020425" y="657225"/>
            <a:ext cx="433388" cy="9366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矩形 25">
            <a:extLst>
              <a:ext uri="{FF2B5EF4-FFF2-40B4-BE49-F238E27FC236}">
                <a16:creationId xmlns="" xmlns:a16="http://schemas.microsoft.com/office/drawing/2014/main" id="{1B0CB504-8BEF-4C2D-88DE-512E6E91D158}"/>
              </a:ext>
            </a:extLst>
          </p:cNvPr>
          <p:cNvSpPr/>
          <p:nvPr/>
        </p:nvSpPr>
        <p:spPr>
          <a:xfrm>
            <a:off x="11612563" y="657225"/>
            <a:ext cx="431800" cy="9366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20482"/>
                                        </p:tgtEl>
                                        <p:attrNameLst>
                                          <p:attrName>style.visibility</p:attrName>
                                        </p:attrNameLst>
                                      </p:cBhvr>
                                      <p:to>
                                        <p:strVal val="visible"/>
                                      </p:to>
                                    </p:set>
                                    <p:animEffect transition="in" filter="fade">
                                      <p:cBhvr>
                                        <p:cTn id="22" dur="500"/>
                                        <p:tgtEl>
                                          <p:spTgt spid="20482"/>
                                        </p:tgtEl>
                                      </p:cBhvr>
                                    </p:animEffect>
                                  </p:childTnLst>
                                </p:cTn>
                              </p:par>
                              <p:par>
                                <p:cTn id="23" presetID="10" presetClass="entr" presetSubtype="0" fill="hold" nodeType="withEffect">
                                  <p:stCondLst>
                                    <p:cond delay="0"/>
                                  </p:stCondLst>
                                  <p:childTnLst>
                                    <p:set>
                                      <p:cBhvr>
                                        <p:cTn id="24" dur="1" fill="hold">
                                          <p:stCondLst>
                                            <p:cond delay="0"/>
                                          </p:stCondLst>
                                        </p:cTn>
                                        <p:tgtEl>
                                          <p:spTgt spid="20483"/>
                                        </p:tgtEl>
                                        <p:attrNameLst>
                                          <p:attrName>style.visibility</p:attrName>
                                        </p:attrNameLst>
                                      </p:cBhvr>
                                      <p:to>
                                        <p:strVal val="visible"/>
                                      </p:to>
                                    </p:set>
                                    <p:animEffect transition="in" filter="fade">
                                      <p:cBhvr>
                                        <p:cTn id="25" dur="500"/>
                                        <p:tgtEl>
                                          <p:spTgt spid="20483"/>
                                        </p:tgtEl>
                                      </p:cBhvr>
                                    </p:animEffect>
                                  </p:childTnLst>
                                </p:cTn>
                              </p:par>
                            </p:childTnLst>
                          </p:cTn>
                        </p:par>
                        <p:par>
                          <p:cTn id="26" fill="hold">
                            <p:stCondLst>
                              <p:cond delay="1500"/>
                            </p:stCondLst>
                            <p:childTnLst>
                              <p:par>
                                <p:cTn id="27" presetID="22" presetClass="entr" presetSubtype="8" fill="hold" nodeType="afterEffect">
                                  <p:stCondLst>
                                    <p:cond delay="0"/>
                                  </p:stCondLst>
                                  <p:childTnLst>
                                    <p:set>
                                      <p:cBhvr>
                                        <p:cTn id="28" dur="1" fill="hold">
                                          <p:stCondLst>
                                            <p:cond delay="0"/>
                                          </p:stCondLst>
                                        </p:cTn>
                                        <p:tgtEl>
                                          <p:spTgt spid="20492"/>
                                        </p:tgtEl>
                                        <p:attrNameLst>
                                          <p:attrName>style.visibility</p:attrName>
                                        </p:attrNameLst>
                                      </p:cBhvr>
                                      <p:to>
                                        <p:strVal val="visible"/>
                                      </p:to>
                                    </p:set>
                                    <p:animEffect transition="in" filter="wipe(left)">
                                      <p:cBhvr>
                                        <p:cTn id="29" dur="500"/>
                                        <p:tgtEl>
                                          <p:spTgt spid="20492"/>
                                        </p:tgtEl>
                                      </p:cBhvr>
                                    </p:animEffect>
                                  </p:childTnLst>
                                </p:cTn>
                              </p:par>
                              <p:par>
                                <p:cTn id="30" presetID="22" presetClass="entr" presetSubtype="2" fill="hold" nodeType="withEffect">
                                  <p:stCondLst>
                                    <p:cond delay="0"/>
                                  </p:stCondLst>
                                  <p:childTnLst>
                                    <p:set>
                                      <p:cBhvr>
                                        <p:cTn id="31" dur="1" fill="hold">
                                          <p:stCondLst>
                                            <p:cond delay="0"/>
                                          </p:stCondLst>
                                        </p:cTn>
                                        <p:tgtEl>
                                          <p:spTgt spid="20493"/>
                                        </p:tgtEl>
                                        <p:attrNameLst>
                                          <p:attrName>style.visibility</p:attrName>
                                        </p:attrNameLst>
                                      </p:cBhvr>
                                      <p:to>
                                        <p:strVal val="visible"/>
                                      </p:to>
                                    </p:set>
                                    <p:animEffect transition="in" filter="wipe(right)">
                                      <p:cBhvr>
                                        <p:cTn id="32" dur="500"/>
                                        <p:tgtEl>
                                          <p:spTgt spid="204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组合 16">
            <a:extLst>
              <a:ext uri="{FF2B5EF4-FFF2-40B4-BE49-F238E27FC236}">
                <a16:creationId xmlns="" xmlns:a16="http://schemas.microsoft.com/office/drawing/2014/main" id="{FD5CDC52-25EF-465B-BE1A-481A963F66A7}"/>
              </a:ext>
            </a:extLst>
          </p:cNvPr>
          <p:cNvGrpSpPr>
            <a:grpSpLocks/>
          </p:cNvGrpSpPr>
          <p:nvPr/>
        </p:nvGrpSpPr>
        <p:grpSpPr bwMode="auto">
          <a:xfrm>
            <a:off x="4603750" y="2460625"/>
            <a:ext cx="2803525" cy="2686050"/>
            <a:chOff x="5189763" y="2050098"/>
            <a:chExt cx="2803983" cy="2685173"/>
          </a:xfrm>
        </p:grpSpPr>
        <p:grpSp>
          <p:nvGrpSpPr>
            <p:cNvPr id="14366" name="组合 6">
              <a:extLst>
                <a:ext uri="{FF2B5EF4-FFF2-40B4-BE49-F238E27FC236}">
                  <a16:creationId xmlns="" xmlns:a16="http://schemas.microsoft.com/office/drawing/2014/main" id="{2B78BE96-58A9-4E5D-A8C7-695338E7AFEB}"/>
                </a:ext>
              </a:extLst>
            </p:cNvPr>
            <p:cNvGrpSpPr>
              <a:grpSpLocks/>
            </p:cNvGrpSpPr>
            <p:nvPr/>
          </p:nvGrpSpPr>
          <p:grpSpPr bwMode="auto">
            <a:xfrm>
              <a:off x="5189765" y="2399726"/>
              <a:ext cx="2803979" cy="2058548"/>
              <a:chOff x="1390650" y="-15672"/>
              <a:chExt cx="8688574" cy="3870236"/>
            </a:xfrm>
          </p:grpSpPr>
          <p:sp>
            <p:nvSpPr>
              <p:cNvPr id="2" name="矩形 1">
                <a:extLst>
                  <a:ext uri="{FF2B5EF4-FFF2-40B4-BE49-F238E27FC236}">
                    <a16:creationId xmlns="" xmlns:a16="http://schemas.microsoft.com/office/drawing/2014/main" id="{0BF08B14-4213-46B1-ABFE-ACD682D0B509}"/>
                  </a:ext>
                </a:extLst>
              </p:cNvPr>
              <p:cNvSpPr/>
              <p:nvPr/>
            </p:nvSpPr>
            <p:spPr>
              <a:xfrm>
                <a:off x="1390644" y="2247998"/>
                <a:ext cx="1318540" cy="16052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矩形 2">
                <a:extLst>
                  <a:ext uri="{FF2B5EF4-FFF2-40B4-BE49-F238E27FC236}">
                    <a16:creationId xmlns="" xmlns:a16="http://schemas.microsoft.com/office/drawing/2014/main" id="{B02BD0A4-5A3D-4A19-96BE-69E833C6F461}"/>
                  </a:ext>
                </a:extLst>
              </p:cNvPr>
              <p:cNvSpPr/>
              <p:nvPr/>
            </p:nvSpPr>
            <p:spPr>
              <a:xfrm>
                <a:off x="2866621" y="1851171"/>
                <a:ext cx="1318540" cy="2002033"/>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矩形 3">
                <a:extLst>
                  <a:ext uri="{FF2B5EF4-FFF2-40B4-BE49-F238E27FC236}">
                    <a16:creationId xmlns="" xmlns:a16="http://schemas.microsoft.com/office/drawing/2014/main" id="{86365071-F242-43F9-93B1-BA9CC9609DC2}"/>
                  </a:ext>
                </a:extLst>
              </p:cNvPr>
              <p:cNvSpPr/>
              <p:nvPr/>
            </p:nvSpPr>
            <p:spPr>
              <a:xfrm>
                <a:off x="4337680" y="1406607"/>
                <a:ext cx="1323458" cy="244659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矩形 4">
                <a:extLst>
                  <a:ext uri="{FF2B5EF4-FFF2-40B4-BE49-F238E27FC236}">
                    <a16:creationId xmlns="" xmlns:a16="http://schemas.microsoft.com/office/drawing/2014/main" id="{33718AC9-EF5A-4EB5-8B4D-28ED45384099}"/>
                  </a:ext>
                </a:extLst>
              </p:cNvPr>
              <p:cNvSpPr/>
              <p:nvPr/>
            </p:nvSpPr>
            <p:spPr>
              <a:xfrm>
                <a:off x="5813657" y="-16597"/>
                <a:ext cx="1318540" cy="3869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6" name="矩形 5">
                <a:extLst>
                  <a:ext uri="{FF2B5EF4-FFF2-40B4-BE49-F238E27FC236}">
                    <a16:creationId xmlns="" xmlns:a16="http://schemas.microsoft.com/office/drawing/2014/main" id="{84E674EB-109B-4D4D-9CEC-BAC1003AC3DC}"/>
                  </a:ext>
                </a:extLst>
              </p:cNvPr>
              <p:cNvSpPr/>
              <p:nvPr/>
            </p:nvSpPr>
            <p:spPr>
              <a:xfrm>
                <a:off x="7284713" y="2480723"/>
                <a:ext cx="1323461" cy="137248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矩形 7">
                <a:extLst>
                  <a:ext uri="{FF2B5EF4-FFF2-40B4-BE49-F238E27FC236}">
                    <a16:creationId xmlns="" xmlns:a16="http://schemas.microsoft.com/office/drawing/2014/main" id="{3BF68D76-6DE2-48F0-AF04-4B6B5A9D39BB}"/>
                  </a:ext>
                </a:extLst>
              </p:cNvPr>
              <p:cNvSpPr/>
              <p:nvPr/>
            </p:nvSpPr>
            <p:spPr>
              <a:xfrm>
                <a:off x="8760690" y="3516049"/>
                <a:ext cx="1318540" cy="33715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9" name="文本框 7">
              <a:extLst>
                <a:ext uri="{FF2B5EF4-FFF2-40B4-BE49-F238E27FC236}">
                  <a16:creationId xmlns="" xmlns:a16="http://schemas.microsoft.com/office/drawing/2014/main" id="{D5C56506-C59B-441B-93AD-266AB3B9C3D1}"/>
                </a:ext>
              </a:extLst>
            </p:cNvPr>
            <p:cNvSpPr txBox="1"/>
            <p:nvPr/>
          </p:nvSpPr>
          <p:spPr>
            <a:xfrm>
              <a:off x="5189763" y="4458272"/>
              <a:ext cx="426252" cy="276999"/>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en-US" altLang="zh-CN" sz="1200" kern="0" dirty="0">
                  <a:gradFill>
                    <a:gsLst>
                      <a:gs pos="0">
                        <a:schemeClr val="tx1">
                          <a:lumMod val="95000"/>
                          <a:lumOff val="5000"/>
                        </a:schemeClr>
                      </a:gs>
                      <a:gs pos="100000">
                        <a:schemeClr val="tx1">
                          <a:lumMod val="75000"/>
                          <a:lumOff val="25000"/>
                        </a:schemeClr>
                      </a:gs>
                    </a:gsLst>
                    <a:lin ang="5400000" scaled="1"/>
                  </a:gradFill>
                  <a:latin typeface="Century Gothic" panose="020B0502020202020204" pitchFamily="34" charset="0"/>
                </a:rPr>
                <a:t>01</a:t>
              </a:r>
              <a:endParaRPr lang="zh-CN" altLang="en-US" sz="1200" kern="0" dirty="0">
                <a:gradFill>
                  <a:gsLst>
                    <a:gs pos="0">
                      <a:schemeClr val="tx1">
                        <a:lumMod val="95000"/>
                        <a:lumOff val="5000"/>
                      </a:schemeClr>
                    </a:gs>
                    <a:gs pos="100000">
                      <a:schemeClr val="tx1">
                        <a:lumMod val="75000"/>
                        <a:lumOff val="25000"/>
                      </a:schemeClr>
                    </a:gs>
                  </a:gsLst>
                  <a:lin ang="5400000" scaled="1"/>
                </a:gradFill>
                <a:latin typeface="Century Gothic" panose="020B0502020202020204" pitchFamily="34" charset="0"/>
              </a:endParaRPr>
            </a:p>
          </p:txBody>
        </p:sp>
        <p:sp>
          <p:nvSpPr>
            <p:cNvPr id="10" name="文本框 7">
              <a:extLst>
                <a:ext uri="{FF2B5EF4-FFF2-40B4-BE49-F238E27FC236}">
                  <a16:creationId xmlns="" xmlns:a16="http://schemas.microsoft.com/office/drawing/2014/main" id="{A1D83F26-90F0-4C64-A99B-BBAB5592E7CF}"/>
                </a:ext>
              </a:extLst>
            </p:cNvPr>
            <p:cNvSpPr txBox="1"/>
            <p:nvPr/>
          </p:nvSpPr>
          <p:spPr>
            <a:xfrm>
              <a:off x="5674085" y="4458272"/>
              <a:ext cx="426252" cy="276999"/>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en-US" altLang="zh-CN" sz="1200" kern="0" dirty="0">
                  <a:gradFill>
                    <a:gsLst>
                      <a:gs pos="0">
                        <a:schemeClr val="tx1">
                          <a:lumMod val="95000"/>
                          <a:lumOff val="5000"/>
                        </a:schemeClr>
                      </a:gs>
                      <a:gs pos="100000">
                        <a:schemeClr val="tx1">
                          <a:lumMod val="75000"/>
                          <a:lumOff val="25000"/>
                        </a:schemeClr>
                      </a:gs>
                    </a:gsLst>
                    <a:lin ang="5400000" scaled="1"/>
                  </a:gradFill>
                  <a:latin typeface="Century Gothic" panose="020B0502020202020204" pitchFamily="34" charset="0"/>
                </a:rPr>
                <a:t>02</a:t>
              </a:r>
              <a:endParaRPr lang="zh-CN" altLang="en-US" sz="1200" kern="0" dirty="0">
                <a:gradFill>
                  <a:gsLst>
                    <a:gs pos="0">
                      <a:schemeClr val="tx1">
                        <a:lumMod val="95000"/>
                        <a:lumOff val="5000"/>
                      </a:schemeClr>
                    </a:gs>
                    <a:gs pos="100000">
                      <a:schemeClr val="tx1">
                        <a:lumMod val="75000"/>
                        <a:lumOff val="25000"/>
                      </a:schemeClr>
                    </a:gs>
                  </a:gsLst>
                  <a:lin ang="5400000" scaled="1"/>
                </a:gradFill>
                <a:latin typeface="Century Gothic" panose="020B0502020202020204" pitchFamily="34" charset="0"/>
              </a:endParaRPr>
            </a:p>
          </p:txBody>
        </p:sp>
        <p:sp>
          <p:nvSpPr>
            <p:cNvPr id="11" name="文本框 7">
              <a:extLst>
                <a:ext uri="{FF2B5EF4-FFF2-40B4-BE49-F238E27FC236}">
                  <a16:creationId xmlns="" xmlns:a16="http://schemas.microsoft.com/office/drawing/2014/main" id="{8226FB19-4A04-49E7-9397-B238C7F9C8E8}"/>
                </a:ext>
              </a:extLst>
            </p:cNvPr>
            <p:cNvSpPr txBox="1"/>
            <p:nvPr/>
          </p:nvSpPr>
          <p:spPr>
            <a:xfrm>
              <a:off x="6149214" y="4458272"/>
              <a:ext cx="426252" cy="276999"/>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en-US" altLang="zh-CN" sz="1200" kern="0" dirty="0">
                  <a:gradFill>
                    <a:gsLst>
                      <a:gs pos="0">
                        <a:schemeClr val="tx1">
                          <a:lumMod val="95000"/>
                          <a:lumOff val="5000"/>
                        </a:schemeClr>
                      </a:gs>
                      <a:gs pos="100000">
                        <a:schemeClr val="tx1">
                          <a:lumMod val="75000"/>
                          <a:lumOff val="25000"/>
                        </a:schemeClr>
                      </a:gs>
                    </a:gsLst>
                    <a:lin ang="5400000" scaled="1"/>
                  </a:gradFill>
                  <a:latin typeface="Century Gothic" panose="020B0502020202020204" pitchFamily="34" charset="0"/>
                </a:rPr>
                <a:t>03</a:t>
              </a:r>
              <a:endParaRPr lang="zh-CN" altLang="en-US" sz="1200" kern="0" dirty="0">
                <a:gradFill>
                  <a:gsLst>
                    <a:gs pos="0">
                      <a:schemeClr val="tx1">
                        <a:lumMod val="95000"/>
                        <a:lumOff val="5000"/>
                      </a:schemeClr>
                    </a:gs>
                    <a:gs pos="100000">
                      <a:schemeClr val="tx1">
                        <a:lumMod val="75000"/>
                        <a:lumOff val="25000"/>
                      </a:schemeClr>
                    </a:gs>
                  </a:gsLst>
                  <a:lin ang="5400000" scaled="1"/>
                </a:gradFill>
                <a:latin typeface="Century Gothic" panose="020B0502020202020204" pitchFamily="34" charset="0"/>
              </a:endParaRPr>
            </a:p>
          </p:txBody>
        </p:sp>
        <p:sp>
          <p:nvSpPr>
            <p:cNvPr id="12" name="文本框 7">
              <a:extLst>
                <a:ext uri="{FF2B5EF4-FFF2-40B4-BE49-F238E27FC236}">
                  <a16:creationId xmlns="" xmlns:a16="http://schemas.microsoft.com/office/drawing/2014/main" id="{78C31291-14E1-406E-A396-82A77E172D2F}"/>
                </a:ext>
              </a:extLst>
            </p:cNvPr>
            <p:cNvSpPr txBox="1"/>
            <p:nvPr/>
          </p:nvSpPr>
          <p:spPr>
            <a:xfrm>
              <a:off x="6624343" y="4458272"/>
              <a:ext cx="426252" cy="276999"/>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en-US" altLang="zh-CN" sz="1200" kern="0" dirty="0">
                  <a:gradFill>
                    <a:gsLst>
                      <a:gs pos="0">
                        <a:schemeClr val="tx1">
                          <a:lumMod val="95000"/>
                          <a:lumOff val="5000"/>
                        </a:schemeClr>
                      </a:gs>
                      <a:gs pos="100000">
                        <a:schemeClr val="tx1">
                          <a:lumMod val="75000"/>
                          <a:lumOff val="25000"/>
                        </a:schemeClr>
                      </a:gs>
                    </a:gsLst>
                    <a:lin ang="5400000" scaled="1"/>
                  </a:gradFill>
                  <a:latin typeface="Century Gothic" panose="020B0502020202020204" pitchFamily="34" charset="0"/>
                </a:rPr>
                <a:t>04</a:t>
              </a:r>
              <a:endParaRPr lang="zh-CN" altLang="en-US" sz="1200" kern="0" dirty="0">
                <a:gradFill>
                  <a:gsLst>
                    <a:gs pos="0">
                      <a:schemeClr val="tx1">
                        <a:lumMod val="95000"/>
                        <a:lumOff val="5000"/>
                      </a:schemeClr>
                    </a:gs>
                    <a:gs pos="100000">
                      <a:schemeClr val="tx1">
                        <a:lumMod val="75000"/>
                        <a:lumOff val="25000"/>
                      </a:schemeClr>
                    </a:gs>
                  </a:gsLst>
                  <a:lin ang="5400000" scaled="1"/>
                </a:gradFill>
                <a:latin typeface="Century Gothic" panose="020B0502020202020204" pitchFamily="34" charset="0"/>
              </a:endParaRPr>
            </a:p>
          </p:txBody>
        </p:sp>
        <p:sp>
          <p:nvSpPr>
            <p:cNvPr id="13" name="文本框 7">
              <a:extLst>
                <a:ext uri="{FF2B5EF4-FFF2-40B4-BE49-F238E27FC236}">
                  <a16:creationId xmlns="" xmlns:a16="http://schemas.microsoft.com/office/drawing/2014/main" id="{592E2C71-AF0A-4648-A871-F91BCB60AE46}"/>
                </a:ext>
              </a:extLst>
            </p:cNvPr>
            <p:cNvSpPr txBox="1"/>
            <p:nvPr/>
          </p:nvSpPr>
          <p:spPr>
            <a:xfrm>
              <a:off x="7092367" y="4458272"/>
              <a:ext cx="426252" cy="276999"/>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en-US" altLang="zh-CN" sz="1200" kern="0" dirty="0">
                  <a:gradFill>
                    <a:gsLst>
                      <a:gs pos="0">
                        <a:schemeClr val="tx1">
                          <a:lumMod val="95000"/>
                          <a:lumOff val="5000"/>
                        </a:schemeClr>
                      </a:gs>
                      <a:gs pos="100000">
                        <a:schemeClr val="tx1">
                          <a:lumMod val="75000"/>
                          <a:lumOff val="25000"/>
                        </a:schemeClr>
                      </a:gs>
                    </a:gsLst>
                    <a:lin ang="5400000" scaled="1"/>
                  </a:gradFill>
                  <a:latin typeface="Century Gothic" panose="020B0502020202020204" pitchFamily="34" charset="0"/>
                </a:rPr>
                <a:t>05</a:t>
              </a:r>
              <a:endParaRPr lang="zh-CN" altLang="en-US" sz="1200" kern="0" dirty="0">
                <a:gradFill>
                  <a:gsLst>
                    <a:gs pos="0">
                      <a:schemeClr val="tx1">
                        <a:lumMod val="95000"/>
                        <a:lumOff val="5000"/>
                      </a:schemeClr>
                    </a:gs>
                    <a:gs pos="100000">
                      <a:schemeClr val="tx1">
                        <a:lumMod val="75000"/>
                        <a:lumOff val="25000"/>
                      </a:schemeClr>
                    </a:gs>
                  </a:gsLst>
                  <a:lin ang="5400000" scaled="1"/>
                </a:gradFill>
                <a:latin typeface="Century Gothic" panose="020B0502020202020204" pitchFamily="34" charset="0"/>
              </a:endParaRPr>
            </a:p>
          </p:txBody>
        </p:sp>
        <p:sp>
          <p:nvSpPr>
            <p:cNvPr id="14" name="文本框 7">
              <a:extLst>
                <a:ext uri="{FF2B5EF4-FFF2-40B4-BE49-F238E27FC236}">
                  <a16:creationId xmlns="" xmlns:a16="http://schemas.microsoft.com/office/drawing/2014/main" id="{E55969D6-A5BA-47AF-AB0A-56E0EA05E2FC}"/>
                </a:ext>
              </a:extLst>
            </p:cNvPr>
            <p:cNvSpPr txBox="1"/>
            <p:nvPr/>
          </p:nvSpPr>
          <p:spPr>
            <a:xfrm>
              <a:off x="7567494" y="4458272"/>
              <a:ext cx="426252" cy="276999"/>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en-US" altLang="zh-CN" sz="1200" kern="0" dirty="0">
                  <a:gradFill>
                    <a:gsLst>
                      <a:gs pos="0">
                        <a:schemeClr val="tx1">
                          <a:lumMod val="95000"/>
                          <a:lumOff val="5000"/>
                        </a:schemeClr>
                      </a:gs>
                      <a:gs pos="100000">
                        <a:schemeClr val="tx1">
                          <a:lumMod val="75000"/>
                          <a:lumOff val="25000"/>
                        </a:schemeClr>
                      </a:gs>
                    </a:gsLst>
                    <a:lin ang="5400000" scaled="1"/>
                  </a:gradFill>
                  <a:latin typeface="Century Gothic" panose="020B0502020202020204" pitchFamily="34" charset="0"/>
                </a:rPr>
                <a:t>06</a:t>
              </a:r>
              <a:endParaRPr lang="zh-CN" altLang="en-US" sz="1200" kern="0" dirty="0">
                <a:gradFill>
                  <a:gsLst>
                    <a:gs pos="0">
                      <a:schemeClr val="tx1">
                        <a:lumMod val="95000"/>
                        <a:lumOff val="5000"/>
                      </a:schemeClr>
                    </a:gs>
                    <a:gs pos="100000">
                      <a:schemeClr val="tx1">
                        <a:lumMod val="75000"/>
                        <a:lumOff val="25000"/>
                      </a:schemeClr>
                    </a:gs>
                  </a:gsLst>
                  <a:lin ang="5400000" scaled="1"/>
                </a:gradFill>
                <a:latin typeface="Century Gothic" panose="020B0502020202020204" pitchFamily="34" charset="0"/>
              </a:endParaRPr>
            </a:p>
          </p:txBody>
        </p:sp>
        <p:sp>
          <p:nvSpPr>
            <p:cNvPr id="16" name="文本框 7">
              <a:extLst>
                <a:ext uri="{FF2B5EF4-FFF2-40B4-BE49-F238E27FC236}">
                  <a16:creationId xmlns="" xmlns:a16="http://schemas.microsoft.com/office/drawing/2014/main" id="{442532DA-98E9-446B-A575-AFB2E2364FB1}"/>
                </a:ext>
              </a:extLst>
            </p:cNvPr>
            <p:cNvSpPr txBox="1"/>
            <p:nvPr/>
          </p:nvSpPr>
          <p:spPr>
            <a:xfrm>
              <a:off x="6426413" y="2050098"/>
              <a:ext cx="822112"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en-US" altLang="zh-CN" sz="1600" kern="0" dirty="0">
                  <a:gradFill>
                    <a:gsLst>
                      <a:gs pos="0">
                        <a:schemeClr val="tx1">
                          <a:lumMod val="95000"/>
                          <a:lumOff val="5000"/>
                        </a:schemeClr>
                      </a:gs>
                      <a:gs pos="100000">
                        <a:schemeClr val="tx1">
                          <a:lumMod val="75000"/>
                          <a:lumOff val="25000"/>
                        </a:schemeClr>
                      </a:gs>
                    </a:gsLst>
                    <a:lin ang="5400000" scaled="1"/>
                  </a:gradFill>
                  <a:latin typeface="Century Gothic" panose="020B0502020202020204" pitchFamily="34" charset="0"/>
                </a:rPr>
                <a:t>85%</a:t>
              </a:r>
              <a:endParaRPr lang="zh-CN" altLang="en-US" sz="1600" kern="0" dirty="0">
                <a:gradFill>
                  <a:gsLst>
                    <a:gs pos="0">
                      <a:schemeClr val="tx1">
                        <a:lumMod val="95000"/>
                        <a:lumOff val="5000"/>
                      </a:schemeClr>
                    </a:gs>
                    <a:gs pos="100000">
                      <a:schemeClr val="tx1">
                        <a:lumMod val="75000"/>
                        <a:lumOff val="25000"/>
                      </a:schemeClr>
                    </a:gs>
                  </a:gsLst>
                  <a:lin ang="5400000" scaled="1"/>
                </a:gradFill>
                <a:latin typeface="Century Gothic" panose="020B0502020202020204" pitchFamily="34" charset="0"/>
              </a:endParaRPr>
            </a:p>
          </p:txBody>
        </p:sp>
      </p:grpSp>
      <p:grpSp>
        <p:nvGrpSpPr>
          <p:cNvPr id="14339" name="组合 17">
            <a:extLst>
              <a:ext uri="{FF2B5EF4-FFF2-40B4-BE49-F238E27FC236}">
                <a16:creationId xmlns="" xmlns:a16="http://schemas.microsoft.com/office/drawing/2014/main" id="{B6B4971B-AE69-40EB-9945-CA176AB22C0F}"/>
              </a:ext>
            </a:extLst>
          </p:cNvPr>
          <p:cNvGrpSpPr>
            <a:grpSpLocks/>
          </p:cNvGrpSpPr>
          <p:nvPr/>
        </p:nvGrpSpPr>
        <p:grpSpPr bwMode="auto">
          <a:xfrm>
            <a:off x="7975600" y="2460625"/>
            <a:ext cx="2803525" cy="2686050"/>
            <a:chOff x="5189763" y="2050098"/>
            <a:chExt cx="2803983" cy="2685173"/>
          </a:xfrm>
        </p:grpSpPr>
        <p:grpSp>
          <p:nvGrpSpPr>
            <p:cNvPr id="14352" name="组合 18">
              <a:extLst>
                <a:ext uri="{FF2B5EF4-FFF2-40B4-BE49-F238E27FC236}">
                  <a16:creationId xmlns="" xmlns:a16="http://schemas.microsoft.com/office/drawing/2014/main" id="{E102C4B4-2254-4EC3-8DCB-CA5C736CACA7}"/>
                </a:ext>
              </a:extLst>
            </p:cNvPr>
            <p:cNvGrpSpPr>
              <a:grpSpLocks/>
            </p:cNvGrpSpPr>
            <p:nvPr/>
          </p:nvGrpSpPr>
          <p:grpSpPr bwMode="auto">
            <a:xfrm>
              <a:off x="5189765" y="2399726"/>
              <a:ext cx="2803979" cy="2058548"/>
              <a:chOff x="1390650" y="-15672"/>
              <a:chExt cx="8688574" cy="3870236"/>
            </a:xfrm>
          </p:grpSpPr>
          <p:sp>
            <p:nvSpPr>
              <p:cNvPr id="27" name="矩形 26">
                <a:extLst>
                  <a:ext uri="{FF2B5EF4-FFF2-40B4-BE49-F238E27FC236}">
                    <a16:creationId xmlns="" xmlns:a16="http://schemas.microsoft.com/office/drawing/2014/main" id="{E36C4000-ECB2-4679-B6C6-B86EEFA2E005}"/>
                  </a:ext>
                </a:extLst>
              </p:cNvPr>
              <p:cNvSpPr/>
              <p:nvPr/>
            </p:nvSpPr>
            <p:spPr>
              <a:xfrm>
                <a:off x="1390644" y="2247998"/>
                <a:ext cx="1318540" cy="16052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矩形 27">
                <a:extLst>
                  <a:ext uri="{FF2B5EF4-FFF2-40B4-BE49-F238E27FC236}">
                    <a16:creationId xmlns="" xmlns:a16="http://schemas.microsoft.com/office/drawing/2014/main" id="{8BC60EF9-8D7E-4D4B-BEA7-462198508BAE}"/>
                  </a:ext>
                </a:extLst>
              </p:cNvPr>
              <p:cNvSpPr/>
              <p:nvPr/>
            </p:nvSpPr>
            <p:spPr>
              <a:xfrm>
                <a:off x="2866621" y="1851171"/>
                <a:ext cx="1318540" cy="2002033"/>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 name="矩形 28">
                <a:extLst>
                  <a:ext uri="{FF2B5EF4-FFF2-40B4-BE49-F238E27FC236}">
                    <a16:creationId xmlns="" xmlns:a16="http://schemas.microsoft.com/office/drawing/2014/main" id="{959C0102-0C6C-473F-832E-29214209BAD8}"/>
                  </a:ext>
                </a:extLst>
              </p:cNvPr>
              <p:cNvSpPr/>
              <p:nvPr/>
            </p:nvSpPr>
            <p:spPr>
              <a:xfrm>
                <a:off x="4337680" y="1406607"/>
                <a:ext cx="1323458" cy="244659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矩形 29">
                <a:extLst>
                  <a:ext uri="{FF2B5EF4-FFF2-40B4-BE49-F238E27FC236}">
                    <a16:creationId xmlns="" xmlns:a16="http://schemas.microsoft.com/office/drawing/2014/main" id="{D6AD6BB6-BB58-40F5-A2FA-28934CD4BF92}"/>
                  </a:ext>
                </a:extLst>
              </p:cNvPr>
              <p:cNvSpPr/>
              <p:nvPr/>
            </p:nvSpPr>
            <p:spPr>
              <a:xfrm>
                <a:off x="5813657" y="-16597"/>
                <a:ext cx="1318540" cy="3869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1" name="矩形 30">
                <a:extLst>
                  <a:ext uri="{FF2B5EF4-FFF2-40B4-BE49-F238E27FC236}">
                    <a16:creationId xmlns="" xmlns:a16="http://schemas.microsoft.com/office/drawing/2014/main" id="{1177C90D-CB70-4E4E-AD54-D24E7050D83D}"/>
                  </a:ext>
                </a:extLst>
              </p:cNvPr>
              <p:cNvSpPr/>
              <p:nvPr/>
            </p:nvSpPr>
            <p:spPr>
              <a:xfrm>
                <a:off x="7284713" y="2480723"/>
                <a:ext cx="1323461" cy="137248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矩形 31">
                <a:extLst>
                  <a:ext uri="{FF2B5EF4-FFF2-40B4-BE49-F238E27FC236}">
                    <a16:creationId xmlns="" xmlns:a16="http://schemas.microsoft.com/office/drawing/2014/main" id="{D8E2B75D-E93E-46FA-8D22-6F4127551D92}"/>
                  </a:ext>
                </a:extLst>
              </p:cNvPr>
              <p:cNvSpPr/>
              <p:nvPr/>
            </p:nvSpPr>
            <p:spPr>
              <a:xfrm>
                <a:off x="8760690" y="3516049"/>
                <a:ext cx="1318540" cy="33715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0" name="文本框 7">
              <a:extLst>
                <a:ext uri="{FF2B5EF4-FFF2-40B4-BE49-F238E27FC236}">
                  <a16:creationId xmlns="" xmlns:a16="http://schemas.microsoft.com/office/drawing/2014/main" id="{3845788D-D5D6-4313-A596-1CCA963F9D2D}"/>
                </a:ext>
              </a:extLst>
            </p:cNvPr>
            <p:cNvSpPr txBox="1"/>
            <p:nvPr/>
          </p:nvSpPr>
          <p:spPr>
            <a:xfrm>
              <a:off x="5189763" y="4458272"/>
              <a:ext cx="426252" cy="276999"/>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en-US" altLang="zh-CN" sz="1200" kern="0" dirty="0">
                  <a:gradFill>
                    <a:gsLst>
                      <a:gs pos="0">
                        <a:schemeClr val="tx1">
                          <a:lumMod val="95000"/>
                          <a:lumOff val="5000"/>
                        </a:schemeClr>
                      </a:gs>
                      <a:gs pos="100000">
                        <a:schemeClr val="tx1">
                          <a:lumMod val="75000"/>
                          <a:lumOff val="25000"/>
                        </a:schemeClr>
                      </a:gs>
                    </a:gsLst>
                    <a:lin ang="5400000" scaled="1"/>
                  </a:gradFill>
                  <a:latin typeface="Century Gothic" panose="020B0502020202020204" pitchFamily="34" charset="0"/>
                </a:rPr>
                <a:t>01</a:t>
              </a:r>
              <a:endParaRPr lang="zh-CN" altLang="en-US" sz="1200" kern="0" dirty="0">
                <a:gradFill>
                  <a:gsLst>
                    <a:gs pos="0">
                      <a:schemeClr val="tx1">
                        <a:lumMod val="95000"/>
                        <a:lumOff val="5000"/>
                      </a:schemeClr>
                    </a:gs>
                    <a:gs pos="100000">
                      <a:schemeClr val="tx1">
                        <a:lumMod val="75000"/>
                        <a:lumOff val="25000"/>
                      </a:schemeClr>
                    </a:gs>
                  </a:gsLst>
                  <a:lin ang="5400000" scaled="1"/>
                </a:gradFill>
                <a:latin typeface="Century Gothic" panose="020B0502020202020204" pitchFamily="34" charset="0"/>
              </a:endParaRPr>
            </a:p>
          </p:txBody>
        </p:sp>
        <p:sp>
          <p:nvSpPr>
            <p:cNvPr id="21" name="文本框 7">
              <a:extLst>
                <a:ext uri="{FF2B5EF4-FFF2-40B4-BE49-F238E27FC236}">
                  <a16:creationId xmlns="" xmlns:a16="http://schemas.microsoft.com/office/drawing/2014/main" id="{E39F1689-5132-48AB-B897-634AB4647D09}"/>
                </a:ext>
              </a:extLst>
            </p:cNvPr>
            <p:cNvSpPr txBox="1"/>
            <p:nvPr/>
          </p:nvSpPr>
          <p:spPr>
            <a:xfrm>
              <a:off x="5674085" y="4458272"/>
              <a:ext cx="426252" cy="276999"/>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en-US" altLang="zh-CN" sz="1200" kern="0" dirty="0">
                  <a:gradFill>
                    <a:gsLst>
                      <a:gs pos="0">
                        <a:schemeClr val="tx1">
                          <a:lumMod val="95000"/>
                          <a:lumOff val="5000"/>
                        </a:schemeClr>
                      </a:gs>
                      <a:gs pos="100000">
                        <a:schemeClr val="tx1">
                          <a:lumMod val="75000"/>
                          <a:lumOff val="25000"/>
                        </a:schemeClr>
                      </a:gs>
                    </a:gsLst>
                    <a:lin ang="5400000" scaled="1"/>
                  </a:gradFill>
                  <a:latin typeface="Century Gothic" panose="020B0502020202020204" pitchFamily="34" charset="0"/>
                </a:rPr>
                <a:t>02</a:t>
              </a:r>
              <a:endParaRPr lang="zh-CN" altLang="en-US" sz="1200" kern="0" dirty="0">
                <a:gradFill>
                  <a:gsLst>
                    <a:gs pos="0">
                      <a:schemeClr val="tx1">
                        <a:lumMod val="95000"/>
                        <a:lumOff val="5000"/>
                      </a:schemeClr>
                    </a:gs>
                    <a:gs pos="100000">
                      <a:schemeClr val="tx1">
                        <a:lumMod val="75000"/>
                        <a:lumOff val="25000"/>
                      </a:schemeClr>
                    </a:gs>
                  </a:gsLst>
                  <a:lin ang="5400000" scaled="1"/>
                </a:gradFill>
                <a:latin typeface="Century Gothic" panose="020B0502020202020204" pitchFamily="34" charset="0"/>
              </a:endParaRPr>
            </a:p>
          </p:txBody>
        </p:sp>
        <p:sp>
          <p:nvSpPr>
            <p:cNvPr id="22" name="文本框 7">
              <a:extLst>
                <a:ext uri="{FF2B5EF4-FFF2-40B4-BE49-F238E27FC236}">
                  <a16:creationId xmlns="" xmlns:a16="http://schemas.microsoft.com/office/drawing/2014/main" id="{2442B701-E325-41C1-B7F7-B7F5C29125D5}"/>
                </a:ext>
              </a:extLst>
            </p:cNvPr>
            <p:cNvSpPr txBox="1"/>
            <p:nvPr/>
          </p:nvSpPr>
          <p:spPr>
            <a:xfrm>
              <a:off x="6149214" y="4458272"/>
              <a:ext cx="426252" cy="276999"/>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en-US" altLang="zh-CN" sz="1200" kern="0" dirty="0">
                  <a:gradFill>
                    <a:gsLst>
                      <a:gs pos="0">
                        <a:schemeClr val="tx1">
                          <a:lumMod val="95000"/>
                          <a:lumOff val="5000"/>
                        </a:schemeClr>
                      </a:gs>
                      <a:gs pos="100000">
                        <a:schemeClr val="tx1">
                          <a:lumMod val="75000"/>
                          <a:lumOff val="25000"/>
                        </a:schemeClr>
                      </a:gs>
                    </a:gsLst>
                    <a:lin ang="5400000" scaled="1"/>
                  </a:gradFill>
                  <a:latin typeface="Century Gothic" panose="020B0502020202020204" pitchFamily="34" charset="0"/>
                </a:rPr>
                <a:t>03</a:t>
              </a:r>
              <a:endParaRPr lang="zh-CN" altLang="en-US" sz="1200" kern="0" dirty="0">
                <a:gradFill>
                  <a:gsLst>
                    <a:gs pos="0">
                      <a:schemeClr val="tx1">
                        <a:lumMod val="95000"/>
                        <a:lumOff val="5000"/>
                      </a:schemeClr>
                    </a:gs>
                    <a:gs pos="100000">
                      <a:schemeClr val="tx1">
                        <a:lumMod val="75000"/>
                        <a:lumOff val="25000"/>
                      </a:schemeClr>
                    </a:gs>
                  </a:gsLst>
                  <a:lin ang="5400000" scaled="1"/>
                </a:gradFill>
                <a:latin typeface="Century Gothic" panose="020B0502020202020204" pitchFamily="34" charset="0"/>
              </a:endParaRPr>
            </a:p>
          </p:txBody>
        </p:sp>
        <p:sp>
          <p:nvSpPr>
            <p:cNvPr id="23" name="文本框 7">
              <a:extLst>
                <a:ext uri="{FF2B5EF4-FFF2-40B4-BE49-F238E27FC236}">
                  <a16:creationId xmlns="" xmlns:a16="http://schemas.microsoft.com/office/drawing/2014/main" id="{9C38D1A7-0F8F-4E82-89AA-5A9A4BD2530E}"/>
                </a:ext>
              </a:extLst>
            </p:cNvPr>
            <p:cNvSpPr txBox="1"/>
            <p:nvPr/>
          </p:nvSpPr>
          <p:spPr>
            <a:xfrm>
              <a:off x="6624343" y="4458272"/>
              <a:ext cx="426252" cy="276999"/>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en-US" altLang="zh-CN" sz="1200" kern="0" dirty="0">
                  <a:gradFill>
                    <a:gsLst>
                      <a:gs pos="0">
                        <a:schemeClr val="tx1">
                          <a:lumMod val="95000"/>
                          <a:lumOff val="5000"/>
                        </a:schemeClr>
                      </a:gs>
                      <a:gs pos="100000">
                        <a:schemeClr val="tx1">
                          <a:lumMod val="75000"/>
                          <a:lumOff val="25000"/>
                        </a:schemeClr>
                      </a:gs>
                    </a:gsLst>
                    <a:lin ang="5400000" scaled="1"/>
                  </a:gradFill>
                  <a:latin typeface="Century Gothic" panose="020B0502020202020204" pitchFamily="34" charset="0"/>
                </a:rPr>
                <a:t>04</a:t>
              </a:r>
              <a:endParaRPr lang="zh-CN" altLang="en-US" sz="1200" kern="0" dirty="0">
                <a:gradFill>
                  <a:gsLst>
                    <a:gs pos="0">
                      <a:schemeClr val="tx1">
                        <a:lumMod val="95000"/>
                        <a:lumOff val="5000"/>
                      </a:schemeClr>
                    </a:gs>
                    <a:gs pos="100000">
                      <a:schemeClr val="tx1">
                        <a:lumMod val="75000"/>
                        <a:lumOff val="25000"/>
                      </a:schemeClr>
                    </a:gs>
                  </a:gsLst>
                  <a:lin ang="5400000" scaled="1"/>
                </a:gradFill>
                <a:latin typeface="Century Gothic" panose="020B0502020202020204" pitchFamily="34" charset="0"/>
              </a:endParaRPr>
            </a:p>
          </p:txBody>
        </p:sp>
        <p:sp>
          <p:nvSpPr>
            <p:cNvPr id="24" name="文本框 7">
              <a:extLst>
                <a:ext uri="{FF2B5EF4-FFF2-40B4-BE49-F238E27FC236}">
                  <a16:creationId xmlns="" xmlns:a16="http://schemas.microsoft.com/office/drawing/2014/main" id="{BB41DA09-25B2-4000-8A7A-B275822B89C2}"/>
                </a:ext>
              </a:extLst>
            </p:cNvPr>
            <p:cNvSpPr txBox="1"/>
            <p:nvPr/>
          </p:nvSpPr>
          <p:spPr>
            <a:xfrm>
              <a:off x="7092367" y="4458272"/>
              <a:ext cx="426252" cy="276999"/>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en-US" altLang="zh-CN" sz="1200" kern="0" dirty="0">
                  <a:gradFill>
                    <a:gsLst>
                      <a:gs pos="0">
                        <a:schemeClr val="tx1">
                          <a:lumMod val="95000"/>
                          <a:lumOff val="5000"/>
                        </a:schemeClr>
                      </a:gs>
                      <a:gs pos="100000">
                        <a:schemeClr val="tx1">
                          <a:lumMod val="75000"/>
                          <a:lumOff val="25000"/>
                        </a:schemeClr>
                      </a:gs>
                    </a:gsLst>
                    <a:lin ang="5400000" scaled="1"/>
                  </a:gradFill>
                  <a:latin typeface="Century Gothic" panose="020B0502020202020204" pitchFamily="34" charset="0"/>
                </a:rPr>
                <a:t>05</a:t>
              </a:r>
              <a:endParaRPr lang="zh-CN" altLang="en-US" sz="1200" kern="0" dirty="0">
                <a:gradFill>
                  <a:gsLst>
                    <a:gs pos="0">
                      <a:schemeClr val="tx1">
                        <a:lumMod val="95000"/>
                        <a:lumOff val="5000"/>
                      </a:schemeClr>
                    </a:gs>
                    <a:gs pos="100000">
                      <a:schemeClr val="tx1">
                        <a:lumMod val="75000"/>
                        <a:lumOff val="25000"/>
                      </a:schemeClr>
                    </a:gs>
                  </a:gsLst>
                  <a:lin ang="5400000" scaled="1"/>
                </a:gradFill>
                <a:latin typeface="Century Gothic" panose="020B0502020202020204" pitchFamily="34" charset="0"/>
              </a:endParaRPr>
            </a:p>
          </p:txBody>
        </p:sp>
        <p:sp>
          <p:nvSpPr>
            <p:cNvPr id="25" name="文本框 7">
              <a:extLst>
                <a:ext uri="{FF2B5EF4-FFF2-40B4-BE49-F238E27FC236}">
                  <a16:creationId xmlns="" xmlns:a16="http://schemas.microsoft.com/office/drawing/2014/main" id="{D4AB7822-40BD-47FC-B188-127A4EC89A6A}"/>
                </a:ext>
              </a:extLst>
            </p:cNvPr>
            <p:cNvSpPr txBox="1"/>
            <p:nvPr/>
          </p:nvSpPr>
          <p:spPr>
            <a:xfrm>
              <a:off x="7567494" y="4458272"/>
              <a:ext cx="426252" cy="276999"/>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en-US" altLang="zh-CN" sz="1200" kern="0" dirty="0">
                  <a:gradFill>
                    <a:gsLst>
                      <a:gs pos="0">
                        <a:schemeClr val="tx1">
                          <a:lumMod val="95000"/>
                          <a:lumOff val="5000"/>
                        </a:schemeClr>
                      </a:gs>
                      <a:gs pos="100000">
                        <a:schemeClr val="tx1">
                          <a:lumMod val="75000"/>
                          <a:lumOff val="25000"/>
                        </a:schemeClr>
                      </a:gs>
                    </a:gsLst>
                    <a:lin ang="5400000" scaled="1"/>
                  </a:gradFill>
                  <a:latin typeface="Century Gothic" panose="020B0502020202020204" pitchFamily="34" charset="0"/>
                </a:rPr>
                <a:t>06</a:t>
              </a:r>
              <a:endParaRPr lang="zh-CN" altLang="en-US" sz="1200" kern="0" dirty="0">
                <a:gradFill>
                  <a:gsLst>
                    <a:gs pos="0">
                      <a:schemeClr val="tx1">
                        <a:lumMod val="95000"/>
                        <a:lumOff val="5000"/>
                      </a:schemeClr>
                    </a:gs>
                    <a:gs pos="100000">
                      <a:schemeClr val="tx1">
                        <a:lumMod val="75000"/>
                        <a:lumOff val="25000"/>
                      </a:schemeClr>
                    </a:gs>
                  </a:gsLst>
                  <a:lin ang="5400000" scaled="1"/>
                </a:gradFill>
                <a:latin typeface="Century Gothic" panose="020B0502020202020204" pitchFamily="34" charset="0"/>
              </a:endParaRPr>
            </a:p>
          </p:txBody>
        </p:sp>
        <p:sp>
          <p:nvSpPr>
            <p:cNvPr id="26" name="文本框 7">
              <a:extLst>
                <a:ext uri="{FF2B5EF4-FFF2-40B4-BE49-F238E27FC236}">
                  <a16:creationId xmlns="" xmlns:a16="http://schemas.microsoft.com/office/drawing/2014/main" id="{49C3634E-CA02-41CA-8151-02F245094E69}"/>
                </a:ext>
              </a:extLst>
            </p:cNvPr>
            <p:cNvSpPr txBox="1"/>
            <p:nvPr/>
          </p:nvSpPr>
          <p:spPr>
            <a:xfrm>
              <a:off x="6426413" y="2050098"/>
              <a:ext cx="822112"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en-US" altLang="zh-CN" sz="1600" kern="0" dirty="0">
                  <a:gradFill>
                    <a:gsLst>
                      <a:gs pos="0">
                        <a:schemeClr val="tx1">
                          <a:lumMod val="95000"/>
                          <a:lumOff val="5000"/>
                        </a:schemeClr>
                      </a:gs>
                      <a:gs pos="100000">
                        <a:schemeClr val="tx1">
                          <a:lumMod val="75000"/>
                          <a:lumOff val="25000"/>
                        </a:schemeClr>
                      </a:gs>
                    </a:gsLst>
                    <a:lin ang="5400000" scaled="1"/>
                  </a:gradFill>
                  <a:latin typeface="Century Gothic" panose="020B0502020202020204" pitchFamily="34" charset="0"/>
                </a:rPr>
                <a:t>85%</a:t>
              </a:r>
              <a:endParaRPr lang="zh-CN" altLang="en-US" sz="1600" kern="0" dirty="0">
                <a:gradFill>
                  <a:gsLst>
                    <a:gs pos="0">
                      <a:schemeClr val="tx1">
                        <a:lumMod val="95000"/>
                        <a:lumOff val="5000"/>
                      </a:schemeClr>
                    </a:gs>
                    <a:gs pos="100000">
                      <a:schemeClr val="tx1">
                        <a:lumMod val="75000"/>
                        <a:lumOff val="25000"/>
                      </a:schemeClr>
                    </a:gs>
                  </a:gsLst>
                  <a:lin ang="5400000" scaled="1"/>
                </a:gradFill>
                <a:latin typeface="Century Gothic" panose="020B0502020202020204" pitchFamily="34" charset="0"/>
              </a:endParaRPr>
            </a:p>
          </p:txBody>
        </p:sp>
      </p:grpSp>
      <p:sp>
        <p:nvSpPr>
          <p:cNvPr id="33" name="文本框 6">
            <a:extLst>
              <a:ext uri="{FF2B5EF4-FFF2-40B4-BE49-F238E27FC236}">
                <a16:creationId xmlns="" xmlns:a16="http://schemas.microsoft.com/office/drawing/2014/main" id="{3C53C826-018E-4789-A2A1-08A76D7F9DA2}"/>
              </a:ext>
            </a:extLst>
          </p:cNvPr>
          <p:cNvSpPr txBox="1"/>
          <p:nvPr/>
        </p:nvSpPr>
        <p:spPr>
          <a:xfrm>
            <a:off x="4518019" y="5429981"/>
            <a:ext cx="6261104" cy="472694"/>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a:latin typeface="+mn-lt"/>
                <a:ea typeface="+mn-ea"/>
              </a:rPr>
              <a:t>包图网提供全面且质优的多品类设计素材打破传统素材网站单向沟通的服务模式深入服务个人及企业包图网提供全面且质优的多品类设计素材打破传统素材网站单向沟通的服务模式深入服务个人及企业</a:t>
            </a:r>
          </a:p>
        </p:txBody>
      </p:sp>
      <p:sp>
        <p:nvSpPr>
          <p:cNvPr id="34" name="矩形 33">
            <a:extLst>
              <a:ext uri="{FF2B5EF4-FFF2-40B4-BE49-F238E27FC236}">
                <a16:creationId xmlns="" xmlns:a16="http://schemas.microsoft.com/office/drawing/2014/main" id="{16FFB17B-F64B-4237-AC1D-D965801D0B5B}"/>
              </a:ext>
            </a:extLst>
          </p:cNvPr>
          <p:cNvSpPr/>
          <p:nvPr/>
        </p:nvSpPr>
        <p:spPr>
          <a:xfrm>
            <a:off x="1316038" y="1978025"/>
            <a:ext cx="2722562" cy="4000500"/>
          </a:xfrm>
          <a:prstGeom prst="rect">
            <a:avLst/>
          </a:prstGeom>
          <a:solidFill>
            <a:schemeClr val="bg1"/>
          </a:solidFill>
          <a:ln>
            <a:noFill/>
          </a:ln>
          <a:effectLst>
            <a:outerShdw blurRad="317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矩形: 圆角 34">
            <a:extLst>
              <a:ext uri="{FF2B5EF4-FFF2-40B4-BE49-F238E27FC236}">
                <a16:creationId xmlns="" xmlns:a16="http://schemas.microsoft.com/office/drawing/2014/main" id="{6096D40E-A0FB-4AF6-B7FC-CA9A37406EA2}"/>
              </a:ext>
            </a:extLst>
          </p:cNvPr>
          <p:cNvSpPr/>
          <p:nvPr/>
        </p:nvSpPr>
        <p:spPr>
          <a:xfrm>
            <a:off x="2103438" y="5318125"/>
            <a:ext cx="1147762" cy="339725"/>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文本框 7">
            <a:extLst>
              <a:ext uri="{FF2B5EF4-FFF2-40B4-BE49-F238E27FC236}">
                <a16:creationId xmlns="" xmlns:a16="http://schemas.microsoft.com/office/drawing/2014/main" id="{AACB73ED-1A07-4E6A-821B-2AD45706BB00}"/>
              </a:ext>
            </a:extLst>
          </p:cNvPr>
          <p:cNvSpPr txBox="1"/>
          <p:nvPr/>
        </p:nvSpPr>
        <p:spPr>
          <a:xfrm>
            <a:off x="2028010" y="5318538"/>
            <a:ext cx="1298566"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1600" b="1" kern="0" dirty="0">
                <a:gradFill>
                  <a:gsLst>
                    <a:gs pos="0">
                      <a:schemeClr val="bg1"/>
                    </a:gs>
                    <a:gs pos="100000">
                      <a:schemeClr val="bg1">
                        <a:lumMod val="95000"/>
                      </a:schemeClr>
                    </a:gs>
                  </a:gsLst>
                  <a:lin ang="5400000" scaled="1"/>
                </a:gradFill>
              </a:rPr>
              <a:t>文字输入</a:t>
            </a:r>
          </a:p>
        </p:txBody>
      </p:sp>
      <p:sp>
        <p:nvSpPr>
          <p:cNvPr id="45" name="椭圆 36">
            <a:extLst>
              <a:ext uri="{FF2B5EF4-FFF2-40B4-BE49-F238E27FC236}">
                <a16:creationId xmlns="" xmlns:a16="http://schemas.microsoft.com/office/drawing/2014/main" id="{EC21E3F7-228C-4768-B4BA-C9369FE5D9B1}"/>
              </a:ext>
            </a:extLst>
          </p:cNvPr>
          <p:cNvSpPr/>
          <p:nvPr/>
        </p:nvSpPr>
        <p:spPr>
          <a:xfrm>
            <a:off x="2316163" y="2463800"/>
            <a:ext cx="720725" cy="530225"/>
          </a:xfrm>
          <a:custGeom>
            <a:avLst/>
            <a:gdLst>
              <a:gd name="connsiteX0" fmla="*/ 204644 w 606977"/>
              <a:gd name="connsiteY0" fmla="*/ 387870 h 447389"/>
              <a:gd name="connsiteX1" fmla="*/ 190736 w 606977"/>
              <a:gd name="connsiteY1" fmla="*/ 401758 h 447389"/>
              <a:gd name="connsiteX2" fmla="*/ 204644 w 606977"/>
              <a:gd name="connsiteY2" fmla="*/ 414653 h 447389"/>
              <a:gd name="connsiteX3" fmla="*/ 402334 w 606977"/>
              <a:gd name="connsiteY3" fmla="*/ 414653 h 447389"/>
              <a:gd name="connsiteX4" fmla="*/ 416241 w 606977"/>
              <a:gd name="connsiteY4" fmla="*/ 401758 h 447389"/>
              <a:gd name="connsiteX5" fmla="*/ 402334 w 606977"/>
              <a:gd name="connsiteY5" fmla="*/ 387870 h 447389"/>
              <a:gd name="connsiteX6" fmla="*/ 254815 w 606977"/>
              <a:gd name="connsiteY6" fmla="*/ 93021 h 447389"/>
              <a:gd name="connsiteX7" fmla="*/ 302993 w 606977"/>
              <a:gd name="connsiteY7" fmla="*/ 113112 h 447389"/>
              <a:gd name="connsiteX8" fmla="*/ 400342 w 606977"/>
              <a:gd name="connsiteY8" fmla="*/ 113112 h 447389"/>
              <a:gd name="connsiteX9" fmla="*/ 400342 w 606977"/>
              <a:gd name="connsiteY9" fmla="*/ 210343 h 447389"/>
              <a:gd name="connsiteX10" fmla="*/ 311933 w 606977"/>
              <a:gd name="connsiteY10" fmla="*/ 297652 h 447389"/>
              <a:gd name="connsiteX11" fmla="*/ 295046 w 606977"/>
              <a:gd name="connsiteY11" fmla="*/ 297652 h 447389"/>
              <a:gd name="connsiteX12" fmla="*/ 206637 w 606977"/>
              <a:gd name="connsiteY12" fmla="*/ 210343 h 447389"/>
              <a:gd name="connsiteX13" fmla="*/ 206637 w 606977"/>
              <a:gd name="connsiteY13" fmla="*/ 113112 h 447389"/>
              <a:gd name="connsiteX14" fmla="*/ 254815 w 606977"/>
              <a:gd name="connsiteY14" fmla="*/ 93021 h 447389"/>
              <a:gd name="connsiteX15" fmla="*/ 88414 w 606977"/>
              <a:gd name="connsiteY15" fmla="*/ 38688 h 447389"/>
              <a:gd name="connsiteX16" fmla="*/ 62585 w 606977"/>
              <a:gd name="connsiteY16" fmla="*/ 65472 h 447389"/>
              <a:gd name="connsiteX17" fmla="*/ 62585 w 606977"/>
              <a:gd name="connsiteY17" fmla="*/ 329342 h 447389"/>
              <a:gd name="connsiteX18" fmla="*/ 88414 w 606977"/>
              <a:gd name="connsiteY18" fmla="*/ 355134 h 447389"/>
              <a:gd name="connsiteX19" fmla="*/ 517570 w 606977"/>
              <a:gd name="connsiteY19" fmla="*/ 355134 h 447389"/>
              <a:gd name="connsiteX20" fmla="*/ 543399 w 606977"/>
              <a:gd name="connsiteY20" fmla="*/ 329342 h 447389"/>
              <a:gd name="connsiteX21" fmla="*/ 543399 w 606977"/>
              <a:gd name="connsiteY21" fmla="*/ 65472 h 447389"/>
              <a:gd name="connsiteX22" fmla="*/ 517570 w 606977"/>
              <a:gd name="connsiteY22" fmla="*/ 38688 h 447389"/>
              <a:gd name="connsiteX23" fmla="*/ 89408 w 606977"/>
              <a:gd name="connsiteY23" fmla="*/ 0 h 447389"/>
              <a:gd name="connsiteX24" fmla="*/ 517570 w 606977"/>
              <a:gd name="connsiteY24" fmla="*/ 0 h 447389"/>
              <a:gd name="connsiteX25" fmla="*/ 584129 w 606977"/>
              <a:gd name="connsiteY25" fmla="*/ 65472 h 447389"/>
              <a:gd name="connsiteX26" fmla="*/ 584129 w 606977"/>
              <a:gd name="connsiteY26" fmla="*/ 329342 h 447389"/>
              <a:gd name="connsiteX27" fmla="*/ 577175 w 606977"/>
              <a:gd name="connsiteY27" fmla="*/ 358110 h 447389"/>
              <a:gd name="connsiteX28" fmla="*/ 606977 w 606977"/>
              <a:gd name="connsiteY28" fmla="*/ 401758 h 447389"/>
              <a:gd name="connsiteX29" fmla="*/ 560287 w 606977"/>
              <a:gd name="connsiteY29" fmla="*/ 447389 h 447389"/>
              <a:gd name="connsiteX30" fmla="*/ 45697 w 606977"/>
              <a:gd name="connsiteY30" fmla="*/ 447389 h 447389"/>
              <a:gd name="connsiteX31" fmla="*/ 0 w 606977"/>
              <a:gd name="connsiteY31" fmla="*/ 401758 h 447389"/>
              <a:gd name="connsiteX32" fmla="*/ 29803 w 606977"/>
              <a:gd name="connsiteY32" fmla="*/ 358110 h 447389"/>
              <a:gd name="connsiteX33" fmla="*/ 22849 w 606977"/>
              <a:gd name="connsiteY33" fmla="*/ 329342 h 447389"/>
              <a:gd name="connsiteX34" fmla="*/ 22849 w 606977"/>
              <a:gd name="connsiteY34" fmla="*/ 65472 h 447389"/>
              <a:gd name="connsiteX35" fmla="*/ 89408 w 606977"/>
              <a:gd name="connsiteY35" fmla="*/ 0 h 447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977" h="447389">
                <a:moveTo>
                  <a:pt x="204644" y="387870"/>
                </a:moveTo>
                <a:cubicBezTo>
                  <a:pt x="196697" y="387870"/>
                  <a:pt x="190736" y="393822"/>
                  <a:pt x="190736" y="401758"/>
                </a:cubicBezTo>
                <a:cubicBezTo>
                  <a:pt x="190736" y="408701"/>
                  <a:pt x="196697" y="414653"/>
                  <a:pt x="204644" y="414653"/>
                </a:cubicBezTo>
                <a:lnTo>
                  <a:pt x="402334" y="414653"/>
                </a:lnTo>
                <a:cubicBezTo>
                  <a:pt x="410281" y="414653"/>
                  <a:pt x="416241" y="408701"/>
                  <a:pt x="416241" y="401758"/>
                </a:cubicBezTo>
                <a:cubicBezTo>
                  <a:pt x="416241" y="393822"/>
                  <a:pt x="410281" y="387870"/>
                  <a:pt x="402334" y="387870"/>
                </a:cubicBezTo>
                <a:close/>
                <a:moveTo>
                  <a:pt x="254815" y="93021"/>
                </a:moveTo>
                <a:cubicBezTo>
                  <a:pt x="272199" y="93021"/>
                  <a:pt x="289582" y="99718"/>
                  <a:pt x="302993" y="113112"/>
                </a:cubicBezTo>
                <a:cubicBezTo>
                  <a:pt x="329813" y="86324"/>
                  <a:pt x="373521" y="86324"/>
                  <a:pt x="400342" y="113112"/>
                </a:cubicBezTo>
                <a:cubicBezTo>
                  <a:pt x="427162" y="139900"/>
                  <a:pt x="427162" y="183555"/>
                  <a:pt x="400342" y="210343"/>
                </a:cubicBezTo>
                <a:cubicBezTo>
                  <a:pt x="399348" y="211335"/>
                  <a:pt x="335773" y="274832"/>
                  <a:pt x="311933" y="297652"/>
                </a:cubicBezTo>
                <a:cubicBezTo>
                  <a:pt x="306966" y="302612"/>
                  <a:pt x="300012" y="302612"/>
                  <a:pt x="295046" y="297652"/>
                </a:cubicBezTo>
                <a:cubicBezTo>
                  <a:pt x="271205" y="274832"/>
                  <a:pt x="207630" y="211335"/>
                  <a:pt x="206637" y="210343"/>
                </a:cubicBezTo>
                <a:cubicBezTo>
                  <a:pt x="179816" y="183555"/>
                  <a:pt x="179816" y="139900"/>
                  <a:pt x="206637" y="113112"/>
                </a:cubicBezTo>
                <a:cubicBezTo>
                  <a:pt x="220047" y="99718"/>
                  <a:pt x="237431" y="93021"/>
                  <a:pt x="254815" y="93021"/>
                </a:cubicBezTo>
                <a:close/>
                <a:moveTo>
                  <a:pt x="88414" y="38688"/>
                </a:moveTo>
                <a:cubicBezTo>
                  <a:pt x="74506" y="38688"/>
                  <a:pt x="62585" y="50592"/>
                  <a:pt x="62585" y="65472"/>
                </a:cubicBezTo>
                <a:lnTo>
                  <a:pt x="62585" y="329342"/>
                </a:lnTo>
                <a:cubicBezTo>
                  <a:pt x="62585" y="343230"/>
                  <a:pt x="74506" y="355134"/>
                  <a:pt x="88414" y="355134"/>
                </a:cubicBezTo>
                <a:lnTo>
                  <a:pt x="517570" y="355134"/>
                </a:lnTo>
                <a:cubicBezTo>
                  <a:pt x="532471" y="355134"/>
                  <a:pt x="543399" y="343230"/>
                  <a:pt x="543399" y="329342"/>
                </a:cubicBezTo>
                <a:lnTo>
                  <a:pt x="543399" y="65472"/>
                </a:lnTo>
                <a:cubicBezTo>
                  <a:pt x="543399" y="50592"/>
                  <a:pt x="532471" y="38688"/>
                  <a:pt x="517570" y="38688"/>
                </a:cubicBezTo>
                <a:close/>
                <a:moveTo>
                  <a:pt x="89408" y="0"/>
                </a:moveTo>
                <a:lnTo>
                  <a:pt x="517570" y="0"/>
                </a:lnTo>
                <a:cubicBezTo>
                  <a:pt x="554326" y="0"/>
                  <a:pt x="584129" y="28768"/>
                  <a:pt x="584129" y="65472"/>
                </a:cubicBezTo>
                <a:lnTo>
                  <a:pt x="584129" y="329342"/>
                </a:lnTo>
                <a:cubicBezTo>
                  <a:pt x="584129" y="339262"/>
                  <a:pt x="581148" y="349182"/>
                  <a:pt x="577175" y="358110"/>
                </a:cubicBezTo>
                <a:cubicBezTo>
                  <a:pt x="594063" y="365054"/>
                  <a:pt x="606977" y="381918"/>
                  <a:pt x="606977" y="401758"/>
                </a:cubicBezTo>
                <a:cubicBezTo>
                  <a:pt x="606977" y="426557"/>
                  <a:pt x="586115" y="447389"/>
                  <a:pt x="560287" y="447389"/>
                </a:cubicBezTo>
                <a:lnTo>
                  <a:pt x="45697" y="447389"/>
                </a:lnTo>
                <a:cubicBezTo>
                  <a:pt x="20862" y="447389"/>
                  <a:pt x="0" y="426557"/>
                  <a:pt x="0" y="401758"/>
                </a:cubicBezTo>
                <a:cubicBezTo>
                  <a:pt x="0" y="381918"/>
                  <a:pt x="12915" y="365054"/>
                  <a:pt x="29803" y="358110"/>
                </a:cubicBezTo>
                <a:cubicBezTo>
                  <a:pt x="25829" y="349182"/>
                  <a:pt x="22849" y="339262"/>
                  <a:pt x="22849" y="329342"/>
                </a:cubicBezTo>
                <a:lnTo>
                  <a:pt x="22849" y="65472"/>
                </a:lnTo>
                <a:cubicBezTo>
                  <a:pt x="22849" y="28768"/>
                  <a:pt x="52651" y="0"/>
                  <a:pt x="89408"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38" name="文本框 6">
            <a:extLst>
              <a:ext uri="{FF2B5EF4-FFF2-40B4-BE49-F238E27FC236}">
                <a16:creationId xmlns="" xmlns:a16="http://schemas.microsoft.com/office/drawing/2014/main" id="{C73C029F-C8F6-4606-AEA8-032A8CE61924}"/>
              </a:ext>
            </a:extLst>
          </p:cNvPr>
          <p:cNvSpPr txBox="1"/>
          <p:nvPr/>
        </p:nvSpPr>
        <p:spPr>
          <a:xfrm>
            <a:off x="1637705" y="3474085"/>
            <a:ext cx="2079176" cy="1472967"/>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71450" indent="-171450" eaLnBrk="1" hangingPunct="1">
              <a:buFont typeface="Wingdings" panose="05000000000000000000" pitchFamily="2" charset="2"/>
              <a:buChar char="l"/>
              <a:defRPr/>
            </a:pPr>
            <a:r>
              <a:rPr lang="zh-CN" altLang="en-US" dirty="0">
                <a:latin typeface="+mn-lt"/>
                <a:ea typeface="+mn-ea"/>
              </a:rPr>
              <a:t>包图网提供全面且质优的</a:t>
            </a:r>
            <a:endParaRPr lang="en-US" altLang="zh-CN" dirty="0">
              <a:latin typeface="+mn-lt"/>
              <a:ea typeface="+mn-ea"/>
            </a:endParaRPr>
          </a:p>
          <a:p>
            <a:pPr marL="171450" indent="-171450" eaLnBrk="1" hangingPunct="1">
              <a:buFont typeface="Wingdings" panose="05000000000000000000" pitchFamily="2" charset="2"/>
              <a:buChar char="l"/>
              <a:defRPr/>
            </a:pPr>
            <a:r>
              <a:rPr lang="zh-CN" altLang="en-US" dirty="0">
                <a:latin typeface="+mn-lt"/>
                <a:ea typeface="+mn-ea"/>
              </a:rPr>
              <a:t>多品类设计素材打破传统素材网站单向沟通的服务模式</a:t>
            </a:r>
            <a:endParaRPr lang="en-US" altLang="zh-CN" dirty="0">
              <a:latin typeface="+mn-lt"/>
              <a:ea typeface="+mn-ea"/>
            </a:endParaRPr>
          </a:p>
          <a:p>
            <a:pPr marL="171450" indent="-171450" eaLnBrk="1" hangingPunct="1">
              <a:buFont typeface="Wingdings" panose="05000000000000000000" pitchFamily="2" charset="2"/>
              <a:buChar char="l"/>
              <a:defRPr/>
            </a:pPr>
            <a:r>
              <a:rPr lang="zh-CN" altLang="en-US" dirty="0">
                <a:latin typeface="+mn-lt"/>
                <a:ea typeface="+mn-ea"/>
              </a:rPr>
              <a:t>深入服务个人及企业</a:t>
            </a:r>
            <a:endParaRPr lang="en-US" altLang="zh-CN" dirty="0">
              <a:latin typeface="+mn-lt"/>
              <a:ea typeface="+mn-ea"/>
            </a:endParaRPr>
          </a:p>
          <a:p>
            <a:pPr marL="171450" indent="-171450" eaLnBrk="1" hangingPunct="1">
              <a:buFont typeface="Wingdings" panose="05000000000000000000" pitchFamily="2" charset="2"/>
              <a:buChar char="l"/>
              <a:defRPr/>
            </a:pPr>
            <a:r>
              <a:rPr lang="zh-CN" altLang="en-US" dirty="0">
                <a:latin typeface="+mn-lt"/>
                <a:ea typeface="+mn-ea"/>
              </a:rPr>
              <a:t>包图网提供全面且质优的</a:t>
            </a:r>
            <a:endParaRPr lang="en-US" altLang="zh-CN" dirty="0">
              <a:latin typeface="+mn-lt"/>
              <a:ea typeface="+mn-ea"/>
            </a:endParaRPr>
          </a:p>
          <a:p>
            <a:pPr marL="171450" indent="-171450" eaLnBrk="1" hangingPunct="1">
              <a:buFont typeface="Wingdings" panose="05000000000000000000" pitchFamily="2" charset="2"/>
              <a:buChar char="l"/>
              <a:defRPr/>
            </a:pPr>
            <a:r>
              <a:rPr lang="zh-CN" altLang="en-US" dirty="0">
                <a:latin typeface="+mn-lt"/>
                <a:ea typeface="+mn-ea"/>
              </a:rPr>
              <a:t>多品类设计素材打破传统</a:t>
            </a:r>
            <a:endParaRPr lang="en-US" altLang="zh-CN" dirty="0">
              <a:latin typeface="+mn-lt"/>
              <a:ea typeface="+mn-ea"/>
            </a:endParaRPr>
          </a:p>
          <a:p>
            <a:pPr marL="171450" indent="-171450" eaLnBrk="1" hangingPunct="1">
              <a:buFont typeface="Wingdings" panose="05000000000000000000" pitchFamily="2" charset="2"/>
              <a:buChar char="l"/>
              <a:defRPr/>
            </a:pPr>
            <a:r>
              <a:rPr lang="zh-CN" altLang="en-US" dirty="0">
                <a:latin typeface="+mn-lt"/>
                <a:ea typeface="+mn-ea"/>
              </a:rPr>
              <a:t>素材网站单向沟通的服务模式</a:t>
            </a:r>
            <a:endParaRPr lang="en-US" altLang="zh-CN" dirty="0">
              <a:latin typeface="+mn-lt"/>
              <a:ea typeface="+mn-ea"/>
            </a:endParaRPr>
          </a:p>
        </p:txBody>
      </p:sp>
      <p:grpSp>
        <p:nvGrpSpPr>
          <p:cNvPr id="14346" name="组合 38">
            <a:extLst>
              <a:ext uri="{FF2B5EF4-FFF2-40B4-BE49-F238E27FC236}">
                <a16:creationId xmlns="" xmlns:a16="http://schemas.microsoft.com/office/drawing/2014/main" id="{03E0CD5C-4DEB-495A-9043-6F8D63427CC8}"/>
              </a:ext>
            </a:extLst>
          </p:cNvPr>
          <p:cNvGrpSpPr>
            <a:grpSpLocks/>
          </p:cNvGrpSpPr>
          <p:nvPr/>
        </p:nvGrpSpPr>
        <p:grpSpPr bwMode="auto">
          <a:xfrm>
            <a:off x="750888" y="441325"/>
            <a:ext cx="4927600" cy="742950"/>
            <a:chOff x="184971" y="101893"/>
            <a:chExt cx="4927598" cy="743559"/>
          </a:xfrm>
        </p:grpSpPr>
        <p:sp>
          <p:nvSpPr>
            <p:cNvPr id="40" name="文本框 7">
              <a:extLst>
                <a:ext uri="{FF2B5EF4-FFF2-40B4-BE49-F238E27FC236}">
                  <a16:creationId xmlns="" xmlns:a16="http://schemas.microsoft.com/office/drawing/2014/main" id="{7EE3BFA4-15E7-40BF-B822-A1EDF86FCB3B}"/>
                </a:ext>
              </a:extLst>
            </p:cNvPr>
            <p:cNvSpPr txBox="1"/>
            <p:nvPr/>
          </p:nvSpPr>
          <p:spPr>
            <a:xfrm>
              <a:off x="184971" y="101893"/>
              <a:ext cx="4927598" cy="584775"/>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en-US" altLang="zh-CN" sz="3200" b="1" kern="0" dirty="0">
                  <a:gradFill>
                    <a:gsLst>
                      <a:gs pos="0">
                        <a:schemeClr val="tx1">
                          <a:lumMod val="95000"/>
                          <a:lumOff val="5000"/>
                        </a:schemeClr>
                      </a:gs>
                      <a:gs pos="100000">
                        <a:schemeClr val="tx1">
                          <a:lumMod val="75000"/>
                          <a:lumOff val="25000"/>
                        </a:schemeClr>
                      </a:gs>
                    </a:gsLst>
                    <a:lin ang="5400000" scaled="1"/>
                  </a:gradFill>
                </a:rPr>
                <a:t>03. </a:t>
              </a:r>
              <a:r>
                <a:rPr lang="zh-CN" altLang="en-US" sz="3200" b="1" kern="0" dirty="0">
                  <a:gradFill>
                    <a:gsLst>
                      <a:gs pos="0">
                        <a:schemeClr val="tx1">
                          <a:lumMod val="95000"/>
                          <a:lumOff val="5000"/>
                        </a:schemeClr>
                      </a:gs>
                      <a:gs pos="100000">
                        <a:schemeClr val="tx1">
                          <a:lumMod val="75000"/>
                          <a:lumOff val="25000"/>
                        </a:schemeClr>
                      </a:gs>
                    </a:gsLst>
                    <a:lin ang="5400000" scaled="1"/>
                  </a:gradFill>
                </a:rPr>
                <a:t>工作体会</a:t>
              </a:r>
            </a:p>
          </p:txBody>
        </p:sp>
        <p:sp>
          <p:nvSpPr>
            <p:cNvPr id="41" name="文本框 40">
              <a:extLst>
                <a:ext uri="{FF2B5EF4-FFF2-40B4-BE49-F238E27FC236}">
                  <a16:creationId xmlns="" xmlns:a16="http://schemas.microsoft.com/office/drawing/2014/main" id="{38D33841-B725-4681-9F84-DB42BB942CD0}"/>
                </a:ext>
              </a:extLst>
            </p:cNvPr>
            <p:cNvSpPr txBox="1"/>
            <p:nvPr/>
          </p:nvSpPr>
          <p:spPr>
            <a:xfrm>
              <a:off x="184971" y="599231"/>
              <a:ext cx="3765182" cy="246221"/>
            </a:xfrm>
            <a:prstGeom prst="rect">
              <a:avLst/>
            </a:prstGeom>
            <a:noFill/>
          </p:spPr>
          <p:txBody>
            <a:bodyPr>
              <a:spAutoFit/>
              <a:scene3d>
                <a:camera prst="orthographicFront"/>
                <a:lightRig rig="threePt" dir="t"/>
              </a:scene3d>
              <a:sp3d contourW="12700"/>
            </a:bodyPr>
            <a:lstStyle/>
            <a:p>
              <a:pPr eaLnBrk="1" fontAlgn="auto" hangingPunct="1">
                <a:spcBef>
                  <a:spcPts val="0"/>
                </a:spcBef>
                <a:spcAft>
                  <a:spcPts val="0"/>
                </a:spcAft>
                <a:defRPr/>
              </a:pPr>
              <a:r>
                <a:rPr lang="en-US" altLang="zh-CN" sz="1000" dirty="0">
                  <a:gradFill>
                    <a:gsLst>
                      <a:gs pos="0">
                        <a:schemeClr val="tx1">
                          <a:lumMod val="50000"/>
                          <a:lumOff val="50000"/>
                        </a:schemeClr>
                      </a:gs>
                      <a:gs pos="100000">
                        <a:schemeClr val="bg1">
                          <a:lumMod val="75000"/>
                        </a:schemeClr>
                      </a:gs>
                    </a:gsLst>
                    <a:lin ang="5400000" scaled="1"/>
                  </a:gradFill>
                  <a:latin typeface="Century Gothic" panose="020B0502020202020204" pitchFamily="34" charset="0"/>
                  <a:ea typeface="+mn-ea"/>
                </a:rPr>
                <a:t>The user can demonstrate on a projector or computer</a:t>
              </a:r>
            </a:p>
          </p:txBody>
        </p:sp>
      </p:grpSp>
      <p:sp>
        <p:nvSpPr>
          <p:cNvPr id="42" name="矩形 41">
            <a:extLst>
              <a:ext uri="{FF2B5EF4-FFF2-40B4-BE49-F238E27FC236}">
                <a16:creationId xmlns="" xmlns:a16="http://schemas.microsoft.com/office/drawing/2014/main" id="{A250664D-04CF-47DC-9213-0EF8CB46DAF4}"/>
              </a:ext>
            </a:extLst>
          </p:cNvPr>
          <p:cNvSpPr/>
          <p:nvPr/>
        </p:nvSpPr>
        <p:spPr>
          <a:xfrm>
            <a:off x="4092575" y="657225"/>
            <a:ext cx="6769100" cy="936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矩形 42">
            <a:extLst>
              <a:ext uri="{FF2B5EF4-FFF2-40B4-BE49-F238E27FC236}">
                <a16:creationId xmlns="" xmlns:a16="http://schemas.microsoft.com/office/drawing/2014/main" id="{452F2ED4-C6F9-4D97-8F06-49E5D0CB58FA}"/>
              </a:ext>
            </a:extLst>
          </p:cNvPr>
          <p:cNvSpPr/>
          <p:nvPr/>
        </p:nvSpPr>
        <p:spPr>
          <a:xfrm>
            <a:off x="11020425" y="657225"/>
            <a:ext cx="433388" cy="9366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矩形 43">
            <a:extLst>
              <a:ext uri="{FF2B5EF4-FFF2-40B4-BE49-F238E27FC236}">
                <a16:creationId xmlns="" xmlns:a16="http://schemas.microsoft.com/office/drawing/2014/main" id="{C257B27D-6484-4828-9CD6-94471341E5B0}"/>
              </a:ext>
            </a:extLst>
          </p:cNvPr>
          <p:cNvSpPr/>
          <p:nvPr/>
        </p:nvSpPr>
        <p:spPr>
          <a:xfrm>
            <a:off x="11612563" y="657225"/>
            <a:ext cx="431800" cy="9366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1000"/>
                                        <p:tgtEl>
                                          <p:spTgt spid="35"/>
                                        </p:tgtEl>
                                      </p:cBhvr>
                                    </p:animEffect>
                                    <p:anim calcmode="lin" valueType="num">
                                      <p:cBhvr>
                                        <p:cTn id="13" dur="1000" fill="hold"/>
                                        <p:tgtEl>
                                          <p:spTgt spid="35"/>
                                        </p:tgtEl>
                                        <p:attrNameLst>
                                          <p:attrName>ppt_x</p:attrName>
                                        </p:attrNameLst>
                                      </p:cBhvr>
                                      <p:tavLst>
                                        <p:tav tm="0">
                                          <p:val>
                                            <p:strVal val="#ppt_x"/>
                                          </p:val>
                                        </p:tav>
                                        <p:tav tm="100000">
                                          <p:val>
                                            <p:strVal val="#ppt_x"/>
                                          </p:val>
                                        </p:tav>
                                      </p:tavLst>
                                    </p:anim>
                                    <p:anim calcmode="lin" valueType="num">
                                      <p:cBhvr>
                                        <p:cTn id="14" dur="1000" fill="hold"/>
                                        <p:tgtEl>
                                          <p:spTgt spid="3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1000"/>
                                        <p:tgtEl>
                                          <p:spTgt spid="45"/>
                                        </p:tgtEl>
                                      </p:cBhvr>
                                    </p:animEffect>
                                    <p:anim calcmode="lin" valueType="num">
                                      <p:cBhvr>
                                        <p:cTn id="23" dur="1000" fill="hold"/>
                                        <p:tgtEl>
                                          <p:spTgt spid="45"/>
                                        </p:tgtEl>
                                        <p:attrNameLst>
                                          <p:attrName>ppt_x</p:attrName>
                                        </p:attrNameLst>
                                      </p:cBhvr>
                                      <p:tavLst>
                                        <p:tav tm="0">
                                          <p:val>
                                            <p:strVal val="#ppt_x"/>
                                          </p:val>
                                        </p:tav>
                                        <p:tav tm="100000">
                                          <p:val>
                                            <p:strVal val="#ppt_x"/>
                                          </p:val>
                                        </p:tav>
                                      </p:tavLst>
                                    </p:anim>
                                    <p:anim calcmode="lin" valueType="num">
                                      <p:cBhvr>
                                        <p:cTn id="24" dur="1000" fill="hold"/>
                                        <p:tgtEl>
                                          <p:spTgt spid="4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1000"/>
                                        <p:tgtEl>
                                          <p:spTgt spid="38"/>
                                        </p:tgtEl>
                                      </p:cBhvr>
                                    </p:animEffect>
                                    <p:anim calcmode="lin" valueType="num">
                                      <p:cBhvr>
                                        <p:cTn id="28" dur="1000" fill="hold"/>
                                        <p:tgtEl>
                                          <p:spTgt spid="38"/>
                                        </p:tgtEl>
                                        <p:attrNameLst>
                                          <p:attrName>ppt_x</p:attrName>
                                        </p:attrNameLst>
                                      </p:cBhvr>
                                      <p:tavLst>
                                        <p:tav tm="0">
                                          <p:val>
                                            <p:strVal val="#ppt_x"/>
                                          </p:val>
                                        </p:tav>
                                        <p:tav tm="100000">
                                          <p:val>
                                            <p:strVal val="#ppt_x"/>
                                          </p:val>
                                        </p:tav>
                                      </p:tavLst>
                                    </p:anim>
                                    <p:anim calcmode="lin" valueType="num">
                                      <p:cBhvr>
                                        <p:cTn id="29" dur="1000" fill="hold"/>
                                        <p:tgtEl>
                                          <p:spTgt spid="38"/>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22" presetClass="entr" presetSubtype="4" fill="hold" nodeType="afterEffect">
                                  <p:stCondLst>
                                    <p:cond delay="0"/>
                                  </p:stCondLst>
                                  <p:childTnLst>
                                    <p:set>
                                      <p:cBhvr>
                                        <p:cTn id="32" dur="1" fill="hold">
                                          <p:stCondLst>
                                            <p:cond delay="0"/>
                                          </p:stCondLst>
                                        </p:cTn>
                                        <p:tgtEl>
                                          <p:spTgt spid="14338"/>
                                        </p:tgtEl>
                                        <p:attrNameLst>
                                          <p:attrName>style.visibility</p:attrName>
                                        </p:attrNameLst>
                                      </p:cBhvr>
                                      <p:to>
                                        <p:strVal val="visible"/>
                                      </p:to>
                                    </p:set>
                                    <p:animEffect transition="in" filter="wipe(down)">
                                      <p:cBhvr>
                                        <p:cTn id="33" dur="500"/>
                                        <p:tgtEl>
                                          <p:spTgt spid="14338"/>
                                        </p:tgtEl>
                                      </p:cBhvr>
                                    </p:animEffect>
                                  </p:childTnLst>
                                </p:cTn>
                              </p:par>
                              <p:par>
                                <p:cTn id="34" presetID="22" presetClass="entr" presetSubtype="4" fill="hold" nodeType="withEffect">
                                  <p:stCondLst>
                                    <p:cond delay="0"/>
                                  </p:stCondLst>
                                  <p:childTnLst>
                                    <p:set>
                                      <p:cBhvr>
                                        <p:cTn id="35" dur="1" fill="hold">
                                          <p:stCondLst>
                                            <p:cond delay="0"/>
                                          </p:stCondLst>
                                        </p:cTn>
                                        <p:tgtEl>
                                          <p:spTgt spid="14339"/>
                                        </p:tgtEl>
                                        <p:attrNameLst>
                                          <p:attrName>style.visibility</p:attrName>
                                        </p:attrNameLst>
                                      </p:cBhvr>
                                      <p:to>
                                        <p:strVal val="visible"/>
                                      </p:to>
                                    </p:set>
                                    <p:animEffect transition="in" filter="wipe(down)">
                                      <p:cBhvr>
                                        <p:cTn id="36" dur="500"/>
                                        <p:tgtEl>
                                          <p:spTgt spid="14339"/>
                                        </p:tgtEl>
                                      </p:cBhvr>
                                    </p:animEffect>
                                  </p:childTnLst>
                                </p:cTn>
                              </p:par>
                            </p:childTnLst>
                          </p:cTn>
                        </p:par>
                        <p:par>
                          <p:cTn id="37" fill="hold">
                            <p:stCondLst>
                              <p:cond delay="1500"/>
                            </p:stCondLst>
                            <p:childTnLst>
                              <p:par>
                                <p:cTn id="38" presetID="22" presetClass="entr" presetSubtype="8"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wipe(left)">
                                      <p:cBhvr>
                                        <p:cTn id="4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animBg="1"/>
      <p:bldP spid="35" grpId="0" animBg="1"/>
      <p:bldP spid="36" grpId="0"/>
      <p:bldP spid="45" grpId="0" animBg="1"/>
      <p:bldP spid="3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E8D6A04C-FC7F-4DA5-82DD-FF6C8D6345DC}"/>
              </a:ext>
            </a:extLst>
          </p:cNvPr>
          <p:cNvGrpSpPr/>
          <p:nvPr/>
        </p:nvGrpSpPr>
        <p:grpSpPr>
          <a:xfrm>
            <a:off x="1509713" y="2119313"/>
            <a:ext cx="4452937" cy="795337"/>
            <a:chOff x="1509713" y="2119313"/>
            <a:chExt cx="4452937" cy="795337"/>
          </a:xfrm>
        </p:grpSpPr>
        <p:sp>
          <p:nvSpPr>
            <p:cNvPr id="53" name="椭圆 2">
              <a:extLst>
                <a:ext uri="{FF2B5EF4-FFF2-40B4-BE49-F238E27FC236}">
                  <a16:creationId xmlns="" xmlns:a16="http://schemas.microsoft.com/office/drawing/2014/main" id="{88D9C2B1-623D-4F22-BFBD-2AC926D143DB}"/>
                </a:ext>
              </a:extLst>
            </p:cNvPr>
            <p:cNvSpPr/>
            <p:nvPr/>
          </p:nvSpPr>
          <p:spPr>
            <a:xfrm>
              <a:off x="1509713" y="2224088"/>
              <a:ext cx="635000" cy="585787"/>
            </a:xfrm>
            <a:custGeom>
              <a:avLst/>
              <a:gdLst>
                <a:gd name="connsiteX0" fmla="*/ 207639 w 609332"/>
                <a:gd name="connsiteY0" fmla="*/ 502991 h 561419"/>
                <a:gd name="connsiteX1" fmla="*/ 406914 w 609332"/>
                <a:gd name="connsiteY1" fmla="*/ 502991 h 561419"/>
                <a:gd name="connsiteX2" fmla="*/ 408432 w 609332"/>
                <a:gd name="connsiteY2" fmla="*/ 504505 h 561419"/>
                <a:gd name="connsiteX3" fmla="*/ 408432 w 609332"/>
                <a:gd name="connsiteY3" fmla="*/ 540077 h 561419"/>
                <a:gd name="connsiteX4" fmla="*/ 406914 w 609332"/>
                <a:gd name="connsiteY4" fmla="*/ 541590 h 561419"/>
                <a:gd name="connsiteX5" fmla="*/ 207639 w 609332"/>
                <a:gd name="connsiteY5" fmla="*/ 541590 h 561419"/>
                <a:gd name="connsiteX6" fmla="*/ 206121 w 609332"/>
                <a:gd name="connsiteY6" fmla="*/ 540077 h 561419"/>
                <a:gd name="connsiteX7" fmla="*/ 206121 w 609332"/>
                <a:gd name="connsiteY7" fmla="*/ 504505 h 561419"/>
                <a:gd name="connsiteX8" fmla="*/ 207639 w 609332"/>
                <a:gd name="connsiteY8" fmla="*/ 502991 h 561419"/>
                <a:gd name="connsiteX9" fmla="*/ 207639 w 609332"/>
                <a:gd name="connsiteY9" fmla="*/ 438423 h 561419"/>
                <a:gd name="connsiteX10" fmla="*/ 607814 w 609332"/>
                <a:gd name="connsiteY10" fmla="*/ 438423 h 561419"/>
                <a:gd name="connsiteX11" fmla="*/ 609332 w 609332"/>
                <a:gd name="connsiteY11" fmla="*/ 439940 h 561419"/>
                <a:gd name="connsiteX12" fmla="*/ 609332 w 609332"/>
                <a:gd name="connsiteY12" fmla="*/ 475577 h 561419"/>
                <a:gd name="connsiteX13" fmla="*/ 607814 w 609332"/>
                <a:gd name="connsiteY13" fmla="*/ 477093 h 561419"/>
                <a:gd name="connsiteX14" fmla="*/ 207639 w 609332"/>
                <a:gd name="connsiteY14" fmla="*/ 477093 h 561419"/>
                <a:gd name="connsiteX15" fmla="*/ 206121 w 609332"/>
                <a:gd name="connsiteY15" fmla="*/ 475577 h 561419"/>
                <a:gd name="connsiteX16" fmla="*/ 206121 w 609332"/>
                <a:gd name="connsiteY16" fmla="*/ 439940 h 561419"/>
                <a:gd name="connsiteX17" fmla="*/ 207639 w 609332"/>
                <a:gd name="connsiteY17" fmla="*/ 438423 h 561419"/>
                <a:gd name="connsiteX18" fmla="*/ 142464 w 609332"/>
                <a:gd name="connsiteY18" fmla="*/ 418453 h 561419"/>
                <a:gd name="connsiteX19" fmla="*/ 175778 w 609332"/>
                <a:gd name="connsiteY19" fmla="*/ 451897 h 561419"/>
                <a:gd name="connsiteX20" fmla="*/ 99089 w 609332"/>
                <a:gd name="connsiteY20" fmla="*/ 528070 h 561419"/>
                <a:gd name="connsiteX21" fmla="*/ 65585 w 609332"/>
                <a:gd name="connsiteY21" fmla="*/ 561419 h 561419"/>
                <a:gd name="connsiteX22" fmla="*/ 32175 w 609332"/>
                <a:gd name="connsiteY22" fmla="*/ 527975 h 561419"/>
                <a:gd name="connsiteX23" fmla="*/ 0 w 609332"/>
                <a:gd name="connsiteY23" fmla="*/ 495763 h 561419"/>
                <a:gd name="connsiteX24" fmla="*/ 33504 w 609332"/>
                <a:gd name="connsiteY24" fmla="*/ 462414 h 561419"/>
                <a:gd name="connsiteX25" fmla="*/ 65680 w 609332"/>
                <a:gd name="connsiteY25" fmla="*/ 494721 h 561419"/>
                <a:gd name="connsiteX26" fmla="*/ 207639 w 609332"/>
                <a:gd name="connsiteY26" fmla="*/ 293623 h 561419"/>
                <a:gd name="connsiteX27" fmla="*/ 406914 w 609332"/>
                <a:gd name="connsiteY27" fmla="*/ 293623 h 561419"/>
                <a:gd name="connsiteX28" fmla="*/ 408432 w 609332"/>
                <a:gd name="connsiteY28" fmla="*/ 295139 h 561419"/>
                <a:gd name="connsiteX29" fmla="*/ 408432 w 609332"/>
                <a:gd name="connsiteY29" fmla="*/ 330776 h 561419"/>
                <a:gd name="connsiteX30" fmla="*/ 406914 w 609332"/>
                <a:gd name="connsiteY30" fmla="*/ 332293 h 561419"/>
                <a:gd name="connsiteX31" fmla="*/ 207639 w 609332"/>
                <a:gd name="connsiteY31" fmla="*/ 332293 h 561419"/>
                <a:gd name="connsiteX32" fmla="*/ 206121 w 609332"/>
                <a:gd name="connsiteY32" fmla="*/ 330776 h 561419"/>
                <a:gd name="connsiteX33" fmla="*/ 206121 w 609332"/>
                <a:gd name="connsiteY33" fmla="*/ 295139 h 561419"/>
                <a:gd name="connsiteX34" fmla="*/ 207639 w 609332"/>
                <a:gd name="connsiteY34" fmla="*/ 293623 h 561419"/>
                <a:gd name="connsiteX35" fmla="*/ 207639 w 609332"/>
                <a:gd name="connsiteY35" fmla="*/ 229197 h 561419"/>
                <a:gd name="connsiteX36" fmla="*/ 607814 w 609332"/>
                <a:gd name="connsiteY36" fmla="*/ 229197 h 561419"/>
                <a:gd name="connsiteX37" fmla="*/ 609332 w 609332"/>
                <a:gd name="connsiteY37" fmla="*/ 230713 h 561419"/>
                <a:gd name="connsiteX38" fmla="*/ 609332 w 609332"/>
                <a:gd name="connsiteY38" fmla="*/ 266350 h 561419"/>
                <a:gd name="connsiteX39" fmla="*/ 607814 w 609332"/>
                <a:gd name="connsiteY39" fmla="*/ 267867 h 561419"/>
                <a:gd name="connsiteX40" fmla="*/ 207639 w 609332"/>
                <a:gd name="connsiteY40" fmla="*/ 267867 h 561419"/>
                <a:gd name="connsiteX41" fmla="*/ 206121 w 609332"/>
                <a:gd name="connsiteY41" fmla="*/ 266350 h 561419"/>
                <a:gd name="connsiteX42" fmla="*/ 206121 w 609332"/>
                <a:gd name="connsiteY42" fmla="*/ 230713 h 561419"/>
                <a:gd name="connsiteX43" fmla="*/ 207639 w 609332"/>
                <a:gd name="connsiteY43" fmla="*/ 229197 h 561419"/>
                <a:gd name="connsiteX44" fmla="*/ 142464 w 609332"/>
                <a:gd name="connsiteY44" fmla="*/ 209227 h 561419"/>
                <a:gd name="connsiteX45" fmla="*/ 175778 w 609332"/>
                <a:gd name="connsiteY45" fmla="*/ 242671 h 561419"/>
                <a:gd name="connsiteX46" fmla="*/ 99089 w 609332"/>
                <a:gd name="connsiteY46" fmla="*/ 319033 h 561419"/>
                <a:gd name="connsiteX47" fmla="*/ 65585 w 609332"/>
                <a:gd name="connsiteY47" fmla="*/ 352193 h 561419"/>
                <a:gd name="connsiteX48" fmla="*/ 32175 w 609332"/>
                <a:gd name="connsiteY48" fmla="*/ 318749 h 561419"/>
                <a:gd name="connsiteX49" fmla="*/ 0 w 609332"/>
                <a:gd name="connsiteY49" fmla="*/ 286536 h 561419"/>
                <a:gd name="connsiteX50" fmla="*/ 33504 w 609332"/>
                <a:gd name="connsiteY50" fmla="*/ 253187 h 561419"/>
                <a:gd name="connsiteX51" fmla="*/ 65680 w 609332"/>
                <a:gd name="connsiteY51" fmla="*/ 285494 h 561419"/>
                <a:gd name="connsiteX52" fmla="*/ 207639 w 609332"/>
                <a:gd name="connsiteY52" fmla="*/ 84396 h 561419"/>
                <a:gd name="connsiteX53" fmla="*/ 406914 w 609332"/>
                <a:gd name="connsiteY53" fmla="*/ 84396 h 561419"/>
                <a:gd name="connsiteX54" fmla="*/ 408432 w 609332"/>
                <a:gd name="connsiteY54" fmla="*/ 85912 h 561419"/>
                <a:gd name="connsiteX55" fmla="*/ 408432 w 609332"/>
                <a:gd name="connsiteY55" fmla="*/ 121549 h 561419"/>
                <a:gd name="connsiteX56" fmla="*/ 406914 w 609332"/>
                <a:gd name="connsiteY56" fmla="*/ 123066 h 561419"/>
                <a:gd name="connsiteX57" fmla="*/ 207639 w 609332"/>
                <a:gd name="connsiteY57" fmla="*/ 123066 h 561419"/>
                <a:gd name="connsiteX58" fmla="*/ 206121 w 609332"/>
                <a:gd name="connsiteY58" fmla="*/ 121549 h 561419"/>
                <a:gd name="connsiteX59" fmla="*/ 206121 w 609332"/>
                <a:gd name="connsiteY59" fmla="*/ 85912 h 561419"/>
                <a:gd name="connsiteX60" fmla="*/ 207639 w 609332"/>
                <a:gd name="connsiteY60" fmla="*/ 84396 h 561419"/>
                <a:gd name="connsiteX61" fmla="*/ 207639 w 609332"/>
                <a:gd name="connsiteY61" fmla="*/ 19970 h 561419"/>
                <a:gd name="connsiteX62" fmla="*/ 607814 w 609332"/>
                <a:gd name="connsiteY62" fmla="*/ 19970 h 561419"/>
                <a:gd name="connsiteX63" fmla="*/ 609332 w 609332"/>
                <a:gd name="connsiteY63" fmla="*/ 21486 h 561419"/>
                <a:gd name="connsiteX64" fmla="*/ 609332 w 609332"/>
                <a:gd name="connsiteY64" fmla="*/ 57123 h 561419"/>
                <a:gd name="connsiteX65" fmla="*/ 607814 w 609332"/>
                <a:gd name="connsiteY65" fmla="*/ 58640 h 561419"/>
                <a:gd name="connsiteX66" fmla="*/ 207639 w 609332"/>
                <a:gd name="connsiteY66" fmla="*/ 58640 h 561419"/>
                <a:gd name="connsiteX67" fmla="*/ 206121 w 609332"/>
                <a:gd name="connsiteY67" fmla="*/ 57123 h 561419"/>
                <a:gd name="connsiteX68" fmla="*/ 206121 w 609332"/>
                <a:gd name="connsiteY68" fmla="*/ 21486 h 561419"/>
                <a:gd name="connsiteX69" fmla="*/ 207639 w 609332"/>
                <a:gd name="connsiteY69" fmla="*/ 19970 h 561419"/>
                <a:gd name="connsiteX70" fmla="*/ 142464 w 609332"/>
                <a:gd name="connsiteY70" fmla="*/ 0 h 561419"/>
                <a:gd name="connsiteX71" fmla="*/ 175778 w 609332"/>
                <a:gd name="connsiteY71" fmla="*/ 33444 h 561419"/>
                <a:gd name="connsiteX72" fmla="*/ 99089 w 609332"/>
                <a:gd name="connsiteY72" fmla="*/ 109806 h 561419"/>
                <a:gd name="connsiteX73" fmla="*/ 65585 w 609332"/>
                <a:gd name="connsiteY73" fmla="*/ 142966 h 561419"/>
                <a:gd name="connsiteX74" fmla="*/ 32175 w 609332"/>
                <a:gd name="connsiteY74" fmla="*/ 109522 h 561419"/>
                <a:gd name="connsiteX75" fmla="*/ 0 w 609332"/>
                <a:gd name="connsiteY75" fmla="*/ 77309 h 561419"/>
                <a:gd name="connsiteX76" fmla="*/ 33504 w 609332"/>
                <a:gd name="connsiteY76" fmla="*/ 43960 h 561419"/>
                <a:gd name="connsiteX77" fmla="*/ 65680 w 609332"/>
                <a:gd name="connsiteY77" fmla="*/ 76267 h 561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09332" h="561419">
                  <a:moveTo>
                    <a:pt x="207639" y="502991"/>
                  </a:moveTo>
                  <a:lnTo>
                    <a:pt x="406914" y="502991"/>
                  </a:lnTo>
                  <a:cubicBezTo>
                    <a:pt x="407673" y="502991"/>
                    <a:pt x="408337" y="503653"/>
                    <a:pt x="408432" y="504505"/>
                  </a:cubicBezTo>
                  <a:lnTo>
                    <a:pt x="408432" y="540077"/>
                  </a:lnTo>
                  <a:cubicBezTo>
                    <a:pt x="408432" y="540928"/>
                    <a:pt x="407673" y="541590"/>
                    <a:pt x="406914" y="541590"/>
                  </a:cubicBezTo>
                  <a:lnTo>
                    <a:pt x="207639" y="541590"/>
                  </a:lnTo>
                  <a:cubicBezTo>
                    <a:pt x="206785" y="541590"/>
                    <a:pt x="206121" y="540833"/>
                    <a:pt x="206121" y="540077"/>
                  </a:cubicBezTo>
                  <a:lnTo>
                    <a:pt x="206121" y="504505"/>
                  </a:lnTo>
                  <a:cubicBezTo>
                    <a:pt x="206121" y="503653"/>
                    <a:pt x="206880" y="502991"/>
                    <a:pt x="207639" y="502991"/>
                  </a:cubicBezTo>
                  <a:close/>
                  <a:moveTo>
                    <a:pt x="207639" y="438423"/>
                  </a:moveTo>
                  <a:lnTo>
                    <a:pt x="607814" y="438423"/>
                  </a:lnTo>
                  <a:cubicBezTo>
                    <a:pt x="608763" y="438423"/>
                    <a:pt x="609332" y="438992"/>
                    <a:pt x="609332" y="439940"/>
                  </a:cubicBezTo>
                  <a:lnTo>
                    <a:pt x="609332" y="475577"/>
                  </a:lnTo>
                  <a:cubicBezTo>
                    <a:pt x="609332" y="476430"/>
                    <a:pt x="608573" y="477093"/>
                    <a:pt x="607814" y="477093"/>
                  </a:cubicBezTo>
                  <a:lnTo>
                    <a:pt x="207639" y="477093"/>
                  </a:lnTo>
                  <a:cubicBezTo>
                    <a:pt x="206785" y="477093"/>
                    <a:pt x="206121" y="476335"/>
                    <a:pt x="206121" y="475577"/>
                  </a:cubicBezTo>
                  <a:lnTo>
                    <a:pt x="206121" y="439940"/>
                  </a:lnTo>
                  <a:cubicBezTo>
                    <a:pt x="206121" y="438992"/>
                    <a:pt x="206880" y="438423"/>
                    <a:pt x="207639" y="438423"/>
                  </a:cubicBezTo>
                  <a:close/>
                  <a:moveTo>
                    <a:pt x="142464" y="418453"/>
                  </a:moveTo>
                  <a:lnTo>
                    <a:pt x="175778" y="451897"/>
                  </a:lnTo>
                  <a:lnTo>
                    <a:pt x="99089" y="528070"/>
                  </a:lnTo>
                  <a:lnTo>
                    <a:pt x="65585" y="561419"/>
                  </a:lnTo>
                  <a:lnTo>
                    <a:pt x="32175" y="527975"/>
                  </a:lnTo>
                  <a:lnTo>
                    <a:pt x="0" y="495763"/>
                  </a:lnTo>
                  <a:lnTo>
                    <a:pt x="33504" y="462414"/>
                  </a:lnTo>
                  <a:lnTo>
                    <a:pt x="65680" y="494721"/>
                  </a:lnTo>
                  <a:close/>
                  <a:moveTo>
                    <a:pt x="207639" y="293623"/>
                  </a:moveTo>
                  <a:lnTo>
                    <a:pt x="406914" y="293623"/>
                  </a:lnTo>
                  <a:cubicBezTo>
                    <a:pt x="407768" y="293623"/>
                    <a:pt x="408432" y="294381"/>
                    <a:pt x="408432" y="295139"/>
                  </a:cubicBezTo>
                  <a:lnTo>
                    <a:pt x="408432" y="330776"/>
                  </a:lnTo>
                  <a:cubicBezTo>
                    <a:pt x="408432" y="331629"/>
                    <a:pt x="407673" y="332293"/>
                    <a:pt x="406914" y="332293"/>
                  </a:cubicBezTo>
                  <a:lnTo>
                    <a:pt x="207639" y="332293"/>
                  </a:lnTo>
                  <a:cubicBezTo>
                    <a:pt x="206785" y="332293"/>
                    <a:pt x="206121" y="331629"/>
                    <a:pt x="206121" y="330776"/>
                  </a:cubicBezTo>
                  <a:lnTo>
                    <a:pt x="206121" y="295139"/>
                  </a:lnTo>
                  <a:cubicBezTo>
                    <a:pt x="206121" y="294191"/>
                    <a:pt x="206880" y="293623"/>
                    <a:pt x="207639" y="293623"/>
                  </a:cubicBezTo>
                  <a:close/>
                  <a:moveTo>
                    <a:pt x="207639" y="229197"/>
                  </a:moveTo>
                  <a:lnTo>
                    <a:pt x="607814" y="229197"/>
                  </a:lnTo>
                  <a:cubicBezTo>
                    <a:pt x="608763" y="229197"/>
                    <a:pt x="609332" y="229765"/>
                    <a:pt x="609332" y="230713"/>
                  </a:cubicBezTo>
                  <a:lnTo>
                    <a:pt x="609332" y="266350"/>
                  </a:lnTo>
                  <a:cubicBezTo>
                    <a:pt x="609332" y="267203"/>
                    <a:pt x="608573" y="267867"/>
                    <a:pt x="607814" y="267867"/>
                  </a:cubicBezTo>
                  <a:lnTo>
                    <a:pt x="207639" y="267867"/>
                  </a:lnTo>
                  <a:cubicBezTo>
                    <a:pt x="206785" y="267867"/>
                    <a:pt x="206121" y="267109"/>
                    <a:pt x="206121" y="266350"/>
                  </a:cubicBezTo>
                  <a:lnTo>
                    <a:pt x="206121" y="230713"/>
                  </a:lnTo>
                  <a:cubicBezTo>
                    <a:pt x="206121" y="229765"/>
                    <a:pt x="206880" y="229197"/>
                    <a:pt x="207639" y="229197"/>
                  </a:cubicBezTo>
                  <a:close/>
                  <a:moveTo>
                    <a:pt x="142464" y="209227"/>
                  </a:moveTo>
                  <a:lnTo>
                    <a:pt x="175778" y="242671"/>
                  </a:lnTo>
                  <a:lnTo>
                    <a:pt x="99089" y="319033"/>
                  </a:lnTo>
                  <a:lnTo>
                    <a:pt x="65585" y="352193"/>
                  </a:lnTo>
                  <a:lnTo>
                    <a:pt x="32175" y="318749"/>
                  </a:lnTo>
                  <a:lnTo>
                    <a:pt x="0" y="286536"/>
                  </a:lnTo>
                  <a:lnTo>
                    <a:pt x="33504" y="253187"/>
                  </a:lnTo>
                  <a:lnTo>
                    <a:pt x="65680" y="285494"/>
                  </a:lnTo>
                  <a:close/>
                  <a:moveTo>
                    <a:pt x="207639" y="84396"/>
                  </a:moveTo>
                  <a:lnTo>
                    <a:pt x="406914" y="84396"/>
                  </a:lnTo>
                  <a:cubicBezTo>
                    <a:pt x="407768" y="84396"/>
                    <a:pt x="408432" y="85154"/>
                    <a:pt x="408432" y="85912"/>
                  </a:cubicBezTo>
                  <a:lnTo>
                    <a:pt x="408432" y="121549"/>
                  </a:lnTo>
                  <a:cubicBezTo>
                    <a:pt x="408432" y="122402"/>
                    <a:pt x="407673" y="123066"/>
                    <a:pt x="406914" y="123066"/>
                  </a:cubicBezTo>
                  <a:lnTo>
                    <a:pt x="207639" y="123066"/>
                  </a:lnTo>
                  <a:cubicBezTo>
                    <a:pt x="206785" y="123066"/>
                    <a:pt x="206121" y="122402"/>
                    <a:pt x="206121" y="121549"/>
                  </a:cubicBezTo>
                  <a:lnTo>
                    <a:pt x="206121" y="85912"/>
                  </a:lnTo>
                  <a:cubicBezTo>
                    <a:pt x="206121" y="84964"/>
                    <a:pt x="206880" y="84396"/>
                    <a:pt x="207639" y="84396"/>
                  </a:cubicBezTo>
                  <a:close/>
                  <a:moveTo>
                    <a:pt x="207639" y="19970"/>
                  </a:moveTo>
                  <a:lnTo>
                    <a:pt x="607814" y="19970"/>
                  </a:lnTo>
                  <a:cubicBezTo>
                    <a:pt x="608763" y="19970"/>
                    <a:pt x="609332" y="20538"/>
                    <a:pt x="609332" y="21486"/>
                  </a:cubicBezTo>
                  <a:lnTo>
                    <a:pt x="609332" y="57123"/>
                  </a:lnTo>
                  <a:cubicBezTo>
                    <a:pt x="609332" y="57976"/>
                    <a:pt x="608573" y="58640"/>
                    <a:pt x="607814" y="58640"/>
                  </a:cubicBezTo>
                  <a:lnTo>
                    <a:pt x="207639" y="58640"/>
                  </a:lnTo>
                  <a:cubicBezTo>
                    <a:pt x="206785" y="58640"/>
                    <a:pt x="206121" y="57882"/>
                    <a:pt x="206121" y="57123"/>
                  </a:cubicBezTo>
                  <a:lnTo>
                    <a:pt x="206121" y="21486"/>
                  </a:lnTo>
                  <a:cubicBezTo>
                    <a:pt x="206121" y="20538"/>
                    <a:pt x="206880" y="19970"/>
                    <a:pt x="207639" y="19970"/>
                  </a:cubicBezTo>
                  <a:close/>
                  <a:moveTo>
                    <a:pt x="142464" y="0"/>
                  </a:moveTo>
                  <a:lnTo>
                    <a:pt x="175778" y="33444"/>
                  </a:lnTo>
                  <a:lnTo>
                    <a:pt x="99089" y="109806"/>
                  </a:lnTo>
                  <a:lnTo>
                    <a:pt x="65585" y="142966"/>
                  </a:lnTo>
                  <a:lnTo>
                    <a:pt x="32175" y="109522"/>
                  </a:lnTo>
                  <a:lnTo>
                    <a:pt x="0" y="77309"/>
                  </a:lnTo>
                  <a:lnTo>
                    <a:pt x="33504" y="43960"/>
                  </a:lnTo>
                  <a:lnTo>
                    <a:pt x="65680" y="7626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nvGrpSpPr>
            <p:cNvPr id="15363" name="组合 7">
              <a:extLst>
                <a:ext uri="{FF2B5EF4-FFF2-40B4-BE49-F238E27FC236}">
                  <a16:creationId xmlns="" xmlns:a16="http://schemas.microsoft.com/office/drawing/2014/main" id="{4D9E8903-897D-4FFD-A598-4A534DE640BD}"/>
                </a:ext>
              </a:extLst>
            </p:cNvPr>
            <p:cNvGrpSpPr>
              <a:grpSpLocks/>
            </p:cNvGrpSpPr>
            <p:nvPr/>
          </p:nvGrpSpPr>
          <p:grpSpPr bwMode="auto">
            <a:xfrm>
              <a:off x="2613025" y="2119313"/>
              <a:ext cx="3349625" cy="795337"/>
              <a:chOff x="8148326" y="1542824"/>
              <a:chExt cx="3349501" cy="794073"/>
            </a:xfrm>
          </p:grpSpPr>
          <p:sp>
            <p:nvSpPr>
              <p:cNvPr id="9" name="文本框 6">
                <a:extLst>
                  <a:ext uri="{FF2B5EF4-FFF2-40B4-BE49-F238E27FC236}">
                    <a16:creationId xmlns="" xmlns:a16="http://schemas.microsoft.com/office/drawing/2014/main" id="{6CFEA8EA-0D2B-4495-8CEA-73B948DA570C}"/>
                  </a:ext>
                </a:extLst>
              </p:cNvPr>
              <p:cNvSpPr txBox="1"/>
              <p:nvPr/>
            </p:nvSpPr>
            <p:spPr>
              <a:xfrm>
                <a:off x="8148326" y="1864203"/>
                <a:ext cx="3349501" cy="472694"/>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a:latin typeface="+mn-lt"/>
                    <a:ea typeface="+mn-ea"/>
                  </a:rPr>
                  <a:t>包图网提供全面且质优的多品类设计素材打破传统素材网站单向沟通的服务模式深入服务个人及企业</a:t>
                </a:r>
              </a:p>
            </p:txBody>
          </p:sp>
          <p:sp>
            <p:nvSpPr>
              <p:cNvPr id="10" name="文本框 7">
                <a:extLst>
                  <a:ext uri="{FF2B5EF4-FFF2-40B4-BE49-F238E27FC236}">
                    <a16:creationId xmlns="" xmlns:a16="http://schemas.microsoft.com/office/drawing/2014/main" id="{05C83238-1C08-41C7-8C8D-32D7D5471FB5}"/>
                  </a:ext>
                </a:extLst>
              </p:cNvPr>
              <p:cNvSpPr txBox="1"/>
              <p:nvPr/>
            </p:nvSpPr>
            <p:spPr>
              <a:xfrm>
                <a:off x="8148327" y="1542824"/>
                <a:ext cx="175020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grpSp>
      <p:grpSp>
        <p:nvGrpSpPr>
          <p:cNvPr id="4" name="组合 3">
            <a:extLst>
              <a:ext uri="{FF2B5EF4-FFF2-40B4-BE49-F238E27FC236}">
                <a16:creationId xmlns="" xmlns:a16="http://schemas.microsoft.com/office/drawing/2014/main" id="{64121710-97C2-4E4F-9F15-87533DCA65A6}"/>
              </a:ext>
            </a:extLst>
          </p:cNvPr>
          <p:cNvGrpSpPr/>
          <p:nvPr/>
        </p:nvGrpSpPr>
        <p:grpSpPr>
          <a:xfrm>
            <a:off x="1509713" y="3535363"/>
            <a:ext cx="4452937" cy="795337"/>
            <a:chOff x="1509713" y="3535363"/>
            <a:chExt cx="4452937" cy="795337"/>
          </a:xfrm>
        </p:grpSpPr>
        <p:sp>
          <p:nvSpPr>
            <p:cNvPr id="54" name="椭圆 17">
              <a:extLst>
                <a:ext uri="{FF2B5EF4-FFF2-40B4-BE49-F238E27FC236}">
                  <a16:creationId xmlns="" xmlns:a16="http://schemas.microsoft.com/office/drawing/2014/main" id="{EBEB7266-2A12-4D0E-A45B-5195465666D0}"/>
                </a:ext>
              </a:extLst>
            </p:cNvPr>
            <p:cNvSpPr/>
            <p:nvPr/>
          </p:nvSpPr>
          <p:spPr>
            <a:xfrm>
              <a:off x="1509713" y="3617913"/>
              <a:ext cx="635000" cy="630237"/>
            </a:xfrm>
            <a:custGeom>
              <a:avLst/>
              <a:gdLst>
                <a:gd name="T0" fmla="*/ 1635 w 2914"/>
                <a:gd name="T1" fmla="*/ 1399 h 2892"/>
                <a:gd name="T2" fmla="*/ 1968 w 2914"/>
                <a:gd name="T3" fmla="*/ 1253 h 2892"/>
                <a:gd name="T4" fmla="*/ 1749 w 2914"/>
                <a:gd name="T5" fmla="*/ 1099 h 2892"/>
                <a:gd name="T6" fmla="*/ 1951 w 2914"/>
                <a:gd name="T7" fmla="*/ 705 h 2892"/>
                <a:gd name="T8" fmla="*/ 1784 w 2914"/>
                <a:gd name="T9" fmla="*/ 450 h 2892"/>
                <a:gd name="T10" fmla="*/ 1474 w 2914"/>
                <a:gd name="T11" fmla="*/ 158 h 2892"/>
                <a:gd name="T12" fmla="*/ 1210 w 2914"/>
                <a:gd name="T13" fmla="*/ 7 h 2892"/>
                <a:gd name="T14" fmla="*/ 828 w 2914"/>
                <a:gd name="T15" fmla="*/ 233 h 2892"/>
                <a:gd name="T16" fmla="*/ 661 w 2914"/>
                <a:gd name="T17" fmla="*/ 24 h 2892"/>
                <a:gd name="T18" fmla="*/ 536 w 2914"/>
                <a:gd name="T19" fmla="*/ 365 h 2892"/>
                <a:gd name="T20" fmla="*/ 114 w 2914"/>
                <a:gd name="T21" fmla="*/ 501 h 2892"/>
                <a:gd name="T22" fmla="*/ 52 w 2914"/>
                <a:gd name="T23" fmla="*/ 799 h 2892"/>
                <a:gd name="T24" fmla="*/ 65 w 2914"/>
                <a:gd name="T25" fmla="*/ 1224 h 2892"/>
                <a:gd name="T26" fmla="*/ 108 w 2914"/>
                <a:gd name="T27" fmla="*/ 1483 h 2892"/>
                <a:gd name="T28" fmla="*/ 372 w 2914"/>
                <a:gd name="T29" fmla="*/ 1437 h 2892"/>
                <a:gd name="T30" fmla="*/ 545 w 2914"/>
                <a:gd name="T31" fmla="*/ 1894 h 2892"/>
                <a:gd name="T32" fmla="*/ 771 w 2914"/>
                <a:gd name="T33" fmla="*/ 1959 h 2892"/>
                <a:gd name="T34" fmla="*/ 1153 w 2914"/>
                <a:gd name="T35" fmla="*/ 1733 h 2892"/>
                <a:gd name="T36" fmla="*/ 1320 w 2914"/>
                <a:gd name="T37" fmla="*/ 1942 h 2892"/>
                <a:gd name="T38" fmla="*/ 1413 w 2914"/>
                <a:gd name="T39" fmla="*/ 1143 h 2892"/>
                <a:gd name="T40" fmla="*/ 578 w 2914"/>
                <a:gd name="T41" fmla="*/ 1169 h 2892"/>
                <a:gd name="T42" fmla="*/ 1151 w 2914"/>
                <a:gd name="T43" fmla="*/ 560 h 2892"/>
                <a:gd name="T44" fmla="*/ 2895 w 2914"/>
                <a:gd name="T45" fmla="*/ 2054 h 2892"/>
                <a:gd name="T46" fmla="*/ 2662 w 2914"/>
                <a:gd name="T47" fmla="*/ 1857 h 2892"/>
                <a:gd name="T48" fmla="*/ 2666 w 2914"/>
                <a:gd name="T49" fmla="*/ 1578 h 2892"/>
                <a:gd name="T50" fmla="*/ 2480 w 2914"/>
                <a:gd name="T51" fmla="*/ 1659 h 2892"/>
                <a:gd name="T52" fmla="*/ 2258 w 2914"/>
                <a:gd name="T53" fmla="*/ 1388 h 2892"/>
                <a:gd name="T54" fmla="*/ 2047 w 2914"/>
                <a:gd name="T55" fmla="*/ 1571 h 2892"/>
                <a:gd name="T56" fmla="*/ 1747 w 2914"/>
                <a:gd name="T57" fmla="*/ 1519 h 2892"/>
                <a:gd name="T58" fmla="*/ 1595 w 2914"/>
                <a:gd name="T59" fmla="*/ 1723 h 2892"/>
                <a:gd name="T60" fmla="*/ 1478 w 2914"/>
                <a:gd name="T61" fmla="*/ 1973 h 2892"/>
                <a:gd name="T62" fmla="*/ 1420 w 2914"/>
                <a:gd name="T63" fmla="*/ 2221 h 2892"/>
                <a:gd name="T64" fmla="*/ 1654 w 2914"/>
                <a:gd name="T65" fmla="*/ 2417 h 2892"/>
                <a:gd name="T66" fmla="*/ 1557 w 2914"/>
                <a:gd name="T67" fmla="*/ 2596 h 2892"/>
                <a:gd name="T68" fmla="*/ 1743 w 2914"/>
                <a:gd name="T69" fmla="*/ 2700 h 2892"/>
                <a:gd name="T70" fmla="*/ 1994 w 2914"/>
                <a:gd name="T71" fmla="*/ 2817 h 2892"/>
                <a:gd name="T72" fmla="*/ 2196 w 2914"/>
                <a:gd name="T73" fmla="*/ 2892 h 2892"/>
                <a:gd name="T74" fmla="*/ 2268 w 2914"/>
                <a:gd name="T75" fmla="*/ 2703 h 2892"/>
                <a:gd name="T76" fmla="*/ 2569 w 2914"/>
                <a:gd name="T77" fmla="*/ 2755 h 2892"/>
                <a:gd name="T78" fmla="*/ 2721 w 2914"/>
                <a:gd name="T79" fmla="*/ 2552 h 2892"/>
                <a:gd name="T80" fmla="*/ 2838 w 2914"/>
                <a:gd name="T81" fmla="*/ 2301 h 2892"/>
                <a:gd name="T82" fmla="*/ 2895 w 2914"/>
                <a:gd name="T83" fmla="*/ 2054 h 2892"/>
                <a:gd name="T84" fmla="*/ 2157 w 2914"/>
                <a:gd name="T85" fmla="*/ 1826 h 2892"/>
                <a:gd name="T86" fmla="*/ 2144 w 2914"/>
                <a:gd name="T87" fmla="*/ 2448 h 2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914" h="2892">
                  <a:moveTo>
                    <a:pt x="1524" y="1777"/>
                  </a:moveTo>
                  <a:lnTo>
                    <a:pt x="1445" y="1601"/>
                  </a:lnTo>
                  <a:cubicBezTo>
                    <a:pt x="1520" y="1546"/>
                    <a:pt x="1585" y="1477"/>
                    <a:pt x="1635" y="1399"/>
                  </a:cubicBezTo>
                  <a:lnTo>
                    <a:pt x="1815" y="1467"/>
                  </a:lnTo>
                  <a:cubicBezTo>
                    <a:pt x="1850" y="1480"/>
                    <a:pt x="1888" y="1462"/>
                    <a:pt x="1901" y="1428"/>
                  </a:cubicBezTo>
                  <a:lnTo>
                    <a:pt x="1968" y="1253"/>
                  </a:lnTo>
                  <a:cubicBezTo>
                    <a:pt x="1974" y="1237"/>
                    <a:pt x="1973" y="1218"/>
                    <a:pt x="1966" y="1202"/>
                  </a:cubicBezTo>
                  <a:cubicBezTo>
                    <a:pt x="1959" y="1186"/>
                    <a:pt x="1945" y="1174"/>
                    <a:pt x="1929" y="1167"/>
                  </a:cubicBezTo>
                  <a:lnTo>
                    <a:pt x="1749" y="1099"/>
                  </a:lnTo>
                  <a:cubicBezTo>
                    <a:pt x="1763" y="1007"/>
                    <a:pt x="1760" y="912"/>
                    <a:pt x="1740" y="821"/>
                  </a:cubicBezTo>
                  <a:lnTo>
                    <a:pt x="1916" y="742"/>
                  </a:lnTo>
                  <a:cubicBezTo>
                    <a:pt x="1932" y="734"/>
                    <a:pt x="1944" y="721"/>
                    <a:pt x="1951" y="705"/>
                  </a:cubicBezTo>
                  <a:cubicBezTo>
                    <a:pt x="1957" y="688"/>
                    <a:pt x="1956" y="670"/>
                    <a:pt x="1949" y="654"/>
                  </a:cubicBezTo>
                  <a:lnTo>
                    <a:pt x="1872" y="483"/>
                  </a:lnTo>
                  <a:cubicBezTo>
                    <a:pt x="1857" y="450"/>
                    <a:pt x="1818" y="435"/>
                    <a:pt x="1784" y="450"/>
                  </a:cubicBezTo>
                  <a:lnTo>
                    <a:pt x="1609" y="529"/>
                  </a:lnTo>
                  <a:cubicBezTo>
                    <a:pt x="1553" y="454"/>
                    <a:pt x="1484" y="389"/>
                    <a:pt x="1406" y="338"/>
                  </a:cubicBezTo>
                  <a:lnTo>
                    <a:pt x="1474" y="158"/>
                  </a:lnTo>
                  <a:cubicBezTo>
                    <a:pt x="1487" y="124"/>
                    <a:pt x="1470" y="85"/>
                    <a:pt x="1435" y="72"/>
                  </a:cubicBezTo>
                  <a:lnTo>
                    <a:pt x="1261" y="6"/>
                  </a:lnTo>
                  <a:cubicBezTo>
                    <a:pt x="1244" y="0"/>
                    <a:pt x="1226" y="0"/>
                    <a:pt x="1210" y="7"/>
                  </a:cubicBezTo>
                  <a:cubicBezTo>
                    <a:pt x="1194" y="15"/>
                    <a:pt x="1181" y="28"/>
                    <a:pt x="1175" y="45"/>
                  </a:cubicBezTo>
                  <a:lnTo>
                    <a:pt x="1107" y="225"/>
                  </a:lnTo>
                  <a:cubicBezTo>
                    <a:pt x="1014" y="210"/>
                    <a:pt x="919" y="213"/>
                    <a:pt x="828" y="233"/>
                  </a:cubicBezTo>
                  <a:lnTo>
                    <a:pt x="749" y="58"/>
                  </a:lnTo>
                  <a:cubicBezTo>
                    <a:pt x="742" y="42"/>
                    <a:pt x="729" y="29"/>
                    <a:pt x="712" y="23"/>
                  </a:cubicBezTo>
                  <a:cubicBezTo>
                    <a:pt x="695" y="16"/>
                    <a:pt x="677" y="17"/>
                    <a:pt x="661" y="24"/>
                  </a:cubicBezTo>
                  <a:lnTo>
                    <a:pt x="491" y="101"/>
                  </a:lnTo>
                  <a:cubicBezTo>
                    <a:pt x="457" y="116"/>
                    <a:pt x="442" y="156"/>
                    <a:pt x="457" y="189"/>
                  </a:cubicBezTo>
                  <a:lnTo>
                    <a:pt x="536" y="365"/>
                  </a:lnTo>
                  <a:cubicBezTo>
                    <a:pt x="461" y="420"/>
                    <a:pt x="396" y="489"/>
                    <a:pt x="346" y="568"/>
                  </a:cubicBezTo>
                  <a:lnTo>
                    <a:pt x="165" y="499"/>
                  </a:lnTo>
                  <a:cubicBezTo>
                    <a:pt x="149" y="493"/>
                    <a:pt x="131" y="494"/>
                    <a:pt x="114" y="501"/>
                  </a:cubicBezTo>
                  <a:cubicBezTo>
                    <a:pt x="98" y="508"/>
                    <a:pt x="86" y="521"/>
                    <a:pt x="80" y="538"/>
                  </a:cubicBezTo>
                  <a:lnTo>
                    <a:pt x="13" y="713"/>
                  </a:lnTo>
                  <a:cubicBezTo>
                    <a:pt x="0" y="747"/>
                    <a:pt x="18" y="786"/>
                    <a:pt x="52" y="799"/>
                  </a:cubicBezTo>
                  <a:lnTo>
                    <a:pt x="232" y="867"/>
                  </a:lnTo>
                  <a:cubicBezTo>
                    <a:pt x="218" y="959"/>
                    <a:pt x="221" y="1054"/>
                    <a:pt x="241" y="1145"/>
                  </a:cubicBezTo>
                  <a:lnTo>
                    <a:pt x="65" y="1224"/>
                  </a:lnTo>
                  <a:cubicBezTo>
                    <a:pt x="49" y="1232"/>
                    <a:pt x="36" y="1245"/>
                    <a:pt x="30" y="1261"/>
                  </a:cubicBezTo>
                  <a:cubicBezTo>
                    <a:pt x="24" y="1278"/>
                    <a:pt x="24" y="1296"/>
                    <a:pt x="32" y="1312"/>
                  </a:cubicBezTo>
                  <a:lnTo>
                    <a:pt x="108" y="1483"/>
                  </a:lnTo>
                  <a:cubicBezTo>
                    <a:pt x="116" y="1499"/>
                    <a:pt x="129" y="1511"/>
                    <a:pt x="146" y="1518"/>
                  </a:cubicBezTo>
                  <a:cubicBezTo>
                    <a:pt x="162" y="1524"/>
                    <a:pt x="180" y="1523"/>
                    <a:pt x="197" y="1516"/>
                  </a:cubicBezTo>
                  <a:lnTo>
                    <a:pt x="372" y="1437"/>
                  </a:lnTo>
                  <a:cubicBezTo>
                    <a:pt x="427" y="1513"/>
                    <a:pt x="496" y="1577"/>
                    <a:pt x="575" y="1628"/>
                  </a:cubicBezTo>
                  <a:lnTo>
                    <a:pt x="507" y="1808"/>
                  </a:lnTo>
                  <a:cubicBezTo>
                    <a:pt x="494" y="1842"/>
                    <a:pt x="511" y="1881"/>
                    <a:pt x="545" y="1894"/>
                  </a:cubicBezTo>
                  <a:lnTo>
                    <a:pt x="720" y="1960"/>
                  </a:lnTo>
                  <a:cubicBezTo>
                    <a:pt x="728" y="1963"/>
                    <a:pt x="736" y="1964"/>
                    <a:pt x="744" y="1964"/>
                  </a:cubicBezTo>
                  <a:cubicBezTo>
                    <a:pt x="753" y="1964"/>
                    <a:pt x="762" y="1962"/>
                    <a:pt x="771" y="1959"/>
                  </a:cubicBezTo>
                  <a:cubicBezTo>
                    <a:pt x="787" y="1951"/>
                    <a:pt x="800" y="1938"/>
                    <a:pt x="806" y="1921"/>
                  </a:cubicBezTo>
                  <a:lnTo>
                    <a:pt x="874" y="1741"/>
                  </a:lnTo>
                  <a:cubicBezTo>
                    <a:pt x="967" y="1756"/>
                    <a:pt x="1061" y="1753"/>
                    <a:pt x="1153" y="1733"/>
                  </a:cubicBezTo>
                  <a:lnTo>
                    <a:pt x="1232" y="1908"/>
                  </a:lnTo>
                  <a:cubicBezTo>
                    <a:pt x="1239" y="1924"/>
                    <a:pt x="1252" y="1937"/>
                    <a:pt x="1269" y="1943"/>
                  </a:cubicBezTo>
                  <a:cubicBezTo>
                    <a:pt x="1285" y="1950"/>
                    <a:pt x="1304" y="1949"/>
                    <a:pt x="1320" y="1942"/>
                  </a:cubicBezTo>
                  <a:lnTo>
                    <a:pt x="1490" y="1865"/>
                  </a:lnTo>
                  <a:cubicBezTo>
                    <a:pt x="1524" y="1850"/>
                    <a:pt x="1539" y="1810"/>
                    <a:pt x="1524" y="1777"/>
                  </a:cubicBezTo>
                  <a:close/>
                  <a:moveTo>
                    <a:pt x="1413" y="1143"/>
                  </a:moveTo>
                  <a:cubicBezTo>
                    <a:pt x="1347" y="1318"/>
                    <a:pt x="1177" y="1435"/>
                    <a:pt x="990" y="1435"/>
                  </a:cubicBezTo>
                  <a:cubicBezTo>
                    <a:pt x="936" y="1435"/>
                    <a:pt x="882" y="1425"/>
                    <a:pt x="830" y="1406"/>
                  </a:cubicBezTo>
                  <a:cubicBezTo>
                    <a:pt x="717" y="1363"/>
                    <a:pt x="628" y="1279"/>
                    <a:pt x="578" y="1169"/>
                  </a:cubicBezTo>
                  <a:cubicBezTo>
                    <a:pt x="529" y="1059"/>
                    <a:pt x="525" y="936"/>
                    <a:pt x="568" y="823"/>
                  </a:cubicBezTo>
                  <a:cubicBezTo>
                    <a:pt x="634" y="648"/>
                    <a:pt x="804" y="531"/>
                    <a:pt x="991" y="531"/>
                  </a:cubicBezTo>
                  <a:cubicBezTo>
                    <a:pt x="1045" y="531"/>
                    <a:pt x="1099" y="541"/>
                    <a:pt x="1151" y="560"/>
                  </a:cubicBezTo>
                  <a:cubicBezTo>
                    <a:pt x="1263" y="603"/>
                    <a:pt x="1353" y="687"/>
                    <a:pt x="1403" y="797"/>
                  </a:cubicBezTo>
                  <a:cubicBezTo>
                    <a:pt x="1452" y="907"/>
                    <a:pt x="1456" y="1030"/>
                    <a:pt x="1413" y="1143"/>
                  </a:cubicBezTo>
                  <a:close/>
                  <a:moveTo>
                    <a:pt x="2895" y="2054"/>
                  </a:moveTo>
                  <a:cubicBezTo>
                    <a:pt x="2883" y="2040"/>
                    <a:pt x="2867" y="2033"/>
                    <a:pt x="2849" y="2032"/>
                  </a:cubicBezTo>
                  <a:lnTo>
                    <a:pt x="2724" y="2027"/>
                  </a:lnTo>
                  <a:cubicBezTo>
                    <a:pt x="2712" y="1967"/>
                    <a:pt x="2691" y="1910"/>
                    <a:pt x="2662" y="1857"/>
                  </a:cubicBezTo>
                  <a:lnTo>
                    <a:pt x="2754" y="1772"/>
                  </a:lnTo>
                  <a:cubicBezTo>
                    <a:pt x="2782" y="1747"/>
                    <a:pt x="2783" y="1705"/>
                    <a:pt x="2758" y="1678"/>
                  </a:cubicBezTo>
                  <a:lnTo>
                    <a:pt x="2666" y="1578"/>
                  </a:lnTo>
                  <a:cubicBezTo>
                    <a:pt x="2655" y="1565"/>
                    <a:pt x="2638" y="1557"/>
                    <a:pt x="2620" y="1556"/>
                  </a:cubicBezTo>
                  <a:cubicBezTo>
                    <a:pt x="2603" y="1556"/>
                    <a:pt x="2585" y="1562"/>
                    <a:pt x="2572" y="1574"/>
                  </a:cubicBezTo>
                  <a:lnTo>
                    <a:pt x="2480" y="1659"/>
                  </a:lnTo>
                  <a:cubicBezTo>
                    <a:pt x="2430" y="1625"/>
                    <a:pt x="2374" y="1599"/>
                    <a:pt x="2316" y="1583"/>
                  </a:cubicBezTo>
                  <a:lnTo>
                    <a:pt x="2322" y="1457"/>
                  </a:lnTo>
                  <a:cubicBezTo>
                    <a:pt x="2323" y="1421"/>
                    <a:pt x="2295" y="1389"/>
                    <a:pt x="2258" y="1388"/>
                  </a:cubicBezTo>
                  <a:lnTo>
                    <a:pt x="2122" y="1382"/>
                  </a:lnTo>
                  <a:cubicBezTo>
                    <a:pt x="2085" y="1381"/>
                    <a:pt x="2054" y="1409"/>
                    <a:pt x="2053" y="1446"/>
                  </a:cubicBezTo>
                  <a:lnTo>
                    <a:pt x="2047" y="1571"/>
                  </a:lnTo>
                  <a:cubicBezTo>
                    <a:pt x="1988" y="1583"/>
                    <a:pt x="1931" y="1604"/>
                    <a:pt x="1878" y="1633"/>
                  </a:cubicBezTo>
                  <a:lnTo>
                    <a:pt x="1793" y="1540"/>
                  </a:lnTo>
                  <a:cubicBezTo>
                    <a:pt x="1781" y="1527"/>
                    <a:pt x="1764" y="1520"/>
                    <a:pt x="1747" y="1519"/>
                  </a:cubicBezTo>
                  <a:cubicBezTo>
                    <a:pt x="1729" y="1518"/>
                    <a:pt x="1712" y="1525"/>
                    <a:pt x="1699" y="1536"/>
                  </a:cubicBezTo>
                  <a:lnTo>
                    <a:pt x="1599" y="1628"/>
                  </a:lnTo>
                  <a:cubicBezTo>
                    <a:pt x="1571" y="1653"/>
                    <a:pt x="1570" y="1695"/>
                    <a:pt x="1595" y="1723"/>
                  </a:cubicBezTo>
                  <a:lnTo>
                    <a:pt x="1680" y="1815"/>
                  </a:lnTo>
                  <a:cubicBezTo>
                    <a:pt x="1646" y="1865"/>
                    <a:pt x="1620" y="1921"/>
                    <a:pt x="1603" y="1979"/>
                  </a:cubicBezTo>
                  <a:lnTo>
                    <a:pt x="1478" y="1973"/>
                  </a:lnTo>
                  <a:cubicBezTo>
                    <a:pt x="1441" y="1972"/>
                    <a:pt x="1410" y="2000"/>
                    <a:pt x="1408" y="2037"/>
                  </a:cubicBezTo>
                  <a:lnTo>
                    <a:pt x="1403" y="2173"/>
                  </a:lnTo>
                  <a:cubicBezTo>
                    <a:pt x="1402" y="2190"/>
                    <a:pt x="1408" y="2208"/>
                    <a:pt x="1420" y="2221"/>
                  </a:cubicBezTo>
                  <a:cubicBezTo>
                    <a:pt x="1432" y="2234"/>
                    <a:pt x="1449" y="2241"/>
                    <a:pt x="1466" y="2242"/>
                  </a:cubicBezTo>
                  <a:lnTo>
                    <a:pt x="1592" y="2248"/>
                  </a:lnTo>
                  <a:cubicBezTo>
                    <a:pt x="1604" y="2307"/>
                    <a:pt x="1624" y="2364"/>
                    <a:pt x="1654" y="2417"/>
                  </a:cubicBezTo>
                  <a:lnTo>
                    <a:pt x="1561" y="2502"/>
                  </a:lnTo>
                  <a:cubicBezTo>
                    <a:pt x="1548" y="2514"/>
                    <a:pt x="1540" y="2531"/>
                    <a:pt x="1540" y="2548"/>
                  </a:cubicBezTo>
                  <a:cubicBezTo>
                    <a:pt x="1539" y="2566"/>
                    <a:pt x="1545" y="2583"/>
                    <a:pt x="1557" y="2596"/>
                  </a:cubicBezTo>
                  <a:lnTo>
                    <a:pt x="1649" y="2696"/>
                  </a:lnTo>
                  <a:cubicBezTo>
                    <a:pt x="1661" y="2709"/>
                    <a:pt x="1678" y="2717"/>
                    <a:pt x="1695" y="2718"/>
                  </a:cubicBezTo>
                  <a:cubicBezTo>
                    <a:pt x="1713" y="2719"/>
                    <a:pt x="1730" y="2712"/>
                    <a:pt x="1743" y="2700"/>
                  </a:cubicBezTo>
                  <a:lnTo>
                    <a:pt x="1836" y="2615"/>
                  </a:lnTo>
                  <a:cubicBezTo>
                    <a:pt x="1886" y="2649"/>
                    <a:pt x="1941" y="2675"/>
                    <a:pt x="1999" y="2691"/>
                  </a:cubicBezTo>
                  <a:lnTo>
                    <a:pt x="1994" y="2817"/>
                  </a:lnTo>
                  <a:cubicBezTo>
                    <a:pt x="1992" y="2854"/>
                    <a:pt x="2021" y="2885"/>
                    <a:pt x="2058" y="2886"/>
                  </a:cubicBezTo>
                  <a:lnTo>
                    <a:pt x="2193" y="2892"/>
                  </a:lnTo>
                  <a:cubicBezTo>
                    <a:pt x="2194" y="2892"/>
                    <a:pt x="2195" y="2892"/>
                    <a:pt x="2196" y="2892"/>
                  </a:cubicBezTo>
                  <a:cubicBezTo>
                    <a:pt x="2213" y="2892"/>
                    <a:pt x="2229" y="2886"/>
                    <a:pt x="2241" y="2875"/>
                  </a:cubicBezTo>
                  <a:cubicBezTo>
                    <a:pt x="2254" y="2863"/>
                    <a:pt x="2262" y="2846"/>
                    <a:pt x="2263" y="2828"/>
                  </a:cubicBezTo>
                  <a:lnTo>
                    <a:pt x="2268" y="2703"/>
                  </a:lnTo>
                  <a:cubicBezTo>
                    <a:pt x="2328" y="2691"/>
                    <a:pt x="2385" y="2670"/>
                    <a:pt x="2438" y="2641"/>
                  </a:cubicBezTo>
                  <a:lnTo>
                    <a:pt x="2523" y="2734"/>
                  </a:lnTo>
                  <a:cubicBezTo>
                    <a:pt x="2535" y="2747"/>
                    <a:pt x="2551" y="2755"/>
                    <a:pt x="2569" y="2755"/>
                  </a:cubicBezTo>
                  <a:cubicBezTo>
                    <a:pt x="2587" y="2756"/>
                    <a:pt x="2604" y="2750"/>
                    <a:pt x="2617" y="2738"/>
                  </a:cubicBezTo>
                  <a:lnTo>
                    <a:pt x="2717" y="2646"/>
                  </a:lnTo>
                  <a:cubicBezTo>
                    <a:pt x="2744" y="2621"/>
                    <a:pt x="2746" y="2579"/>
                    <a:pt x="2721" y="2552"/>
                  </a:cubicBezTo>
                  <a:lnTo>
                    <a:pt x="2636" y="2459"/>
                  </a:lnTo>
                  <a:cubicBezTo>
                    <a:pt x="2670" y="2409"/>
                    <a:pt x="2695" y="2354"/>
                    <a:pt x="2712" y="2296"/>
                  </a:cubicBezTo>
                  <a:lnTo>
                    <a:pt x="2838" y="2301"/>
                  </a:lnTo>
                  <a:cubicBezTo>
                    <a:pt x="2874" y="2302"/>
                    <a:pt x="2905" y="2274"/>
                    <a:pt x="2907" y="2237"/>
                  </a:cubicBezTo>
                  <a:lnTo>
                    <a:pt x="2913" y="2101"/>
                  </a:lnTo>
                  <a:cubicBezTo>
                    <a:pt x="2914" y="2084"/>
                    <a:pt x="2907" y="2067"/>
                    <a:pt x="2895" y="2054"/>
                  </a:cubicBezTo>
                  <a:close/>
                  <a:moveTo>
                    <a:pt x="2144" y="2448"/>
                  </a:moveTo>
                  <a:cubicBezTo>
                    <a:pt x="1973" y="2440"/>
                    <a:pt x="1840" y="2295"/>
                    <a:pt x="1847" y="2124"/>
                  </a:cubicBezTo>
                  <a:cubicBezTo>
                    <a:pt x="1854" y="1957"/>
                    <a:pt x="1991" y="1826"/>
                    <a:pt x="2157" y="1826"/>
                  </a:cubicBezTo>
                  <a:cubicBezTo>
                    <a:pt x="2162" y="1826"/>
                    <a:pt x="2167" y="1826"/>
                    <a:pt x="2171" y="1827"/>
                  </a:cubicBezTo>
                  <a:cubicBezTo>
                    <a:pt x="2342" y="1834"/>
                    <a:pt x="2476" y="1979"/>
                    <a:pt x="2468" y="2150"/>
                  </a:cubicBezTo>
                  <a:cubicBezTo>
                    <a:pt x="2461" y="2322"/>
                    <a:pt x="2317" y="2455"/>
                    <a:pt x="2144" y="2448"/>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nvGrpSpPr>
            <p:cNvPr id="15365" name="组合 13">
              <a:extLst>
                <a:ext uri="{FF2B5EF4-FFF2-40B4-BE49-F238E27FC236}">
                  <a16:creationId xmlns="" xmlns:a16="http://schemas.microsoft.com/office/drawing/2014/main" id="{BE9A8555-2652-43B6-A8CF-F84CA3699FC0}"/>
                </a:ext>
              </a:extLst>
            </p:cNvPr>
            <p:cNvGrpSpPr>
              <a:grpSpLocks/>
            </p:cNvGrpSpPr>
            <p:nvPr/>
          </p:nvGrpSpPr>
          <p:grpSpPr bwMode="auto">
            <a:xfrm>
              <a:off x="2613025" y="3535363"/>
              <a:ext cx="3349625" cy="795337"/>
              <a:chOff x="8148326" y="1542824"/>
              <a:chExt cx="3349501" cy="794073"/>
            </a:xfrm>
          </p:grpSpPr>
          <p:sp>
            <p:nvSpPr>
              <p:cNvPr id="15" name="文本框 6">
                <a:extLst>
                  <a:ext uri="{FF2B5EF4-FFF2-40B4-BE49-F238E27FC236}">
                    <a16:creationId xmlns="" xmlns:a16="http://schemas.microsoft.com/office/drawing/2014/main" id="{3A784B18-031B-4A31-B46C-F3F34C62B2B5}"/>
                  </a:ext>
                </a:extLst>
              </p:cNvPr>
              <p:cNvSpPr txBox="1"/>
              <p:nvPr/>
            </p:nvSpPr>
            <p:spPr>
              <a:xfrm>
                <a:off x="8148326" y="1864203"/>
                <a:ext cx="3349501" cy="472694"/>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a:latin typeface="+mn-lt"/>
                    <a:ea typeface="+mn-ea"/>
                  </a:rPr>
                  <a:t>包图网提供全面且质优的多品类设计素材打破传统素材网站单向沟通的服务模式深入服务个人及企业</a:t>
                </a:r>
              </a:p>
            </p:txBody>
          </p:sp>
          <p:sp>
            <p:nvSpPr>
              <p:cNvPr id="16" name="文本框 7">
                <a:extLst>
                  <a:ext uri="{FF2B5EF4-FFF2-40B4-BE49-F238E27FC236}">
                    <a16:creationId xmlns="" xmlns:a16="http://schemas.microsoft.com/office/drawing/2014/main" id="{603405EF-99BA-46D8-807B-E5F8DDE3FA53}"/>
                  </a:ext>
                </a:extLst>
              </p:cNvPr>
              <p:cNvSpPr txBox="1"/>
              <p:nvPr/>
            </p:nvSpPr>
            <p:spPr>
              <a:xfrm>
                <a:off x="8148327" y="1542824"/>
                <a:ext cx="175020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grpSp>
      <p:grpSp>
        <p:nvGrpSpPr>
          <p:cNvPr id="6" name="组合 5">
            <a:extLst>
              <a:ext uri="{FF2B5EF4-FFF2-40B4-BE49-F238E27FC236}">
                <a16:creationId xmlns="" xmlns:a16="http://schemas.microsoft.com/office/drawing/2014/main" id="{4B35A880-E078-4D2C-A36A-1EF53F88FEE6}"/>
              </a:ext>
            </a:extLst>
          </p:cNvPr>
          <p:cNvGrpSpPr/>
          <p:nvPr/>
        </p:nvGrpSpPr>
        <p:grpSpPr>
          <a:xfrm>
            <a:off x="1276350" y="4797425"/>
            <a:ext cx="4686300" cy="1103313"/>
            <a:chOff x="1276350" y="4797425"/>
            <a:chExt cx="4686300" cy="1103313"/>
          </a:xfrm>
        </p:grpSpPr>
        <p:sp>
          <p:nvSpPr>
            <p:cNvPr id="24" name="矩形 23">
              <a:extLst>
                <a:ext uri="{FF2B5EF4-FFF2-40B4-BE49-F238E27FC236}">
                  <a16:creationId xmlns="" xmlns:a16="http://schemas.microsoft.com/office/drawing/2014/main" id="{38CBB897-0F35-4DB2-998C-05C16DB3B4DD}"/>
                </a:ext>
              </a:extLst>
            </p:cNvPr>
            <p:cNvSpPr/>
            <p:nvPr/>
          </p:nvSpPr>
          <p:spPr>
            <a:xfrm>
              <a:off x="1276350" y="4797425"/>
              <a:ext cx="1103313" cy="11033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5" name="椭圆 24">
              <a:extLst>
                <a:ext uri="{FF2B5EF4-FFF2-40B4-BE49-F238E27FC236}">
                  <a16:creationId xmlns="" xmlns:a16="http://schemas.microsoft.com/office/drawing/2014/main" id="{7E33A782-E491-4D5E-B274-3A87D9FE6EC1}"/>
                </a:ext>
              </a:extLst>
            </p:cNvPr>
            <p:cNvSpPr/>
            <p:nvPr/>
          </p:nvSpPr>
          <p:spPr>
            <a:xfrm>
              <a:off x="1543050" y="5030788"/>
              <a:ext cx="568325" cy="635000"/>
            </a:xfrm>
            <a:custGeom>
              <a:avLst/>
              <a:gdLst>
                <a:gd name="T0" fmla="*/ 3046 w 3696"/>
                <a:gd name="T1" fmla="*/ 888 h 4137"/>
                <a:gd name="T2" fmla="*/ 3219 w 3696"/>
                <a:gd name="T3" fmla="*/ 716 h 4137"/>
                <a:gd name="T4" fmla="*/ 3219 w 3696"/>
                <a:gd name="T5" fmla="*/ 480 h 4137"/>
                <a:gd name="T6" fmla="*/ 2983 w 3696"/>
                <a:gd name="T7" fmla="*/ 480 h 4137"/>
                <a:gd name="T8" fmla="*/ 2811 w 3696"/>
                <a:gd name="T9" fmla="*/ 652 h 4137"/>
                <a:gd name="T10" fmla="*/ 342 w 3696"/>
                <a:gd name="T11" fmla="*/ 494 h 4137"/>
                <a:gd name="T12" fmla="*/ 281 w 3696"/>
                <a:gd name="T13" fmla="*/ 616 h 4137"/>
                <a:gd name="T14" fmla="*/ 357 w 3696"/>
                <a:gd name="T15" fmla="*/ 728 h 4137"/>
                <a:gd name="T16" fmla="*/ 737 w 3696"/>
                <a:gd name="T17" fmla="*/ 1005 h 4137"/>
                <a:gd name="T18" fmla="*/ 1072 w 3696"/>
                <a:gd name="T19" fmla="*/ 1546 h 4137"/>
                <a:gd name="T20" fmla="*/ 1173 w 3696"/>
                <a:gd name="T21" fmla="*/ 1647 h 4137"/>
                <a:gd name="T22" fmla="*/ 1591 w 3696"/>
                <a:gd name="T23" fmla="*/ 1871 h 4137"/>
                <a:gd name="T24" fmla="*/ 187 w 3696"/>
                <a:gd name="T25" fmla="*/ 3273 h 4137"/>
                <a:gd name="T26" fmla="*/ 187 w 3696"/>
                <a:gd name="T27" fmla="*/ 3951 h 4137"/>
                <a:gd name="T28" fmla="*/ 865 w 3696"/>
                <a:gd name="T29" fmla="*/ 3951 h 4137"/>
                <a:gd name="T30" fmla="*/ 1032 w 3696"/>
                <a:gd name="T31" fmla="*/ 3783 h 4137"/>
                <a:gd name="T32" fmla="*/ 1032 w 3696"/>
                <a:gd name="T33" fmla="*/ 3548 h 4137"/>
                <a:gd name="T34" fmla="*/ 796 w 3696"/>
                <a:gd name="T35" fmla="*/ 3548 h 4137"/>
                <a:gd name="T36" fmla="*/ 629 w 3696"/>
                <a:gd name="T37" fmla="*/ 3715 h 4137"/>
                <a:gd name="T38" fmla="*/ 423 w 3696"/>
                <a:gd name="T39" fmla="*/ 3715 h 4137"/>
                <a:gd name="T40" fmla="*/ 423 w 3696"/>
                <a:gd name="T41" fmla="*/ 3509 h 4137"/>
                <a:gd name="T42" fmla="*/ 1826 w 3696"/>
                <a:gd name="T43" fmla="*/ 2107 h 4137"/>
                <a:gd name="T44" fmla="*/ 2049 w 3696"/>
                <a:gd name="T45" fmla="*/ 2523 h 4137"/>
                <a:gd name="T46" fmla="*/ 2150 w 3696"/>
                <a:gd name="T47" fmla="*/ 2624 h 4137"/>
                <a:gd name="T48" fmla="*/ 2691 w 3696"/>
                <a:gd name="T49" fmla="*/ 2959 h 4137"/>
                <a:gd name="T50" fmla="*/ 2968 w 3696"/>
                <a:gd name="T51" fmla="*/ 3339 h 4137"/>
                <a:gd name="T52" fmla="*/ 3080 w 3696"/>
                <a:gd name="T53" fmla="*/ 3415 h 4137"/>
                <a:gd name="T54" fmla="*/ 3201 w 3696"/>
                <a:gd name="T55" fmla="*/ 3354 h 4137"/>
                <a:gd name="T56" fmla="*/ 3046 w 3696"/>
                <a:gd name="T57" fmla="*/ 888 h 4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96" h="4137">
                  <a:moveTo>
                    <a:pt x="3046" y="888"/>
                  </a:moveTo>
                  <a:lnTo>
                    <a:pt x="3219" y="716"/>
                  </a:lnTo>
                  <a:cubicBezTo>
                    <a:pt x="3284" y="651"/>
                    <a:pt x="3284" y="545"/>
                    <a:pt x="3219" y="480"/>
                  </a:cubicBezTo>
                  <a:cubicBezTo>
                    <a:pt x="3154" y="415"/>
                    <a:pt x="3048" y="415"/>
                    <a:pt x="2983" y="480"/>
                  </a:cubicBezTo>
                  <a:lnTo>
                    <a:pt x="2811" y="652"/>
                  </a:lnTo>
                  <a:cubicBezTo>
                    <a:pt x="2108" y="52"/>
                    <a:pt x="1099" y="0"/>
                    <a:pt x="342" y="494"/>
                  </a:cubicBezTo>
                  <a:cubicBezTo>
                    <a:pt x="301" y="521"/>
                    <a:pt x="278" y="567"/>
                    <a:pt x="281" y="616"/>
                  </a:cubicBezTo>
                  <a:cubicBezTo>
                    <a:pt x="285" y="664"/>
                    <a:pt x="314" y="707"/>
                    <a:pt x="357" y="728"/>
                  </a:cubicBezTo>
                  <a:cubicBezTo>
                    <a:pt x="481" y="787"/>
                    <a:pt x="613" y="882"/>
                    <a:pt x="737" y="1005"/>
                  </a:cubicBezTo>
                  <a:cubicBezTo>
                    <a:pt x="916" y="1184"/>
                    <a:pt x="1035" y="1384"/>
                    <a:pt x="1072" y="1546"/>
                  </a:cubicBezTo>
                  <a:cubicBezTo>
                    <a:pt x="1083" y="1596"/>
                    <a:pt x="1122" y="1636"/>
                    <a:pt x="1173" y="1647"/>
                  </a:cubicBezTo>
                  <a:cubicBezTo>
                    <a:pt x="1298" y="1676"/>
                    <a:pt x="1447" y="1754"/>
                    <a:pt x="1591" y="1871"/>
                  </a:cubicBezTo>
                  <a:lnTo>
                    <a:pt x="187" y="3273"/>
                  </a:lnTo>
                  <a:cubicBezTo>
                    <a:pt x="0" y="3460"/>
                    <a:pt x="0" y="3763"/>
                    <a:pt x="187" y="3951"/>
                  </a:cubicBezTo>
                  <a:cubicBezTo>
                    <a:pt x="374" y="4137"/>
                    <a:pt x="678" y="4137"/>
                    <a:pt x="865" y="3951"/>
                  </a:cubicBezTo>
                  <a:lnTo>
                    <a:pt x="1032" y="3783"/>
                  </a:lnTo>
                  <a:cubicBezTo>
                    <a:pt x="1097" y="3718"/>
                    <a:pt x="1097" y="3613"/>
                    <a:pt x="1032" y="3548"/>
                  </a:cubicBezTo>
                  <a:cubicBezTo>
                    <a:pt x="967" y="3482"/>
                    <a:pt x="861" y="3482"/>
                    <a:pt x="796" y="3548"/>
                  </a:cubicBezTo>
                  <a:lnTo>
                    <a:pt x="629" y="3715"/>
                  </a:lnTo>
                  <a:cubicBezTo>
                    <a:pt x="572" y="3772"/>
                    <a:pt x="480" y="3772"/>
                    <a:pt x="423" y="3715"/>
                  </a:cubicBezTo>
                  <a:cubicBezTo>
                    <a:pt x="366" y="3658"/>
                    <a:pt x="366" y="3566"/>
                    <a:pt x="423" y="3509"/>
                  </a:cubicBezTo>
                  <a:lnTo>
                    <a:pt x="1826" y="2107"/>
                  </a:lnTo>
                  <a:cubicBezTo>
                    <a:pt x="1943" y="2251"/>
                    <a:pt x="2020" y="2398"/>
                    <a:pt x="2049" y="2523"/>
                  </a:cubicBezTo>
                  <a:cubicBezTo>
                    <a:pt x="2060" y="2574"/>
                    <a:pt x="2100" y="2613"/>
                    <a:pt x="2150" y="2624"/>
                  </a:cubicBezTo>
                  <a:cubicBezTo>
                    <a:pt x="2312" y="2661"/>
                    <a:pt x="2511" y="2780"/>
                    <a:pt x="2691" y="2959"/>
                  </a:cubicBezTo>
                  <a:cubicBezTo>
                    <a:pt x="2814" y="3083"/>
                    <a:pt x="2909" y="3215"/>
                    <a:pt x="2968" y="3339"/>
                  </a:cubicBezTo>
                  <a:cubicBezTo>
                    <a:pt x="2989" y="3382"/>
                    <a:pt x="3032" y="3411"/>
                    <a:pt x="3080" y="3415"/>
                  </a:cubicBezTo>
                  <a:cubicBezTo>
                    <a:pt x="3129" y="3418"/>
                    <a:pt x="3175" y="3395"/>
                    <a:pt x="3201" y="3354"/>
                  </a:cubicBezTo>
                  <a:cubicBezTo>
                    <a:pt x="3696" y="2599"/>
                    <a:pt x="3644" y="1591"/>
                    <a:pt x="3046" y="88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nvGrpSpPr>
            <p:cNvPr id="15368" name="组合 20">
              <a:extLst>
                <a:ext uri="{FF2B5EF4-FFF2-40B4-BE49-F238E27FC236}">
                  <a16:creationId xmlns="" xmlns:a16="http://schemas.microsoft.com/office/drawing/2014/main" id="{7FBD79C2-07F4-45F7-8ABB-97D2C189BC81}"/>
                </a:ext>
              </a:extLst>
            </p:cNvPr>
            <p:cNvGrpSpPr>
              <a:grpSpLocks/>
            </p:cNvGrpSpPr>
            <p:nvPr/>
          </p:nvGrpSpPr>
          <p:grpSpPr bwMode="auto">
            <a:xfrm>
              <a:off x="2613025" y="4951413"/>
              <a:ext cx="3349625" cy="795337"/>
              <a:chOff x="8148326" y="1542824"/>
              <a:chExt cx="3349501" cy="794073"/>
            </a:xfrm>
          </p:grpSpPr>
          <p:sp>
            <p:nvSpPr>
              <p:cNvPr id="22" name="文本框 6">
                <a:extLst>
                  <a:ext uri="{FF2B5EF4-FFF2-40B4-BE49-F238E27FC236}">
                    <a16:creationId xmlns="" xmlns:a16="http://schemas.microsoft.com/office/drawing/2014/main" id="{B4195FE1-3CA1-492A-99BF-BCD88B2168AD}"/>
                  </a:ext>
                </a:extLst>
              </p:cNvPr>
              <p:cNvSpPr txBox="1"/>
              <p:nvPr/>
            </p:nvSpPr>
            <p:spPr>
              <a:xfrm>
                <a:off x="8148326" y="1864203"/>
                <a:ext cx="3349501" cy="472694"/>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a:latin typeface="+mn-lt"/>
                    <a:ea typeface="+mn-ea"/>
                  </a:rPr>
                  <a:t>包图网提供全面且质优的多品类设计素材打破传统素材网站单向沟通的服务模式深入服务个人及企业</a:t>
                </a:r>
              </a:p>
            </p:txBody>
          </p:sp>
          <p:sp>
            <p:nvSpPr>
              <p:cNvPr id="23" name="文本框 7">
                <a:extLst>
                  <a:ext uri="{FF2B5EF4-FFF2-40B4-BE49-F238E27FC236}">
                    <a16:creationId xmlns="" xmlns:a16="http://schemas.microsoft.com/office/drawing/2014/main" id="{ABD1C190-0AD5-4FEB-AD0E-5379AFC05E33}"/>
                  </a:ext>
                </a:extLst>
              </p:cNvPr>
              <p:cNvSpPr txBox="1"/>
              <p:nvPr/>
            </p:nvSpPr>
            <p:spPr>
              <a:xfrm>
                <a:off x="8148327" y="1542824"/>
                <a:ext cx="175020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grpSp>
      <p:grpSp>
        <p:nvGrpSpPr>
          <p:cNvPr id="3" name="组合 2">
            <a:extLst>
              <a:ext uri="{FF2B5EF4-FFF2-40B4-BE49-F238E27FC236}">
                <a16:creationId xmlns="" xmlns:a16="http://schemas.microsoft.com/office/drawing/2014/main" id="{93DD9349-1DD1-4894-B0A8-C7A490DCE4A4}"/>
              </a:ext>
            </a:extLst>
          </p:cNvPr>
          <p:cNvGrpSpPr/>
          <p:nvPr/>
        </p:nvGrpSpPr>
        <p:grpSpPr>
          <a:xfrm>
            <a:off x="6481763" y="2119313"/>
            <a:ext cx="4452937" cy="795337"/>
            <a:chOff x="6481763" y="2119313"/>
            <a:chExt cx="4452937" cy="795337"/>
          </a:xfrm>
        </p:grpSpPr>
        <p:sp>
          <p:nvSpPr>
            <p:cNvPr id="56" name="椭圆 31">
              <a:extLst>
                <a:ext uri="{FF2B5EF4-FFF2-40B4-BE49-F238E27FC236}">
                  <a16:creationId xmlns="" xmlns:a16="http://schemas.microsoft.com/office/drawing/2014/main" id="{041759CF-9C44-4DE9-98AB-EC652650DE20}"/>
                </a:ext>
              </a:extLst>
            </p:cNvPr>
            <p:cNvSpPr/>
            <p:nvPr/>
          </p:nvSpPr>
          <p:spPr>
            <a:xfrm>
              <a:off x="6481763" y="2200275"/>
              <a:ext cx="635000" cy="633413"/>
            </a:xfrm>
            <a:custGeom>
              <a:avLst/>
              <a:gdLst>
                <a:gd name="T0" fmla="*/ 2918 w 5837"/>
                <a:gd name="T1" fmla="*/ 0 h 5837"/>
                <a:gd name="T2" fmla="*/ 0 w 5837"/>
                <a:gd name="T3" fmla="*/ 2918 h 5837"/>
                <a:gd name="T4" fmla="*/ 2918 w 5837"/>
                <a:gd name="T5" fmla="*/ 5837 h 5837"/>
                <a:gd name="T6" fmla="*/ 5837 w 5837"/>
                <a:gd name="T7" fmla="*/ 2918 h 5837"/>
                <a:gd name="T8" fmla="*/ 2918 w 5837"/>
                <a:gd name="T9" fmla="*/ 0 h 5837"/>
                <a:gd name="T10" fmla="*/ 1775 w 5837"/>
                <a:gd name="T11" fmla="*/ 1540 h 5837"/>
                <a:gd name="T12" fmla="*/ 1928 w 5837"/>
                <a:gd name="T13" fmla="*/ 1604 h 5837"/>
                <a:gd name="T14" fmla="*/ 3071 w 5837"/>
                <a:gd name="T15" fmla="*/ 2769 h 5837"/>
                <a:gd name="T16" fmla="*/ 3068 w 5837"/>
                <a:gd name="T17" fmla="*/ 3071 h 5837"/>
                <a:gd name="T18" fmla="*/ 2918 w 5837"/>
                <a:gd name="T19" fmla="*/ 3132 h 5837"/>
                <a:gd name="T20" fmla="*/ 2766 w 5837"/>
                <a:gd name="T21" fmla="*/ 3067 h 5837"/>
                <a:gd name="T22" fmla="*/ 1623 w 5837"/>
                <a:gd name="T23" fmla="*/ 1902 h 5837"/>
                <a:gd name="T24" fmla="*/ 1562 w 5837"/>
                <a:gd name="T25" fmla="*/ 1751 h 5837"/>
                <a:gd name="T26" fmla="*/ 1626 w 5837"/>
                <a:gd name="T27" fmla="*/ 1601 h 5837"/>
                <a:gd name="T28" fmla="*/ 1775 w 5837"/>
                <a:gd name="T29" fmla="*/ 1540 h 5837"/>
                <a:gd name="T30" fmla="*/ 2918 w 5837"/>
                <a:gd name="T31" fmla="*/ 5480 h 5837"/>
                <a:gd name="T32" fmla="*/ 357 w 5837"/>
                <a:gd name="T33" fmla="*/ 2918 h 5837"/>
                <a:gd name="T34" fmla="*/ 1209 w 5837"/>
                <a:gd name="T35" fmla="*/ 1011 h 5837"/>
                <a:gd name="T36" fmla="*/ 1351 w 5837"/>
                <a:gd name="T37" fmla="*/ 956 h 5837"/>
                <a:gd name="T38" fmla="*/ 1510 w 5837"/>
                <a:gd name="T39" fmla="*/ 1027 h 5837"/>
                <a:gd name="T40" fmla="*/ 1564 w 5837"/>
                <a:gd name="T41" fmla="*/ 1182 h 5837"/>
                <a:gd name="T42" fmla="*/ 1494 w 5837"/>
                <a:gd name="T43" fmla="*/ 1329 h 5837"/>
                <a:gd name="T44" fmla="*/ 784 w 5837"/>
                <a:gd name="T45" fmla="*/ 2918 h 5837"/>
                <a:gd name="T46" fmla="*/ 2919 w 5837"/>
                <a:gd name="T47" fmla="*/ 5053 h 5837"/>
                <a:gd name="T48" fmla="*/ 5053 w 5837"/>
                <a:gd name="T49" fmla="*/ 2918 h 5837"/>
                <a:gd name="T50" fmla="*/ 3132 w 5837"/>
                <a:gd name="T51" fmla="*/ 794 h 5837"/>
                <a:gd name="T52" fmla="*/ 3132 w 5837"/>
                <a:gd name="T53" fmla="*/ 1766 h 5837"/>
                <a:gd name="T54" fmla="*/ 2918 w 5837"/>
                <a:gd name="T55" fmla="*/ 1979 h 5837"/>
                <a:gd name="T56" fmla="*/ 2705 w 5837"/>
                <a:gd name="T57" fmla="*/ 1766 h 5837"/>
                <a:gd name="T58" fmla="*/ 2705 w 5837"/>
                <a:gd name="T59" fmla="*/ 570 h 5837"/>
                <a:gd name="T60" fmla="*/ 2918 w 5837"/>
                <a:gd name="T61" fmla="*/ 357 h 5837"/>
                <a:gd name="T62" fmla="*/ 2980 w 5837"/>
                <a:gd name="T63" fmla="*/ 358 h 5837"/>
                <a:gd name="T64" fmla="*/ 5480 w 5837"/>
                <a:gd name="T65" fmla="*/ 2918 h 5837"/>
                <a:gd name="T66" fmla="*/ 2918 w 5837"/>
                <a:gd name="T67" fmla="*/ 5480 h 5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837" h="5837">
                  <a:moveTo>
                    <a:pt x="2918" y="0"/>
                  </a:moveTo>
                  <a:cubicBezTo>
                    <a:pt x="1307" y="0"/>
                    <a:pt x="0" y="1307"/>
                    <a:pt x="0" y="2918"/>
                  </a:cubicBezTo>
                  <a:cubicBezTo>
                    <a:pt x="0" y="4530"/>
                    <a:pt x="1307" y="5837"/>
                    <a:pt x="2918" y="5837"/>
                  </a:cubicBezTo>
                  <a:cubicBezTo>
                    <a:pt x="4530" y="5837"/>
                    <a:pt x="5837" y="4530"/>
                    <a:pt x="5837" y="2918"/>
                  </a:cubicBezTo>
                  <a:cubicBezTo>
                    <a:pt x="5837" y="1307"/>
                    <a:pt x="4530" y="0"/>
                    <a:pt x="2918" y="0"/>
                  </a:cubicBezTo>
                  <a:close/>
                  <a:moveTo>
                    <a:pt x="1775" y="1540"/>
                  </a:moveTo>
                  <a:cubicBezTo>
                    <a:pt x="1833" y="1540"/>
                    <a:pt x="1887" y="1562"/>
                    <a:pt x="1928" y="1604"/>
                  </a:cubicBezTo>
                  <a:lnTo>
                    <a:pt x="3071" y="2769"/>
                  </a:lnTo>
                  <a:cubicBezTo>
                    <a:pt x="3153" y="2853"/>
                    <a:pt x="3152" y="2988"/>
                    <a:pt x="3068" y="3071"/>
                  </a:cubicBezTo>
                  <a:cubicBezTo>
                    <a:pt x="3028" y="3110"/>
                    <a:pt x="2975" y="3132"/>
                    <a:pt x="2918" y="3132"/>
                  </a:cubicBezTo>
                  <a:cubicBezTo>
                    <a:pt x="2860" y="3132"/>
                    <a:pt x="2806" y="3109"/>
                    <a:pt x="2766" y="3067"/>
                  </a:cubicBezTo>
                  <a:lnTo>
                    <a:pt x="1623" y="1902"/>
                  </a:lnTo>
                  <a:cubicBezTo>
                    <a:pt x="1583" y="1862"/>
                    <a:pt x="1562" y="1808"/>
                    <a:pt x="1562" y="1751"/>
                  </a:cubicBezTo>
                  <a:cubicBezTo>
                    <a:pt x="1562" y="1694"/>
                    <a:pt x="1585" y="1641"/>
                    <a:pt x="1626" y="1601"/>
                  </a:cubicBezTo>
                  <a:cubicBezTo>
                    <a:pt x="1666" y="1561"/>
                    <a:pt x="1719" y="1540"/>
                    <a:pt x="1775" y="1540"/>
                  </a:cubicBezTo>
                  <a:close/>
                  <a:moveTo>
                    <a:pt x="2918" y="5480"/>
                  </a:moveTo>
                  <a:cubicBezTo>
                    <a:pt x="1506" y="5480"/>
                    <a:pt x="357" y="4331"/>
                    <a:pt x="357" y="2918"/>
                  </a:cubicBezTo>
                  <a:cubicBezTo>
                    <a:pt x="357" y="2192"/>
                    <a:pt x="668" y="1497"/>
                    <a:pt x="1209" y="1011"/>
                  </a:cubicBezTo>
                  <a:cubicBezTo>
                    <a:pt x="1248" y="976"/>
                    <a:pt x="1299" y="956"/>
                    <a:pt x="1351" y="956"/>
                  </a:cubicBezTo>
                  <a:cubicBezTo>
                    <a:pt x="1412" y="956"/>
                    <a:pt x="1470" y="982"/>
                    <a:pt x="1510" y="1027"/>
                  </a:cubicBezTo>
                  <a:cubicBezTo>
                    <a:pt x="1548" y="1070"/>
                    <a:pt x="1568" y="1125"/>
                    <a:pt x="1564" y="1182"/>
                  </a:cubicBezTo>
                  <a:cubicBezTo>
                    <a:pt x="1561" y="1238"/>
                    <a:pt x="1536" y="1291"/>
                    <a:pt x="1494" y="1329"/>
                  </a:cubicBezTo>
                  <a:cubicBezTo>
                    <a:pt x="1043" y="1733"/>
                    <a:pt x="784" y="2313"/>
                    <a:pt x="784" y="2918"/>
                  </a:cubicBezTo>
                  <a:cubicBezTo>
                    <a:pt x="784" y="4095"/>
                    <a:pt x="1741" y="5053"/>
                    <a:pt x="2919" y="5053"/>
                  </a:cubicBezTo>
                  <a:cubicBezTo>
                    <a:pt x="4095" y="5053"/>
                    <a:pt x="5053" y="4095"/>
                    <a:pt x="5053" y="2918"/>
                  </a:cubicBezTo>
                  <a:cubicBezTo>
                    <a:pt x="5053" y="1833"/>
                    <a:pt x="4201" y="903"/>
                    <a:pt x="3132" y="794"/>
                  </a:cubicBezTo>
                  <a:lnTo>
                    <a:pt x="3132" y="1766"/>
                  </a:lnTo>
                  <a:cubicBezTo>
                    <a:pt x="3132" y="1884"/>
                    <a:pt x="3036" y="1979"/>
                    <a:pt x="2918" y="1979"/>
                  </a:cubicBezTo>
                  <a:cubicBezTo>
                    <a:pt x="2801" y="1979"/>
                    <a:pt x="2705" y="1884"/>
                    <a:pt x="2705" y="1766"/>
                  </a:cubicBezTo>
                  <a:lnTo>
                    <a:pt x="2705" y="570"/>
                  </a:lnTo>
                  <a:cubicBezTo>
                    <a:pt x="2705" y="453"/>
                    <a:pt x="2801" y="357"/>
                    <a:pt x="2918" y="357"/>
                  </a:cubicBezTo>
                  <a:cubicBezTo>
                    <a:pt x="2939" y="357"/>
                    <a:pt x="2960" y="357"/>
                    <a:pt x="2980" y="358"/>
                  </a:cubicBezTo>
                  <a:cubicBezTo>
                    <a:pt x="4358" y="390"/>
                    <a:pt x="5480" y="1539"/>
                    <a:pt x="5480" y="2918"/>
                  </a:cubicBezTo>
                  <a:cubicBezTo>
                    <a:pt x="5480" y="4331"/>
                    <a:pt x="4331" y="5480"/>
                    <a:pt x="2918" y="548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nvGrpSpPr>
            <p:cNvPr id="15370" name="组合 27">
              <a:extLst>
                <a:ext uri="{FF2B5EF4-FFF2-40B4-BE49-F238E27FC236}">
                  <a16:creationId xmlns="" xmlns:a16="http://schemas.microsoft.com/office/drawing/2014/main" id="{80EBD956-EFB2-4219-AC6A-29FC045C17AD}"/>
                </a:ext>
              </a:extLst>
            </p:cNvPr>
            <p:cNvGrpSpPr>
              <a:grpSpLocks/>
            </p:cNvGrpSpPr>
            <p:nvPr/>
          </p:nvGrpSpPr>
          <p:grpSpPr bwMode="auto">
            <a:xfrm>
              <a:off x="7585075" y="2119313"/>
              <a:ext cx="3349625" cy="795337"/>
              <a:chOff x="8148326" y="1542824"/>
              <a:chExt cx="3349501" cy="794073"/>
            </a:xfrm>
          </p:grpSpPr>
          <p:sp>
            <p:nvSpPr>
              <p:cNvPr id="29" name="文本框 6">
                <a:extLst>
                  <a:ext uri="{FF2B5EF4-FFF2-40B4-BE49-F238E27FC236}">
                    <a16:creationId xmlns="" xmlns:a16="http://schemas.microsoft.com/office/drawing/2014/main" id="{13E83CB7-E330-487A-8D27-0BE5D54E5A5F}"/>
                  </a:ext>
                </a:extLst>
              </p:cNvPr>
              <p:cNvSpPr txBox="1"/>
              <p:nvPr/>
            </p:nvSpPr>
            <p:spPr>
              <a:xfrm>
                <a:off x="8148326" y="1864203"/>
                <a:ext cx="3349501" cy="472694"/>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a:latin typeface="+mn-lt"/>
                    <a:ea typeface="+mn-ea"/>
                  </a:rPr>
                  <a:t>包图网提供全面且质优的多品类设计素材打破传统素材网站单向沟通的服务模式深入服务个人及企业</a:t>
                </a:r>
              </a:p>
            </p:txBody>
          </p:sp>
          <p:sp>
            <p:nvSpPr>
              <p:cNvPr id="30" name="文本框 7">
                <a:extLst>
                  <a:ext uri="{FF2B5EF4-FFF2-40B4-BE49-F238E27FC236}">
                    <a16:creationId xmlns="" xmlns:a16="http://schemas.microsoft.com/office/drawing/2014/main" id="{EDC36A03-864D-4250-ADAC-24EDCF5393DB}"/>
                  </a:ext>
                </a:extLst>
              </p:cNvPr>
              <p:cNvSpPr txBox="1"/>
              <p:nvPr/>
            </p:nvSpPr>
            <p:spPr>
              <a:xfrm>
                <a:off x="8148327" y="1542824"/>
                <a:ext cx="175020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grpSp>
      <p:grpSp>
        <p:nvGrpSpPr>
          <p:cNvPr id="5" name="组合 4">
            <a:extLst>
              <a:ext uri="{FF2B5EF4-FFF2-40B4-BE49-F238E27FC236}">
                <a16:creationId xmlns="" xmlns:a16="http://schemas.microsoft.com/office/drawing/2014/main" id="{CB0DAE29-70C6-4B68-9BCB-8331DA783436}"/>
              </a:ext>
            </a:extLst>
          </p:cNvPr>
          <p:cNvGrpSpPr/>
          <p:nvPr/>
        </p:nvGrpSpPr>
        <p:grpSpPr>
          <a:xfrm>
            <a:off x="6248400" y="3381375"/>
            <a:ext cx="4686300" cy="1103313"/>
            <a:chOff x="6248400" y="3381375"/>
            <a:chExt cx="4686300" cy="1103313"/>
          </a:xfrm>
        </p:grpSpPr>
        <p:sp>
          <p:nvSpPr>
            <p:cNvPr id="38" name="矩形 37">
              <a:extLst>
                <a:ext uri="{FF2B5EF4-FFF2-40B4-BE49-F238E27FC236}">
                  <a16:creationId xmlns="" xmlns:a16="http://schemas.microsoft.com/office/drawing/2014/main" id="{B628CEE9-2DFC-467C-98B1-D5B903E5173C}"/>
                </a:ext>
              </a:extLst>
            </p:cNvPr>
            <p:cNvSpPr/>
            <p:nvPr/>
          </p:nvSpPr>
          <p:spPr>
            <a:xfrm>
              <a:off x="6248400" y="3381375"/>
              <a:ext cx="1103313" cy="11033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7" name="椭圆 38">
              <a:extLst>
                <a:ext uri="{FF2B5EF4-FFF2-40B4-BE49-F238E27FC236}">
                  <a16:creationId xmlns="" xmlns:a16="http://schemas.microsoft.com/office/drawing/2014/main" id="{4D05DCFB-5634-439C-8B8B-37FFA0EB1BFD}"/>
                </a:ext>
              </a:extLst>
            </p:cNvPr>
            <p:cNvSpPr/>
            <p:nvPr/>
          </p:nvSpPr>
          <p:spPr>
            <a:xfrm>
              <a:off x="6481763" y="3640138"/>
              <a:ext cx="635000" cy="585787"/>
            </a:xfrm>
            <a:custGeom>
              <a:avLst/>
              <a:gdLst>
                <a:gd name="connsiteX0" fmla="*/ 317776 w 608343"/>
                <a:gd name="connsiteY0" fmla="*/ 144518 h 560501"/>
                <a:gd name="connsiteX1" fmla="*/ 343343 w 608343"/>
                <a:gd name="connsiteY1" fmla="*/ 170043 h 560501"/>
                <a:gd name="connsiteX2" fmla="*/ 343343 w 608343"/>
                <a:gd name="connsiteY2" fmla="*/ 271760 h 560501"/>
                <a:gd name="connsiteX3" fmla="*/ 432185 w 608343"/>
                <a:gd name="connsiteY3" fmla="*/ 328936 h 560501"/>
                <a:gd name="connsiteX4" fmla="*/ 439855 w 608343"/>
                <a:gd name="connsiteY4" fmla="*/ 364161 h 560501"/>
                <a:gd name="connsiteX5" fmla="*/ 418379 w 608343"/>
                <a:gd name="connsiteY5" fmla="*/ 375902 h 560501"/>
                <a:gd name="connsiteX6" fmla="*/ 404574 w 608343"/>
                <a:gd name="connsiteY6" fmla="*/ 371818 h 560501"/>
                <a:gd name="connsiteX7" fmla="*/ 311129 w 608343"/>
                <a:gd name="connsiteY7" fmla="*/ 311835 h 560501"/>
                <a:gd name="connsiteX8" fmla="*/ 292210 w 608343"/>
                <a:gd name="connsiteY8" fmla="*/ 277248 h 560501"/>
                <a:gd name="connsiteX9" fmla="*/ 292210 w 608343"/>
                <a:gd name="connsiteY9" fmla="*/ 170043 h 560501"/>
                <a:gd name="connsiteX10" fmla="*/ 317776 w 608343"/>
                <a:gd name="connsiteY10" fmla="*/ 144518 h 560501"/>
                <a:gd name="connsiteX11" fmla="*/ 327743 w 608343"/>
                <a:gd name="connsiteY11" fmla="*/ 0 h 560501"/>
                <a:gd name="connsiteX12" fmla="*/ 608343 w 608343"/>
                <a:gd name="connsiteY12" fmla="*/ 280315 h 560501"/>
                <a:gd name="connsiteX13" fmla="*/ 327743 w 608343"/>
                <a:gd name="connsiteY13" fmla="*/ 560501 h 560501"/>
                <a:gd name="connsiteX14" fmla="*/ 209293 w 608343"/>
                <a:gd name="connsiteY14" fmla="*/ 534473 h 560501"/>
                <a:gd name="connsiteX15" fmla="*/ 194215 w 608343"/>
                <a:gd name="connsiteY15" fmla="*/ 493262 h 560501"/>
                <a:gd name="connsiteX16" fmla="*/ 222454 w 608343"/>
                <a:gd name="connsiteY16" fmla="*/ 475399 h 560501"/>
                <a:gd name="connsiteX17" fmla="*/ 235487 w 608343"/>
                <a:gd name="connsiteY17" fmla="*/ 478206 h 560501"/>
                <a:gd name="connsiteX18" fmla="*/ 327743 w 608343"/>
                <a:gd name="connsiteY18" fmla="*/ 498493 h 560501"/>
                <a:gd name="connsiteX19" fmla="*/ 546243 w 608343"/>
                <a:gd name="connsiteY19" fmla="*/ 280187 h 560501"/>
                <a:gd name="connsiteX20" fmla="*/ 327743 w 608343"/>
                <a:gd name="connsiteY20" fmla="*/ 62008 h 560501"/>
                <a:gd name="connsiteX21" fmla="*/ 109115 w 608343"/>
                <a:gd name="connsiteY21" fmla="*/ 279166 h 560501"/>
                <a:gd name="connsiteX22" fmla="*/ 120998 w 608343"/>
                <a:gd name="connsiteY22" fmla="*/ 290777 h 560501"/>
                <a:gd name="connsiteX23" fmla="*/ 146298 w 608343"/>
                <a:gd name="connsiteY23" fmla="*/ 290777 h 560501"/>
                <a:gd name="connsiteX24" fmla="*/ 156137 w 608343"/>
                <a:gd name="connsiteY24" fmla="*/ 295625 h 560501"/>
                <a:gd name="connsiteX25" fmla="*/ 152943 w 608343"/>
                <a:gd name="connsiteY25" fmla="*/ 307364 h 560501"/>
                <a:gd name="connsiteX26" fmla="*/ 85732 w 608343"/>
                <a:gd name="connsiteY26" fmla="*/ 413518 h 560501"/>
                <a:gd name="connsiteX27" fmla="*/ 78448 w 608343"/>
                <a:gd name="connsiteY27" fmla="*/ 417856 h 560501"/>
                <a:gd name="connsiteX28" fmla="*/ 71932 w 608343"/>
                <a:gd name="connsiteY28" fmla="*/ 414539 h 560501"/>
                <a:gd name="connsiteX29" fmla="*/ 71420 w 608343"/>
                <a:gd name="connsiteY29" fmla="*/ 414028 h 560501"/>
                <a:gd name="connsiteX30" fmla="*/ 3443 w 608343"/>
                <a:gd name="connsiteY30" fmla="*/ 306853 h 560501"/>
                <a:gd name="connsiteX31" fmla="*/ 631 w 608343"/>
                <a:gd name="connsiteY31" fmla="*/ 295498 h 560501"/>
                <a:gd name="connsiteX32" fmla="*/ 10087 w 608343"/>
                <a:gd name="connsiteY32" fmla="*/ 290777 h 560501"/>
                <a:gd name="connsiteX33" fmla="*/ 35131 w 608343"/>
                <a:gd name="connsiteY33" fmla="*/ 290777 h 560501"/>
                <a:gd name="connsiteX34" fmla="*/ 47015 w 608343"/>
                <a:gd name="connsiteY34" fmla="*/ 282101 h 560501"/>
                <a:gd name="connsiteX35" fmla="*/ 47015 w 608343"/>
                <a:gd name="connsiteY35" fmla="*/ 279166 h 560501"/>
                <a:gd name="connsiteX36" fmla="*/ 327743 w 608343"/>
                <a:gd name="connsiteY36" fmla="*/ 0 h 56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8343" h="560501">
                  <a:moveTo>
                    <a:pt x="317776" y="144518"/>
                  </a:moveTo>
                  <a:cubicBezTo>
                    <a:pt x="331966" y="144518"/>
                    <a:pt x="343343" y="155877"/>
                    <a:pt x="343343" y="170043"/>
                  </a:cubicBezTo>
                  <a:lnTo>
                    <a:pt x="343343" y="271760"/>
                  </a:lnTo>
                  <a:lnTo>
                    <a:pt x="432185" y="328936"/>
                  </a:lnTo>
                  <a:cubicBezTo>
                    <a:pt x="444074" y="336594"/>
                    <a:pt x="447525" y="352292"/>
                    <a:pt x="439855" y="364161"/>
                  </a:cubicBezTo>
                  <a:cubicBezTo>
                    <a:pt x="434998" y="371818"/>
                    <a:pt x="426816" y="375902"/>
                    <a:pt x="418379" y="375902"/>
                  </a:cubicBezTo>
                  <a:cubicBezTo>
                    <a:pt x="413650" y="375902"/>
                    <a:pt x="408792" y="374626"/>
                    <a:pt x="404574" y="371818"/>
                  </a:cubicBezTo>
                  <a:lnTo>
                    <a:pt x="311129" y="311835"/>
                  </a:lnTo>
                  <a:cubicBezTo>
                    <a:pt x="299880" y="304560"/>
                    <a:pt x="292210" y="290649"/>
                    <a:pt x="292210" y="277248"/>
                  </a:cubicBezTo>
                  <a:lnTo>
                    <a:pt x="292210" y="170043"/>
                  </a:lnTo>
                  <a:cubicBezTo>
                    <a:pt x="292210" y="155877"/>
                    <a:pt x="303715" y="144518"/>
                    <a:pt x="317776" y="144518"/>
                  </a:cubicBezTo>
                  <a:close/>
                  <a:moveTo>
                    <a:pt x="327743" y="0"/>
                  </a:moveTo>
                  <a:cubicBezTo>
                    <a:pt x="482482" y="0"/>
                    <a:pt x="608343" y="125675"/>
                    <a:pt x="608343" y="280315"/>
                  </a:cubicBezTo>
                  <a:cubicBezTo>
                    <a:pt x="608343" y="434826"/>
                    <a:pt x="482482" y="560501"/>
                    <a:pt x="327743" y="560501"/>
                  </a:cubicBezTo>
                  <a:cubicBezTo>
                    <a:pt x="286343" y="560501"/>
                    <a:pt x="246476" y="551825"/>
                    <a:pt x="209293" y="534473"/>
                  </a:cubicBezTo>
                  <a:cubicBezTo>
                    <a:pt x="193704" y="527200"/>
                    <a:pt x="187059" y="508700"/>
                    <a:pt x="194215" y="493262"/>
                  </a:cubicBezTo>
                  <a:cubicBezTo>
                    <a:pt x="199326" y="482416"/>
                    <a:pt x="210443" y="475399"/>
                    <a:pt x="222454" y="475399"/>
                  </a:cubicBezTo>
                  <a:cubicBezTo>
                    <a:pt x="226926" y="475399"/>
                    <a:pt x="231398" y="476292"/>
                    <a:pt x="235487" y="478206"/>
                  </a:cubicBezTo>
                  <a:cubicBezTo>
                    <a:pt x="264493" y="491730"/>
                    <a:pt x="295415" y="498493"/>
                    <a:pt x="327743" y="498493"/>
                  </a:cubicBezTo>
                  <a:cubicBezTo>
                    <a:pt x="448237" y="498493"/>
                    <a:pt x="546243" y="400631"/>
                    <a:pt x="546243" y="280187"/>
                  </a:cubicBezTo>
                  <a:cubicBezTo>
                    <a:pt x="546243" y="159870"/>
                    <a:pt x="448237" y="62008"/>
                    <a:pt x="327743" y="62008"/>
                  </a:cubicBezTo>
                  <a:cubicBezTo>
                    <a:pt x="207120" y="62008"/>
                    <a:pt x="109115" y="159360"/>
                    <a:pt x="109115" y="279166"/>
                  </a:cubicBezTo>
                  <a:cubicBezTo>
                    <a:pt x="109115" y="288991"/>
                    <a:pt x="113459" y="290777"/>
                    <a:pt x="120998" y="290777"/>
                  </a:cubicBezTo>
                  <a:lnTo>
                    <a:pt x="146298" y="290777"/>
                  </a:lnTo>
                  <a:cubicBezTo>
                    <a:pt x="151409" y="290777"/>
                    <a:pt x="154732" y="292563"/>
                    <a:pt x="156137" y="295625"/>
                  </a:cubicBezTo>
                  <a:cubicBezTo>
                    <a:pt x="158182" y="300346"/>
                    <a:pt x="154476" y="305450"/>
                    <a:pt x="152943" y="307364"/>
                  </a:cubicBezTo>
                  <a:lnTo>
                    <a:pt x="85732" y="413518"/>
                  </a:lnTo>
                  <a:cubicBezTo>
                    <a:pt x="83176" y="417091"/>
                    <a:pt x="80365" y="417856"/>
                    <a:pt x="78448" y="417856"/>
                  </a:cubicBezTo>
                  <a:cubicBezTo>
                    <a:pt x="76148" y="417856"/>
                    <a:pt x="73720" y="416708"/>
                    <a:pt x="71932" y="414539"/>
                  </a:cubicBezTo>
                  <a:lnTo>
                    <a:pt x="71420" y="414028"/>
                  </a:lnTo>
                  <a:lnTo>
                    <a:pt x="3443" y="306853"/>
                  </a:lnTo>
                  <a:cubicBezTo>
                    <a:pt x="2037" y="305067"/>
                    <a:pt x="-1413" y="300091"/>
                    <a:pt x="631" y="295498"/>
                  </a:cubicBezTo>
                  <a:cubicBezTo>
                    <a:pt x="2037" y="292436"/>
                    <a:pt x="5231" y="290777"/>
                    <a:pt x="10087" y="290777"/>
                  </a:cubicBezTo>
                  <a:lnTo>
                    <a:pt x="35131" y="290777"/>
                  </a:lnTo>
                  <a:cubicBezTo>
                    <a:pt x="43054" y="290777"/>
                    <a:pt x="47015" y="287970"/>
                    <a:pt x="47015" y="282101"/>
                  </a:cubicBezTo>
                  <a:lnTo>
                    <a:pt x="47015" y="279166"/>
                  </a:lnTo>
                  <a:cubicBezTo>
                    <a:pt x="47654" y="125293"/>
                    <a:pt x="173515" y="0"/>
                    <a:pt x="32774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nvGrpSpPr>
            <p:cNvPr id="15373" name="组合 34">
              <a:extLst>
                <a:ext uri="{FF2B5EF4-FFF2-40B4-BE49-F238E27FC236}">
                  <a16:creationId xmlns="" xmlns:a16="http://schemas.microsoft.com/office/drawing/2014/main" id="{372F43CD-15F2-4007-972B-1A37834E289E}"/>
                </a:ext>
              </a:extLst>
            </p:cNvPr>
            <p:cNvGrpSpPr>
              <a:grpSpLocks/>
            </p:cNvGrpSpPr>
            <p:nvPr/>
          </p:nvGrpSpPr>
          <p:grpSpPr bwMode="auto">
            <a:xfrm>
              <a:off x="7585075" y="3535363"/>
              <a:ext cx="3349625" cy="795337"/>
              <a:chOff x="8148326" y="1542824"/>
              <a:chExt cx="3349501" cy="794073"/>
            </a:xfrm>
          </p:grpSpPr>
          <p:sp>
            <p:nvSpPr>
              <p:cNvPr id="36" name="文本框 6">
                <a:extLst>
                  <a:ext uri="{FF2B5EF4-FFF2-40B4-BE49-F238E27FC236}">
                    <a16:creationId xmlns="" xmlns:a16="http://schemas.microsoft.com/office/drawing/2014/main" id="{F8429D66-0AF1-4797-9475-DD3A4C06D025}"/>
                  </a:ext>
                </a:extLst>
              </p:cNvPr>
              <p:cNvSpPr txBox="1"/>
              <p:nvPr/>
            </p:nvSpPr>
            <p:spPr>
              <a:xfrm>
                <a:off x="8148326" y="1864203"/>
                <a:ext cx="3349501" cy="472694"/>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a:latin typeface="+mn-lt"/>
                    <a:ea typeface="+mn-ea"/>
                  </a:rPr>
                  <a:t>包图网提供全面且质优的多品类设计素材打破传统素材网站单向沟通的服务模式深入服务个人及企业</a:t>
                </a:r>
              </a:p>
            </p:txBody>
          </p:sp>
          <p:sp>
            <p:nvSpPr>
              <p:cNvPr id="37" name="文本框 7">
                <a:extLst>
                  <a:ext uri="{FF2B5EF4-FFF2-40B4-BE49-F238E27FC236}">
                    <a16:creationId xmlns="" xmlns:a16="http://schemas.microsoft.com/office/drawing/2014/main" id="{E63B37E3-46FC-4053-AD7B-A290AC9A6C23}"/>
                  </a:ext>
                </a:extLst>
              </p:cNvPr>
              <p:cNvSpPr txBox="1"/>
              <p:nvPr/>
            </p:nvSpPr>
            <p:spPr>
              <a:xfrm>
                <a:off x="8148327" y="1542824"/>
                <a:ext cx="175020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grpSp>
      <p:grpSp>
        <p:nvGrpSpPr>
          <p:cNvPr id="7" name="组合 6">
            <a:extLst>
              <a:ext uri="{FF2B5EF4-FFF2-40B4-BE49-F238E27FC236}">
                <a16:creationId xmlns="" xmlns:a16="http://schemas.microsoft.com/office/drawing/2014/main" id="{C5D181CF-ADA9-43D1-B8CB-9935904389CA}"/>
              </a:ext>
            </a:extLst>
          </p:cNvPr>
          <p:cNvGrpSpPr/>
          <p:nvPr/>
        </p:nvGrpSpPr>
        <p:grpSpPr>
          <a:xfrm>
            <a:off x="6491288" y="4951413"/>
            <a:ext cx="4443412" cy="795337"/>
            <a:chOff x="6491288" y="4951413"/>
            <a:chExt cx="4443412" cy="795337"/>
          </a:xfrm>
        </p:grpSpPr>
        <p:sp>
          <p:nvSpPr>
            <p:cNvPr id="58" name="椭圆 45">
              <a:extLst>
                <a:ext uri="{FF2B5EF4-FFF2-40B4-BE49-F238E27FC236}">
                  <a16:creationId xmlns="" xmlns:a16="http://schemas.microsoft.com/office/drawing/2014/main" id="{C64EA552-E9AB-4312-B441-EAE41DC77E40}"/>
                </a:ext>
              </a:extLst>
            </p:cNvPr>
            <p:cNvSpPr/>
            <p:nvPr/>
          </p:nvSpPr>
          <p:spPr>
            <a:xfrm>
              <a:off x="6491288" y="5030788"/>
              <a:ext cx="617537" cy="63500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78649" h="594741">
                  <a:moveTo>
                    <a:pt x="411175" y="315251"/>
                  </a:moveTo>
                  <a:cubicBezTo>
                    <a:pt x="392328" y="315251"/>
                    <a:pt x="373301" y="322420"/>
                    <a:pt x="358940" y="336757"/>
                  </a:cubicBezTo>
                  <a:cubicBezTo>
                    <a:pt x="330220" y="365432"/>
                    <a:pt x="330220" y="411311"/>
                    <a:pt x="358940" y="439986"/>
                  </a:cubicBezTo>
                  <a:cubicBezTo>
                    <a:pt x="387661" y="468660"/>
                    <a:pt x="435049" y="468660"/>
                    <a:pt x="462333" y="439986"/>
                  </a:cubicBezTo>
                  <a:cubicBezTo>
                    <a:pt x="491053" y="411311"/>
                    <a:pt x="491053" y="365432"/>
                    <a:pt x="462333" y="336757"/>
                  </a:cubicBezTo>
                  <a:cubicBezTo>
                    <a:pt x="448691" y="322420"/>
                    <a:pt x="430023" y="315251"/>
                    <a:pt x="411175" y="315251"/>
                  </a:cubicBezTo>
                  <a:close/>
                  <a:moveTo>
                    <a:pt x="410816" y="276182"/>
                  </a:moveTo>
                  <a:cubicBezTo>
                    <a:pt x="439716" y="276182"/>
                    <a:pt x="468795" y="287293"/>
                    <a:pt x="491053" y="309516"/>
                  </a:cubicBezTo>
                  <a:cubicBezTo>
                    <a:pt x="525517" y="342492"/>
                    <a:pt x="532697" y="394106"/>
                    <a:pt x="514029" y="435685"/>
                  </a:cubicBezTo>
                  <a:lnTo>
                    <a:pt x="578649" y="500203"/>
                  </a:lnTo>
                  <a:lnTo>
                    <a:pt x="522645" y="556118"/>
                  </a:lnTo>
                  <a:lnTo>
                    <a:pt x="458025" y="491600"/>
                  </a:lnTo>
                  <a:cubicBezTo>
                    <a:pt x="416381" y="510239"/>
                    <a:pt x="366121" y="503070"/>
                    <a:pt x="331656" y="468660"/>
                  </a:cubicBezTo>
                  <a:cubicBezTo>
                    <a:pt x="287140" y="424215"/>
                    <a:pt x="287140" y="352528"/>
                    <a:pt x="331656" y="309516"/>
                  </a:cubicBezTo>
                  <a:cubicBezTo>
                    <a:pt x="353197" y="287293"/>
                    <a:pt x="381917" y="276182"/>
                    <a:pt x="410816" y="276182"/>
                  </a:cubicBezTo>
                  <a:close/>
                  <a:moveTo>
                    <a:pt x="134949" y="20001"/>
                  </a:moveTo>
                  <a:lnTo>
                    <a:pt x="134949" y="144835"/>
                  </a:lnTo>
                  <a:lnTo>
                    <a:pt x="17242" y="144835"/>
                  </a:lnTo>
                  <a:close/>
                  <a:moveTo>
                    <a:pt x="172278" y="0"/>
                  </a:moveTo>
                  <a:lnTo>
                    <a:pt x="480943" y="0"/>
                  </a:lnTo>
                  <a:lnTo>
                    <a:pt x="480943" y="276591"/>
                  </a:lnTo>
                  <a:cubicBezTo>
                    <a:pt x="460844" y="263693"/>
                    <a:pt x="436438" y="256527"/>
                    <a:pt x="410596" y="256527"/>
                  </a:cubicBezTo>
                  <a:cubicBezTo>
                    <a:pt x="381883" y="256527"/>
                    <a:pt x="354606" y="265126"/>
                    <a:pt x="331636" y="282323"/>
                  </a:cubicBezTo>
                  <a:lnTo>
                    <a:pt x="81832" y="282323"/>
                  </a:lnTo>
                  <a:lnTo>
                    <a:pt x="81832" y="322450"/>
                  </a:lnTo>
                  <a:lnTo>
                    <a:pt x="295744" y="322450"/>
                  </a:lnTo>
                  <a:cubicBezTo>
                    <a:pt x="288566" y="335348"/>
                    <a:pt x="282823" y="351112"/>
                    <a:pt x="279952" y="366877"/>
                  </a:cubicBezTo>
                  <a:lnTo>
                    <a:pt x="81832" y="366877"/>
                  </a:lnTo>
                  <a:lnTo>
                    <a:pt x="81832" y="407004"/>
                  </a:lnTo>
                  <a:lnTo>
                    <a:pt x="279952" y="407004"/>
                  </a:lnTo>
                  <a:cubicBezTo>
                    <a:pt x="281388" y="422768"/>
                    <a:pt x="287130" y="438532"/>
                    <a:pt x="294309" y="451430"/>
                  </a:cubicBezTo>
                  <a:lnTo>
                    <a:pt x="81832" y="451430"/>
                  </a:lnTo>
                  <a:lnTo>
                    <a:pt x="81832" y="491557"/>
                  </a:lnTo>
                  <a:lnTo>
                    <a:pt x="327329" y="491557"/>
                  </a:lnTo>
                  <a:cubicBezTo>
                    <a:pt x="350299" y="511621"/>
                    <a:pt x="380448" y="521653"/>
                    <a:pt x="410596" y="521653"/>
                  </a:cubicBezTo>
                  <a:cubicBezTo>
                    <a:pt x="424953" y="521653"/>
                    <a:pt x="439309" y="518786"/>
                    <a:pt x="453666" y="514487"/>
                  </a:cubicBezTo>
                  <a:lnTo>
                    <a:pt x="480943" y="543149"/>
                  </a:lnTo>
                  <a:lnTo>
                    <a:pt x="480943" y="594741"/>
                  </a:lnTo>
                  <a:lnTo>
                    <a:pt x="0" y="594741"/>
                  </a:lnTo>
                  <a:lnTo>
                    <a:pt x="0" y="180572"/>
                  </a:lnTo>
                  <a:lnTo>
                    <a:pt x="172278" y="180572"/>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nvGrpSpPr>
            <p:cNvPr id="15375" name="组合 41">
              <a:extLst>
                <a:ext uri="{FF2B5EF4-FFF2-40B4-BE49-F238E27FC236}">
                  <a16:creationId xmlns="" xmlns:a16="http://schemas.microsoft.com/office/drawing/2014/main" id="{1D9CC8AF-BD0E-49A2-805E-31F1BE5C1591}"/>
                </a:ext>
              </a:extLst>
            </p:cNvPr>
            <p:cNvGrpSpPr>
              <a:grpSpLocks/>
            </p:cNvGrpSpPr>
            <p:nvPr/>
          </p:nvGrpSpPr>
          <p:grpSpPr bwMode="auto">
            <a:xfrm>
              <a:off x="7585075" y="4951413"/>
              <a:ext cx="3349625" cy="795337"/>
              <a:chOff x="8148326" y="1542824"/>
              <a:chExt cx="3349501" cy="794073"/>
            </a:xfrm>
          </p:grpSpPr>
          <p:sp>
            <p:nvSpPr>
              <p:cNvPr id="43" name="文本框 6">
                <a:extLst>
                  <a:ext uri="{FF2B5EF4-FFF2-40B4-BE49-F238E27FC236}">
                    <a16:creationId xmlns="" xmlns:a16="http://schemas.microsoft.com/office/drawing/2014/main" id="{3DE75F4C-60E1-4D90-89A0-1A99EC2785C7}"/>
                  </a:ext>
                </a:extLst>
              </p:cNvPr>
              <p:cNvSpPr txBox="1"/>
              <p:nvPr/>
            </p:nvSpPr>
            <p:spPr>
              <a:xfrm>
                <a:off x="8148326" y="1864203"/>
                <a:ext cx="3349501" cy="472694"/>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a:latin typeface="+mn-lt"/>
                    <a:ea typeface="+mn-ea"/>
                  </a:rPr>
                  <a:t>包图网提供全面且质优的多品类设计素材打破传统素材网站单向沟通的服务模式深入服务个人及企业</a:t>
                </a:r>
              </a:p>
            </p:txBody>
          </p:sp>
          <p:sp>
            <p:nvSpPr>
              <p:cNvPr id="44" name="文本框 7">
                <a:extLst>
                  <a:ext uri="{FF2B5EF4-FFF2-40B4-BE49-F238E27FC236}">
                    <a16:creationId xmlns="" xmlns:a16="http://schemas.microsoft.com/office/drawing/2014/main" id="{2D975D28-E32A-4F0D-B21B-98352C37A8A7}"/>
                  </a:ext>
                </a:extLst>
              </p:cNvPr>
              <p:cNvSpPr txBox="1"/>
              <p:nvPr/>
            </p:nvSpPr>
            <p:spPr>
              <a:xfrm>
                <a:off x="8148327" y="1542824"/>
                <a:ext cx="175020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grpSp>
      <p:grpSp>
        <p:nvGrpSpPr>
          <p:cNvPr id="15376" name="组合 46">
            <a:extLst>
              <a:ext uri="{FF2B5EF4-FFF2-40B4-BE49-F238E27FC236}">
                <a16:creationId xmlns="" xmlns:a16="http://schemas.microsoft.com/office/drawing/2014/main" id="{27241FB1-B84E-4144-9B9F-8CC8BF8A5892}"/>
              </a:ext>
            </a:extLst>
          </p:cNvPr>
          <p:cNvGrpSpPr>
            <a:grpSpLocks/>
          </p:cNvGrpSpPr>
          <p:nvPr/>
        </p:nvGrpSpPr>
        <p:grpSpPr bwMode="auto">
          <a:xfrm>
            <a:off x="750888" y="441325"/>
            <a:ext cx="4927600" cy="742950"/>
            <a:chOff x="184971" y="101893"/>
            <a:chExt cx="4927598" cy="743559"/>
          </a:xfrm>
        </p:grpSpPr>
        <p:sp>
          <p:nvSpPr>
            <p:cNvPr id="48" name="文本框 7">
              <a:extLst>
                <a:ext uri="{FF2B5EF4-FFF2-40B4-BE49-F238E27FC236}">
                  <a16:creationId xmlns="" xmlns:a16="http://schemas.microsoft.com/office/drawing/2014/main" id="{D54E59FA-E61C-41A9-93FE-7951E7ECFEFB}"/>
                </a:ext>
              </a:extLst>
            </p:cNvPr>
            <p:cNvSpPr txBox="1"/>
            <p:nvPr/>
          </p:nvSpPr>
          <p:spPr>
            <a:xfrm>
              <a:off x="184971" y="101893"/>
              <a:ext cx="4927598" cy="584775"/>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en-US" altLang="zh-CN" sz="3200" b="1" kern="0" dirty="0">
                  <a:gradFill>
                    <a:gsLst>
                      <a:gs pos="0">
                        <a:schemeClr val="tx1">
                          <a:lumMod val="95000"/>
                          <a:lumOff val="5000"/>
                        </a:schemeClr>
                      </a:gs>
                      <a:gs pos="100000">
                        <a:schemeClr val="tx1">
                          <a:lumMod val="75000"/>
                          <a:lumOff val="25000"/>
                        </a:schemeClr>
                      </a:gs>
                    </a:gsLst>
                    <a:lin ang="5400000" scaled="1"/>
                  </a:gradFill>
                </a:rPr>
                <a:t>03. </a:t>
              </a:r>
              <a:r>
                <a:rPr lang="zh-CN" altLang="en-US" sz="3200" b="1" kern="0" dirty="0">
                  <a:gradFill>
                    <a:gsLst>
                      <a:gs pos="0">
                        <a:schemeClr val="tx1">
                          <a:lumMod val="95000"/>
                          <a:lumOff val="5000"/>
                        </a:schemeClr>
                      </a:gs>
                      <a:gs pos="100000">
                        <a:schemeClr val="tx1">
                          <a:lumMod val="75000"/>
                          <a:lumOff val="25000"/>
                        </a:schemeClr>
                      </a:gs>
                    </a:gsLst>
                    <a:lin ang="5400000" scaled="1"/>
                  </a:gradFill>
                </a:rPr>
                <a:t>工作体会</a:t>
              </a:r>
            </a:p>
          </p:txBody>
        </p:sp>
        <p:sp>
          <p:nvSpPr>
            <p:cNvPr id="49" name="文本框 48">
              <a:extLst>
                <a:ext uri="{FF2B5EF4-FFF2-40B4-BE49-F238E27FC236}">
                  <a16:creationId xmlns="" xmlns:a16="http://schemas.microsoft.com/office/drawing/2014/main" id="{25A6C420-1366-42B6-B66A-F3264932F6F7}"/>
                </a:ext>
              </a:extLst>
            </p:cNvPr>
            <p:cNvSpPr txBox="1"/>
            <p:nvPr/>
          </p:nvSpPr>
          <p:spPr>
            <a:xfrm>
              <a:off x="184971" y="599231"/>
              <a:ext cx="3765182" cy="246221"/>
            </a:xfrm>
            <a:prstGeom prst="rect">
              <a:avLst/>
            </a:prstGeom>
            <a:noFill/>
          </p:spPr>
          <p:txBody>
            <a:bodyPr>
              <a:spAutoFit/>
              <a:scene3d>
                <a:camera prst="orthographicFront"/>
                <a:lightRig rig="threePt" dir="t"/>
              </a:scene3d>
              <a:sp3d contourW="12700"/>
            </a:bodyPr>
            <a:lstStyle/>
            <a:p>
              <a:pPr eaLnBrk="1" fontAlgn="auto" hangingPunct="1">
                <a:spcBef>
                  <a:spcPts val="0"/>
                </a:spcBef>
                <a:spcAft>
                  <a:spcPts val="0"/>
                </a:spcAft>
                <a:defRPr/>
              </a:pPr>
              <a:r>
                <a:rPr lang="en-US" altLang="zh-CN" sz="1000" dirty="0">
                  <a:gradFill>
                    <a:gsLst>
                      <a:gs pos="0">
                        <a:schemeClr val="tx1">
                          <a:lumMod val="50000"/>
                          <a:lumOff val="50000"/>
                        </a:schemeClr>
                      </a:gs>
                      <a:gs pos="100000">
                        <a:schemeClr val="bg1">
                          <a:lumMod val="75000"/>
                        </a:schemeClr>
                      </a:gs>
                    </a:gsLst>
                    <a:lin ang="5400000" scaled="1"/>
                  </a:gradFill>
                  <a:latin typeface="Century Gothic" panose="020B0502020202020204" pitchFamily="34" charset="0"/>
                  <a:ea typeface="+mn-ea"/>
                </a:rPr>
                <a:t>The user can demonstrate on a projector or computer</a:t>
              </a:r>
            </a:p>
          </p:txBody>
        </p:sp>
      </p:grpSp>
      <p:sp>
        <p:nvSpPr>
          <p:cNvPr id="50" name="矩形 49">
            <a:extLst>
              <a:ext uri="{FF2B5EF4-FFF2-40B4-BE49-F238E27FC236}">
                <a16:creationId xmlns="" xmlns:a16="http://schemas.microsoft.com/office/drawing/2014/main" id="{E2E30C7A-74AF-4490-9197-030DA922589E}"/>
              </a:ext>
            </a:extLst>
          </p:cNvPr>
          <p:cNvSpPr/>
          <p:nvPr/>
        </p:nvSpPr>
        <p:spPr>
          <a:xfrm>
            <a:off x="4092575" y="657225"/>
            <a:ext cx="6769100" cy="936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1" name="矩形 50">
            <a:extLst>
              <a:ext uri="{FF2B5EF4-FFF2-40B4-BE49-F238E27FC236}">
                <a16:creationId xmlns="" xmlns:a16="http://schemas.microsoft.com/office/drawing/2014/main" id="{A52C1AD6-1BDE-4CDF-9006-B6FD15E9462D}"/>
              </a:ext>
            </a:extLst>
          </p:cNvPr>
          <p:cNvSpPr/>
          <p:nvPr/>
        </p:nvSpPr>
        <p:spPr>
          <a:xfrm>
            <a:off x="11020425" y="657225"/>
            <a:ext cx="433388" cy="9366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2" name="矩形 51">
            <a:extLst>
              <a:ext uri="{FF2B5EF4-FFF2-40B4-BE49-F238E27FC236}">
                <a16:creationId xmlns="" xmlns:a16="http://schemas.microsoft.com/office/drawing/2014/main" id="{1DE048C7-EDFA-4AC5-8620-D2DC2BB112A1}"/>
              </a:ext>
            </a:extLst>
          </p:cNvPr>
          <p:cNvSpPr/>
          <p:nvPr/>
        </p:nvSpPr>
        <p:spPr>
          <a:xfrm>
            <a:off x="11612563" y="657225"/>
            <a:ext cx="431800" cy="9366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506" name="组合 5">
            <a:extLst>
              <a:ext uri="{FF2B5EF4-FFF2-40B4-BE49-F238E27FC236}">
                <a16:creationId xmlns="" xmlns:a16="http://schemas.microsoft.com/office/drawing/2014/main" id="{78DC33E2-4AF5-439C-B25B-8F41B3945F5A}"/>
              </a:ext>
            </a:extLst>
          </p:cNvPr>
          <p:cNvGrpSpPr>
            <a:grpSpLocks/>
          </p:cNvGrpSpPr>
          <p:nvPr/>
        </p:nvGrpSpPr>
        <p:grpSpPr bwMode="auto">
          <a:xfrm>
            <a:off x="750888" y="441325"/>
            <a:ext cx="4927600" cy="742950"/>
            <a:chOff x="184971" y="101893"/>
            <a:chExt cx="4927598" cy="743559"/>
          </a:xfrm>
        </p:grpSpPr>
        <p:sp>
          <p:nvSpPr>
            <p:cNvPr id="7" name="文本框 7">
              <a:extLst>
                <a:ext uri="{FF2B5EF4-FFF2-40B4-BE49-F238E27FC236}">
                  <a16:creationId xmlns="" xmlns:a16="http://schemas.microsoft.com/office/drawing/2014/main" id="{500DFB64-1B92-464E-9587-233CFB65E854}"/>
                </a:ext>
              </a:extLst>
            </p:cNvPr>
            <p:cNvSpPr txBox="1"/>
            <p:nvPr/>
          </p:nvSpPr>
          <p:spPr>
            <a:xfrm>
              <a:off x="184971" y="101893"/>
              <a:ext cx="4927598" cy="584775"/>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en-US" altLang="zh-CN" sz="3200" b="1" kern="0" dirty="0">
                  <a:gradFill>
                    <a:gsLst>
                      <a:gs pos="0">
                        <a:schemeClr val="tx1">
                          <a:lumMod val="95000"/>
                          <a:lumOff val="5000"/>
                        </a:schemeClr>
                      </a:gs>
                      <a:gs pos="100000">
                        <a:schemeClr val="tx1">
                          <a:lumMod val="75000"/>
                          <a:lumOff val="25000"/>
                        </a:schemeClr>
                      </a:gs>
                    </a:gsLst>
                    <a:lin ang="5400000" scaled="1"/>
                  </a:gradFill>
                </a:rPr>
                <a:t>03. </a:t>
              </a:r>
              <a:r>
                <a:rPr lang="zh-CN" altLang="en-US" sz="3200" b="1" kern="0" dirty="0">
                  <a:gradFill>
                    <a:gsLst>
                      <a:gs pos="0">
                        <a:schemeClr val="tx1">
                          <a:lumMod val="95000"/>
                          <a:lumOff val="5000"/>
                        </a:schemeClr>
                      </a:gs>
                      <a:gs pos="100000">
                        <a:schemeClr val="tx1">
                          <a:lumMod val="75000"/>
                          <a:lumOff val="25000"/>
                        </a:schemeClr>
                      </a:gs>
                    </a:gsLst>
                    <a:lin ang="5400000" scaled="1"/>
                  </a:gradFill>
                </a:rPr>
                <a:t>工作体会</a:t>
              </a:r>
            </a:p>
          </p:txBody>
        </p:sp>
        <p:sp>
          <p:nvSpPr>
            <p:cNvPr id="8" name="文本框 7">
              <a:extLst>
                <a:ext uri="{FF2B5EF4-FFF2-40B4-BE49-F238E27FC236}">
                  <a16:creationId xmlns="" xmlns:a16="http://schemas.microsoft.com/office/drawing/2014/main" id="{D3A41EFB-1BF2-4C17-A48F-E0D0E1F7D959}"/>
                </a:ext>
              </a:extLst>
            </p:cNvPr>
            <p:cNvSpPr txBox="1"/>
            <p:nvPr/>
          </p:nvSpPr>
          <p:spPr>
            <a:xfrm>
              <a:off x="184971" y="599231"/>
              <a:ext cx="3765182" cy="246221"/>
            </a:xfrm>
            <a:prstGeom prst="rect">
              <a:avLst/>
            </a:prstGeom>
            <a:noFill/>
          </p:spPr>
          <p:txBody>
            <a:bodyPr>
              <a:spAutoFit/>
              <a:scene3d>
                <a:camera prst="orthographicFront"/>
                <a:lightRig rig="threePt" dir="t"/>
              </a:scene3d>
              <a:sp3d contourW="12700"/>
            </a:bodyPr>
            <a:lstStyle/>
            <a:p>
              <a:pPr eaLnBrk="1" fontAlgn="auto" hangingPunct="1">
                <a:spcBef>
                  <a:spcPts val="0"/>
                </a:spcBef>
                <a:spcAft>
                  <a:spcPts val="0"/>
                </a:spcAft>
                <a:defRPr/>
              </a:pPr>
              <a:r>
                <a:rPr lang="en-US" altLang="zh-CN" sz="1000" dirty="0">
                  <a:gradFill>
                    <a:gsLst>
                      <a:gs pos="0">
                        <a:schemeClr val="tx1">
                          <a:lumMod val="50000"/>
                          <a:lumOff val="50000"/>
                        </a:schemeClr>
                      </a:gs>
                      <a:gs pos="100000">
                        <a:schemeClr val="bg1">
                          <a:lumMod val="75000"/>
                        </a:schemeClr>
                      </a:gs>
                    </a:gsLst>
                    <a:lin ang="5400000" scaled="1"/>
                  </a:gradFill>
                  <a:latin typeface="Century Gothic" panose="020B0502020202020204" pitchFamily="34" charset="0"/>
                  <a:ea typeface="+mn-ea"/>
                </a:rPr>
                <a:t>The user can demonstrate on a projector or computer</a:t>
              </a:r>
            </a:p>
          </p:txBody>
        </p:sp>
      </p:grpSp>
      <p:grpSp>
        <p:nvGrpSpPr>
          <p:cNvPr id="21507" name="组合 8">
            <a:extLst>
              <a:ext uri="{FF2B5EF4-FFF2-40B4-BE49-F238E27FC236}">
                <a16:creationId xmlns="" xmlns:a16="http://schemas.microsoft.com/office/drawing/2014/main" id="{6DD3F6DF-BC6A-491C-BC4B-E701218822A7}"/>
              </a:ext>
            </a:extLst>
          </p:cNvPr>
          <p:cNvGrpSpPr>
            <a:grpSpLocks/>
          </p:cNvGrpSpPr>
          <p:nvPr/>
        </p:nvGrpSpPr>
        <p:grpSpPr bwMode="auto">
          <a:xfrm>
            <a:off x="2071688" y="5173663"/>
            <a:ext cx="2005012" cy="793750"/>
            <a:chOff x="8606032" y="1542824"/>
            <a:chExt cx="2434088" cy="794073"/>
          </a:xfrm>
        </p:grpSpPr>
        <p:sp>
          <p:nvSpPr>
            <p:cNvPr id="10" name="文本框 6">
              <a:extLst>
                <a:ext uri="{FF2B5EF4-FFF2-40B4-BE49-F238E27FC236}">
                  <a16:creationId xmlns="" xmlns:a16="http://schemas.microsoft.com/office/drawing/2014/main" id="{1B87562C-43CA-4D5A-922F-202A0DB94D23}"/>
                </a:ext>
              </a:extLst>
            </p:cNvPr>
            <p:cNvSpPr txBox="1"/>
            <p:nvPr/>
          </p:nvSpPr>
          <p:spPr>
            <a:xfrm>
              <a:off x="8606032" y="1864203"/>
              <a:ext cx="2434088" cy="472694"/>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defRPr/>
              </a:pPr>
              <a:r>
                <a:rPr lang="zh-CN" altLang="en-US" dirty="0">
                  <a:latin typeface="+mn-lt"/>
                  <a:ea typeface="+mn-ea"/>
                </a:rPr>
                <a:t>包图网提供全面且质优的多品类设计素材打破传统素材网站</a:t>
              </a:r>
            </a:p>
          </p:txBody>
        </p:sp>
        <p:sp>
          <p:nvSpPr>
            <p:cNvPr id="11" name="文本框 7">
              <a:extLst>
                <a:ext uri="{FF2B5EF4-FFF2-40B4-BE49-F238E27FC236}">
                  <a16:creationId xmlns="" xmlns:a16="http://schemas.microsoft.com/office/drawing/2014/main" id="{E67D0D5D-8B06-4770-AE9F-8A2FC0470E02}"/>
                </a:ext>
              </a:extLst>
            </p:cNvPr>
            <p:cNvSpPr txBox="1"/>
            <p:nvPr/>
          </p:nvSpPr>
          <p:spPr>
            <a:xfrm>
              <a:off x="8947972" y="1542824"/>
              <a:ext cx="175020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grpSp>
        <p:nvGrpSpPr>
          <p:cNvPr id="21508" name="组合 11">
            <a:extLst>
              <a:ext uri="{FF2B5EF4-FFF2-40B4-BE49-F238E27FC236}">
                <a16:creationId xmlns="" xmlns:a16="http://schemas.microsoft.com/office/drawing/2014/main" id="{814521DF-0929-4721-9061-145FDA1B2D6E}"/>
              </a:ext>
            </a:extLst>
          </p:cNvPr>
          <p:cNvGrpSpPr>
            <a:grpSpLocks/>
          </p:cNvGrpSpPr>
          <p:nvPr/>
        </p:nvGrpSpPr>
        <p:grpSpPr bwMode="auto">
          <a:xfrm>
            <a:off x="5092700" y="5173663"/>
            <a:ext cx="2006600" cy="793750"/>
            <a:chOff x="8606032" y="1542824"/>
            <a:chExt cx="2434088" cy="794073"/>
          </a:xfrm>
        </p:grpSpPr>
        <p:sp>
          <p:nvSpPr>
            <p:cNvPr id="13" name="文本框 6">
              <a:extLst>
                <a:ext uri="{FF2B5EF4-FFF2-40B4-BE49-F238E27FC236}">
                  <a16:creationId xmlns="" xmlns:a16="http://schemas.microsoft.com/office/drawing/2014/main" id="{341C0EB2-E4E8-46DE-BAD3-C3E5798EBF64}"/>
                </a:ext>
              </a:extLst>
            </p:cNvPr>
            <p:cNvSpPr txBox="1"/>
            <p:nvPr/>
          </p:nvSpPr>
          <p:spPr>
            <a:xfrm>
              <a:off x="8606032" y="1864203"/>
              <a:ext cx="2434088" cy="472694"/>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defRPr/>
              </a:pPr>
              <a:r>
                <a:rPr lang="zh-CN" altLang="en-US" dirty="0">
                  <a:latin typeface="+mn-lt"/>
                  <a:ea typeface="+mn-ea"/>
                </a:rPr>
                <a:t>包图网提供全面且质优的多品类设计素材打破传统素材网站</a:t>
              </a:r>
            </a:p>
          </p:txBody>
        </p:sp>
        <p:sp>
          <p:nvSpPr>
            <p:cNvPr id="14" name="文本框 7">
              <a:extLst>
                <a:ext uri="{FF2B5EF4-FFF2-40B4-BE49-F238E27FC236}">
                  <a16:creationId xmlns="" xmlns:a16="http://schemas.microsoft.com/office/drawing/2014/main" id="{488863C7-BACA-4631-89DB-A343580206FD}"/>
                </a:ext>
              </a:extLst>
            </p:cNvPr>
            <p:cNvSpPr txBox="1"/>
            <p:nvPr/>
          </p:nvSpPr>
          <p:spPr>
            <a:xfrm>
              <a:off x="8947972" y="1542824"/>
              <a:ext cx="175020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grpSp>
        <p:nvGrpSpPr>
          <p:cNvPr id="21509" name="组合 14">
            <a:extLst>
              <a:ext uri="{FF2B5EF4-FFF2-40B4-BE49-F238E27FC236}">
                <a16:creationId xmlns="" xmlns:a16="http://schemas.microsoft.com/office/drawing/2014/main" id="{D51F18C9-277B-40D8-9B5A-9AE06E57DE4F}"/>
              </a:ext>
            </a:extLst>
          </p:cNvPr>
          <p:cNvGrpSpPr>
            <a:grpSpLocks/>
          </p:cNvGrpSpPr>
          <p:nvPr/>
        </p:nvGrpSpPr>
        <p:grpSpPr bwMode="auto">
          <a:xfrm>
            <a:off x="8115300" y="5173663"/>
            <a:ext cx="2005013" cy="793750"/>
            <a:chOff x="8606032" y="1542824"/>
            <a:chExt cx="2434088" cy="794073"/>
          </a:xfrm>
        </p:grpSpPr>
        <p:sp>
          <p:nvSpPr>
            <p:cNvPr id="16" name="文本框 6">
              <a:extLst>
                <a:ext uri="{FF2B5EF4-FFF2-40B4-BE49-F238E27FC236}">
                  <a16:creationId xmlns="" xmlns:a16="http://schemas.microsoft.com/office/drawing/2014/main" id="{1F96A7DB-09DC-4AEB-9A60-FE1D5163981B}"/>
                </a:ext>
              </a:extLst>
            </p:cNvPr>
            <p:cNvSpPr txBox="1"/>
            <p:nvPr/>
          </p:nvSpPr>
          <p:spPr>
            <a:xfrm>
              <a:off x="8606032" y="1864203"/>
              <a:ext cx="2434088" cy="472694"/>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defRPr/>
              </a:pPr>
              <a:r>
                <a:rPr lang="zh-CN" altLang="en-US" dirty="0">
                  <a:latin typeface="+mn-lt"/>
                  <a:ea typeface="+mn-ea"/>
                </a:rPr>
                <a:t>包图网提供全面且质优的多品类设计素材打破传统素材网站</a:t>
              </a:r>
            </a:p>
          </p:txBody>
        </p:sp>
        <p:sp>
          <p:nvSpPr>
            <p:cNvPr id="17" name="文本框 7">
              <a:extLst>
                <a:ext uri="{FF2B5EF4-FFF2-40B4-BE49-F238E27FC236}">
                  <a16:creationId xmlns="" xmlns:a16="http://schemas.microsoft.com/office/drawing/2014/main" id="{1D1654C1-09C5-4A06-AC4E-FA903042B332}"/>
                </a:ext>
              </a:extLst>
            </p:cNvPr>
            <p:cNvSpPr txBox="1"/>
            <p:nvPr/>
          </p:nvSpPr>
          <p:spPr>
            <a:xfrm>
              <a:off x="8947972" y="1542824"/>
              <a:ext cx="175020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sp>
        <p:nvSpPr>
          <p:cNvPr id="58" name="椭圆 17">
            <a:extLst>
              <a:ext uri="{FF2B5EF4-FFF2-40B4-BE49-F238E27FC236}">
                <a16:creationId xmlns="" xmlns:a16="http://schemas.microsoft.com/office/drawing/2014/main" id="{3E70C2FC-0E6D-42C6-B59D-D0EC41EEB1FC}"/>
              </a:ext>
            </a:extLst>
          </p:cNvPr>
          <p:cNvSpPr/>
          <p:nvPr/>
        </p:nvSpPr>
        <p:spPr>
          <a:xfrm>
            <a:off x="2420938" y="4826000"/>
            <a:ext cx="185737" cy="169863"/>
          </a:xfrm>
          <a:custGeom>
            <a:avLst/>
            <a:gdLst>
              <a:gd name="connsiteX0" fmla="*/ 521432 w 608344"/>
              <a:gd name="connsiteY0" fmla="*/ 370453 h 548582"/>
              <a:gd name="connsiteX1" fmla="*/ 465737 w 608344"/>
              <a:gd name="connsiteY1" fmla="*/ 425787 h 548582"/>
              <a:gd name="connsiteX2" fmla="*/ 442491 w 608344"/>
              <a:gd name="connsiteY2" fmla="*/ 402479 h 548582"/>
              <a:gd name="connsiteX3" fmla="*/ 418201 w 608344"/>
              <a:gd name="connsiteY3" fmla="*/ 426545 h 548582"/>
              <a:gd name="connsiteX4" fmla="*/ 441447 w 608344"/>
              <a:gd name="connsiteY4" fmla="*/ 449948 h 548582"/>
              <a:gd name="connsiteX5" fmla="*/ 465642 w 608344"/>
              <a:gd name="connsiteY5" fmla="*/ 474204 h 548582"/>
              <a:gd name="connsiteX6" fmla="*/ 489932 w 608344"/>
              <a:gd name="connsiteY6" fmla="*/ 450043 h 548582"/>
              <a:gd name="connsiteX7" fmla="*/ 545532 w 608344"/>
              <a:gd name="connsiteY7" fmla="*/ 394709 h 548582"/>
              <a:gd name="connsiteX8" fmla="*/ 481962 w 608344"/>
              <a:gd name="connsiteY8" fmla="*/ 296170 h 548582"/>
              <a:gd name="connsiteX9" fmla="*/ 608344 w 608344"/>
              <a:gd name="connsiteY9" fmla="*/ 422376 h 548582"/>
              <a:gd name="connsiteX10" fmla="*/ 481962 w 608344"/>
              <a:gd name="connsiteY10" fmla="*/ 548582 h 548582"/>
              <a:gd name="connsiteX11" fmla="*/ 355579 w 608344"/>
              <a:gd name="connsiteY11" fmla="*/ 422376 h 548582"/>
              <a:gd name="connsiteX12" fmla="*/ 481962 w 608344"/>
              <a:gd name="connsiteY12" fmla="*/ 296170 h 548582"/>
              <a:gd name="connsiteX13" fmla="*/ 255835 w 608344"/>
              <a:gd name="connsiteY13" fmla="*/ 446 h 548582"/>
              <a:gd name="connsiteX14" fmla="*/ 317801 w 608344"/>
              <a:gd name="connsiteY14" fmla="*/ 13616 h 548582"/>
              <a:gd name="connsiteX15" fmla="*/ 348072 w 608344"/>
              <a:gd name="connsiteY15" fmla="*/ 41661 h 548582"/>
              <a:gd name="connsiteX16" fmla="*/ 381190 w 608344"/>
              <a:gd name="connsiteY16" fmla="*/ 146831 h 548582"/>
              <a:gd name="connsiteX17" fmla="*/ 378913 w 608344"/>
              <a:gd name="connsiteY17" fmla="*/ 156211 h 548582"/>
              <a:gd name="connsiteX18" fmla="*/ 387833 w 608344"/>
              <a:gd name="connsiteY18" fmla="*/ 200458 h 548582"/>
              <a:gd name="connsiteX19" fmla="*/ 366387 w 608344"/>
              <a:gd name="connsiteY19" fmla="*/ 237694 h 548582"/>
              <a:gd name="connsiteX20" fmla="*/ 351393 w 608344"/>
              <a:gd name="connsiteY20" fmla="*/ 278720 h 548582"/>
              <a:gd name="connsiteX21" fmla="*/ 351393 w 608344"/>
              <a:gd name="connsiteY21" fmla="*/ 322873 h 548582"/>
              <a:gd name="connsiteX22" fmla="*/ 317611 w 608344"/>
              <a:gd name="connsiteY22" fmla="*/ 422358 h 548582"/>
              <a:gd name="connsiteX23" fmla="*/ 376635 w 608344"/>
              <a:gd name="connsiteY23" fmla="*/ 548088 h 548582"/>
              <a:gd name="connsiteX24" fmla="*/ 26855 w 608344"/>
              <a:gd name="connsiteY24" fmla="*/ 548088 h 548582"/>
              <a:gd name="connsiteX25" fmla="*/ 0 w 608344"/>
              <a:gd name="connsiteY25" fmla="*/ 521274 h 548582"/>
              <a:gd name="connsiteX26" fmla="*/ 0 w 608344"/>
              <a:gd name="connsiteY26" fmla="*/ 473806 h 548582"/>
              <a:gd name="connsiteX27" fmla="*/ 19453 w 608344"/>
              <a:gd name="connsiteY27" fmla="*/ 432969 h 548582"/>
              <a:gd name="connsiteX28" fmla="*/ 173751 w 608344"/>
              <a:gd name="connsiteY28" fmla="*/ 334242 h 548582"/>
              <a:gd name="connsiteX29" fmla="*/ 176408 w 608344"/>
              <a:gd name="connsiteY29" fmla="*/ 329884 h 548582"/>
              <a:gd name="connsiteX30" fmla="*/ 176408 w 608344"/>
              <a:gd name="connsiteY30" fmla="*/ 278720 h 548582"/>
              <a:gd name="connsiteX31" fmla="*/ 161320 w 608344"/>
              <a:gd name="connsiteY31" fmla="*/ 237694 h 548582"/>
              <a:gd name="connsiteX32" fmla="*/ 139969 w 608344"/>
              <a:gd name="connsiteY32" fmla="*/ 200458 h 548582"/>
              <a:gd name="connsiteX33" fmla="*/ 148320 w 608344"/>
              <a:gd name="connsiteY33" fmla="*/ 156211 h 548582"/>
              <a:gd name="connsiteX34" fmla="*/ 146042 w 608344"/>
              <a:gd name="connsiteY34" fmla="*/ 146736 h 548582"/>
              <a:gd name="connsiteX35" fmla="*/ 145758 w 608344"/>
              <a:gd name="connsiteY35" fmla="*/ 95099 h 548582"/>
              <a:gd name="connsiteX36" fmla="*/ 176029 w 608344"/>
              <a:gd name="connsiteY36" fmla="*/ 42135 h 548582"/>
              <a:gd name="connsiteX37" fmla="*/ 203928 w 608344"/>
              <a:gd name="connsiteY37" fmla="*/ 19017 h 548582"/>
              <a:gd name="connsiteX38" fmla="*/ 231162 w 608344"/>
              <a:gd name="connsiteY38" fmla="*/ 5089 h 548582"/>
              <a:gd name="connsiteX39" fmla="*/ 255835 w 608344"/>
              <a:gd name="connsiteY39" fmla="*/ 446 h 54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8344" h="548582">
                <a:moveTo>
                  <a:pt x="521432" y="370453"/>
                </a:moveTo>
                <a:lnTo>
                  <a:pt x="465737" y="425787"/>
                </a:lnTo>
                <a:lnTo>
                  <a:pt x="442491" y="402479"/>
                </a:lnTo>
                <a:lnTo>
                  <a:pt x="418201" y="426545"/>
                </a:lnTo>
                <a:lnTo>
                  <a:pt x="441447" y="449948"/>
                </a:lnTo>
                <a:lnTo>
                  <a:pt x="465642" y="474204"/>
                </a:lnTo>
                <a:lnTo>
                  <a:pt x="489932" y="450043"/>
                </a:lnTo>
                <a:lnTo>
                  <a:pt x="545532" y="394709"/>
                </a:lnTo>
                <a:close/>
                <a:moveTo>
                  <a:pt x="481962" y="296170"/>
                </a:moveTo>
                <a:cubicBezTo>
                  <a:pt x="551795" y="296170"/>
                  <a:pt x="608344" y="352641"/>
                  <a:pt x="608344" y="422376"/>
                </a:cubicBezTo>
                <a:cubicBezTo>
                  <a:pt x="608344" y="492111"/>
                  <a:pt x="551795" y="548582"/>
                  <a:pt x="481962" y="548582"/>
                </a:cubicBezTo>
                <a:cubicBezTo>
                  <a:pt x="412129" y="548582"/>
                  <a:pt x="355579" y="492111"/>
                  <a:pt x="355579" y="422376"/>
                </a:cubicBezTo>
                <a:cubicBezTo>
                  <a:pt x="355579" y="352641"/>
                  <a:pt x="412129" y="296170"/>
                  <a:pt x="481962" y="296170"/>
                </a:cubicBezTo>
                <a:close/>
                <a:moveTo>
                  <a:pt x="255835" y="446"/>
                </a:moveTo>
                <a:cubicBezTo>
                  <a:pt x="282785" y="-1828"/>
                  <a:pt x="303187" y="4899"/>
                  <a:pt x="317801" y="13616"/>
                </a:cubicBezTo>
                <a:cubicBezTo>
                  <a:pt x="339721" y="25744"/>
                  <a:pt x="348072" y="41661"/>
                  <a:pt x="348072" y="41661"/>
                </a:cubicBezTo>
                <a:cubicBezTo>
                  <a:pt x="348072" y="41661"/>
                  <a:pt x="398176" y="45167"/>
                  <a:pt x="381190" y="146831"/>
                </a:cubicBezTo>
                <a:cubicBezTo>
                  <a:pt x="380621" y="149863"/>
                  <a:pt x="379862" y="153085"/>
                  <a:pt x="378913" y="156211"/>
                </a:cubicBezTo>
                <a:cubicBezTo>
                  <a:pt x="388592" y="156211"/>
                  <a:pt x="398271" y="163507"/>
                  <a:pt x="387833" y="200458"/>
                </a:cubicBezTo>
                <a:cubicBezTo>
                  <a:pt x="379672" y="229262"/>
                  <a:pt x="372080" y="237221"/>
                  <a:pt x="366387" y="237694"/>
                </a:cubicBezTo>
                <a:cubicBezTo>
                  <a:pt x="364394" y="250675"/>
                  <a:pt x="359175" y="265076"/>
                  <a:pt x="351393" y="278720"/>
                </a:cubicBezTo>
                <a:lnTo>
                  <a:pt x="351393" y="322873"/>
                </a:lnTo>
                <a:cubicBezTo>
                  <a:pt x="330232" y="350539"/>
                  <a:pt x="317611" y="385027"/>
                  <a:pt x="317611" y="422358"/>
                </a:cubicBezTo>
                <a:cubicBezTo>
                  <a:pt x="317611" y="472764"/>
                  <a:pt x="340480" y="518053"/>
                  <a:pt x="376635" y="548088"/>
                </a:cubicBezTo>
                <a:lnTo>
                  <a:pt x="26855" y="548088"/>
                </a:lnTo>
                <a:cubicBezTo>
                  <a:pt x="12052" y="548088"/>
                  <a:pt x="0" y="536055"/>
                  <a:pt x="0" y="521274"/>
                </a:cubicBezTo>
                <a:lnTo>
                  <a:pt x="0" y="473806"/>
                </a:lnTo>
                <a:cubicBezTo>
                  <a:pt x="0" y="457983"/>
                  <a:pt x="7212" y="443013"/>
                  <a:pt x="19453" y="432969"/>
                </a:cubicBezTo>
                <a:cubicBezTo>
                  <a:pt x="86638" y="377921"/>
                  <a:pt x="159043" y="341443"/>
                  <a:pt x="173751" y="334242"/>
                </a:cubicBezTo>
                <a:cubicBezTo>
                  <a:pt x="175365" y="333484"/>
                  <a:pt x="176408" y="331779"/>
                  <a:pt x="176408" y="329884"/>
                </a:cubicBezTo>
                <a:lnTo>
                  <a:pt x="176408" y="278720"/>
                </a:lnTo>
                <a:cubicBezTo>
                  <a:pt x="168437" y="265076"/>
                  <a:pt x="163313" y="250675"/>
                  <a:pt x="161320" y="237694"/>
                </a:cubicBezTo>
                <a:cubicBezTo>
                  <a:pt x="155627" y="237221"/>
                  <a:pt x="148035" y="229072"/>
                  <a:pt x="139969" y="200458"/>
                </a:cubicBezTo>
                <a:cubicBezTo>
                  <a:pt x="129531" y="164170"/>
                  <a:pt x="138925" y="156496"/>
                  <a:pt x="148320" y="156211"/>
                </a:cubicBezTo>
                <a:cubicBezTo>
                  <a:pt x="147371" y="153085"/>
                  <a:pt x="146612" y="149863"/>
                  <a:pt x="146042" y="146736"/>
                </a:cubicBezTo>
                <a:cubicBezTo>
                  <a:pt x="142436" y="128450"/>
                  <a:pt x="141487" y="111396"/>
                  <a:pt x="145758" y="95099"/>
                </a:cubicBezTo>
                <a:cubicBezTo>
                  <a:pt x="150787" y="73212"/>
                  <a:pt x="162744" y="55684"/>
                  <a:pt x="176029" y="42135"/>
                </a:cubicBezTo>
                <a:cubicBezTo>
                  <a:pt x="184379" y="33134"/>
                  <a:pt x="193869" y="25459"/>
                  <a:pt x="203928" y="19017"/>
                </a:cubicBezTo>
                <a:cubicBezTo>
                  <a:pt x="212183" y="13332"/>
                  <a:pt x="221293" y="8405"/>
                  <a:pt x="231162" y="5089"/>
                </a:cubicBezTo>
                <a:cubicBezTo>
                  <a:pt x="238849" y="2625"/>
                  <a:pt x="247105" y="825"/>
                  <a:pt x="255835" y="446"/>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59" name="椭圆 34">
            <a:extLst>
              <a:ext uri="{FF2B5EF4-FFF2-40B4-BE49-F238E27FC236}">
                <a16:creationId xmlns="" xmlns:a16="http://schemas.microsoft.com/office/drawing/2014/main" id="{B660266A-18D7-4C9B-8F48-15814B158B80}"/>
              </a:ext>
            </a:extLst>
          </p:cNvPr>
          <p:cNvSpPr/>
          <p:nvPr/>
        </p:nvSpPr>
        <p:spPr>
          <a:xfrm>
            <a:off x="2981325" y="4819650"/>
            <a:ext cx="185738" cy="182563"/>
          </a:xfrm>
          <a:custGeom>
            <a:avLst/>
            <a:gdLst>
              <a:gd name="connsiteX0" fmla="*/ 35700 w 578738"/>
              <a:gd name="connsiteY0" fmla="*/ 243554 h 561315"/>
              <a:gd name="connsiteX1" fmla="*/ 30383 w 578738"/>
              <a:gd name="connsiteY1" fmla="*/ 254930 h 561315"/>
              <a:gd name="connsiteX2" fmla="*/ 30383 w 578738"/>
              <a:gd name="connsiteY2" fmla="*/ 519604 h 561315"/>
              <a:gd name="connsiteX3" fmla="*/ 35700 w 578738"/>
              <a:gd name="connsiteY3" fmla="*/ 530980 h 561315"/>
              <a:gd name="connsiteX4" fmla="*/ 132926 w 578738"/>
              <a:gd name="connsiteY4" fmla="*/ 530980 h 561315"/>
              <a:gd name="connsiteX5" fmla="*/ 138243 w 578738"/>
              <a:gd name="connsiteY5" fmla="*/ 519604 h 561315"/>
              <a:gd name="connsiteX6" fmla="*/ 138243 w 578738"/>
              <a:gd name="connsiteY6" fmla="*/ 254930 h 561315"/>
              <a:gd name="connsiteX7" fmla="*/ 132926 w 578738"/>
              <a:gd name="connsiteY7" fmla="*/ 243554 h 561315"/>
              <a:gd name="connsiteX8" fmla="*/ 35700 w 578738"/>
              <a:gd name="connsiteY8" fmla="*/ 213219 h 561315"/>
              <a:gd name="connsiteX9" fmla="*/ 132926 w 578738"/>
              <a:gd name="connsiteY9" fmla="*/ 213219 h 561315"/>
              <a:gd name="connsiteX10" fmla="*/ 168626 w 578738"/>
              <a:gd name="connsiteY10" fmla="*/ 254930 h 561315"/>
              <a:gd name="connsiteX11" fmla="*/ 168626 w 578738"/>
              <a:gd name="connsiteY11" fmla="*/ 519604 h 561315"/>
              <a:gd name="connsiteX12" fmla="*/ 132926 w 578738"/>
              <a:gd name="connsiteY12" fmla="*/ 561315 h 561315"/>
              <a:gd name="connsiteX13" fmla="*/ 35700 w 578738"/>
              <a:gd name="connsiteY13" fmla="*/ 561315 h 561315"/>
              <a:gd name="connsiteX14" fmla="*/ 0 w 578738"/>
              <a:gd name="connsiteY14" fmla="*/ 519604 h 561315"/>
              <a:gd name="connsiteX15" fmla="*/ 0 w 578738"/>
              <a:gd name="connsiteY15" fmla="*/ 254930 h 561315"/>
              <a:gd name="connsiteX16" fmla="*/ 35700 w 578738"/>
              <a:gd name="connsiteY16" fmla="*/ 213219 h 561315"/>
              <a:gd name="connsiteX17" fmla="*/ 321281 w 578738"/>
              <a:gd name="connsiteY17" fmla="*/ 30341 h 561315"/>
              <a:gd name="connsiteX18" fmla="*/ 296219 w 578738"/>
              <a:gd name="connsiteY18" fmla="*/ 55373 h 561315"/>
              <a:gd name="connsiteX19" fmla="*/ 296979 w 578738"/>
              <a:gd name="connsiteY19" fmla="*/ 60683 h 561315"/>
              <a:gd name="connsiteX20" fmla="*/ 296979 w 578738"/>
              <a:gd name="connsiteY20" fmla="*/ 65992 h 561315"/>
              <a:gd name="connsiteX21" fmla="*/ 268119 w 578738"/>
              <a:gd name="connsiteY21" fmla="*/ 212389 h 561315"/>
              <a:gd name="connsiteX22" fmla="*/ 263563 w 578738"/>
              <a:gd name="connsiteY22" fmla="*/ 221492 h 561315"/>
              <a:gd name="connsiteX23" fmla="*/ 262044 w 578738"/>
              <a:gd name="connsiteY23" fmla="*/ 223009 h 561315"/>
              <a:gd name="connsiteX24" fmla="*/ 232425 w 578738"/>
              <a:gd name="connsiteY24" fmla="*/ 240455 h 561315"/>
              <a:gd name="connsiteX25" fmla="*/ 230146 w 578738"/>
              <a:gd name="connsiteY25" fmla="*/ 240455 h 561315"/>
              <a:gd name="connsiteX26" fmla="*/ 225590 w 578738"/>
              <a:gd name="connsiteY26" fmla="*/ 240455 h 561315"/>
              <a:gd name="connsiteX27" fmla="*/ 224071 w 578738"/>
              <a:gd name="connsiteY27" fmla="*/ 241214 h 561315"/>
              <a:gd name="connsiteX28" fmla="*/ 211919 w 578738"/>
              <a:gd name="connsiteY28" fmla="*/ 253350 h 561315"/>
              <a:gd name="connsiteX29" fmla="*/ 211919 w 578738"/>
              <a:gd name="connsiteY29" fmla="*/ 518079 h 561315"/>
              <a:gd name="connsiteX30" fmla="*/ 224830 w 578738"/>
              <a:gd name="connsiteY30" fmla="*/ 530974 h 561315"/>
              <a:gd name="connsiteX31" fmla="*/ 521019 w 578738"/>
              <a:gd name="connsiteY31" fmla="*/ 530974 h 561315"/>
              <a:gd name="connsiteX32" fmla="*/ 522538 w 578738"/>
              <a:gd name="connsiteY32" fmla="*/ 530215 h 561315"/>
              <a:gd name="connsiteX33" fmla="*/ 546081 w 578738"/>
              <a:gd name="connsiteY33" fmla="*/ 505942 h 561315"/>
              <a:gd name="connsiteX34" fmla="*/ 522538 w 578738"/>
              <a:gd name="connsiteY34" fmla="*/ 480910 h 561315"/>
              <a:gd name="connsiteX35" fmla="*/ 508108 w 578738"/>
              <a:gd name="connsiteY35" fmla="*/ 465740 h 561315"/>
              <a:gd name="connsiteX36" fmla="*/ 523298 w 578738"/>
              <a:gd name="connsiteY36" fmla="*/ 450569 h 561315"/>
              <a:gd name="connsiteX37" fmla="*/ 548360 w 578738"/>
              <a:gd name="connsiteY37" fmla="*/ 425537 h 561315"/>
              <a:gd name="connsiteX38" fmla="*/ 523298 w 578738"/>
              <a:gd name="connsiteY38" fmla="*/ 401264 h 561315"/>
              <a:gd name="connsiteX39" fmla="*/ 508108 w 578738"/>
              <a:gd name="connsiteY39" fmla="*/ 386094 h 561315"/>
              <a:gd name="connsiteX40" fmla="*/ 523298 w 578738"/>
              <a:gd name="connsiteY40" fmla="*/ 370923 h 561315"/>
              <a:gd name="connsiteX41" fmla="*/ 548360 w 578738"/>
              <a:gd name="connsiteY41" fmla="*/ 345891 h 561315"/>
              <a:gd name="connsiteX42" fmla="*/ 523298 w 578738"/>
              <a:gd name="connsiteY42" fmla="*/ 320860 h 561315"/>
              <a:gd name="connsiteX43" fmla="*/ 508108 w 578738"/>
              <a:gd name="connsiteY43" fmla="*/ 305689 h 561315"/>
              <a:gd name="connsiteX44" fmla="*/ 523298 w 578738"/>
              <a:gd name="connsiteY44" fmla="*/ 290518 h 561315"/>
              <a:gd name="connsiteX45" fmla="*/ 548360 w 578738"/>
              <a:gd name="connsiteY45" fmla="*/ 265487 h 561315"/>
              <a:gd name="connsiteX46" fmla="*/ 523298 w 578738"/>
              <a:gd name="connsiteY46" fmla="*/ 240455 h 561315"/>
              <a:gd name="connsiteX47" fmla="*/ 373684 w 578738"/>
              <a:gd name="connsiteY47" fmla="*/ 240455 h 561315"/>
              <a:gd name="connsiteX48" fmla="*/ 361533 w 578738"/>
              <a:gd name="connsiteY48" fmla="*/ 234387 h 561315"/>
              <a:gd name="connsiteX49" fmla="*/ 360014 w 578738"/>
              <a:gd name="connsiteY49" fmla="*/ 219975 h 561315"/>
              <a:gd name="connsiteX50" fmla="*/ 343306 w 578738"/>
              <a:gd name="connsiteY50" fmla="*/ 42478 h 561315"/>
              <a:gd name="connsiteX51" fmla="*/ 341787 w 578738"/>
              <a:gd name="connsiteY51" fmla="*/ 40961 h 561315"/>
              <a:gd name="connsiteX52" fmla="*/ 321281 w 578738"/>
              <a:gd name="connsiteY52" fmla="*/ 30341 h 561315"/>
              <a:gd name="connsiteX53" fmla="*/ 321281 w 578738"/>
              <a:gd name="connsiteY53" fmla="*/ 0 h 561315"/>
              <a:gd name="connsiteX54" fmla="*/ 365330 w 578738"/>
              <a:gd name="connsiteY54" fmla="*/ 21997 h 561315"/>
              <a:gd name="connsiteX55" fmla="*/ 395708 w 578738"/>
              <a:gd name="connsiteY55" fmla="*/ 210114 h 561315"/>
              <a:gd name="connsiteX56" fmla="*/ 523298 w 578738"/>
              <a:gd name="connsiteY56" fmla="*/ 210114 h 561315"/>
              <a:gd name="connsiteX57" fmla="*/ 562789 w 578738"/>
              <a:gd name="connsiteY57" fmla="*/ 226802 h 561315"/>
              <a:gd name="connsiteX58" fmla="*/ 578738 w 578738"/>
              <a:gd name="connsiteY58" fmla="*/ 265487 h 561315"/>
              <a:gd name="connsiteX59" fmla="*/ 561270 w 578738"/>
              <a:gd name="connsiteY59" fmla="*/ 305689 h 561315"/>
              <a:gd name="connsiteX60" fmla="*/ 578738 w 578738"/>
              <a:gd name="connsiteY60" fmla="*/ 345891 h 561315"/>
              <a:gd name="connsiteX61" fmla="*/ 561270 w 578738"/>
              <a:gd name="connsiteY61" fmla="*/ 386094 h 561315"/>
              <a:gd name="connsiteX62" fmla="*/ 578738 w 578738"/>
              <a:gd name="connsiteY62" fmla="*/ 425537 h 561315"/>
              <a:gd name="connsiteX63" fmla="*/ 560511 w 578738"/>
              <a:gd name="connsiteY63" fmla="*/ 466498 h 561315"/>
              <a:gd name="connsiteX64" fmla="*/ 576460 w 578738"/>
              <a:gd name="connsiteY64" fmla="*/ 505942 h 561315"/>
              <a:gd name="connsiteX65" fmla="*/ 527095 w 578738"/>
              <a:gd name="connsiteY65" fmla="*/ 560556 h 561315"/>
              <a:gd name="connsiteX66" fmla="*/ 523298 w 578738"/>
              <a:gd name="connsiteY66" fmla="*/ 561315 h 561315"/>
              <a:gd name="connsiteX67" fmla="*/ 224830 w 578738"/>
              <a:gd name="connsiteY67" fmla="*/ 561315 h 561315"/>
              <a:gd name="connsiteX68" fmla="*/ 181541 w 578738"/>
              <a:gd name="connsiteY68" fmla="*/ 518079 h 561315"/>
              <a:gd name="connsiteX69" fmla="*/ 181541 w 578738"/>
              <a:gd name="connsiteY69" fmla="*/ 253350 h 561315"/>
              <a:gd name="connsiteX70" fmla="*/ 222552 w 578738"/>
              <a:gd name="connsiteY70" fmla="*/ 210872 h 561315"/>
              <a:gd name="connsiteX71" fmla="*/ 224830 w 578738"/>
              <a:gd name="connsiteY71" fmla="*/ 210114 h 561315"/>
              <a:gd name="connsiteX72" fmla="*/ 229387 w 578738"/>
              <a:gd name="connsiteY72" fmla="*/ 210114 h 561315"/>
              <a:gd name="connsiteX73" fmla="*/ 237741 w 578738"/>
              <a:gd name="connsiteY73" fmla="*/ 205563 h 561315"/>
              <a:gd name="connsiteX74" fmla="*/ 240779 w 578738"/>
              <a:gd name="connsiteY74" fmla="*/ 198736 h 561315"/>
              <a:gd name="connsiteX75" fmla="*/ 266600 w 578738"/>
              <a:gd name="connsiteY75" fmla="*/ 66751 h 561315"/>
              <a:gd name="connsiteX76" fmla="*/ 266600 w 578738"/>
              <a:gd name="connsiteY76" fmla="*/ 60683 h 561315"/>
              <a:gd name="connsiteX77" fmla="*/ 265841 w 578738"/>
              <a:gd name="connsiteY77" fmla="*/ 55373 h 561315"/>
              <a:gd name="connsiteX78" fmla="*/ 321281 w 578738"/>
              <a:gd name="connsiteY78" fmla="*/ 0 h 561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78738" h="561315">
                <a:moveTo>
                  <a:pt x="35700" y="243554"/>
                </a:moveTo>
                <a:cubicBezTo>
                  <a:pt x="34181" y="243554"/>
                  <a:pt x="30383" y="248104"/>
                  <a:pt x="30383" y="254930"/>
                </a:cubicBezTo>
                <a:lnTo>
                  <a:pt x="30383" y="519604"/>
                </a:lnTo>
                <a:cubicBezTo>
                  <a:pt x="30383" y="526430"/>
                  <a:pt x="34181" y="530980"/>
                  <a:pt x="35700" y="530980"/>
                </a:cubicBezTo>
                <a:lnTo>
                  <a:pt x="132926" y="530980"/>
                </a:lnTo>
                <a:cubicBezTo>
                  <a:pt x="134445" y="530980"/>
                  <a:pt x="138243" y="526430"/>
                  <a:pt x="138243" y="519604"/>
                </a:cubicBezTo>
                <a:lnTo>
                  <a:pt x="138243" y="254930"/>
                </a:lnTo>
                <a:cubicBezTo>
                  <a:pt x="138243" y="248104"/>
                  <a:pt x="134445" y="243554"/>
                  <a:pt x="132926" y="243554"/>
                </a:cubicBezTo>
                <a:close/>
                <a:moveTo>
                  <a:pt x="35700" y="213219"/>
                </a:moveTo>
                <a:lnTo>
                  <a:pt x="132926" y="213219"/>
                </a:lnTo>
                <a:cubicBezTo>
                  <a:pt x="152675" y="213219"/>
                  <a:pt x="168626" y="231420"/>
                  <a:pt x="168626" y="254930"/>
                </a:cubicBezTo>
                <a:lnTo>
                  <a:pt x="168626" y="519604"/>
                </a:lnTo>
                <a:cubicBezTo>
                  <a:pt x="168626" y="542356"/>
                  <a:pt x="152675" y="561315"/>
                  <a:pt x="132926" y="561315"/>
                </a:cubicBezTo>
                <a:lnTo>
                  <a:pt x="35700" y="561315"/>
                </a:lnTo>
                <a:cubicBezTo>
                  <a:pt x="15951" y="561315"/>
                  <a:pt x="0" y="542356"/>
                  <a:pt x="0" y="519604"/>
                </a:cubicBezTo>
                <a:lnTo>
                  <a:pt x="0" y="254930"/>
                </a:lnTo>
                <a:cubicBezTo>
                  <a:pt x="0" y="231420"/>
                  <a:pt x="15951" y="213219"/>
                  <a:pt x="35700" y="213219"/>
                </a:cubicBezTo>
                <a:close/>
                <a:moveTo>
                  <a:pt x="321281" y="30341"/>
                </a:moveTo>
                <a:cubicBezTo>
                  <a:pt x="307611" y="30341"/>
                  <a:pt x="296219" y="41719"/>
                  <a:pt x="296219" y="55373"/>
                </a:cubicBezTo>
                <a:cubicBezTo>
                  <a:pt x="296219" y="56890"/>
                  <a:pt x="296979" y="59166"/>
                  <a:pt x="296979" y="60683"/>
                </a:cubicBezTo>
                <a:cubicBezTo>
                  <a:pt x="297738" y="62200"/>
                  <a:pt x="297738" y="64475"/>
                  <a:pt x="296979" y="65992"/>
                </a:cubicBezTo>
                <a:cubicBezTo>
                  <a:pt x="306852" y="119090"/>
                  <a:pt x="287106" y="174463"/>
                  <a:pt x="268119" y="212389"/>
                </a:cubicBezTo>
                <a:cubicBezTo>
                  <a:pt x="266600" y="215424"/>
                  <a:pt x="265081" y="218458"/>
                  <a:pt x="263563" y="221492"/>
                </a:cubicBezTo>
                <a:cubicBezTo>
                  <a:pt x="263563" y="221492"/>
                  <a:pt x="262803" y="222250"/>
                  <a:pt x="262044" y="223009"/>
                </a:cubicBezTo>
                <a:cubicBezTo>
                  <a:pt x="255209" y="232870"/>
                  <a:pt x="244576" y="238938"/>
                  <a:pt x="232425" y="240455"/>
                </a:cubicBezTo>
                <a:cubicBezTo>
                  <a:pt x="231665" y="240455"/>
                  <a:pt x="230906" y="240455"/>
                  <a:pt x="230146" y="240455"/>
                </a:cubicBezTo>
                <a:lnTo>
                  <a:pt x="225590" y="240455"/>
                </a:lnTo>
                <a:cubicBezTo>
                  <a:pt x="225590" y="241214"/>
                  <a:pt x="224830" y="241214"/>
                  <a:pt x="224071" y="241214"/>
                </a:cubicBezTo>
                <a:cubicBezTo>
                  <a:pt x="217236" y="241214"/>
                  <a:pt x="211919" y="246524"/>
                  <a:pt x="211919" y="253350"/>
                </a:cubicBezTo>
                <a:lnTo>
                  <a:pt x="211919" y="518079"/>
                </a:lnTo>
                <a:cubicBezTo>
                  <a:pt x="211919" y="524905"/>
                  <a:pt x="217995" y="530974"/>
                  <a:pt x="224830" y="530974"/>
                </a:cubicBezTo>
                <a:lnTo>
                  <a:pt x="521019" y="530974"/>
                </a:lnTo>
                <a:cubicBezTo>
                  <a:pt x="521779" y="530974"/>
                  <a:pt x="521779" y="530215"/>
                  <a:pt x="522538" y="530215"/>
                </a:cubicBezTo>
                <a:cubicBezTo>
                  <a:pt x="536208" y="530215"/>
                  <a:pt x="546081" y="518837"/>
                  <a:pt x="546081" y="505942"/>
                </a:cubicBezTo>
                <a:cubicBezTo>
                  <a:pt x="546081" y="493047"/>
                  <a:pt x="536208" y="481669"/>
                  <a:pt x="522538" y="480910"/>
                </a:cubicBezTo>
                <a:cubicBezTo>
                  <a:pt x="514943" y="480910"/>
                  <a:pt x="508108" y="474084"/>
                  <a:pt x="508108" y="465740"/>
                </a:cubicBezTo>
                <a:cubicBezTo>
                  <a:pt x="508108" y="457396"/>
                  <a:pt x="514943" y="450569"/>
                  <a:pt x="523298" y="450569"/>
                </a:cubicBezTo>
                <a:cubicBezTo>
                  <a:pt x="536968" y="450569"/>
                  <a:pt x="548360" y="439191"/>
                  <a:pt x="548360" y="425537"/>
                </a:cubicBezTo>
                <a:cubicBezTo>
                  <a:pt x="548360" y="411884"/>
                  <a:pt x="536968" y="401264"/>
                  <a:pt x="523298" y="401264"/>
                </a:cubicBezTo>
                <a:cubicBezTo>
                  <a:pt x="514943" y="401264"/>
                  <a:pt x="508108" y="394438"/>
                  <a:pt x="508108" y="386094"/>
                </a:cubicBezTo>
                <a:cubicBezTo>
                  <a:pt x="508108" y="377750"/>
                  <a:pt x="514943" y="370923"/>
                  <a:pt x="523298" y="370923"/>
                </a:cubicBezTo>
                <a:cubicBezTo>
                  <a:pt x="536968" y="370923"/>
                  <a:pt x="548360" y="359545"/>
                  <a:pt x="548360" y="345891"/>
                </a:cubicBezTo>
                <a:cubicBezTo>
                  <a:pt x="548360" y="332238"/>
                  <a:pt x="536968" y="320860"/>
                  <a:pt x="523298" y="320860"/>
                </a:cubicBezTo>
                <a:cubicBezTo>
                  <a:pt x="514943" y="320860"/>
                  <a:pt x="508108" y="314033"/>
                  <a:pt x="508108" y="305689"/>
                </a:cubicBezTo>
                <a:cubicBezTo>
                  <a:pt x="508108" y="297345"/>
                  <a:pt x="514943" y="290518"/>
                  <a:pt x="523298" y="290518"/>
                </a:cubicBezTo>
                <a:cubicBezTo>
                  <a:pt x="536968" y="290518"/>
                  <a:pt x="548360" y="279140"/>
                  <a:pt x="548360" y="265487"/>
                </a:cubicBezTo>
                <a:cubicBezTo>
                  <a:pt x="548360" y="251833"/>
                  <a:pt x="536968" y="240455"/>
                  <a:pt x="523298" y="240455"/>
                </a:cubicBezTo>
                <a:lnTo>
                  <a:pt x="373684" y="240455"/>
                </a:lnTo>
                <a:cubicBezTo>
                  <a:pt x="369127" y="240455"/>
                  <a:pt x="363811" y="238180"/>
                  <a:pt x="361533" y="234387"/>
                </a:cubicBezTo>
                <a:cubicBezTo>
                  <a:pt x="358495" y="229836"/>
                  <a:pt x="357735" y="224526"/>
                  <a:pt x="360014" y="219975"/>
                </a:cubicBezTo>
                <a:cubicBezTo>
                  <a:pt x="401784" y="120607"/>
                  <a:pt x="349381" y="50822"/>
                  <a:pt x="343306" y="42478"/>
                </a:cubicBezTo>
                <a:cubicBezTo>
                  <a:pt x="342546" y="42478"/>
                  <a:pt x="341787" y="41719"/>
                  <a:pt x="341787" y="40961"/>
                </a:cubicBezTo>
                <a:cubicBezTo>
                  <a:pt x="336471" y="34134"/>
                  <a:pt x="329635" y="30341"/>
                  <a:pt x="321281" y="30341"/>
                </a:cubicBezTo>
                <a:close/>
                <a:moveTo>
                  <a:pt x="321281" y="0"/>
                </a:moveTo>
                <a:cubicBezTo>
                  <a:pt x="338749" y="0"/>
                  <a:pt x="354698" y="8344"/>
                  <a:pt x="365330" y="21997"/>
                </a:cubicBezTo>
                <a:cubicBezTo>
                  <a:pt x="368368" y="25032"/>
                  <a:pt x="431403" y="99368"/>
                  <a:pt x="395708" y="210114"/>
                </a:cubicBezTo>
                <a:lnTo>
                  <a:pt x="523298" y="210114"/>
                </a:lnTo>
                <a:cubicBezTo>
                  <a:pt x="538487" y="210114"/>
                  <a:pt x="552157" y="216182"/>
                  <a:pt x="562789" y="226802"/>
                </a:cubicBezTo>
                <a:cubicBezTo>
                  <a:pt x="572662" y="237421"/>
                  <a:pt x="578738" y="251075"/>
                  <a:pt x="578738" y="265487"/>
                </a:cubicBezTo>
                <a:cubicBezTo>
                  <a:pt x="578738" y="281416"/>
                  <a:pt x="571903" y="295828"/>
                  <a:pt x="561270" y="305689"/>
                </a:cubicBezTo>
                <a:cubicBezTo>
                  <a:pt x="571903" y="315550"/>
                  <a:pt x="578738" y="329962"/>
                  <a:pt x="578738" y="345891"/>
                </a:cubicBezTo>
                <a:cubicBezTo>
                  <a:pt x="578738" y="361821"/>
                  <a:pt x="571903" y="375474"/>
                  <a:pt x="561270" y="386094"/>
                </a:cubicBezTo>
                <a:cubicBezTo>
                  <a:pt x="571903" y="395955"/>
                  <a:pt x="578738" y="410367"/>
                  <a:pt x="578738" y="425537"/>
                </a:cubicBezTo>
                <a:cubicBezTo>
                  <a:pt x="578738" y="442225"/>
                  <a:pt x="571903" y="456637"/>
                  <a:pt x="560511" y="466498"/>
                </a:cubicBezTo>
                <a:cubicBezTo>
                  <a:pt x="570384" y="477118"/>
                  <a:pt x="576460" y="490771"/>
                  <a:pt x="576460" y="505942"/>
                </a:cubicBezTo>
                <a:cubicBezTo>
                  <a:pt x="576460" y="534008"/>
                  <a:pt x="555195" y="557522"/>
                  <a:pt x="527095" y="560556"/>
                </a:cubicBezTo>
                <a:cubicBezTo>
                  <a:pt x="525576" y="560556"/>
                  <a:pt x="524816" y="561315"/>
                  <a:pt x="523298" y="561315"/>
                </a:cubicBezTo>
                <a:lnTo>
                  <a:pt x="224830" y="561315"/>
                </a:lnTo>
                <a:cubicBezTo>
                  <a:pt x="201287" y="561315"/>
                  <a:pt x="181541" y="541593"/>
                  <a:pt x="181541" y="518079"/>
                </a:cubicBezTo>
                <a:lnTo>
                  <a:pt x="181541" y="253350"/>
                </a:lnTo>
                <a:cubicBezTo>
                  <a:pt x="181541" y="230594"/>
                  <a:pt x="199768" y="211631"/>
                  <a:pt x="222552" y="210872"/>
                </a:cubicBezTo>
                <a:cubicBezTo>
                  <a:pt x="223311" y="210872"/>
                  <a:pt x="224071" y="210114"/>
                  <a:pt x="224830" y="210114"/>
                </a:cubicBezTo>
                <a:lnTo>
                  <a:pt x="229387" y="210114"/>
                </a:lnTo>
                <a:cubicBezTo>
                  <a:pt x="232425" y="210114"/>
                  <a:pt x="235463" y="208597"/>
                  <a:pt x="237741" y="205563"/>
                </a:cubicBezTo>
                <a:cubicBezTo>
                  <a:pt x="238500" y="203287"/>
                  <a:pt x="240019" y="201011"/>
                  <a:pt x="240779" y="198736"/>
                </a:cubicBezTo>
                <a:cubicBezTo>
                  <a:pt x="255209" y="170670"/>
                  <a:pt x="277233" y="115297"/>
                  <a:pt x="266600" y="66751"/>
                </a:cubicBezTo>
                <a:cubicBezTo>
                  <a:pt x="265841" y="65234"/>
                  <a:pt x="265841" y="62958"/>
                  <a:pt x="266600" y="60683"/>
                </a:cubicBezTo>
                <a:cubicBezTo>
                  <a:pt x="265841" y="59166"/>
                  <a:pt x="265841" y="56890"/>
                  <a:pt x="265841" y="55373"/>
                </a:cubicBezTo>
                <a:cubicBezTo>
                  <a:pt x="265841" y="25032"/>
                  <a:pt x="290903" y="0"/>
                  <a:pt x="321281"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60" name="椭圆 47">
            <a:extLst>
              <a:ext uri="{FF2B5EF4-FFF2-40B4-BE49-F238E27FC236}">
                <a16:creationId xmlns="" xmlns:a16="http://schemas.microsoft.com/office/drawing/2014/main" id="{78430955-BD41-45DB-9642-2F678E53EC7A}"/>
              </a:ext>
            </a:extLst>
          </p:cNvPr>
          <p:cNvSpPr/>
          <p:nvPr/>
        </p:nvSpPr>
        <p:spPr>
          <a:xfrm>
            <a:off x="3541713" y="4818063"/>
            <a:ext cx="187325" cy="185737"/>
          </a:xfrm>
          <a:custGeom>
            <a:avLst/>
            <a:gdLst>
              <a:gd name="T0" fmla="*/ 6894 w 7804"/>
              <a:gd name="T1" fmla="*/ 3038 h 7804"/>
              <a:gd name="T2" fmla="*/ 6614 w 7804"/>
              <a:gd name="T3" fmla="*/ 2704 h 7804"/>
              <a:gd name="T4" fmla="*/ 6826 w 7804"/>
              <a:gd name="T5" fmla="*/ 2200 h 7804"/>
              <a:gd name="T6" fmla="*/ 6496 w 7804"/>
              <a:gd name="T7" fmla="*/ 978 h 7804"/>
              <a:gd name="T8" fmla="*/ 5604 w 7804"/>
              <a:gd name="T9" fmla="*/ 978 h 7804"/>
              <a:gd name="T10" fmla="*/ 5254 w 7804"/>
              <a:gd name="T11" fmla="*/ 1222 h 7804"/>
              <a:gd name="T12" fmla="*/ 4973 w 7804"/>
              <a:gd name="T13" fmla="*/ 1137 h 7804"/>
              <a:gd name="T14" fmla="*/ 4766 w 7804"/>
              <a:gd name="T15" fmla="*/ 631 h 7804"/>
              <a:gd name="T16" fmla="*/ 3668 w 7804"/>
              <a:gd name="T17" fmla="*/ 0 h 7804"/>
              <a:gd name="T18" fmla="*/ 3038 w 7804"/>
              <a:gd name="T19" fmla="*/ 910 h 7804"/>
              <a:gd name="T20" fmla="*/ 2704 w 7804"/>
              <a:gd name="T21" fmla="*/ 1190 h 7804"/>
              <a:gd name="T22" fmla="*/ 2398 w 7804"/>
              <a:gd name="T23" fmla="*/ 1175 h 7804"/>
              <a:gd name="T24" fmla="*/ 1754 w 7804"/>
              <a:gd name="T25" fmla="*/ 793 h 7804"/>
              <a:gd name="T26" fmla="*/ 978 w 7804"/>
              <a:gd name="T27" fmla="*/ 1308 h 7804"/>
              <a:gd name="T28" fmla="*/ 1175 w 7804"/>
              <a:gd name="T29" fmla="*/ 2398 h 7804"/>
              <a:gd name="T30" fmla="*/ 1137 w 7804"/>
              <a:gd name="T31" fmla="*/ 2831 h 7804"/>
              <a:gd name="T32" fmla="*/ 631 w 7804"/>
              <a:gd name="T33" fmla="*/ 3038 h 7804"/>
              <a:gd name="T34" fmla="*/ 0 w 7804"/>
              <a:gd name="T35" fmla="*/ 4136 h 7804"/>
              <a:gd name="T36" fmla="*/ 910 w 7804"/>
              <a:gd name="T37" fmla="*/ 4766 h 7804"/>
              <a:gd name="T38" fmla="*/ 1190 w 7804"/>
              <a:gd name="T39" fmla="*/ 5100 h 7804"/>
              <a:gd name="T40" fmla="*/ 978 w 7804"/>
              <a:gd name="T41" fmla="*/ 5604 h 7804"/>
              <a:gd name="T42" fmla="*/ 1308 w 7804"/>
              <a:gd name="T43" fmla="*/ 6826 h 7804"/>
              <a:gd name="T44" fmla="*/ 2200 w 7804"/>
              <a:gd name="T45" fmla="*/ 6826 h 7804"/>
              <a:gd name="T46" fmla="*/ 2550 w 7804"/>
              <a:gd name="T47" fmla="*/ 6582 h 7804"/>
              <a:gd name="T48" fmla="*/ 2831 w 7804"/>
              <a:gd name="T49" fmla="*/ 6667 h 7804"/>
              <a:gd name="T50" fmla="*/ 3038 w 7804"/>
              <a:gd name="T51" fmla="*/ 7173 h 7804"/>
              <a:gd name="T52" fmla="*/ 4136 w 7804"/>
              <a:gd name="T53" fmla="*/ 7804 h 7804"/>
              <a:gd name="T54" fmla="*/ 4766 w 7804"/>
              <a:gd name="T55" fmla="*/ 6894 h 7804"/>
              <a:gd name="T56" fmla="*/ 5100 w 7804"/>
              <a:gd name="T57" fmla="*/ 6614 h 7804"/>
              <a:gd name="T58" fmla="*/ 5406 w 7804"/>
              <a:gd name="T59" fmla="*/ 6629 h 7804"/>
              <a:gd name="T60" fmla="*/ 6050 w 7804"/>
              <a:gd name="T61" fmla="*/ 7011 h 7804"/>
              <a:gd name="T62" fmla="*/ 6647 w 7804"/>
              <a:gd name="T63" fmla="*/ 6675 h 7804"/>
              <a:gd name="T64" fmla="*/ 6826 w 7804"/>
              <a:gd name="T65" fmla="*/ 6496 h 7804"/>
              <a:gd name="T66" fmla="*/ 6629 w 7804"/>
              <a:gd name="T67" fmla="*/ 5406 h 7804"/>
              <a:gd name="T68" fmla="*/ 6667 w 7804"/>
              <a:gd name="T69" fmla="*/ 4972 h 7804"/>
              <a:gd name="T70" fmla="*/ 7173 w 7804"/>
              <a:gd name="T71" fmla="*/ 4766 h 7804"/>
              <a:gd name="T72" fmla="*/ 7804 w 7804"/>
              <a:gd name="T73" fmla="*/ 3668 h 7804"/>
              <a:gd name="T74" fmla="*/ 5608 w 7804"/>
              <a:gd name="T75" fmla="*/ 3902 h 7804"/>
              <a:gd name="T76" fmla="*/ 2196 w 7804"/>
              <a:gd name="T77" fmla="*/ 3902 h 7804"/>
              <a:gd name="T78" fmla="*/ 5608 w 7804"/>
              <a:gd name="T79" fmla="*/ 3902 h 7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804" h="7804">
                <a:moveTo>
                  <a:pt x="7173" y="3038"/>
                </a:moveTo>
                <a:lnTo>
                  <a:pt x="6894" y="3038"/>
                </a:lnTo>
                <a:cubicBezTo>
                  <a:pt x="6824" y="3038"/>
                  <a:pt x="6714" y="2953"/>
                  <a:pt x="6667" y="2831"/>
                </a:cubicBezTo>
                <a:cubicBezTo>
                  <a:pt x="6650" y="2789"/>
                  <a:pt x="6632" y="2746"/>
                  <a:pt x="6614" y="2704"/>
                </a:cubicBezTo>
                <a:cubicBezTo>
                  <a:pt x="6561" y="2585"/>
                  <a:pt x="6579" y="2447"/>
                  <a:pt x="6629" y="2398"/>
                </a:cubicBezTo>
                <a:lnTo>
                  <a:pt x="6826" y="2200"/>
                </a:lnTo>
                <a:cubicBezTo>
                  <a:pt x="7072" y="1954"/>
                  <a:pt x="7072" y="1554"/>
                  <a:pt x="6826" y="1308"/>
                </a:cubicBezTo>
                <a:lnTo>
                  <a:pt x="6496" y="978"/>
                </a:lnTo>
                <a:cubicBezTo>
                  <a:pt x="6377" y="859"/>
                  <a:pt x="6218" y="793"/>
                  <a:pt x="6050" y="793"/>
                </a:cubicBezTo>
                <a:cubicBezTo>
                  <a:pt x="5882" y="793"/>
                  <a:pt x="5723" y="859"/>
                  <a:pt x="5604" y="978"/>
                </a:cubicBezTo>
                <a:lnTo>
                  <a:pt x="5406" y="1176"/>
                </a:lnTo>
                <a:cubicBezTo>
                  <a:pt x="5378" y="1204"/>
                  <a:pt x="5319" y="1222"/>
                  <a:pt x="5254" y="1222"/>
                </a:cubicBezTo>
                <a:cubicBezTo>
                  <a:pt x="5201" y="1222"/>
                  <a:pt x="5147" y="1211"/>
                  <a:pt x="5100" y="1190"/>
                </a:cubicBezTo>
                <a:cubicBezTo>
                  <a:pt x="5058" y="1172"/>
                  <a:pt x="5015" y="1154"/>
                  <a:pt x="4973" y="1137"/>
                </a:cubicBezTo>
                <a:cubicBezTo>
                  <a:pt x="4851" y="1090"/>
                  <a:pt x="4766" y="980"/>
                  <a:pt x="4766" y="910"/>
                </a:cubicBezTo>
                <a:lnTo>
                  <a:pt x="4766" y="631"/>
                </a:lnTo>
                <a:cubicBezTo>
                  <a:pt x="4766" y="283"/>
                  <a:pt x="4483" y="0"/>
                  <a:pt x="4136" y="0"/>
                </a:cubicBezTo>
                <a:lnTo>
                  <a:pt x="3668" y="0"/>
                </a:lnTo>
                <a:cubicBezTo>
                  <a:pt x="3321" y="0"/>
                  <a:pt x="3038" y="283"/>
                  <a:pt x="3038" y="631"/>
                </a:cubicBezTo>
                <a:lnTo>
                  <a:pt x="3038" y="910"/>
                </a:lnTo>
                <a:cubicBezTo>
                  <a:pt x="3038" y="980"/>
                  <a:pt x="2953" y="1090"/>
                  <a:pt x="2831" y="1137"/>
                </a:cubicBezTo>
                <a:cubicBezTo>
                  <a:pt x="2789" y="1154"/>
                  <a:pt x="2746" y="1172"/>
                  <a:pt x="2704" y="1190"/>
                </a:cubicBezTo>
                <a:cubicBezTo>
                  <a:pt x="2657" y="1211"/>
                  <a:pt x="2603" y="1222"/>
                  <a:pt x="2550" y="1222"/>
                </a:cubicBezTo>
                <a:cubicBezTo>
                  <a:pt x="2485" y="1222"/>
                  <a:pt x="2426" y="1204"/>
                  <a:pt x="2398" y="1175"/>
                </a:cubicBezTo>
                <a:lnTo>
                  <a:pt x="2200" y="978"/>
                </a:lnTo>
                <a:cubicBezTo>
                  <a:pt x="2081" y="859"/>
                  <a:pt x="1922" y="793"/>
                  <a:pt x="1754" y="793"/>
                </a:cubicBezTo>
                <a:cubicBezTo>
                  <a:pt x="1585" y="793"/>
                  <a:pt x="1427" y="859"/>
                  <a:pt x="1308" y="978"/>
                </a:cubicBezTo>
                <a:lnTo>
                  <a:pt x="978" y="1308"/>
                </a:lnTo>
                <a:cubicBezTo>
                  <a:pt x="732" y="1554"/>
                  <a:pt x="732" y="1954"/>
                  <a:pt x="978" y="2200"/>
                </a:cubicBezTo>
                <a:lnTo>
                  <a:pt x="1175" y="2398"/>
                </a:lnTo>
                <a:cubicBezTo>
                  <a:pt x="1225" y="2447"/>
                  <a:pt x="1243" y="2585"/>
                  <a:pt x="1190" y="2704"/>
                </a:cubicBezTo>
                <a:cubicBezTo>
                  <a:pt x="1172" y="2746"/>
                  <a:pt x="1154" y="2789"/>
                  <a:pt x="1137" y="2831"/>
                </a:cubicBezTo>
                <a:cubicBezTo>
                  <a:pt x="1090" y="2953"/>
                  <a:pt x="980" y="3038"/>
                  <a:pt x="910" y="3038"/>
                </a:cubicBezTo>
                <a:lnTo>
                  <a:pt x="631" y="3038"/>
                </a:lnTo>
                <a:cubicBezTo>
                  <a:pt x="283" y="3038"/>
                  <a:pt x="0" y="3321"/>
                  <a:pt x="0" y="3668"/>
                </a:cubicBezTo>
                <a:lnTo>
                  <a:pt x="0" y="4136"/>
                </a:lnTo>
                <a:cubicBezTo>
                  <a:pt x="0" y="4483"/>
                  <a:pt x="283" y="4766"/>
                  <a:pt x="631" y="4766"/>
                </a:cubicBezTo>
                <a:lnTo>
                  <a:pt x="910" y="4766"/>
                </a:lnTo>
                <a:cubicBezTo>
                  <a:pt x="980" y="4766"/>
                  <a:pt x="1090" y="4851"/>
                  <a:pt x="1137" y="4972"/>
                </a:cubicBezTo>
                <a:cubicBezTo>
                  <a:pt x="1154" y="5015"/>
                  <a:pt x="1172" y="5058"/>
                  <a:pt x="1190" y="5100"/>
                </a:cubicBezTo>
                <a:cubicBezTo>
                  <a:pt x="1243" y="5219"/>
                  <a:pt x="1225" y="5357"/>
                  <a:pt x="1175" y="5406"/>
                </a:cubicBezTo>
                <a:lnTo>
                  <a:pt x="978" y="5604"/>
                </a:lnTo>
                <a:cubicBezTo>
                  <a:pt x="732" y="5850"/>
                  <a:pt x="732" y="6250"/>
                  <a:pt x="978" y="6496"/>
                </a:cubicBezTo>
                <a:lnTo>
                  <a:pt x="1308" y="6826"/>
                </a:lnTo>
                <a:cubicBezTo>
                  <a:pt x="1427" y="6945"/>
                  <a:pt x="1586" y="7011"/>
                  <a:pt x="1754" y="7011"/>
                </a:cubicBezTo>
                <a:cubicBezTo>
                  <a:pt x="1922" y="7011"/>
                  <a:pt x="2081" y="6945"/>
                  <a:pt x="2200" y="6826"/>
                </a:cubicBezTo>
                <a:lnTo>
                  <a:pt x="2398" y="6628"/>
                </a:lnTo>
                <a:cubicBezTo>
                  <a:pt x="2427" y="6599"/>
                  <a:pt x="2484" y="6582"/>
                  <a:pt x="2550" y="6582"/>
                </a:cubicBezTo>
                <a:cubicBezTo>
                  <a:pt x="2602" y="6582"/>
                  <a:pt x="2657" y="6593"/>
                  <a:pt x="2704" y="6614"/>
                </a:cubicBezTo>
                <a:cubicBezTo>
                  <a:pt x="2745" y="6632"/>
                  <a:pt x="2788" y="6650"/>
                  <a:pt x="2831" y="6667"/>
                </a:cubicBezTo>
                <a:cubicBezTo>
                  <a:pt x="2953" y="6714"/>
                  <a:pt x="3038" y="6824"/>
                  <a:pt x="3038" y="6894"/>
                </a:cubicBezTo>
                <a:lnTo>
                  <a:pt x="3038" y="7173"/>
                </a:lnTo>
                <a:cubicBezTo>
                  <a:pt x="3038" y="7521"/>
                  <a:pt x="3321" y="7804"/>
                  <a:pt x="3668" y="7804"/>
                </a:cubicBezTo>
                <a:lnTo>
                  <a:pt x="4136" y="7804"/>
                </a:lnTo>
                <a:cubicBezTo>
                  <a:pt x="4483" y="7804"/>
                  <a:pt x="4766" y="7521"/>
                  <a:pt x="4766" y="7173"/>
                </a:cubicBezTo>
                <a:lnTo>
                  <a:pt x="4766" y="6894"/>
                </a:lnTo>
                <a:cubicBezTo>
                  <a:pt x="4766" y="6824"/>
                  <a:pt x="4851" y="6714"/>
                  <a:pt x="4972" y="6667"/>
                </a:cubicBezTo>
                <a:cubicBezTo>
                  <a:pt x="5015" y="6650"/>
                  <a:pt x="5058" y="6632"/>
                  <a:pt x="5100" y="6614"/>
                </a:cubicBezTo>
                <a:cubicBezTo>
                  <a:pt x="5146" y="6593"/>
                  <a:pt x="5201" y="6582"/>
                  <a:pt x="5254" y="6582"/>
                </a:cubicBezTo>
                <a:cubicBezTo>
                  <a:pt x="5319" y="6582"/>
                  <a:pt x="5377" y="6600"/>
                  <a:pt x="5406" y="6629"/>
                </a:cubicBezTo>
                <a:lnTo>
                  <a:pt x="5604" y="6826"/>
                </a:lnTo>
                <a:cubicBezTo>
                  <a:pt x="5723" y="6945"/>
                  <a:pt x="5882" y="7011"/>
                  <a:pt x="6050" y="7011"/>
                </a:cubicBezTo>
                <a:cubicBezTo>
                  <a:pt x="6068" y="7011"/>
                  <a:pt x="6087" y="7010"/>
                  <a:pt x="6105" y="7009"/>
                </a:cubicBezTo>
                <a:cubicBezTo>
                  <a:pt x="6335" y="6989"/>
                  <a:pt x="6538" y="6785"/>
                  <a:pt x="6647" y="6675"/>
                </a:cubicBezTo>
                <a:lnTo>
                  <a:pt x="6661" y="6661"/>
                </a:lnTo>
                <a:lnTo>
                  <a:pt x="6826" y="6496"/>
                </a:lnTo>
                <a:cubicBezTo>
                  <a:pt x="7072" y="6250"/>
                  <a:pt x="7072" y="5850"/>
                  <a:pt x="6826" y="5604"/>
                </a:cubicBezTo>
                <a:lnTo>
                  <a:pt x="6629" y="5406"/>
                </a:lnTo>
                <a:cubicBezTo>
                  <a:pt x="6579" y="5357"/>
                  <a:pt x="6561" y="5219"/>
                  <a:pt x="6614" y="5100"/>
                </a:cubicBezTo>
                <a:cubicBezTo>
                  <a:pt x="6632" y="5058"/>
                  <a:pt x="6650" y="5015"/>
                  <a:pt x="6667" y="4972"/>
                </a:cubicBezTo>
                <a:cubicBezTo>
                  <a:pt x="6714" y="4851"/>
                  <a:pt x="6824" y="4766"/>
                  <a:pt x="6894" y="4766"/>
                </a:cubicBezTo>
                <a:lnTo>
                  <a:pt x="7173" y="4766"/>
                </a:lnTo>
                <a:cubicBezTo>
                  <a:pt x="7521" y="4766"/>
                  <a:pt x="7804" y="4483"/>
                  <a:pt x="7804" y="4135"/>
                </a:cubicBezTo>
                <a:lnTo>
                  <a:pt x="7804" y="3668"/>
                </a:lnTo>
                <a:cubicBezTo>
                  <a:pt x="7804" y="3321"/>
                  <a:pt x="7521" y="3038"/>
                  <a:pt x="7173" y="3038"/>
                </a:cubicBezTo>
                <a:close/>
                <a:moveTo>
                  <a:pt x="5608" y="3902"/>
                </a:moveTo>
                <a:cubicBezTo>
                  <a:pt x="5608" y="4843"/>
                  <a:pt x="4843" y="5608"/>
                  <a:pt x="3902" y="5608"/>
                </a:cubicBezTo>
                <a:cubicBezTo>
                  <a:pt x="2961" y="5608"/>
                  <a:pt x="2196" y="4843"/>
                  <a:pt x="2196" y="3902"/>
                </a:cubicBezTo>
                <a:cubicBezTo>
                  <a:pt x="2196" y="2961"/>
                  <a:pt x="2961" y="2196"/>
                  <a:pt x="3902" y="2196"/>
                </a:cubicBezTo>
                <a:cubicBezTo>
                  <a:pt x="4843" y="2196"/>
                  <a:pt x="5608" y="2961"/>
                  <a:pt x="5608" y="390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62" name="椭圆 22">
            <a:extLst>
              <a:ext uri="{FF2B5EF4-FFF2-40B4-BE49-F238E27FC236}">
                <a16:creationId xmlns="" xmlns:a16="http://schemas.microsoft.com/office/drawing/2014/main" id="{FF40673F-87BA-484E-9218-E87AF60BB068}"/>
              </a:ext>
            </a:extLst>
          </p:cNvPr>
          <p:cNvSpPr/>
          <p:nvPr/>
        </p:nvSpPr>
        <p:spPr>
          <a:xfrm>
            <a:off x="5441950" y="4826000"/>
            <a:ext cx="187325" cy="169863"/>
          </a:xfrm>
          <a:custGeom>
            <a:avLst/>
            <a:gdLst>
              <a:gd name="connsiteX0" fmla="*/ 521432 w 608344"/>
              <a:gd name="connsiteY0" fmla="*/ 370453 h 548582"/>
              <a:gd name="connsiteX1" fmla="*/ 465737 w 608344"/>
              <a:gd name="connsiteY1" fmla="*/ 425787 h 548582"/>
              <a:gd name="connsiteX2" fmla="*/ 442491 w 608344"/>
              <a:gd name="connsiteY2" fmla="*/ 402479 h 548582"/>
              <a:gd name="connsiteX3" fmla="*/ 418201 w 608344"/>
              <a:gd name="connsiteY3" fmla="*/ 426545 h 548582"/>
              <a:gd name="connsiteX4" fmla="*/ 441447 w 608344"/>
              <a:gd name="connsiteY4" fmla="*/ 449948 h 548582"/>
              <a:gd name="connsiteX5" fmla="*/ 465642 w 608344"/>
              <a:gd name="connsiteY5" fmla="*/ 474204 h 548582"/>
              <a:gd name="connsiteX6" fmla="*/ 489932 w 608344"/>
              <a:gd name="connsiteY6" fmla="*/ 450043 h 548582"/>
              <a:gd name="connsiteX7" fmla="*/ 545532 w 608344"/>
              <a:gd name="connsiteY7" fmla="*/ 394709 h 548582"/>
              <a:gd name="connsiteX8" fmla="*/ 481962 w 608344"/>
              <a:gd name="connsiteY8" fmla="*/ 296170 h 548582"/>
              <a:gd name="connsiteX9" fmla="*/ 608344 w 608344"/>
              <a:gd name="connsiteY9" fmla="*/ 422376 h 548582"/>
              <a:gd name="connsiteX10" fmla="*/ 481962 w 608344"/>
              <a:gd name="connsiteY10" fmla="*/ 548582 h 548582"/>
              <a:gd name="connsiteX11" fmla="*/ 355579 w 608344"/>
              <a:gd name="connsiteY11" fmla="*/ 422376 h 548582"/>
              <a:gd name="connsiteX12" fmla="*/ 481962 w 608344"/>
              <a:gd name="connsiteY12" fmla="*/ 296170 h 548582"/>
              <a:gd name="connsiteX13" fmla="*/ 255835 w 608344"/>
              <a:gd name="connsiteY13" fmla="*/ 446 h 548582"/>
              <a:gd name="connsiteX14" fmla="*/ 317801 w 608344"/>
              <a:gd name="connsiteY14" fmla="*/ 13616 h 548582"/>
              <a:gd name="connsiteX15" fmla="*/ 348072 w 608344"/>
              <a:gd name="connsiteY15" fmla="*/ 41661 h 548582"/>
              <a:gd name="connsiteX16" fmla="*/ 381190 w 608344"/>
              <a:gd name="connsiteY16" fmla="*/ 146831 h 548582"/>
              <a:gd name="connsiteX17" fmla="*/ 378913 w 608344"/>
              <a:gd name="connsiteY17" fmla="*/ 156211 h 548582"/>
              <a:gd name="connsiteX18" fmla="*/ 387833 w 608344"/>
              <a:gd name="connsiteY18" fmla="*/ 200458 h 548582"/>
              <a:gd name="connsiteX19" fmla="*/ 366387 w 608344"/>
              <a:gd name="connsiteY19" fmla="*/ 237694 h 548582"/>
              <a:gd name="connsiteX20" fmla="*/ 351393 w 608344"/>
              <a:gd name="connsiteY20" fmla="*/ 278720 h 548582"/>
              <a:gd name="connsiteX21" fmla="*/ 351393 w 608344"/>
              <a:gd name="connsiteY21" fmla="*/ 322873 h 548582"/>
              <a:gd name="connsiteX22" fmla="*/ 317611 w 608344"/>
              <a:gd name="connsiteY22" fmla="*/ 422358 h 548582"/>
              <a:gd name="connsiteX23" fmla="*/ 376635 w 608344"/>
              <a:gd name="connsiteY23" fmla="*/ 548088 h 548582"/>
              <a:gd name="connsiteX24" fmla="*/ 26855 w 608344"/>
              <a:gd name="connsiteY24" fmla="*/ 548088 h 548582"/>
              <a:gd name="connsiteX25" fmla="*/ 0 w 608344"/>
              <a:gd name="connsiteY25" fmla="*/ 521274 h 548582"/>
              <a:gd name="connsiteX26" fmla="*/ 0 w 608344"/>
              <a:gd name="connsiteY26" fmla="*/ 473806 h 548582"/>
              <a:gd name="connsiteX27" fmla="*/ 19453 w 608344"/>
              <a:gd name="connsiteY27" fmla="*/ 432969 h 548582"/>
              <a:gd name="connsiteX28" fmla="*/ 173751 w 608344"/>
              <a:gd name="connsiteY28" fmla="*/ 334242 h 548582"/>
              <a:gd name="connsiteX29" fmla="*/ 176408 w 608344"/>
              <a:gd name="connsiteY29" fmla="*/ 329884 h 548582"/>
              <a:gd name="connsiteX30" fmla="*/ 176408 w 608344"/>
              <a:gd name="connsiteY30" fmla="*/ 278720 h 548582"/>
              <a:gd name="connsiteX31" fmla="*/ 161320 w 608344"/>
              <a:gd name="connsiteY31" fmla="*/ 237694 h 548582"/>
              <a:gd name="connsiteX32" fmla="*/ 139969 w 608344"/>
              <a:gd name="connsiteY32" fmla="*/ 200458 h 548582"/>
              <a:gd name="connsiteX33" fmla="*/ 148320 w 608344"/>
              <a:gd name="connsiteY33" fmla="*/ 156211 h 548582"/>
              <a:gd name="connsiteX34" fmla="*/ 146042 w 608344"/>
              <a:gd name="connsiteY34" fmla="*/ 146736 h 548582"/>
              <a:gd name="connsiteX35" fmla="*/ 145758 w 608344"/>
              <a:gd name="connsiteY35" fmla="*/ 95099 h 548582"/>
              <a:gd name="connsiteX36" fmla="*/ 176029 w 608344"/>
              <a:gd name="connsiteY36" fmla="*/ 42135 h 548582"/>
              <a:gd name="connsiteX37" fmla="*/ 203928 w 608344"/>
              <a:gd name="connsiteY37" fmla="*/ 19017 h 548582"/>
              <a:gd name="connsiteX38" fmla="*/ 231162 w 608344"/>
              <a:gd name="connsiteY38" fmla="*/ 5089 h 548582"/>
              <a:gd name="connsiteX39" fmla="*/ 255835 w 608344"/>
              <a:gd name="connsiteY39" fmla="*/ 446 h 54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8344" h="548582">
                <a:moveTo>
                  <a:pt x="521432" y="370453"/>
                </a:moveTo>
                <a:lnTo>
                  <a:pt x="465737" y="425787"/>
                </a:lnTo>
                <a:lnTo>
                  <a:pt x="442491" y="402479"/>
                </a:lnTo>
                <a:lnTo>
                  <a:pt x="418201" y="426545"/>
                </a:lnTo>
                <a:lnTo>
                  <a:pt x="441447" y="449948"/>
                </a:lnTo>
                <a:lnTo>
                  <a:pt x="465642" y="474204"/>
                </a:lnTo>
                <a:lnTo>
                  <a:pt x="489932" y="450043"/>
                </a:lnTo>
                <a:lnTo>
                  <a:pt x="545532" y="394709"/>
                </a:lnTo>
                <a:close/>
                <a:moveTo>
                  <a:pt x="481962" y="296170"/>
                </a:moveTo>
                <a:cubicBezTo>
                  <a:pt x="551795" y="296170"/>
                  <a:pt x="608344" y="352641"/>
                  <a:pt x="608344" y="422376"/>
                </a:cubicBezTo>
                <a:cubicBezTo>
                  <a:pt x="608344" y="492111"/>
                  <a:pt x="551795" y="548582"/>
                  <a:pt x="481962" y="548582"/>
                </a:cubicBezTo>
                <a:cubicBezTo>
                  <a:pt x="412129" y="548582"/>
                  <a:pt x="355579" y="492111"/>
                  <a:pt x="355579" y="422376"/>
                </a:cubicBezTo>
                <a:cubicBezTo>
                  <a:pt x="355579" y="352641"/>
                  <a:pt x="412129" y="296170"/>
                  <a:pt x="481962" y="296170"/>
                </a:cubicBezTo>
                <a:close/>
                <a:moveTo>
                  <a:pt x="255835" y="446"/>
                </a:moveTo>
                <a:cubicBezTo>
                  <a:pt x="282785" y="-1828"/>
                  <a:pt x="303187" y="4899"/>
                  <a:pt x="317801" y="13616"/>
                </a:cubicBezTo>
                <a:cubicBezTo>
                  <a:pt x="339721" y="25744"/>
                  <a:pt x="348072" y="41661"/>
                  <a:pt x="348072" y="41661"/>
                </a:cubicBezTo>
                <a:cubicBezTo>
                  <a:pt x="348072" y="41661"/>
                  <a:pt x="398176" y="45167"/>
                  <a:pt x="381190" y="146831"/>
                </a:cubicBezTo>
                <a:cubicBezTo>
                  <a:pt x="380621" y="149863"/>
                  <a:pt x="379862" y="153085"/>
                  <a:pt x="378913" y="156211"/>
                </a:cubicBezTo>
                <a:cubicBezTo>
                  <a:pt x="388592" y="156211"/>
                  <a:pt x="398271" y="163507"/>
                  <a:pt x="387833" y="200458"/>
                </a:cubicBezTo>
                <a:cubicBezTo>
                  <a:pt x="379672" y="229262"/>
                  <a:pt x="372080" y="237221"/>
                  <a:pt x="366387" y="237694"/>
                </a:cubicBezTo>
                <a:cubicBezTo>
                  <a:pt x="364394" y="250675"/>
                  <a:pt x="359175" y="265076"/>
                  <a:pt x="351393" y="278720"/>
                </a:cubicBezTo>
                <a:lnTo>
                  <a:pt x="351393" y="322873"/>
                </a:lnTo>
                <a:cubicBezTo>
                  <a:pt x="330232" y="350539"/>
                  <a:pt x="317611" y="385027"/>
                  <a:pt x="317611" y="422358"/>
                </a:cubicBezTo>
                <a:cubicBezTo>
                  <a:pt x="317611" y="472764"/>
                  <a:pt x="340480" y="518053"/>
                  <a:pt x="376635" y="548088"/>
                </a:cubicBezTo>
                <a:lnTo>
                  <a:pt x="26855" y="548088"/>
                </a:lnTo>
                <a:cubicBezTo>
                  <a:pt x="12052" y="548088"/>
                  <a:pt x="0" y="536055"/>
                  <a:pt x="0" y="521274"/>
                </a:cubicBezTo>
                <a:lnTo>
                  <a:pt x="0" y="473806"/>
                </a:lnTo>
                <a:cubicBezTo>
                  <a:pt x="0" y="457983"/>
                  <a:pt x="7212" y="443013"/>
                  <a:pt x="19453" y="432969"/>
                </a:cubicBezTo>
                <a:cubicBezTo>
                  <a:pt x="86638" y="377921"/>
                  <a:pt x="159043" y="341443"/>
                  <a:pt x="173751" y="334242"/>
                </a:cubicBezTo>
                <a:cubicBezTo>
                  <a:pt x="175365" y="333484"/>
                  <a:pt x="176408" y="331779"/>
                  <a:pt x="176408" y="329884"/>
                </a:cubicBezTo>
                <a:lnTo>
                  <a:pt x="176408" y="278720"/>
                </a:lnTo>
                <a:cubicBezTo>
                  <a:pt x="168437" y="265076"/>
                  <a:pt x="163313" y="250675"/>
                  <a:pt x="161320" y="237694"/>
                </a:cubicBezTo>
                <a:cubicBezTo>
                  <a:pt x="155627" y="237221"/>
                  <a:pt x="148035" y="229072"/>
                  <a:pt x="139969" y="200458"/>
                </a:cubicBezTo>
                <a:cubicBezTo>
                  <a:pt x="129531" y="164170"/>
                  <a:pt x="138925" y="156496"/>
                  <a:pt x="148320" y="156211"/>
                </a:cubicBezTo>
                <a:cubicBezTo>
                  <a:pt x="147371" y="153085"/>
                  <a:pt x="146612" y="149863"/>
                  <a:pt x="146042" y="146736"/>
                </a:cubicBezTo>
                <a:cubicBezTo>
                  <a:pt x="142436" y="128450"/>
                  <a:pt x="141487" y="111396"/>
                  <a:pt x="145758" y="95099"/>
                </a:cubicBezTo>
                <a:cubicBezTo>
                  <a:pt x="150787" y="73212"/>
                  <a:pt x="162744" y="55684"/>
                  <a:pt x="176029" y="42135"/>
                </a:cubicBezTo>
                <a:cubicBezTo>
                  <a:pt x="184379" y="33134"/>
                  <a:pt x="193869" y="25459"/>
                  <a:pt x="203928" y="19017"/>
                </a:cubicBezTo>
                <a:cubicBezTo>
                  <a:pt x="212183" y="13332"/>
                  <a:pt x="221293" y="8405"/>
                  <a:pt x="231162" y="5089"/>
                </a:cubicBezTo>
                <a:cubicBezTo>
                  <a:pt x="238849" y="2625"/>
                  <a:pt x="247105" y="825"/>
                  <a:pt x="255835" y="446"/>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63" name="椭圆 38">
            <a:extLst>
              <a:ext uri="{FF2B5EF4-FFF2-40B4-BE49-F238E27FC236}">
                <a16:creationId xmlns="" xmlns:a16="http://schemas.microsoft.com/office/drawing/2014/main" id="{AF05262A-A601-4D72-848F-F1DF6EF696BA}"/>
              </a:ext>
            </a:extLst>
          </p:cNvPr>
          <p:cNvSpPr/>
          <p:nvPr/>
        </p:nvSpPr>
        <p:spPr>
          <a:xfrm>
            <a:off x="6002338" y="4819650"/>
            <a:ext cx="187325" cy="182563"/>
          </a:xfrm>
          <a:custGeom>
            <a:avLst/>
            <a:gdLst>
              <a:gd name="connsiteX0" fmla="*/ 35700 w 578738"/>
              <a:gd name="connsiteY0" fmla="*/ 243554 h 561315"/>
              <a:gd name="connsiteX1" fmla="*/ 30383 w 578738"/>
              <a:gd name="connsiteY1" fmla="*/ 254930 h 561315"/>
              <a:gd name="connsiteX2" fmla="*/ 30383 w 578738"/>
              <a:gd name="connsiteY2" fmla="*/ 519604 h 561315"/>
              <a:gd name="connsiteX3" fmla="*/ 35700 w 578738"/>
              <a:gd name="connsiteY3" fmla="*/ 530980 h 561315"/>
              <a:gd name="connsiteX4" fmla="*/ 132926 w 578738"/>
              <a:gd name="connsiteY4" fmla="*/ 530980 h 561315"/>
              <a:gd name="connsiteX5" fmla="*/ 138243 w 578738"/>
              <a:gd name="connsiteY5" fmla="*/ 519604 h 561315"/>
              <a:gd name="connsiteX6" fmla="*/ 138243 w 578738"/>
              <a:gd name="connsiteY6" fmla="*/ 254930 h 561315"/>
              <a:gd name="connsiteX7" fmla="*/ 132926 w 578738"/>
              <a:gd name="connsiteY7" fmla="*/ 243554 h 561315"/>
              <a:gd name="connsiteX8" fmla="*/ 35700 w 578738"/>
              <a:gd name="connsiteY8" fmla="*/ 213219 h 561315"/>
              <a:gd name="connsiteX9" fmla="*/ 132926 w 578738"/>
              <a:gd name="connsiteY9" fmla="*/ 213219 h 561315"/>
              <a:gd name="connsiteX10" fmla="*/ 168626 w 578738"/>
              <a:gd name="connsiteY10" fmla="*/ 254930 h 561315"/>
              <a:gd name="connsiteX11" fmla="*/ 168626 w 578738"/>
              <a:gd name="connsiteY11" fmla="*/ 519604 h 561315"/>
              <a:gd name="connsiteX12" fmla="*/ 132926 w 578738"/>
              <a:gd name="connsiteY12" fmla="*/ 561315 h 561315"/>
              <a:gd name="connsiteX13" fmla="*/ 35700 w 578738"/>
              <a:gd name="connsiteY13" fmla="*/ 561315 h 561315"/>
              <a:gd name="connsiteX14" fmla="*/ 0 w 578738"/>
              <a:gd name="connsiteY14" fmla="*/ 519604 h 561315"/>
              <a:gd name="connsiteX15" fmla="*/ 0 w 578738"/>
              <a:gd name="connsiteY15" fmla="*/ 254930 h 561315"/>
              <a:gd name="connsiteX16" fmla="*/ 35700 w 578738"/>
              <a:gd name="connsiteY16" fmla="*/ 213219 h 561315"/>
              <a:gd name="connsiteX17" fmla="*/ 321281 w 578738"/>
              <a:gd name="connsiteY17" fmla="*/ 30341 h 561315"/>
              <a:gd name="connsiteX18" fmla="*/ 296219 w 578738"/>
              <a:gd name="connsiteY18" fmla="*/ 55373 h 561315"/>
              <a:gd name="connsiteX19" fmla="*/ 296979 w 578738"/>
              <a:gd name="connsiteY19" fmla="*/ 60683 h 561315"/>
              <a:gd name="connsiteX20" fmla="*/ 296979 w 578738"/>
              <a:gd name="connsiteY20" fmla="*/ 65992 h 561315"/>
              <a:gd name="connsiteX21" fmla="*/ 268119 w 578738"/>
              <a:gd name="connsiteY21" fmla="*/ 212389 h 561315"/>
              <a:gd name="connsiteX22" fmla="*/ 263563 w 578738"/>
              <a:gd name="connsiteY22" fmla="*/ 221492 h 561315"/>
              <a:gd name="connsiteX23" fmla="*/ 262044 w 578738"/>
              <a:gd name="connsiteY23" fmla="*/ 223009 h 561315"/>
              <a:gd name="connsiteX24" fmla="*/ 232425 w 578738"/>
              <a:gd name="connsiteY24" fmla="*/ 240455 h 561315"/>
              <a:gd name="connsiteX25" fmla="*/ 230146 w 578738"/>
              <a:gd name="connsiteY25" fmla="*/ 240455 h 561315"/>
              <a:gd name="connsiteX26" fmla="*/ 225590 w 578738"/>
              <a:gd name="connsiteY26" fmla="*/ 240455 h 561315"/>
              <a:gd name="connsiteX27" fmla="*/ 224071 w 578738"/>
              <a:gd name="connsiteY27" fmla="*/ 241214 h 561315"/>
              <a:gd name="connsiteX28" fmla="*/ 211919 w 578738"/>
              <a:gd name="connsiteY28" fmla="*/ 253350 h 561315"/>
              <a:gd name="connsiteX29" fmla="*/ 211919 w 578738"/>
              <a:gd name="connsiteY29" fmla="*/ 518079 h 561315"/>
              <a:gd name="connsiteX30" fmla="*/ 224830 w 578738"/>
              <a:gd name="connsiteY30" fmla="*/ 530974 h 561315"/>
              <a:gd name="connsiteX31" fmla="*/ 521019 w 578738"/>
              <a:gd name="connsiteY31" fmla="*/ 530974 h 561315"/>
              <a:gd name="connsiteX32" fmla="*/ 522538 w 578738"/>
              <a:gd name="connsiteY32" fmla="*/ 530215 h 561315"/>
              <a:gd name="connsiteX33" fmla="*/ 546081 w 578738"/>
              <a:gd name="connsiteY33" fmla="*/ 505942 h 561315"/>
              <a:gd name="connsiteX34" fmla="*/ 522538 w 578738"/>
              <a:gd name="connsiteY34" fmla="*/ 480910 h 561315"/>
              <a:gd name="connsiteX35" fmla="*/ 508108 w 578738"/>
              <a:gd name="connsiteY35" fmla="*/ 465740 h 561315"/>
              <a:gd name="connsiteX36" fmla="*/ 523298 w 578738"/>
              <a:gd name="connsiteY36" fmla="*/ 450569 h 561315"/>
              <a:gd name="connsiteX37" fmla="*/ 548360 w 578738"/>
              <a:gd name="connsiteY37" fmla="*/ 425537 h 561315"/>
              <a:gd name="connsiteX38" fmla="*/ 523298 w 578738"/>
              <a:gd name="connsiteY38" fmla="*/ 401264 h 561315"/>
              <a:gd name="connsiteX39" fmla="*/ 508108 w 578738"/>
              <a:gd name="connsiteY39" fmla="*/ 386094 h 561315"/>
              <a:gd name="connsiteX40" fmla="*/ 523298 w 578738"/>
              <a:gd name="connsiteY40" fmla="*/ 370923 h 561315"/>
              <a:gd name="connsiteX41" fmla="*/ 548360 w 578738"/>
              <a:gd name="connsiteY41" fmla="*/ 345891 h 561315"/>
              <a:gd name="connsiteX42" fmla="*/ 523298 w 578738"/>
              <a:gd name="connsiteY42" fmla="*/ 320860 h 561315"/>
              <a:gd name="connsiteX43" fmla="*/ 508108 w 578738"/>
              <a:gd name="connsiteY43" fmla="*/ 305689 h 561315"/>
              <a:gd name="connsiteX44" fmla="*/ 523298 w 578738"/>
              <a:gd name="connsiteY44" fmla="*/ 290518 h 561315"/>
              <a:gd name="connsiteX45" fmla="*/ 548360 w 578738"/>
              <a:gd name="connsiteY45" fmla="*/ 265487 h 561315"/>
              <a:gd name="connsiteX46" fmla="*/ 523298 w 578738"/>
              <a:gd name="connsiteY46" fmla="*/ 240455 h 561315"/>
              <a:gd name="connsiteX47" fmla="*/ 373684 w 578738"/>
              <a:gd name="connsiteY47" fmla="*/ 240455 h 561315"/>
              <a:gd name="connsiteX48" fmla="*/ 361533 w 578738"/>
              <a:gd name="connsiteY48" fmla="*/ 234387 h 561315"/>
              <a:gd name="connsiteX49" fmla="*/ 360014 w 578738"/>
              <a:gd name="connsiteY49" fmla="*/ 219975 h 561315"/>
              <a:gd name="connsiteX50" fmla="*/ 343306 w 578738"/>
              <a:gd name="connsiteY50" fmla="*/ 42478 h 561315"/>
              <a:gd name="connsiteX51" fmla="*/ 341787 w 578738"/>
              <a:gd name="connsiteY51" fmla="*/ 40961 h 561315"/>
              <a:gd name="connsiteX52" fmla="*/ 321281 w 578738"/>
              <a:gd name="connsiteY52" fmla="*/ 30341 h 561315"/>
              <a:gd name="connsiteX53" fmla="*/ 321281 w 578738"/>
              <a:gd name="connsiteY53" fmla="*/ 0 h 561315"/>
              <a:gd name="connsiteX54" fmla="*/ 365330 w 578738"/>
              <a:gd name="connsiteY54" fmla="*/ 21997 h 561315"/>
              <a:gd name="connsiteX55" fmla="*/ 395708 w 578738"/>
              <a:gd name="connsiteY55" fmla="*/ 210114 h 561315"/>
              <a:gd name="connsiteX56" fmla="*/ 523298 w 578738"/>
              <a:gd name="connsiteY56" fmla="*/ 210114 h 561315"/>
              <a:gd name="connsiteX57" fmla="*/ 562789 w 578738"/>
              <a:gd name="connsiteY57" fmla="*/ 226802 h 561315"/>
              <a:gd name="connsiteX58" fmla="*/ 578738 w 578738"/>
              <a:gd name="connsiteY58" fmla="*/ 265487 h 561315"/>
              <a:gd name="connsiteX59" fmla="*/ 561270 w 578738"/>
              <a:gd name="connsiteY59" fmla="*/ 305689 h 561315"/>
              <a:gd name="connsiteX60" fmla="*/ 578738 w 578738"/>
              <a:gd name="connsiteY60" fmla="*/ 345891 h 561315"/>
              <a:gd name="connsiteX61" fmla="*/ 561270 w 578738"/>
              <a:gd name="connsiteY61" fmla="*/ 386094 h 561315"/>
              <a:gd name="connsiteX62" fmla="*/ 578738 w 578738"/>
              <a:gd name="connsiteY62" fmla="*/ 425537 h 561315"/>
              <a:gd name="connsiteX63" fmla="*/ 560511 w 578738"/>
              <a:gd name="connsiteY63" fmla="*/ 466498 h 561315"/>
              <a:gd name="connsiteX64" fmla="*/ 576460 w 578738"/>
              <a:gd name="connsiteY64" fmla="*/ 505942 h 561315"/>
              <a:gd name="connsiteX65" fmla="*/ 527095 w 578738"/>
              <a:gd name="connsiteY65" fmla="*/ 560556 h 561315"/>
              <a:gd name="connsiteX66" fmla="*/ 523298 w 578738"/>
              <a:gd name="connsiteY66" fmla="*/ 561315 h 561315"/>
              <a:gd name="connsiteX67" fmla="*/ 224830 w 578738"/>
              <a:gd name="connsiteY67" fmla="*/ 561315 h 561315"/>
              <a:gd name="connsiteX68" fmla="*/ 181541 w 578738"/>
              <a:gd name="connsiteY68" fmla="*/ 518079 h 561315"/>
              <a:gd name="connsiteX69" fmla="*/ 181541 w 578738"/>
              <a:gd name="connsiteY69" fmla="*/ 253350 h 561315"/>
              <a:gd name="connsiteX70" fmla="*/ 222552 w 578738"/>
              <a:gd name="connsiteY70" fmla="*/ 210872 h 561315"/>
              <a:gd name="connsiteX71" fmla="*/ 224830 w 578738"/>
              <a:gd name="connsiteY71" fmla="*/ 210114 h 561315"/>
              <a:gd name="connsiteX72" fmla="*/ 229387 w 578738"/>
              <a:gd name="connsiteY72" fmla="*/ 210114 h 561315"/>
              <a:gd name="connsiteX73" fmla="*/ 237741 w 578738"/>
              <a:gd name="connsiteY73" fmla="*/ 205563 h 561315"/>
              <a:gd name="connsiteX74" fmla="*/ 240779 w 578738"/>
              <a:gd name="connsiteY74" fmla="*/ 198736 h 561315"/>
              <a:gd name="connsiteX75" fmla="*/ 266600 w 578738"/>
              <a:gd name="connsiteY75" fmla="*/ 66751 h 561315"/>
              <a:gd name="connsiteX76" fmla="*/ 266600 w 578738"/>
              <a:gd name="connsiteY76" fmla="*/ 60683 h 561315"/>
              <a:gd name="connsiteX77" fmla="*/ 265841 w 578738"/>
              <a:gd name="connsiteY77" fmla="*/ 55373 h 561315"/>
              <a:gd name="connsiteX78" fmla="*/ 321281 w 578738"/>
              <a:gd name="connsiteY78" fmla="*/ 0 h 561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78738" h="561315">
                <a:moveTo>
                  <a:pt x="35700" y="243554"/>
                </a:moveTo>
                <a:cubicBezTo>
                  <a:pt x="34181" y="243554"/>
                  <a:pt x="30383" y="248104"/>
                  <a:pt x="30383" y="254930"/>
                </a:cubicBezTo>
                <a:lnTo>
                  <a:pt x="30383" y="519604"/>
                </a:lnTo>
                <a:cubicBezTo>
                  <a:pt x="30383" y="526430"/>
                  <a:pt x="34181" y="530980"/>
                  <a:pt x="35700" y="530980"/>
                </a:cubicBezTo>
                <a:lnTo>
                  <a:pt x="132926" y="530980"/>
                </a:lnTo>
                <a:cubicBezTo>
                  <a:pt x="134445" y="530980"/>
                  <a:pt x="138243" y="526430"/>
                  <a:pt x="138243" y="519604"/>
                </a:cubicBezTo>
                <a:lnTo>
                  <a:pt x="138243" y="254930"/>
                </a:lnTo>
                <a:cubicBezTo>
                  <a:pt x="138243" y="248104"/>
                  <a:pt x="134445" y="243554"/>
                  <a:pt x="132926" y="243554"/>
                </a:cubicBezTo>
                <a:close/>
                <a:moveTo>
                  <a:pt x="35700" y="213219"/>
                </a:moveTo>
                <a:lnTo>
                  <a:pt x="132926" y="213219"/>
                </a:lnTo>
                <a:cubicBezTo>
                  <a:pt x="152675" y="213219"/>
                  <a:pt x="168626" y="231420"/>
                  <a:pt x="168626" y="254930"/>
                </a:cubicBezTo>
                <a:lnTo>
                  <a:pt x="168626" y="519604"/>
                </a:lnTo>
                <a:cubicBezTo>
                  <a:pt x="168626" y="542356"/>
                  <a:pt x="152675" y="561315"/>
                  <a:pt x="132926" y="561315"/>
                </a:cubicBezTo>
                <a:lnTo>
                  <a:pt x="35700" y="561315"/>
                </a:lnTo>
                <a:cubicBezTo>
                  <a:pt x="15951" y="561315"/>
                  <a:pt x="0" y="542356"/>
                  <a:pt x="0" y="519604"/>
                </a:cubicBezTo>
                <a:lnTo>
                  <a:pt x="0" y="254930"/>
                </a:lnTo>
                <a:cubicBezTo>
                  <a:pt x="0" y="231420"/>
                  <a:pt x="15951" y="213219"/>
                  <a:pt x="35700" y="213219"/>
                </a:cubicBezTo>
                <a:close/>
                <a:moveTo>
                  <a:pt x="321281" y="30341"/>
                </a:moveTo>
                <a:cubicBezTo>
                  <a:pt x="307611" y="30341"/>
                  <a:pt x="296219" y="41719"/>
                  <a:pt x="296219" y="55373"/>
                </a:cubicBezTo>
                <a:cubicBezTo>
                  <a:pt x="296219" y="56890"/>
                  <a:pt x="296979" y="59166"/>
                  <a:pt x="296979" y="60683"/>
                </a:cubicBezTo>
                <a:cubicBezTo>
                  <a:pt x="297738" y="62200"/>
                  <a:pt x="297738" y="64475"/>
                  <a:pt x="296979" y="65992"/>
                </a:cubicBezTo>
                <a:cubicBezTo>
                  <a:pt x="306852" y="119090"/>
                  <a:pt x="287106" y="174463"/>
                  <a:pt x="268119" y="212389"/>
                </a:cubicBezTo>
                <a:cubicBezTo>
                  <a:pt x="266600" y="215424"/>
                  <a:pt x="265081" y="218458"/>
                  <a:pt x="263563" y="221492"/>
                </a:cubicBezTo>
                <a:cubicBezTo>
                  <a:pt x="263563" y="221492"/>
                  <a:pt x="262803" y="222250"/>
                  <a:pt x="262044" y="223009"/>
                </a:cubicBezTo>
                <a:cubicBezTo>
                  <a:pt x="255209" y="232870"/>
                  <a:pt x="244576" y="238938"/>
                  <a:pt x="232425" y="240455"/>
                </a:cubicBezTo>
                <a:cubicBezTo>
                  <a:pt x="231665" y="240455"/>
                  <a:pt x="230906" y="240455"/>
                  <a:pt x="230146" y="240455"/>
                </a:cubicBezTo>
                <a:lnTo>
                  <a:pt x="225590" y="240455"/>
                </a:lnTo>
                <a:cubicBezTo>
                  <a:pt x="225590" y="241214"/>
                  <a:pt x="224830" y="241214"/>
                  <a:pt x="224071" y="241214"/>
                </a:cubicBezTo>
                <a:cubicBezTo>
                  <a:pt x="217236" y="241214"/>
                  <a:pt x="211919" y="246524"/>
                  <a:pt x="211919" y="253350"/>
                </a:cubicBezTo>
                <a:lnTo>
                  <a:pt x="211919" y="518079"/>
                </a:lnTo>
                <a:cubicBezTo>
                  <a:pt x="211919" y="524905"/>
                  <a:pt x="217995" y="530974"/>
                  <a:pt x="224830" y="530974"/>
                </a:cubicBezTo>
                <a:lnTo>
                  <a:pt x="521019" y="530974"/>
                </a:lnTo>
                <a:cubicBezTo>
                  <a:pt x="521779" y="530974"/>
                  <a:pt x="521779" y="530215"/>
                  <a:pt x="522538" y="530215"/>
                </a:cubicBezTo>
                <a:cubicBezTo>
                  <a:pt x="536208" y="530215"/>
                  <a:pt x="546081" y="518837"/>
                  <a:pt x="546081" y="505942"/>
                </a:cubicBezTo>
                <a:cubicBezTo>
                  <a:pt x="546081" y="493047"/>
                  <a:pt x="536208" y="481669"/>
                  <a:pt x="522538" y="480910"/>
                </a:cubicBezTo>
                <a:cubicBezTo>
                  <a:pt x="514943" y="480910"/>
                  <a:pt x="508108" y="474084"/>
                  <a:pt x="508108" y="465740"/>
                </a:cubicBezTo>
                <a:cubicBezTo>
                  <a:pt x="508108" y="457396"/>
                  <a:pt x="514943" y="450569"/>
                  <a:pt x="523298" y="450569"/>
                </a:cubicBezTo>
                <a:cubicBezTo>
                  <a:pt x="536968" y="450569"/>
                  <a:pt x="548360" y="439191"/>
                  <a:pt x="548360" y="425537"/>
                </a:cubicBezTo>
                <a:cubicBezTo>
                  <a:pt x="548360" y="411884"/>
                  <a:pt x="536968" y="401264"/>
                  <a:pt x="523298" y="401264"/>
                </a:cubicBezTo>
                <a:cubicBezTo>
                  <a:pt x="514943" y="401264"/>
                  <a:pt x="508108" y="394438"/>
                  <a:pt x="508108" y="386094"/>
                </a:cubicBezTo>
                <a:cubicBezTo>
                  <a:pt x="508108" y="377750"/>
                  <a:pt x="514943" y="370923"/>
                  <a:pt x="523298" y="370923"/>
                </a:cubicBezTo>
                <a:cubicBezTo>
                  <a:pt x="536968" y="370923"/>
                  <a:pt x="548360" y="359545"/>
                  <a:pt x="548360" y="345891"/>
                </a:cubicBezTo>
                <a:cubicBezTo>
                  <a:pt x="548360" y="332238"/>
                  <a:pt x="536968" y="320860"/>
                  <a:pt x="523298" y="320860"/>
                </a:cubicBezTo>
                <a:cubicBezTo>
                  <a:pt x="514943" y="320860"/>
                  <a:pt x="508108" y="314033"/>
                  <a:pt x="508108" y="305689"/>
                </a:cubicBezTo>
                <a:cubicBezTo>
                  <a:pt x="508108" y="297345"/>
                  <a:pt x="514943" y="290518"/>
                  <a:pt x="523298" y="290518"/>
                </a:cubicBezTo>
                <a:cubicBezTo>
                  <a:pt x="536968" y="290518"/>
                  <a:pt x="548360" y="279140"/>
                  <a:pt x="548360" y="265487"/>
                </a:cubicBezTo>
                <a:cubicBezTo>
                  <a:pt x="548360" y="251833"/>
                  <a:pt x="536968" y="240455"/>
                  <a:pt x="523298" y="240455"/>
                </a:cubicBezTo>
                <a:lnTo>
                  <a:pt x="373684" y="240455"/>
                </a:lnTo>
                <a:cubicBezTo>
                  <a:pt x="369127" y="240455"/>
                  <a:pt x="363811" y="238180"/>
                  <a:pt x="361533" y="234387"/>
                </a:cubicBezTo>
                <a:cubicBezTo>
                  <a:pt x="358495" y="229836"/>
                  <a:pt x="357735" y="224526"/>
                  <a:pt x="360014" y="219975"/>
                </a:cubicBezTo>
                <a:cubicBezTo>
                  <a:pt x="401784" y="120607"/>
                  <a:pt x="349381" y="50822"/>
                  <a:pt x="343306" y="42478"/>
                </a:cubicBezTo>
                <a:cubicBezTo>
                  <a:pt x="342546" y="42478"/>
                  <a:pt x="341787" y="41719"/>
                  <a:pt x="341787" y="40961"/>
                </a:cubicBezTo>
                <a:cubicBezTo>
                  <a:pt x="336471" y="34134"/>
                  <a:pt x="329635" y="30341"/>
                  <a:pt x="321281" y="30341"/>
                </a:cubicBezTo>
                <a:close/>
                <a:moveTo>
                  <a:pt x="321281" y="0"/>
                </a:moveTo>
                <a:cubicBezTo>
                  <a:pt x="338749" y="0"/>
                  <a:pt x="354698" y="8344"/>
                  <a:pt x="365330" y="21997"/>
                </a:cubicBezTo>
                <a:cubicBezTo>
                  <a:pt x="368368" y="25032"/>
                  <a:pt x="431403" y="99368"/>
                  <a:pt x="395708" y="210114"/>
                </a:cubicBezTo>
                <a:lnTo>
                  <a:pt x="523298" y="210114"/>
                </a:lnTo>
                <a:cubicBezTo>
                  <a:pt x="538487" y="210114"/>
                  <a:pt x="552157" y="216182"/>
                  <a:pt x="562789" y="226802"/>
                </a:cubicBezTo>
                <a:cubicBezTo>
                  <a:pt x="572662" y="237421"/>
                  <a:pt x="578738" y="251075"/>
                  <a:pt x="578738" y="265487"/>
                </a:cubicBezTo>
                <a:cubicBezTo>
                  <a:pt x="578738" y="281416"/>
                  <a:pt x="571903" y="295828"/>
                  <a:pt x="561270" y="305689"/>
                </a:cubicBezTo>
                <a:cubicBezTo>
                  <a:pt x="571903" y="315550"/>
                  <a:pt x="578738" y="329962"/>
                  <a:pt x="578738" y="345891"/>
                </a:cubicBezTo>
                <a:cubicBezTo>
                  <a:pt x="578738" y="361821"/>
                  <a:pt x="571903" y="375474"/>
                  <a:pt x="561270" y="386094"/>
                </a:cubicBezTo>
                <a:cubicBezTo>
                  <a:pt x="571903" y="395955"/>
                  <a:pt x="578738" y="410367"/>
                  <a:pt x="578738" y="425537"/>
                </a:cubicBezTo>
                <a:cubicBezTo>
                  <a:pt x="578738" y="442225"/>
                  <a:pt x="571903" y="456637"/>
                  <a:pt x="560511" y="466498"/>
                </a:cubicBezTo>
                <a:cubicBezTo>
                  <a:pt x="570384" y="477118"/>
                  <a:pt x="576460" y="490771"/>
                  <a:pt x="576460" y="505942"/>
                </a:cubicBezTo>
                <a:cubicBezTo>
                  <a:pt x="576460" y="534008"/>
                  <a:pt x="555195" y="557522"/>
                  <a:pt x="527095" y="560556"/>
                </a:cubicBezTo>
                <a:cubicBezTo>
                  <a:pt x="525576" y="560556"/>
                  <a:pt x="524816" y="561315"/>
                  <a:pt x="523298" y="561315"/>
                </a:cubicBezTo>
                <a:lnTo>
                  <a:pt x="224830" y="561315"/>
                </a:lnTo>
                <a:cubicBezTo>
                  <a:pt x="201287" y="561315"/>
                  <a:pt x="181541" y="541593"/>
                  <a:pt x="181541" y="518079"/>
                </a:cubicBezTo>
                <a:lnTo>
                  <a:pt x="181541" y="253350"/>
                </a:lnTo>
                <a:cubicBezTo>
                  <a:pt x="181541" y="230594"/>
                  <a:pt x="199768" y="211631"/>
                  <a:pt x="222552" y="210872"/>
                </a:cubicBezTo>
                <a:cubicBezTo>
                  <a:pt x="223311" y="210872"/>
                  <a:pt x="224071" y="210114"/>
                  <a:pt x="224830" y="210114"/>
                </a:cubicBezTo>
                <a:lnTo>
                  <a:pt x="229387" y="210114"/>
                </a:lnTo>
                <a:cubicBezTo>
                  <a:pt x="232425" y="210114"/>
                  <a:pt x="235463" y="208597"/>
                  <a:pt x="237741" y="205563"/>
                </a:cubicBezTo>
                <a:cubicBezTo>
                  <a:pt x="238500" y="203287"/>
                  <a:pt x="240019" y="201011"/>
                  <a:pt x="240779" y="198736"/>
                </a:cubicBezTo>
                <a:cubicBezTo>
                  <a:pt x="255209" y="170670"/>
                  <a:pt x="277233" y="115297"/>
                  <a:pt x="266600" y="66751"/>
                </a:cubicBezTo>
                <a:cubicBezTo>
                  <a:pt x="265841" y="65234"/>
                  <a:pt x="265841" y="62958"/>
                  <a:pt x="266600" y="60683"/>
                </a:cubicBezTo>
                <a:cubicBezTo>
                  <a:pt x="265841" y="59166"/>
                  <a:pt x="265841" y="56890"/>
                  <a:pt x="265841" y="55373"/>
                </a:cubicBezTo>
                <a:cubicBezTo>
                  <a:pt x="265841" y="25032"/>
                  <a:pt x="290903" y="0"/>
                  <a:pt x="321281"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64" name="椭圆 51">
            <a:extLst>
              <a:ext uri="{FF2B5EF4-FFF2-40B4-BE49-F238E27FC236}">
                <a16:creationId xmlns="" xmlns:a16="http://schemas.microsoft.com/office/drawing/2014/main" id="{9A109FF3-B01C-4416-B0DE-F796E0650907}"/>
              </a:ext>
            </a:extLst>
          </p:cNvPr>
          <p:cNvSpPr/>
          <p:nvPr/>
        </p:nvSpPr>
        <p:spPr>
          <a:xfrm>
            <a:off x="6562725" y="4818063"/>
            <a:ext cx="187325" cy="185737"/>
          </a:xfrm>
          <a:custGeom>
            <a:avLst/>
            <a:gdLst>
              <a:gd name="T0" fmla="*/ 6894 w 7804"/>
              <a:gd name="T1" fmla="*/ 3038 h 7804"/>
              <a:gd name="T2" fmla="*/ 6614 w 7804"/>
              <a:gd name="T3" fmla="*/ 2704 h 7804"/>
              <a:gd name="T4" fmla="*/ 6826 w 7804"/>
              <a:gd name="T5" fmla="*/ 2200 h 7804"/>
              <a:gd name="T6" fmla="*/ 6496 w 7804"/>
              <a:gd name="T7" fmla="*/ 978 h 7804"/>
              <a:gd name="T8" fmla="*/ 5604 w 7804"/>
              <a:gd name="T9" fmla="*/ 978 h 7804"/>
              <a:gd name="T10" fmla="*/ 5254 w 7804"/>
              <a:gd name="T11" fmla="*/ 1222 h 7804"/>
              <a:gd name="T12" fmla="*/ 4973 w 7804"/>
              <a:gd name="T13" fmla="*/ 1137 h 7804"/>
              <a:gd name="T14" fmla="*/ 4766 w 7804"/>
              <a:gd name="T15" fmla="*/ 631 h 7804"/>
              <a:gd name="T16" fmla="*/ 3668 w 7804"/>
              <a:gd name="T17" fmla="*/ 0 h 7804"/>
              <a:gd name="T18" fmla="*/ 3038 w 7804"/>
              <a:gd name="T19" fmla="*/ 910 h 7804"/>
              <a:gd name="T20" fmla="*/ 2704 w 7804"/>
              <a:gd name="T21" fmla="*/ 1190 h 7804"/>
              <a:gd name="T22" fmla="*/ 2398 w 7804"/>
              <a:gd name="T23" fmla="*/ 1175 h 7804"/>
              <a:gd name="T24" fmla="*/ 1754 w 7804"/>
              <a:gd name="T25" fmla="*/ 793 h 7804"/>
              <a:gd name="T26" fmla="*/ 978 w 7804"/>
              <a:gd name="T27" fmla="*/ 1308 h 7804"/>
              <a:gd name="T28" fmla="*/ 1175 w 7804"/>
              <a:gd name="T29" fmla="*/ 2398 h 7804"/>
              <a:gd name="T30" fmla="*/ 1137 w 7804"/>
              <a:gd name="T31" fmla="*/ 2831 h 7804"/>
              <a:gd name="T32" fmla="*/ 631 w 7804"/>
              <a:gd name="T33" fmla="*/ 3038 h 7804"/>
              <a:gd name="T34" fmla="*/ 0 w 7804"/>
              <a:gd name="T35" fmla="*/ 4136 h 7804"/>
              <a:gd name="T36" fmla="*/ 910 w 7804"/>
              <a:gd name="T37" fmla="*/ 4766 h 7804"/>
              <a:gd name="T38" fmla="*/ 1190 w 7804"/>
              <a:gd name="T39" fmla="*/ 5100 h 7804"/>
              <a:gd name="T40" fmla="*/ 978 w 7804"/>
              <a:gd name="T41" fmla="*/ 5604 h 7804"/>
              <a:gd name="T42" fmla="*/ 1308 w 7804"/>
              <a:gd name="T43" fmla="*/ 6826 h 7804"/>
              <a:gd name="T44" fmla="*/ 2200 w 7804"/>
              <a:gd name="T45" fmla="*/ 6826 h 7804"/>
              <a:gd name="T46" fmla="*/ 2550 w 7804"/>
              <a:gd name="T47" fmla="*/ 6582 h 7804"/>
              <a:gd name="T48" fmla="*/ 2831 w 7804"/>
              <a:gd name="T49" fmla="*/ 6667 h 7804"/>
              <a:gd name="T50" fmla="*/ 3038 w 7804"/>
              <a:gd name="T51" fmla="*/ 7173 h 7804"/>
              <a:gd name="T52" fmla="*/ 4136 w 7804"/>
              <a:gd name="T53" fmla="*/ 7804 h 7804"/>
              <a:gd name="T54" fmla="*/ 4766 w 7804"/>
              <a:gd name="T55" fmla="*/ 6894 h 7804"/>
              <a:gd name="T56" fmla="*/ 5100 w 7804"/>
              <a:gd name="T57" fmla="*/ 6614 h 7804"/>
              <a:gd name="T58" fmla="*/ 5406 w 7804"/>
              <a:gd name="T59" fmla="*/ 6629 h 7804"/>
              <a:gd name="T60" fmla="*/ 6050 w 7804"/>
              <a:gd name="T61" fmla="*/ 7011 h 7804"/>
              <a:gd name="T62" fmla="*/ 6647 w 7804"/>
              <a:gd name="T63" fmla="*/ 6675 h 7804"/>
              <a:gd name="T64" fmla="*/ 6826 w 7804"/>
              <a:gd name="T65" fmla="*/ 6496 h 7804"/>
              <a:gd name="T66" fmla="*/ 6629 w 7804"/>
              <a:gd name="T67" fmla="*/ 5406 h 7804"/>
              <a:gd name="T68" fmla="*/ 6667 w 7804"/>
              <a:gd name="T69" fmla="*/ 4972 h 7804"/>
              <a:gd name="T70" fmla="*/ 7173 w 7804"/>
              <a:gd name="T71" fmla="*/ 4766 h 7804"/>
              <a:gd name="T72" fmla="*/ 7804 w 7804"/>
              <a:gd name="T73" fmla="*/ 3668 h 7804"/>
              <a:gd name="T74" fmla="*/ 5608 w 7804"/>
              <a:gd name="T75" fmla="*/ 3902 h 7804"/>
              <a:gd name="T76" fmla="*/ 2196 w 7804"/>
              <a:gd name="T77" fmla="*/ 3902 h 7804"/>
              <a:gd name="T78" fmla="*/ 5608 w 7804"/>
              <a:gd name="T79" fmla="*/ 3902 h 7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804" h="7804">
                <a:moveTo>
                  <a:pt x="7173" y="3038"/>
                </a:moveTo>
                <a:lnTo>
                  <a:pt x="6894" y="3038"/>
                </a:lnTo>
                <a:cubicBezTo>
                  <a:pt x="6824" y="3038"/>
                  <a:pt x="6714" y="2953"/>
                  <a:pt x="6667" y="2831"/>
                </a:cubicBezTo>
                <a:cubicBezTo>
                  <a:pt x="6650" y="2789"/>
                  <a:pt x="6632" y="2746"/>
                  <a:pt x="6614" y="2704"/>
                </a:cubicBezTo>
                <a:cubicBezTo>
                  <a:pt x="6561" y="2585"/>
                  <a:pt x="6579" y="2447"/>
                  <a:pt x="6629" y="2398"/>
                </a:cubicBezTo>
                <a:lnTo>
                  <a:pt x="6826" y="2200"/>
                </a:lnTo>
                <a:cubicBezTo>
                  <a:pt x="7072" y="1954"/>
                  <a:pt x="7072" y="1554"/>
                  <a:pt x="6826" y="1308"/>
                </a:cubicBezTo>
                <a:lnTo>
                  <a:pt x="6496" y="978"/>
                </a:lnTo>
                <a:cubicBezTo>
                  <a:pt x="6377" y="859"/>
                  <a:pt x="6218" y="793"/>
                  <a:pt x="6050" y="793"/>
                </a:cubicBezTo>
                <a:cubicBezTo>
                  <a:pt x="5882" y="793"/>
                  <a:pt x="5723" y="859"/>
                  <a:pt x="5604" y="978"/>
                </a:cubicBezTo>
                <a:lnTo>
                  <a:pt x="5406" y="1176"/>
                </a:lnTo>
                <a:cubicBezTo>
                  <a:pt x="5378" y="1204"/>
                  <a:pt x="5319" y="1222"/>
                  <a:pt x="5254" y="1222"/>
                </a:cubicBezTo>
                <a:cubicBezTo>
                  <a:pt x="5201" y="1222"/>
                  <a:pt x="5147" y="1211"/>
                  <a:pt x="5100" y="1190"/>
                </a:cubicBezTo>
                <a:cubicBezTo>
                  <a:pt x="5058" y="1172"/>
                  <a:pt x="5015" y="1154"/>
                  <a:pt x="4973" y="1137"/>
                </a:cubicBezTo>
                <a:cubicBezTo>
                  <a:pt x="4851" y="1090"/>
                  <a:pt x="4766" y="980"/>
                  <a:pt x="4766" y="910"/>
                </a:cubicBezTo>
                <a:lnTo>
                  <a:pt x="4766" y="631"/>
                </a:lnTo>
                <a:cubicBezTo>
                  <a:pt x="4766" y="283"/>
                  <a:pt x="4483" y="0"/>
                  <a:pt x="4136" y="0"/>
                </a:cubicBezTo>
                <a:lnTo>
                  <a:pt x="3668" y="0"/>
                </a:lnTo>
                <a:cubicBezTo>
                  <a:pt x="3321" y="0"/>
                  <a:pt x="3038" y="283"/>
                  <a:pt x="3038" y="631"/>
                </a:cubicBezTo>
                <a:lnTo>
                  <a:pt x="3038" y="910"/>
                </a:lnTo>
                <a:cubicBezTo>
                  <a:pt x="3038" y="980"/>
                  <a:pt x="2953" y="1090"/>
                  <a:pt x="2831" y="1137"/>
                </a:cubicBezTo>
                <a:cubicBezTo>
                  <a:pt x="2789" y="1154"/>
                  <a:pt x="2746" y="1172"/>
                  <a:pt x="2704" y="1190"/>
                </a:cubicBezTo>
                <a:cubicBezTo>
                  <a:pt x="2657" y="1211"/>
                  <a:pt x="2603" y="1222"/>
                  <a:pt x="2550" y="1222"/>
                </a:cubicBezTo>
                <a:cubicBezTo>
                  <a:pt x="2485" y="1222"/>
                  <a:pt x="2426" y="1204"/>
                  <a:pt x="2398" y="1175"/>
                </a:cubicBezTo>
                <a:lnTo>
                  <a:pt x="2200" y="978"/>
                </a:lnTo>
                <a:cubicBezTo>
                  <a:pt x="2081" y="859"/>
                  <a:pt x="1922" y="793"/>
                  <a:pt x="1754" y="793"/>
                </a:cubicBezTo>
                <a:cubicBezTo>
                  <a:pt x="1585" y="793"/>
                  <a:pt x="1427" y="859"/>
                  <a:pt x="1308" y="978"/>
                </a:cubicBezTo>
                <a:lnTo>
                  <a:pt x="978" y="1308"/>
                </a:lnTo>
                <a:cubicBezTo>
                  <a:pt x="732" y="1554"/>
                  <a:pt x="732" y="1954"/>
                  <a:pt x="978" y="2200"/>
                </a:cubicBezTo>
                <a:lnTo>
                  <a:pt x="1175" y="2398"/>
                </a:lnTo>
                <a:cubicBezTo>
                  <a:pt x="1225" y="2447"/>
                  <a:pt x="1243" y="2585"/>
                  <a:pt x="1190" y="2704"/>
                </a:cubicBezTo>
                <a:cubicBezTo>
                  <a:pt x="1172" y="2746"/>
                  <a:pt x="1154" y="2789"/>
                  <a:pt x="1137" y="2831"/>
                </a:cubicBezTo>
                <a:cubicBezTo>
                  <a:pt x="1090" y="2953"/>
                  <a:pt x="980" y="3038"/>
                  <a:pt x="910" y="3038"/>
                </a:cubicBezTo>
                <a:lnTo>
                  <a:pt x="631" y="3038"/>
                </a:lnTo>
                <a:cubicBezTo>
                  <a:pt x="283" y="3038"/>
                  <a:pt x="0" y="3321"/>
                  <a:pt x="0" y="3668"/>
                </a:cubicBezTo>
                <a:lnTo>
                  <a:pt x="0" y="4136"/>
                </a:lnTo>
                <a:cubicBezTo>
                  <a:pt x="0" y="4483"/>
                  <a:pt x="283" y="4766"/>
                  <a:pt x="631" y="4766"/>
                </a:cubicBezTo>
                <a:lnTo>
                  <a:pt x="910" y="4766"/>
                </a:lnTo>
                <a:cubicBezTo>
                  <a:pt x="980" y="4766"/>
                  <a:pt x="1090" y="4851"/>
                  <a:pt x="1137" y="4972"/>
                </a:cubicBezTo>
                <a:cubicBezTo>
                  <a:pt x="1154" y="5015"/>
                  <a:pt x="1172" y="5058"/>
                  <a:pt x="1190" y="5100"/>
                </a:cubicBezTo>
                <a:cubicBezTo>
                  <a:pt x="1243" y="5219"/>
                  <a:pt x="1225" y="5357"/>
                  <a:pt x="1175" y="5406"/>
                </a:cubicBezTo>
                <a:lnTo>
                  <a:pt x="978" y="5604"/>
                </a:lnTo>
                <a:cubicBezTo>
                  <a:pt x="732" y="5850"/>
                  <a:pt x="732" y="6250"/>
                  <a:pt x="978" y="6496"/>
                </a:cubicBezTo>
                <a:lnTo>
                  <a:pt x="1308" y="6826"/>
                </a:lnTo>
                <a:cubicBezTo>
                  <a:pt x="1427" y="6945"/>
                  <a:pt x="1586" y="7011"/>
                  <a:pt x="1754" y="7011"/>
                </a:cubicBezTo>
                <a:cubicBezTo>
                  <a:pt x="1922" y="7011"/>
                  <a:pt x="2081" y="6945"/>
                  <a:pt x="2200" y="6826"/>
                </a:cubicBezTo>
                <a:lnTo>
                  <a:pt x="2398" y="6628"/>
                </a:lnTo>
                <a:cubicBezTo>
                  <a:pt x="2427" y="6599"/>
                  <a:pt x="2484" y="6582"/>
                  <a:pt x="2550" y="6582"/>
                </a:cubicBezTo>
                <a:cubicBezTo>
                  <a:pt x="2602" y="6582"/>
                  <a:pt x="2657" y="6593"/>
                  <a:pt x="2704" y="6614"/>
                </a:cubicBezTo>
                <a:cubicBezTo>
                  <a:pt x="2745" y="6632"/>
                  <a:pt x="2788" y="6650"/>
                  <a:pt x="2831" y="6667"/>
                </a:cubicBezTo>
                <a:cubicBezTo>
                  <a:pt x="2953" y="6714"/>
                  <a:pt x="3038" y="6824"/>
                  <a:pt x="3038" y="6894"/>
                </a:cubicBezTo>
                <a:lnTo>
                  <a:pt x="3038" y="7173"/>
                </a:lnTo>
                <a:cubicBezTo>
                  <a:pt x="3038" y="7521"/>
                  <a:pt x="3321" y="7804"/>
                  <a:pt x="3668" y="7804"/>
                </a:cubicBezTo>
                <a:lnTo>
                  <a:pt x="4136" y="7804"/>
                </a:lnTo>
                <a:cubicBezTo>
                  <a:pt x="4483" y="7804"/>
                  <a:pt x="4766" y="7521"/>
                  <a:pt x="4766" y="7173"/>
                </a:cubicBezTo>
                <a:lnTo>
                  <a:pt x="4766" y="6894"/>
                </a:lnTo>
                <a:cubicBezTo>
                  <a:pt x="4766" y="6824"/>
                  <a:pt x="4851" y="6714"/>
                  <a:pt x="4972" y="6667"/>
                </a:cubicBezTo>
                <a:cubicBezTo>
                  <a:pt x="5015" y="6650"/>
                  <a:pt x="5058" y="6632"/>
                  <a:pt x="5100" y="6614"/>
                </a:cubicBezTo>
                <a:cubicBezTo>
                  <a:pt x="5146" y="6593"/>
                  <a:pt x="5201" y="6582"/>
                  <a:pt x="5254" y="6582"/>
                </a:cubicBezTo>
                <a:cubicBezTo>
                  <a:pt x="5319" y="6582"/>
                  <a:pt x="5377" y="6600"/>
                  <a:pt x="5406" y="6629"/>
                </a:cubicBezTo>
                <a:lnTo>
                  <a:pt x="5604" y="6826"/>
                </a:lnTo>
                <a:cubicBezTo>
                  <a:pt x="5723" y="6945"/>
                  <a:pt x="5882" y="7011"/>
                  <a:pt x="6050" y="7011"/>
                </a:cubicBezTo>
                <a:cubicBezTo>
                  <a:pt x="6068" y="7011"/>
                  <a:pt x="6087" y="7010"/>
                  <a:pt x="6105" y="7009"/>
                </a:cubicBezTo>
                <a:cubicBezTo>
                  <a:pt x="6335" y="6989"/>
                  <a:pt x="6538" y="6785"/>
                  <a:pt x="6647" y="6675"/>
                </a:cubicBezTo>
                <a:lnTo>
                  <a:pt x="6661" y="6661"/>
                </a:lnTo>
                <a:lnTo>
                  <a:pt x="6826" y="6496"/>
                </a:lnTo>
                <a:cubicBezTo>
                  <a:pt x="7072" y="6250"/>
                  <a:pt x="7072" y="5850"/>
                  <a:pt x="6826" y="5604"/>
                </a:cubicBezTo>
                <a:lnTo>
                  <a:pt x="6629" y="5406"/>
                </a:lnTo>
                <a:cubicBezTo>
                  <a:pt x="6579" y="5357"/>
                  <a:pt x="6561" y="5219"/>
                  <a:pt x="6614" y="5100"/>
                </a:cubicBezTo>
                <a:cubicBezTo>
                  <a:pt x="6632" y="5058"/>
                  <a:pt x="6650" y="5015"/>
                  <a:pt x="6667" y="4972"/>
                </a:cubicBezTo>
                <a:cubicBezTo>
                  <a:pt x="6714" y="4851"/>
                  <a:pt x="6824" y="4766"/>
                  <a:pt x="6894" y="4766"/>
                </a:cubicBezTo>
                <a:lnTo>
                  <a:pt x="7173" y="4766"/>
                </a:lnTo>
                <a:cubicBezTo>
                  <a:pt x="7521" y="4766"/>
                  <a:pt x="7804" y="4483"/>
                  <a:pt x="7804" y="4135"/>
                </a:cubicBezTo>
                <a:lnTo>
                  <a:pt x="7804" y="3668"/>
                </a:lnTo>
                <a:cubicBezTo>
                  <a:pt x="7804" y="3321"/>
                  <a:pt x="7521" y="3038"/>
                  <a:pt x="7173" y="3038"/>
                </a:cubicBezTo>
                <a:close/>
                <a:moveTo>
                  <a:pt x="5608" y="3902"/>
                </a:moveTo>
                <a:cubicBezTo>
                  <a:pt x="5608" y="4843"/>
                  <a:pt x="4843" y="5608"/>
                  <a:pt x="3902" y="5608"/>
                </a:cubicBezTo>
                <a:cubicBezTo>
                  <a:pt x="2961" y="5608"/>
                  <a:pt x="2196" y="4843"/>
                  <a:pt x="2196" y="3902"/>
                </a:cubicBezTo>
                <a:cubicBezTo>
                  <a:pt x="2196" y="2961"/>
                  <a:pt x="2961" y="2196"/>
                  <a:pt x="3902" y="2196"/>
                </a:cubicBezTo>
                <a:cubicBezTo>
                  <a:pt x="4843" y="2196"/>
                  <a:pt x="5608" y="2961"/>
                  <a:pt x="5608" y="390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66" name="椭圆 26">
            <a:extLst>
              <a:ext uri="{FF2B5EF4-FFF2-40B4-BE49-F238E27FC236}">
                <a16:creationId xmlns="" xmlns:a16="http://schemas.microsoft.com/office/drawing/2014/main" id="{3C234462-B0C4-4D82-8A42-28DDAAD89772}"/>
              </a:ext>
            </a:extLst>
          </p:cNvPr>
          <p:cNvSpPr/>
          <p:nvPr/>
        </p:nvSpPr>
        <p:spPr>
          <a:xfrm>
            <a:off x="8462963" y="4826000"/>
            <a:ext cx="187325" cy="169863"/>
          </a:xfrm>
          <a:custGeom>
            <a:avLst/>
            <a:gdLst>
              <a:gd name="connsiteX0" fmla="*/ 521432 w 608344"/>
              <a:gd name="connsiteY0" fmla="*/ 370453 h 548582"/>
              <a:gd name="connsiteX1" fmla="*/ 465737 w 608344"/>
              <a:gd name="connsiteY1" fmla="*/ 425787 h 548582"/>
              <a:gd name="connsiteX2" fmla="*/ 442491 w 608344"/>
              <a:gd name="connsiteY2" fmla="*/ 402479 h 548582"/>
              <a:gd name="connsiteX3" fmla="*/ 418201 w 608344"/>
              <a:gd name="connsiteY3" fmla="*/ 426545 h 548582"/>
              <a:gd name="connsiteX4" fmla="*/ 441447 w 608344"/>
              <a:gd name="connsiteY4" fmla="*/ 449948 h 548582"/>
              <a:gd name="connsiteX5" fmla="*/ 465642 w 608344"/>
              <a:gd name="connsiteY5" fmla="*/ 474204 h 548582"/>
              <a:gd name="connsiteX6" fmla="*/ 489932 w 608344"/>
              <a:gd name="connsiteY6" fmla="*/ 450043 h 548582"/>
              <a:gd name="connsiteX7" fmla="*/ 545532 w 608344"/>
              <a:gd name="connsiteY7" fmla="*/ 394709 h 548582"/>
              <a:gd name="connsiteX8" fmla="*/ 481962 w 608344"/>
              <a:gd name="connsiteY8" fmla="*/ 296170 h 548582"/>
              <a:gd name="connsiteX9" fmla="*/ 608344 w 608344"/>
              <a:gd name="connsiteY9" fmla="*/ 422376 h 548582"/>
              <a:gd name="connsiteX10" fmla="*/ 481962 w 608344"/>
              <a:gd name="connsiteY10" fmla="*/ 548582 h 548582"/>
              <a:gd name="connsiteX11" fmla="*/ 355579 w 608344"/>
              <a:gd name="connsiteY11" fmla="*/ 422376 h 548582"/>
              <a:gd name="connsiteX12" fmla="*/ 481962 w 608344"/>
              <a:gd name="connsiteY12" fmla="*/ 296170 h 548582"/>
              <a:gd name="connsiteX13" fmla="*/ 255835 w 608344"/>
              <a:gd name="connsiteY13" fmla="*/ 446 h 548582"/>
              <a:gd name="connsiteX14" fmla="*/ 317801 w 608344"/>
              <a:gd name="connsiteY14" fmla="*/ 13616 h 548582"/>
              <a:gd name="connsiteX15" fmla="*/ 348072 w 608344"/>
              <a:gd name="connsiteY15" fmla="*/ 41661 h 548582"/>
              <a:gd name="connsiteX16" fmla="*/ 381190 w 608344"/>
              <a:gd name="connsiteY16" fmla="*/ 146831 h 548582"/>
              <a:gd name="connsiteX17" fmla="*/ 378913 w 608344"/>
              <a:gd name="connsiteY17" fmla="*/ 156211 h 548582"/>
              <a:gd name="connsiteX18" fmla="*/ 387833 w 608344"/>
              <a:gd name="connsiteY18" fmla="*/ 200458 h 548582"/>
              <a:gd name="connsiteX19" fmla="*/ 366387 w 608344"/>
              <a:gd name="connsiteY19" fmla="*/ 237694 h 548582"/>
              <a:gd name="connsiteX20" fmla="*/ 351393 w 608344"/>
              <a:gd name="connsiteY20" fmla="*/ 278720 h 548582"/>
              <a:gd name="connsiteX21" fmla="*/ 351393 w 608344"/>
              <a:gd name="connsiteY21" fmla="*/ 322873 h 548582"/>
              <a:gd name="connsiteX22" fmla="*/ 317611 w 608344"/>
              <a:gd name="connsiteY22" fmla="*/ 422358 h 548582"/>
              <a:gd name="connsiteX23" fmla="*/ 376635 w 608344"/>
              <a:gd name="connsiteY23" fmla="*/ 548088 h 548582"/>
              <a:gd name="connsiteX24" fmla="*/ 26855 w 608344"/>
              <a:gd name="connsiteY24" fmla="*/ 548088 h 548582"/>
              <a:gd name="connsiteX25" fmla="*/ 0 w 608344"/>
              <a:gd name="connsiteY25" fmla="*/ 521274 h 548582"/>
              <a:gd name="connsiteX26" fmla="*/ 0 w 608344"/>
              <a:gd name="connsiteY26" fmla="*/ 473806 h 548582"/>
              <a:gd name="connsiteX27" fmla="*/ 19453 w 608344"/>
              <a:gd name="connsiteY27" fmla="*/ 432969 h 548582"/>
              <a:gd name="connsiteX28" fmla="*/ 173751 w 608344"/>
              <a:gd name="connsiteY28" fmla="*/ 334242 h 548582"/>
              <a:gd name="connsiteX29" fmla="*/ 176408 w 608344"/>
              <a:gd name="connsiteY29" fmla="*/ 329884 h 548582"/>
              <a:gd name="connsiteX30" fmla="*/ 176408 w 608344"/>
              <a:gd name="connsiteY30" fmla="*/ 278720 h 548582"/>
              <a:gd name="connsiteX31" fmla="*/ 161320 w 608344"/>
              <a:gd name="connsiteY31" fmla="*/ 237694 h 548582"/>
              <a:gd name="connsiteX32" fmla="*/ 139969 w 608344"/>
              <a:gd name="connsiteY32" fmla="*/ 200458 h 548582"/>
              <a:gd name="connsiteX33" fmla="*/ 148320 w 608344"/>
              <a:gd name="connsiteY33" fmla="*/ 156211 h 548582"/>
              <a:gd name="connsiteX34" fmla="*/ 146042 w 608344"/>
              <a:gd name="connsiteY34" fmla="*/ 146736 h 548582"/>
              <a:gd name="connsiteX35" fmla="*/ 145758 w 608344"/>
              <a:gd name="connsiteY35" fmla="*/ 95099 h 548582"/>
              <a:gd name="connsiteX36" fmla="*/ 176029 w 608344"/>
              <a:gd name="connsiteY36" fmla="*/ 42135 h 548582"/>
              <a:gd name="connsiteX37" fmla="*/ 203928 w 608344"/>
              <a:gd name="connsiteY37" fmla="*/ 19017 h 548582"/>
              <a:gd name="connsiteX38" fmla="*/ 231162 w 608344"/>
              <a:gd name="connsiteY38" fmla="*/ 5089 h 548582"/>
              <a:gd name="connsiteX39" fmla="*/ 255835 w 608344"/>
              <a:gd name="connsiteY39" fmla="*/ 446 h 54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8344" h="548582">
                <a:moveTo>
                  <a:pt x="521432" y="370453"/>
                </a:moveTo>
                <a:lnTo>
                  <a:pt x="465737" y="425787"/>
                </a:lnTo>
                <a:lnTo>
                  <a:pt x="442491" y="402479"/>
                </a:lnTo>
                <a:lnTo>
                  <a:pt x="418201" y="426545"/>
                </a:lnTo>
                <a:lnTo>
                  <a:pt x="441447" y="449948"/>
                </a:lnTo>
                <a:lnTo>
                  <a:pt x="465642" y="474204"/>
                </a:lnTo>
                <a:lnTo>
                  <a:pt x="489932" y="450043"/>
                </a:lnTo>
                <a:lnTo>
                  <a:pt x="545532" y="394709"/>
                </a:lnTo>
                <a:close/>
                <a:moveTo>
                  <a:pt x="481962" y="296170"/>
                </a:moveTo>
                <a:cubicBezTo>
                  <a:pt x="551795" y="296170"/>
                  <a:pt x="608344" y="352641"/>
                  <a:pt x="608344" y="422376"/>
                </a:cubicBezTo>
                <a:cubicBezTo>
                  <a:pt x="608344" y="492111"/>
                  <a:pt x="551795" y="548582"/>
                  <a:pt x="481962" y="548582"/>
                </a:cubicBezTo>
                <a:cubicBezTo>
                  <a:pt x="412129" y="548582"/>
                  <a:pt x="355579" y="492111"/>
                  <a:pt x="355579" y="422376"/>
                </a:cubicBezTo>
                <a:cubicBezTo>
                  <a:pt x="355579" y="352641"/>
                  <a:pt x="412129" y="296170"/>
                  <a:pt x="481962" y="296170"/>
                </a:cubicBezTo>
                <a:close/>
                <a:moveTo>
                  <a:pt x="255835" y="446"/>
                </a:moveTo>
                <a:cubicBezTo>
                  <a:pt x="282785" y="-1828"/>
                  <a:pt x="303187" y="4899"/>
                  <a:pt x="317801" y="13616"/>
                </a:cubicBezTo>
                <a:cubicBezTo>
                  <a:pt x="339721" y="25744"/>
                  <a:pt x="348072" y="41661"/>
                  <a:pt x="348072" y="41661"/>
                </a:cubicBezTo>
                <a:cubicBezTo>
                  <a:pt x="348072" y="41661"/>
                  <a:pt x="398176" y="45167"/>
                  <a:pt x="381190" y="146831"/>
                </a:cubicBezTo>
                <a:cubicBezTo>
                  <a:pt x="380621" y="149863"/>
                  <a:pt x="379862" y="153085"/>
                  <a:pt x="378913" y="156211"/>
                </a:cubicBezTo>
                <a:cubicBezTo>
                  <a:pt x="388592" y="156211"/>
                  <a:pt x="398271" y="163507"/>
                  <a:pt x="387833" y="200458"/>
                </a:cubicBezTo>
                <a:cubicBezTo>
                  <a:pt x="379672" y="229262"/>
                  <a:pt x="372080" y="237221"/>
                  <a:pt x="366387" y="237694"/>
                </a:cubicBezTo>
                <a:cubicBezTo>
                  <a:pt x="364394" y="250675"/>
                  <a:pt x="359175" y="265076"/>
                  <a:pt x="351393" y="278720"/>
                </a:cubicBezTo>
                <a:lnTo>
                  <a:pt x="351393" y="322873"/>
                </a:lnTo>
                <a:cubicBezTo>
                  <a:pt x="330232" y="350539"/>
                  <a:pt x="317611" y="385027"/>
                  <a:pt x="317611" y="422358"/>
                </a:cubicBezTo>
                <a:cubicBezTo>
                  <a:pt x="317611" y="472764"/>
                  <a:pt x="340480" y="518053"/>
                  <a:pt x="376635" y="548088"/>
                </a:cubicBezTo>
                <a:lnTo>
                  <a:pt x="26855" y="548088"/>
                </a:lnTo>
                <a:cubicBezTo>
                  <a:pt x="12052" y="548088"/>
                  <a:pt x="0" y="536055"/>
                  <a:pt x="0" y="521274"/>
                </a:cubicBezTo>
                <a:lnTo>
                  <a:pt x="0" y="473806"/>
                </a:lnTo>
                <a:cubicBezTo>
                  <a:pt x="0" y="457983"/>
                  <a:pt x="7212" y="443013"/>
                  <a:pt x="19453" y="432969"/>
                </a:cubicBezTo>
                <a:cubicBezTo>
                  <a:pt x="86638" y="377921"/>
                  <a:pt x="159043" y="341443"/>
                  <a:pt x="173751" y="334242"/>
                </a:cubicBezTo>
                <a:cubicBezTo>
                  <a:pt x="175365" y="333484"/>
                  <a:pt x="176408" y="331779"/>
                  <a:pt x="176408" y="329884"/>
                </a:cubicBezTo>
                <a:lnTo>
                  <a:pt x="176408" y="278720"/>
                </a:lnTo>
                <a:cubicBezTo>
                  <a:pt x="168437" y="265076"/>
                  <a:pt x="163313" y="250675"/>
                  <a:pt x="161320" y="237694"/>
                </a:cubicBezTo>
                <a:cubicBezTo>
                  <a:pt x="155627" y="237221"/>
                  <a:pt x="148035" y="229072"/>
                  <a:pt x="139969" y="200458"/>
                </a:cubicBezTo>
                <a:cubicBezTo>
                  <a:pt x="129531" y="164170"/>
                  <a:pt x="138925" y="156496"/>
                  <a:pt x="148320" y="156211"/>
                </a:cubicBezTo>
                <a:cubicBezTo>
                  <a:pt x="147371" y="153085"/>
                  <a:pt x="146612" y="149863"/>
                  <a:pt x="146042" y="146736"/>
                </a:cubicBezTo>
                <a:cubicBezTo>
                  <a:pt x="142436" y="128450"/>
                  <a:pt x="141487" y="111396"/>
                  <a:pt x="145758" y="95099"/>
                </a:cubicBezTo>
                <a:cubicBezTo>
                  <a:pt x="150787" y="73212"/>
                  <a:pt x="162744" y="55684"/>
                  <a:pt x="176029" y="42135"/>
                </a:cubicBezTo>
                <a:cubicBezTo>
                  <a:pt x="184379" y="33134"/>
                  <a:pt x="193869" y="25459"/>
                  <a:pt x="203928" y="19017"/>
                </a:cubicBezTo>
                <a:cubicBezTo>
                  <a:pt x="212183" y="13332"/>
                  <a:pt x="221293" y="8405"/>
                  <a:pt x="231162" y="5089"/>
                </a:cubicBezTo>
                <a:cubicBezTo>
                  <a:pt x="238849" y="2625"/>
                  <a:pt x="247105" y="825"/>
                  <a:pt x="255835" y="446"/>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67" name="椭圆 42">
            <a:extLst>
              <a:ext uri="{FF2B5EF4-FFF2-40B4-BE49-F238E27FC236}">
                <a16:creationId xmlns="" xmlns:a16="http://schemas.microsoft.com/office/drawing/2014/main" id="{DC6164E6-31BE-4CBE-BD51-BC3E6478D18F}"/>
              </a:ext>
            </a:extLst>
          </p:cNvPr>
          <p:cNvSpPr/>
          <p:nvPr/>
        </p:nvSpPr>
        <p:spPr>
          <a:xfrm>
            <a:off x="9024938" y="4819650"/>
            <a:ext cx="185737" cy="182563"/>
          </a:xfrm>
          <a:custGeom>
            <a:avLst/>
            <a:gdLst>
              <a:gd name="connsiteX0" fmla="*/ 35700 w 578738"/>
              <a:gd name="connsiteY0" fmla="*/ 243554 h 561315"/>
              <a:gd name="connsiteX1" fmla="*/ 30383 w 578738"/>
              <a:gd name="connsiteY1" fmla="*/ 254930 h 561315"/>
              <a:gd name="connsiteX2" fmla="*/ 30383 w 578738"/>
              <a:gd name="connsiteY2" fmla="*/ 519604 h 561315"/>
              <a:gd name="connsiteX3" fmla="*/ 35700 w 578738"/>
              <a:gd name="connsiteY3" fmla="*/ 530980 h 561315"/>
              <a:gd name="connsiteX4" fmla="*/ 132926 w 578738"/>
              <a:gd name="connsiteY4" fmla="*/ 530980 h 561315"/>
              <a:gd name="connsiteX5" fmla="*/ 138243 w 578738"/>
              <a:gd name="connsiteY5" fmla="*/ 519604 h 561315"/>
              <a:gd name="connsiteX6" fmla="*/ 138243 w 578738"/>
              <a:gd name="connsiteY6" fmla="*/ 254930 h 561315"/>
              <a:gd name="connsiteX7" fmla="*/ 132926 w 578738"/>
              <a:gd name="connsiteY7" fmla="*/ 243554 h 561315"/>
              <a:gd name="connsiteX8" fmla="*/ 35700 w 578738"/>
              <a:gd name="connsiteY8" fmla="*/ 213219 h 561315"/>
              <a:gd name="connsiteX9" fmla="*/ 132926 w 578738"/>
              <a:gd name="connsiteY9" fmla="*/ 213219 h 561315"/>
              <a:gd name="connsiteX10" fmla="*/ 168626 w 578738"/>
              <a:gd name="connsiteY10" fmla="*/ 254930 h 561315"/>
              <a:gd name="connsiteX11" fmla="*/ 168626 w 578738"/>
              <a:gd name="connsiteY11" fmla="*/ 519604 h 561315"/>
              <a:gd name="connsiteX12" fmla="*/ 132926 w 578738"/>
              <a:gd name="connsiteY12" fmla="*/ 561315 h 561315"/>
              <a:gd name="connsiteX13" fmla="*/ 35700 w 578738"/>
              <a:gd name="connsiteY13" fmla="*/ 561315 h 561315"/>
              <a:gd name="connsiteX14" fmla="*/ 0 w 578738"/>
              <a:gd name="connsiteY14" fmla="*/ 519604 h 561315"/>
              <a:gd name="connsiteX15" fmla="*/ 0 w 578738"/>
              <a:gd name="connsiteY15" fmla="*/ 254930 h 561315"/>
              <a:gd name="connsiteX16" fmla="*/ 35700 w 578738"/>
              <a:gd name="connsiteY16" fmla="*/ 213219 h 561315"/>
              <a:gd name="connsiteX17" fmla="*/ 321281 w 578738"/>
              <a:gd name="connsiteY17" fmla="*/ 30341 h 561315"/>
              <a:gd name="connsiteX18" fmla="*/ 296219 w 578738"/>
              <a:gd name="connsiteY18" fmla="*/ 55373 h 561315"/>
              <a:gd name="connsiteX19" fmla="*/ 296979 w 578738"/>
              <a:gd name="connsiteY19" fmla="*/ 60683 h 561315"/>
              <a:gd name="connsiteX20" fmla="*/ 296979 w 578738"/>
              <a:gd name="connsiteY20" fmla="*/ 65992 h 561315"/>
              <a:gd name="connsiteX21" fmla="*/ 268119 w 578738"/>
              <a:gd name="connsiteY21" fmla="*/ 212389 h 561315"/>
              <a:gd name="connsiteX22" fmla="*/ 263563 w 578738"/>
              <a:gd name="connsiteY22" fmla="*/ 221492 h 561315"/>
              <a:gd name="connsiteX23" fmla="*/ 262044 w 578738"/>
              <a:gd name="connsiteY23" fmla="*/ 223009 h 561315"/>
              <a:gd name="connsiteX24" fmla="*/ 232425 w 578738"/>
              <a:gd name="connsiteY24" fmla="*/ 240455 h 561315"/>
              <a:gd name="connsiteX25" fmla="*/ 230146 w 578738"/>
              <a:gd name="connsiteY25" fmla="*/ 240455 h 561315"/>
              <a:gd name="connsiteX26" fmla="*/ 225590 w 578738"/>
              <a:gd name="connsiteY26" fmla="*/ 240455 h 561315"/>
              <a:gd name="connsiteX27" fmla="*/ 224071 w 578738"/>
              <a:gd name="connsiteY27" fmla="*/ 241214 h 561315"/>
              <a:gd name="connsiteX28" fmla="*/ 211919 w 578738"/>
              <a:gd name="connsiteY28" fmla="*/ 253350 h 561315"/>
              <a:gd name="connsiteX29" fmla="*/ 211919 w 578738"/>
              <a:gd name="connsiteY29" fmla="*/ 518079 h 561315"/>
              <a:gd name="connsiteX30" fmla="*/ 224830 w 578738"/>
              <a:gd name="connsiteY30" fmla="*/ 530974 h 561315"/>
              <a:gd name="connsiteX31" fmla="*/ 521019 w 578738"/>
              <a:gd name="connsiteY31" fmla="*/ 530974 h 561315"/>
              <a:gd name="connsiteX32" fmla="*/ 522538 w 578738"/>
              <a:gd name="connsiteY32" fmla="*/ 530215 h 561315"/>
              <a:gd name="connsiteX33" fmla="*/ 546081 w 578738"/>
              <a:gd name="connsiteY33" fmla="*/ 505942 h 561315"/>
              <a:gd name="connsiteX34" fmla="*/ 522538 w 578738"/>
              <a:gd name="connsiteY34" fmla="*/ 480910 h 561315"/>
              <a:gd name="connsiteX35" fmla="*/ 508108 w 578738"/>
              <a:gd name="connsiteY35" fmla="*/ 465740 h 561315"/>
              <a:gd name="connsiteX36" fmla="*/ 523298 w 578738"/>
              <a:gd name="connsiteY36" fmla="*/ 450569 h 561315"/>
              <a:gd name="connsiteX37" fmla="*/ 548360 w 578738"/>
              <a:gd name="connsiteY37" fmla="*/ 425537 h 561315"/>
              <a:gd name="connsiteX38" fmla="*/ 523298 w 578738"/>
              <a:gd name="connsiteY38" fmla="*/ 401264 h 561315"/>
              <a:gd name="connsiteX39" fmla="*/ 508108 w 578738"/>
              <a:gd name="connsiteY39" fmla="*/ 386094 h 561315"/>
              <a:gd name="connsiteX40" fmla="*/ 523298 w 578738"/>
              <a:gd name="connsiteY40" fmla="*/ 370923 h 561315"/>
              <a:gd name="connsiteX41" fmla="*/ 548360 w 578738"/>
              <a:gd name="connsiteY41" fmla="*/ 345891 h 561315"/>
              <a:gd name="connsiteX42" fmla="*/ 523298 w 578738"/>
              <a:gd name="connsiteY42" fmla="*/ 320860 h 561315"/>
              <a:gd name="connsiteX43" fmla="*/ 508108 w 578738"/>
              <a:gd name="connsiteY43" fmla="*/ 305689 h 561315"/>
              <a:gd name="connsiteX44" fmla="*/ 523298 w 578738"/>
              <a:gd name="connsiteY44" fmla="*/ 290518 h 561315"/>
              <a:gd name="connsiteX45" fmla="*/ 548360 w 578738"/>
              <a:gd name="connsiteY45" fmla="*/ 265487 h 561315"/>
              <a:gd name="connsiteX46" fmla="*/ 523298 w 578738"/>
              <a:gd name="connsiteY46" fmla="*/ 240455 h 561315"/>
              <a:gd name="connsiteX47" fmla="*/ 373684 w 578738"/>
              <a:gd name="connsiteY47" fmla="*/ 240455 h 561315"/>
              <a:gd name="connsiteX48" fmla="*/ 361533 w 578738"/>
              <a:gd name="connsiteY48" fmla="*/ 234387 h 561315"/>
              <a:gd name="connsiteX49" fmla="*/ 360014 w 578738"/>
              <a:gd name="connsiteY49" fmla="*/ 219975 h 561315"/>
              <a:gd name="connsiteX50" fmla="*/ 343306 w 578738"/>
              <a:gd name="connsiteY50" fmla="*/ 42478 h 561315"/>
              <a:gd name="connsiteX51" fmla="*/ 341787 w 578738"/>
              <a:gd name="connsiteY51" fmla="*/ 40961 h 561315"/>
              <a:gd name="connsiteX52" fmla="*/ 321281 w 578738"/>
              <a:gd name="connsiteY52" fmla="*/ 30341 h 561315"/>
              <a:gd name="connsiteX53" fmla="*/ 321281 w 578738"/>
              <a:gd name="connsiteY53" fmla="*/ 0 h 561315"/>
              <a:gd name="connsiteX54" fmla="*/ 365330 w 578738"/>
              <a:gd name="connsiteY54" fmla="*/ 21997 h 561315"/>
              <a:gd name="connsiteX55" fmla="*/ 395708 w 578738"/>
              <a:gd name="connsiteY55" fmla="*/ 210114 h 561315"/>
              <a:gd name="connsiteX56" fmla="*/ 523298 w 578738"/>
              <a:gd name="connsiteY56" fmla="*/ 210114 h 561315"/>
              <a:gd name="connsiteX57" fmla="*/ 562789 w 578738"/>
              <a:gd name="connsiteY57" fmla="*/ 226802 h 561315"/>
              <a:gd name="connsiteX58" fmla="*/ 578738 w 578738"/>
              <a:gd name="connsiteY58" fmla="*/ 265487 h 561315"/>
              <a:gd name="connsiteX59" fmla="*/ 561270 w 578738"/>
              <a:gd name="connsiteY59" fmla="*/ 305689 h 561315"/>
              <a:gd name="connsiteX60" fmla="*/ 578738 w 578738"/>
              <a:gd name="connsiteY60" fmla="*/ 345891 h 561315"/>
              <a:gd name="connsiteX61" fmla="*/ 561270 w 578738"/>
              <a:gd name="connsiteY61" fmla="*/ 386094 h 561315"/>
              <a:gd name="connsiteX62" fmla="*/ 578738 w 578738"/>
              <a:gd name="connsiteY62" fmla="*/ 425537 h 561315"/>
              <a:gd name="connsiteX63" fmla="*/ 560511 w 578738"/>
              <a:gd name="connsiteY63" fmla="*/ 466498 h 561315"/>
              <a:gd name="connsiteX64" fmla="*/ 576460 w 578738"/>
              <a:gd name="connsiteY64" fmla="*/ 505942 h 561315"/>
              <a:gd name="connsiteX65" fmla="*/ 527095 w 578738"/>
              <a:gd name="connsiteY65" fmla="*/ 560556 h 561315"/>
              <a:gd name="connsiteX66" fmla="*/ 523298 w 578738"/>
              <a:gd name="connsiteY66" fmla="*/ 561315 h 561315"/>
              <a:gd name="connsiteX67" fmla="*/ 224830 w 578738"/>
              <a:gd name="connsiteY67" fmla="*/ 561315 h 561315"/>
              <a:gd name="connsiteX68" fmla="*/ 181541 w 578738"/>
              <a:gd name="connsiteY68" fmla="*/ 518079 h 561315"/>
              <a:gd name="connsiteX69" fmla="*/ 181541 w 578738"/>
              <a:gd name="connsiteY69" fmla="*/ 253350 h 561315"/>
              <a:gd name="connsiteX70" fmla="*/ 222552 w 578738"/>
              <a:gd name="connsiteY70" fmla="*/ 210872 h 561315"/>
              <a:gd name="connsiteX71" fmla="*/ 224830 w 578738"/>
              <a:gd name="connsiteY71" fmla="*/ 210114 h 561315"/>
              <a:gd name="connsiteX72" fmla="*/ 229387 w 578738"/>
              <a:gd name="connsiteY72" fmla="*/ 210114 h 561315"/>
              <a:gd name="connsiteX73" fmla="*/ 237741 w 578738"/>
              <a:gd name="connsiteY73" fmla="*/ 205563 h 561315"/>
              <a:gd name="connsiteX74" fmla="*/ 240779 w 578738"/>
              <a:gd name="connsiteY74" fmla="*/ 198736 h 561315"/>
              <a:gd name="connsiteX75" fmla="*/ 266600 w 578738"/>
              <a:gd name="connsiteY75" fmla="*/ 66751 h 561315"/>
              <a:gd name="connsiteX76" fmla="*/ 266600 w 578738"/>
              <a:gd name="connsiteY76" fmla="*/ 60683 h 561315"/>
              <a:gd name="connsiteX77" fmla="*/ 265841 w 578738"/>
              <a:gd name="connsiteY77" fmla="*/ 55373 h 561315"/>
              <a:gd name="connsiteX78" fmla="*/ 321281 w 578738"/>
              <a:gd name="connsiteY78" fmla="*/ 0 h 561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78738" h="561315">
                <a:moveTo>
                  <a:pt x="35700" y="243554"/>
                </a:moveTo>
                <a:cubicBezTo>
                  <a:pt x="34181" y="243554"/>
                  <a:pt x="30383" y="248104"/>
                  <a:pt x="30383" y="254930"/>
                </a:cubicBezTo>
                <a:lnTo>
                  <a:pt x="30383" y="519604"/>
                </a:lnTo>
                <a:cubicBezTo>
                  <a:pt x="30383" y="526430"/>
                  <a:pt x="34181" y="530980"/>
                  <a:pt x="35700" y="530980"/>
                </a:cubicBezTo>
                <a:lnTo>
                  <a:pt x="132926" y="530980"/>
                </a:lnTo>
                <a:cubicBezTo>
                  <a:pt x="134445" y="530980"/>
                  <a:pt x="138243" y="526430"/>
                  <a:pt x="138243" y="519604"/>
                </a:cubicBezTo>
                <a:lnTo>
                  <a:pt x="138243" y="254930"/>
                </a:lnTo>
                <a:cubicBezTo>
                  <a:pt x="138243" y="248104"/>
                  <a:pt x="134445" y="243554"/>
                  <a:pt x="132926" y="243554"/>
                </a:cubicBezTo>
                <a:close/>
                <a:moveTo>
                  <a:pt x="35700" y="213219"/>
                </a:moveTo>
                <a:lnTo>
                  <a:pt x="132926" y="213219"/>
                </a:lnTo>
                <a:cubicBezTo>
                  <a:pt x="152675" y="213219"/>
                  <a:pt x="168626" y="231420"/>
                  <a:pt x="168626" y="254930"/>
                </a:cubicBezTo>
                <a:lnTo>
                  <a:pt x="168626" y="519604"/>
                </a:lnTo>
                <a:cubicBezTo>
                  <a:pt x="168626" y="542356"/>
                  <a:pt x="152675" y="561315"/>
                  <a:pt x="132926" y="561315"/>
                </a:cubicBezTo>
                <a:lnTo>
                  <a:pt x="35700" y="561315"/>
                </a:lnTo>
                <a:cubicBezTo>
                  <a:pt x="15951" y="561315"/>
                  <a:pt x="0" y="542356"/>
                  <a:pt x="0" y="519604"/>
                </a:cubicBezTo>
                <a:lnTo>
                  <a:pt x="0" y="254930"/>
                </a:lnTo>
                <a:cubicBezTo>
                  <a:pt x="0" y="231420"/>
                  <a:pt x="15951" y="213219"/>
                  <a:pt x="35700" y="213219"/>
                </a:cubicBezTo>
                <a:close/>
                <a:moveTo>
                  <a:pt x="321281" y="30341"/>
                </a:moveTo>
                <a:cubicBezTo>
                  <a:pt x="307611" y="30341"/>
                  <a:pt x="296219" y="41719"/>
                  <a:pt x="296219" y="55373"/>
                </a:cubicBezTo>
                <a:cubicBezTo>
                  <a:pt x="296219" y="56890"/>
                  <a:pt x="296979" y="59166"/>
                  <a:pt x="296979" y="60683"/>
                </a:cubicBezTo>
                <a:cubicBezTo>
                  <a:pt x="297738" y="62200"/>
                  <a:pt x="297738" y="64475"/>
                  <a:pt x="296979" y="65992"/>
                </a:cubicBezTo>
                <a:cubicBezTo>
                  <a:pt x="306852" y="119090"/>
                  <a:pt x="287106" y="174463"/>
                  <a:pt x="268119" y="212389"/>
                </a:cubicBezTo>
                <a:cubicBezTo>
                  <a:pt x="266600" y="215424"/>
                  <a:pt x="265081" y="218458"/>
                  <a:pt x="263563" y="221492"/>
                </a:cubicBezTo>
                <a:cubicBezTo>
                  <a:pt x="263563" y="221492"/>
                  <a:pt x="262803" y="222250"/>
                  <a:pt x="262044" y="223009"/>
                </a:cubicBezTo>
                <a:cubicBezTo>
                  <a:pt x="255209" y="232870"/>
                  <a:pt x="244576" y="238938"/>
                  <a:pt x="232425" y="240455"/>
                </a:cubicBezTo>
                <a:cubicBezTo>
                  <a:pt x="231665" y="240455"/>
                  <a:pt x="230906" y="240455"/>
                  <a:pt x="230146" y="240455"/>
                </a:cubicBezTo>
                <a:lnTo>
                  <a:pt x="225590" y="240455"/>
                </a:lnTo>
                <a:cubicBezTo>
                  <a:pt x="225590" y="241214"/>
                  <a:pt x="224830" y="241214"/>
                  <a:pt x="224071" y="241214"/>
                </a:cubicBezTo>
                <a:cubicBezTo>
                  <a:pt x="217236" y="241214"/>
                  <a:pt x="211919" y="246524"/>
                  <a:pt x="211919" y="253350"/>
                </a:cubicBezTo>
                <a:lnTo>
                  <a:pt x="211919" y="518079"/>
                </a:lnTo>
                <a:cubicBezTo>
                  <a:pt x="211919" y="524905"/>
                  <a:pt x="217995" y="530974"/>
                  <a:pt x="224830" y="530974"/>
                </a:cubicBezTo>
                <a:lnTo>
                  <a:pt x="521019" y="530974"/>
                </a:lnTo>
                <a:cubicBezTo>
                  <a:pt x="521779" y="530974"/>
                  <a:pt x="521779" y="530215"/>
                  <a:pt x="522538" y="530215"/>
                </a:cubicBezTo>
                <a:cubicBezTo>
                  <a:pt x="536208" y="530215"/>
                  <a:pt x="546081" y="518837"/>
                  <a:pt x="546081" y="505942"/>
                </a:cubicBezTo>
                <a:cubicBezTo>
                  <a:pt x="546081" y="493047"/>
                  <a:pt x="536208" y="481669"/>
                  <a:pt x="522538" y="480910"/>
                </a:cubicBezTo>
                <a:cubicBezTo>
                  <a:pt x="514943" y="480910"/>
                  <a:pt x="508108" y="474084"/>
                  <a:pt x="508108" y="465740"/>
                </a:cubicBezTo>
                <a:cubicBezTo>
                  <a:pt x="508108" y="457396"/>
                  <a:pt x="514943" y="450569"/>
                  <a:pt x="523298" y="450569"/>
                </a:cubicBezTo>
                <a:cubicBezTo>
                  <a:pt x="536968" y="450569"/>
                  <a:pt x="548360" y="439191"/>
                  <a:pt x="548360" y="425537"/>
                </a:cubicBezTo>
                <a:cubicBezTo>
                  <a:pt x="548360" y="411884"/>
                  <a:pt x="536968" y="401264"/>
                  <a:pt x="523298" y="401264"/>
                </a:cubicBezTo>
                <a:cubicBezTo>
                  <a:pt x="514943" y="401264"/>
                  <a:pt x="508108" y="394438"/>
                  <a:pt x="508108" y="386094"/>
                </a:cubicBezTo>
                <a:cubicBezTo>
                  <a:pt x="508108" y="377750"/>
                  <a:pt x="514943" y="370923"/>
                  <a:pt x="523298" y="370923"/>
                </a:cubicBezTo>
                <a:cubicBezTo>
                  <a:pt x="536968" y="370923"/>
                  <a:pt x="548360" y="359545"/>
                  <a:pt x="548360" y="345891"/>
                </a:cubicBezTo>
                <a:cubicBezTo>
                  <a:pt x="548360" y="332238"/>
                  <a:pt x="536968" y="320860"/>
                  <a:pt x="523298" y="320860"/>
                </a:cubicBezTo>
                <a:cubicBezTo>
                  <a:pt x="514943" y="320860"/>
                  <a:pt x="508108" y="314033"/>
                  <a:pt x="508108" y="305689"/>
                </a:cubicBezTo>
                <a:cubicBezTo>
                  <a:pt x="508108" y="297345"/>
                  <a:pt x="514943" y="290518"/>
                  <a:pt x="523298" y="290518"/>
                </a:cubicBezTo>
                <a:cubicBezTo>
                  <a:pt x="536968" y="290518"/>
                  <a:pt x="548360" y="279140"/>
                  <a:pt x="548360" y="265487"/>
                </a:cubicBezTo>
                <a:cubicBezTo>
                  <a:pt x="548360" y="251833"/>
                  <a:pt x="536968" y="240455"/>
                  <a:pt x="523298" y="240455"/>
                </a:cubicBezTo>
                <a:lnTo>
                  <a:pt x="373684" y="240455"/>
                </a:lnTo>
                <a:cubicBezTo>
                  <a:pt x="369127" y="240455"/>
                  <a:pt x="363811" y="238180"/>
                  <a:pt x="361533" y="234387"/>
                </a:cubicBezTo>
                <a:cubicBezTo>
                  <a:pt x="358495" y="229836"/>
                  <a:pt x="357735" y="224526"/>
                  <a:pt x="360014" y="219975"/>
                </a:cubicBezTo>
                <a:cubicBezTo>
                  <a:pt x="401784" y="120607"/>
                  <a:pt x="349381" y="50822"/>
                  <a:pt x="343306" y="42478"/>
                </a:cubicBezTo>
                <a:cubicBezTo>
                  <a:pt x="342546" y="42478"/>
                  <a:pt x="341787" y="41719"/>
                  <a:pt x="341787" y="40961"/>
                </a:cubicBezTo>
                <a:cubicBezTo>
                  <a:pt x="336471" y="34134"/>
                  <a:pt x="329635" y="30341"/>
                  <a:pt x="321281" y="30341"/>
                </a:cubicBezTo>
                <a:close/>
                <a:moveTo>
                  <a:pt x="321281" y="0"/>
                </a:moveTo>
                <a:cubicBezTo>
                  <a:pt x="338749" y="0"/>
                  <a:pt x="354698" y="8344"/>
                  <a:pt x="365330" y="21997"/>
                </a:cubicBezTo>
                <a:cubicBezTo>
                  <a:pt x="368368" y="25032"/>
                  <a:pt x="431403" y="99368"/>
                  <a:pt x="395708" y="210114"/>
                </a:cubicBezTo>
                <a:lnTo>
                  <a:pt x="523298" y="210114"/>
                </a:lnTo>
                <a:cubicBezTo>
                  <a:pt x="538487" y="210114"/>
                  <a:pt x="552157" y="216182"/>
                  <a:pt x="562789" y="226802"/>
                </a:cubicBezTo>
                <a:cubicBezTo>
                  <a:pt x="572662" y="237421"/>
                  <a:pt x="578738" y="251075"/>
                  <a:pt x="578738" y="265487"/>
                </a:cubicBezTo>
                <a:cubicBezTo>
                  <a:pt x="578738" y="281416"/>
                  <a:pt x="571903" y="295828"/>
                  <a:pt x="561270" y="305689"/>
                </a:cubicBezTo>
                <a:cubicBezTo>
                  <a:pt x="571903" y="315550"/>
                  <a:pt x="578738" y="329962"/>
                  <a:pt x="578738" y="345891"/>
                </a:cubicBezTo>
                <a:cubicBezTo>
                  <a:pt x="578738" y="361821"/>
                  <a:pt x="571903" y="375474"/>
                  <a:pt x="561270" y="386094"/>
                </a:cubicBezTo>
                <a:cubicBezTo>
                  <a:pt x="571903" y="395955"/>
                  <a:pt x="578738" y="410367"/>
                  <a:pt x="578738" y="425537"/>
                </a:cubicBezTo>
                <a:cubicBezTo>
                  <a:pt x="578738" y="442225"/>
                  <a:pt x="571903" y="456637"/>
                  <a:pt x="560511" y="466498"/>
                </a:cubicBezTo>
                <a:cubicBezTo>
                  <a:pt x="570384" y="477118"/>
                  <a:pt x="576460" y="490771"/>
                  <a:pt x="576460" y="505942"/>
                </a:cubicBezTo>
                <a:cubicBezTo>
                  <a:pt x="576460" y="534008"/>
                  <a:pt x="555195" y="557522"/>
                  <a:pt x="527095" y="560556"/>
                </a:cubicBezTo>
                <a:cubicBezTo>
                  <a:pt x="525576" y="560556"/>
                  <a:pt x="524816" y="561315"/>
                  <a:pt x="523298" y="561315"/>
                </a:cubicBezTo>
                <a:lnTo>
                  <a:pt x="224830" y="561315"/>
                </a:lnTo>
                <a:cubicBezTo>
                  <a:pt x="201287" y="561315"/>
                  <a:pt x="181541" y="541593"/>
                  <a:pt x="181541" y="518079"/>
                </a:cubicBezTo>
                <a:lnTo>
                  <a:pt x="181541" y="253350"/>
                </a:lnTo>
                <a:cubicBezTo>
                  <a:pt x="181541" y="230594"/>
                  <a:pt x="199768" y="211631"/>
                  <a:pt x="222552" y="210872"/>
                </a:cubicBezTo>
                <a:cubicBezTo>
                  <a:pt x="223311" y="210872"/>
                  <a:pt x="224071" y="210114"/>
                  <a:pt x="224830" y="210114"/>
                </a:cubicBezTo>
                <a:lnTo>
                  <a:pt x="229387" y="210114"/>
                </a:lnTo>
                <a:cubicBezTo>
                  <a:pt x="232425" y="210114"/>
                  <a:pt x="235463" y="208597"/>
                  <a:pt x="237741" y="205563"/>
                </a:cubicBezTo>
                <a:cubicBezTo>
                  <a:pt x="238500" y="203287"/>
                  <a:pt x="240019" y="201011"/>
                  <a:pt x="240779" y="198736"/>
                </a:cubicBezTo>
                <a:cubicBezTo>
                  <a:pt x="255209" y="170670"/>
                  <a:pt x="277233" y="115297"/>
                  <a:pt x="266600" y="66751"/>
                </a:cubicBezTo>
                <a:cubicBezTo>
                  <a:pt x="265841" y="65234"/>
                  <a:pt x="265841" y="62958"/>
                  <a:pt x="266600" y="60683"/>
                </a:cubicBezTo>
                <a:cubicBezTo>
                  <a:pt x="265841" y="59166"/>
                  <a:pt x="265841" y="56890"/>
                  <a:pt x="265841" y="55373"/>
                </a:cubicBezTo>
                <a:cubicBezTo>
                  <a:pt x="265841" y="25032"/>
                  <a:pt x="290903" y="0"/>
                  <a:pt x="321281"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68" name="椭圆 55">
            <a:extLst>
              <a:ext uri="{FF2B5EF4-FFF2-40B4-BE49-F238E27FC236}">
                <a16:creationId xmlns="" xmlns:a16="http://schemas.microsoft.com/office/drawing/2014/main" id="{6CCFCA55-520E-4481-B9D2-D19C35CDCE2A}"/>
              </a:ext>
            </a:extLst>
          </p:cNvPr>
          <p:cNvSpPr/>
          <p:nvPr/>
        </p:nvSpPr>
        <p:spPr>
          <a:xfrm>
            <a:off x="9585325" y="4818063"/>
            <a:ext cx="185738" cy="185737"/>
          </a:xfrm>
          <a:custGeom>
            <a:avLst/>
            <a:gdLst>
              <a:gd name="T0" fmla="*/ 6894 w 7804"/>
              <a:gd name="T1" fmla="*/ 3038 h 7804"/>
              <a:gd name="T2" fmla="*/ 6614 w 7804"/>
              <a:gd name="T3" fmla="*/ 2704 h 7804"/>
              <a:gd name="T4" fmla="*/ 6826 w 7804"/>
              <a:gd name="T5" fmla="*/ 2200 h 7804"/>
              <a:gd name="T6" fmla="*/ 6496 w 7804"/>
              <a:gd name="T7" fmla="*/ 978 h 7804"/>
              <a:gd name="T8" fmla="*/ 5604 w 7804"/>
              <a:gd name="T9" fmla="*/ 978 h 7804"/>
              <a:gd name="T10" fmla="*/ 5254 w 7804"/>
              <a:gd name="T11" fmla="*/ 1222 h 7804"/>
              <a:gd name="T12" fmla="*/ 4973 w 7804"/>
              <a:gd name="T13" fmla="*/ 1137 h 7804"/>
              <a:gd name="T14" fmla="*/ 4766 w 7804"/>
              <a:gd name="T15" fmla="*/ 631 h 7804"/>
              <a:gd name="T16" fmla="*/ 3668 w 7804"/>
              <a:gd name="T17" fmla="*/ 0 h 7804"/>
              <a:gd name="T18" fmla="*/ 3038 w 7804"/>
              <a:gd name="T19" fmla="*/ 910 h 7804"/>
              <a:gd name="T20" fmla="*/ 2704 w 7804"/>
              <a:gd name="T21" fmla="*/ 1190 h 7804"/>
              <a:gd name="T22" fmla="*/ 2398 w 7804"/>
              <a:gd name="T23" fmla="*/ 1175 h 7804"/>
              <a:gd name="T24" fmla="*/ 1754 w 7804"/>
              <a:gd name="T25" fmla="*/ 793 h 7804"/>
              <a:gd name="T26" fmla="*/ 978 w 7804"/>
              <a:gd name="T27" fmla="*/ 1308 h 7804"/>
              <a:gd name="T28" fmla="*/ 1175 w 7804"/>
              <a:gd name="T29" fmla="*/ 2398 h 7804"/>
              <a:gd name="T30" fmla="*/ 1137 w 7804"/>
              <a:gd name="T31" fmla="*/ 2831 h 7804"/>
              <a:gd name="T32" fmla="*/ 631 w 7804"/>
              <a:gd name="T33" fmla="*/ 3038 h 7804"/>
              <a:gd name="T34" fmla="*/ 0 w 7804"/>
              <a:gd name="T35" fmla="*/ 4136 h 7804"/>
              <a:gd name="T36" fmla="*/ 910 w 7804"/>
              <a:gd name="T37" fmla="*/ 4766 h 7804"/>
              <a:gd name="T38" fmla="*/ 1190 w 7804"/>
              <a:gd name="T39" fmla="*/ 5100 h 7804"/>
              <a:gd name="T40" fmla="*/ 978 w 7804"/>
              <a:gd name="T41" fmla="*/ 5604 h 7804"/>
              <a:gd name="T42" fmla="*/ 1308 w 7804"/>
              <a:gd name="T43" fmla="*/ 6826 h 7804"/>
              <a:gd name="T44" fmla="*/ 2200 w 7804"/>
              <a:gd name="T45" fmla="*/ 6826 h 7804"/>
              <a:gd name="T46" fmla="*/ 2550 w 7804"/>
              <a:gd name="T47" fmla="*/ 6582 h 7804"/>
              <a:gd name="T48" fmla="*/ 2831 w 7804"/>
              <a:gd name="T49" fmla="*/ 6667 h 7804"/>
              <a:gd name="T50" fmla="*/ 3038 w 7804"/>
              <a:gd name="T51" fmla="*/ 7173 h 7804"/>
              <a:gd name="T52" fmla="*/ 4136 w 7804"/>
              <a:gd name="T53" fmla="*/ 7804 h 7804"/>
              <a:gd name="T54" fmla="*/ 4766 w 7804"/>
              <a:gd name="T55" fmla="*/ 6894 h 7804"/>
              <a:gd name="T56" fmla="*/ 5100 w 7804"/>
              <a:gd name="T57" fmla="*/ 6614 h 7804"/>
              <a:gd name="T58" fmla="*/ 5406 w 7804"/>
              <a:gd name="T59" fmla="*/ 6629 h 7804"/>
              <a:gd name="T60" fmla="*/ 6050 w 7804"/>
              <a:gd name="T61" fmla="*/ 7011 h 7804"/>
              <a:gd name="T62" fmla="*/ 6647 w 7804"/>
              <a:gd name="T63" fmla="*/ 6675 h 7804"/>
              <a:gd name="T64" fmla="*/ 6826 w 7804"/>
              <a:gd name="T65" fmla="*/ 6496 h 7804"/>
              <a:gd name="T66" fmla="*/ 6629 w 7804"/>
              <a:gd name="T67" fmla="*/ 5406 h 7804"/>
              <a:gd name="T68" fmla="*/ 6667 w 7804"/>
              <a:gd name="T69" fmla="*/ 4972 h 7804"/>
              <a:gd name="T70" fmla="*/ 7173 w 7804"/>
              <a:gd name="T71" fmla="*/ 4766 h 7804"/>
              <a:gd name="T72" fmla="*/ 7804 w 7804"/>
              <a:gd name="T73" fmla="*/ 3668 h 7804"/>
              <a:gd name="T74" fmla="*/ 5608 w 7804"/>
              <a:gd name="T75" fmla="*/ 3902 h 7804"/>
              <a:gd name="T76" fmla="*/ 2196 w 7804"/>
              <a:gd name="T77" fmla="*/ 3902 h 7804"/>
              <a:gd name="T78" fmla="*/ 5608 w 7804"/>
              <a:gd name="T79" fmla="*/ 3902 h 7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804" h="7804">
                <a:moveTo>
                  <a:pt x="7173" y="3038"/>
                </a:moveTo>
                <a:lnTo>
                  <a:pt x="6894" y="3038"/>
                </a:lnTo>
                <a:cubicBezTo>
                  <a:pt x="6824" y="3038"/>
                  <a:pt x="6714" y="2953"/>
                  <a:pt x="6667" y="2831"/>
                </a:cubicBezTo>
                <a:cubicBezTo>
                  <a:pt x="6650" y="2789"/>
                  <a:pt x="6632" y="2746"/>
                  <a:pt x="6614" y="2704"/>
                </a:cubicBezTo>
                <a:cubicBezTo>
                  <a:pt x="6561" y="2585"/>
                  <a:pt x="6579" y="2447"/>
                  <a:pt x="6629" y="2398"/>
                </a:cubicBezTo>
                <a:lnTo>
                  <a:pt x="6826" y="2200"/>
                </a:lnTo>
                <a:cubicBezTo>
                  <a:pt x="7072" y="1954"/>
                  <a:pt x="7072" y="1554"/>
                  <a:pt x="6826" y="1308"/>
                </a:cubicBezTo>
                <a:lnTo>
                  <a:pt x="6496" y="978"/>
                </a:lnTo>
                <a:cubicBezTo>
                  <a:pt x="6377" y="859"/>
                  <a:pt x="6218" y="793"/>
                  <a:pt x="6050" y="793"/>
                </a:cubicBezTo>
                <a:cubicBezTo>
                  <a:pt x="5882" y="793"/>
                  <a:pt x="5723" y="859"/>
                  <a:pt x="5604" y="978"/>
                </a:cubicBezTo>
                <a:lnTo>
                  <a:pt x="5406" y="1176"/>
                </a:lnTo>
                <a:cubicBezTo>
                  <a:pt x="5378" y="1204"/>
                  <a:pt x="5319" y="1222"/>
                  <a:pt x="5254" y="1222"/>
                </a:cubicBezTo>
                <a:cubicBezTo>
                  <a:pt x="5201" y="1222"/>
                  <a:pt x="5147" y="1211"/>
                  <a:pt x="5100" y="1190"/>
                </a:cubicBezTo>
                <a:cubicBezTo>
                  <a:pt x="5058" y="1172"/>
                  <a:pt x="5015" y="1154"/>
                  <a:pt x="4973" y="1137"/>
                </a:cubicBezTo>
                <a:cubicBezTo>
                  <a:pt x="4851" y="1090"/>
                  <a:pt x="4766" y="980"/>
                  <a:pt x="4766" y="910"/>
                </a:cubicBezTo>
                <a:lnTo>
                  <a:pt x="4766" y="631"/>
                </a:lnTo>
                <a:cubicBezTo>
                  <a:pt x="4766" y="283"/>
                  <a:pt x="4483" y="0"/>
                  <a:pt x="4136" y="0"/>
                </a:cubicBezTo>
                <a:lnTo>
                  <a:pt x="3668" y="0"/>
                </a:lnTo>
                <a:cubicBezTo>
                  <a:pt x="3321" y="0"/>
                  <a:pt x="3038" y="283"/>
                  <a:pt x="3038" y="631"/>
                </a:cubicBezTo>
                <a:lnTo>
                  <a:pt x="3038" y="910"/>
                </a:lnTo>
                <a:cubicBezTo>
                  <a:pt x="3038" y="980"/>
                  <a:pt x="2953" y="1090"/>
                  <a:pt x="2831" y="1137"/>
                </a:cubicBezTo>
                <a:cubicBezTo>
                  <a:pt x="2789" y="1154"/>
                  <a:pt x="2746" y="1172"/>
                  <a:pt x="2704" y="1190"/>
                </a:cubicBezTo>
                <a:cubicBezTo>
                  <a:pt x="2657" y="1211"/>
                  <a:pt x="2603" y="1222"/>
                  <a:pt x="2550" y="1222"/>
                </a:cubicBezTo>
                <a:cubicBezTo>
                  <a:pt x="2485" y="1222"/>
                  <a:pt x="2426" y="1204"/>
                  <a:pt x="2398" y="1175"/>
                </a:cubicBezTo>
                <a:lnTo>
                  <a:pt x="2200" y="978"/>
                </a:lnTo>
                <a:cubicBezTo>
                  <a:pt x="2081" y="859"/>
                  <a:pt x="1922" y="793"/>
                  <a:pt x="1754" y="793"/>
                </a:cubicBezTo>
                <a:cubicBezTo>
                  <a:pt x="1585" y="793"/>
                  <a:pt x="1427" y="859"/>
                  <a:pt x="1308" y="978"/>
                </a:cubicBezTo>
                <a:lnTo>
                  <a:pt x="978" y="1308"/>
                </a:lnTo>
                <a:cubicBezTo>
                  <a:pt x="732" y="1554"/>
                  <a:pt x="732" y="1954"/>
                  <a:pt x="978" y="2200"/>
                </a:cubicBezTo>
                <a:lnTo>
                  <a:pt x="1175" y="2398"/>
                </a:lnTo>
                <a:cubicBezTo>
                  <a:pt x="1225" y="2447"/>
                  <a:pt x="1243" y="2585"/>
                  <a:pt x="1190" y="2704"/>
                </a:cubicBezTo>
                <a:cubicBezTo>
                  <a:pt x="1172" y="2746"/>
                  <a:pt x="1154" y="2789"/>
                  <a:pt x="1137" y="2831"/>
                </a:cubicBezTo>
                <a:cubicBezTo>
                  <a:pt x="1090" y="2953"/>
                  <a:pt x="980" y="3038"/>
                  <a:pt x="910" y="3038"/>
                </a:cubicBezTo>
                <a:lnTo>
                  <a:pt x="631" y="3038"/>
                </a:lnTo>
                <a:cubicBezTo>
                  <a:pt x="283" y="3038"/>
                  <a:pt x="0" y="3321"/>
                  <a:pt x="0" y="3668"/>
                </a:cubicBezTo>
                <a:lnTo>
                  <a:pt x="0" y="4136"/>
                </a:lnTo>
                <a:cubicBezTo>
                  <a:pt x="0" y="4483"/>
                  <a:pt x="283" y="4766"/>
                  <a:pt x="631" y="4766"/>
                </a:cubicBezTo>
                <a:lnTo>
                  <a:pt x="910" y="4766"/>
                </a:lnTo>
                <a:cubicBezTo>
                  <a:pt x="980" y="4766"/>
                  <a:pt x="1090" y="4851"/>
                  <a:pt x="1137" y="4972"/>
                </a:cubicBezTo>
                <a:cubicBezTo>
                  <a:pt x="1154" y="5015"/>
                  <a:pt x="1172" y="5058"/>
                  <a:pt x="1190" y="5100"/>
                </a:cubicBezTo>
                <a:cubicBezTo>
                  <a:pt x="1243" y="5219"/>
                  <a:pt x="1225" y="5357"/>
                  <a:pt x="1175" y="5406"/>
                </a:cubicBezTo>
                <a:lnTo>
                  <a:pt x="978" y="5604"/>
                </a:lnTo>
                <a:cubicBezTo>
                  <a:pt x="732" y="5850"/>
                  <a:pt x="732" y="6250"/>
                  <a:pt x="978" y="6496"/>
                </a:cubicBezTo>
                <a:lnTo>
                  <a:pt x="1308" y="6826"/>
                </a:lnTo>
                <a:cubicBezTo>
                  <a:pt x="1427" y="6945"/>
                  <a:pt x="1586" y="7011"/>
                  <a:pt x="1754" y="7011"/>
                </a:cubicBezTo>
                <a:cubicBezTo>
                  <a:pt x="1922" y="7011"/>
                  <a:pt x="2081" y="6945"/>
                  <a:pt x="2200" y="6826"/>
                </a:cubicBezTo>
                <a:lnTo>
                  <a:pt x="2398" y="6628"/>
                </a:lnTo>
                <a:cubicBezTo>
                  <a:pt x="2427" y="6599"/>
                  <a:pt x="2484" y="6582"/>
                  <a:pt x="2550" y="6582"/>
                </a:cubicBezTo>
                <a:cubicBezTo>
                  <a:pt x="2602" y="6582"/>
                  <a:pt x="2657" y="6593"/>
                  <a:pt x="2704" y="6614"/>
                </a:cubicBezTo>
                <a:cubicBezTo>
                  <a:pt x="2745" y="6632"/>
                  <a:pt x="2788" y="6650"/>
                  <a:pt x="2831" y="6667"/>
                </a:cubicBezTo>
                <a:cubicBezTo>
                  <a:pt x="2953" y="6714"/>
                  <a:pt x="3038" y="6824"/>
                  <a:pt x="3038" y="6894"/>
                </a:cubicBezTo>
                <a:lnTo>
                  <a:pt x="3038" y="7173"/>
                </a:lnTo>
                <a:cubicBezTo>
                  <a:pt x="3038" y="7521"/>
                  <a:pt x="3321" y="7804"/>
                  <a:pt x="3668" y="7804"/>
                </a:cubicBezTo>
                <a:lnTo>
                  <a:pt x="4136" y="7804"/>
                </a:lnTo>
                <a:cubicBezTo>
                  <a:pt x="4483" y="7804"/>
                  <a:pt x="4766" y="7521"/>
                  <a:pt x="4766" y="7173"/>
                </a:cubicBezTo>
                <a:lnTo>
                  <a:pt x="4766" y="6894"/>
                </a:lnTo>
                <a:cubicBezTo>
                  <a:pt x="4766" y="6824"/>
                  <a:pt x="4851" y="6714"/>
                  <a:pt x="4972" y="6667"/>
                </a:cubicBezTo>
                <a:cubicBezTo>
                  <a:pt x="5015" y="6650"/>
                  <a:pt x="5058" y="6632"/>
                  <a:pt x="5100" y="6614"/>
                </a:cubicBezTo>
                <a:cubicBezTo>
                  <a:pt x="5146" y="6593"/>
                  <a:pt x="5201" y="6582"/>
                  <a:pt x="5254" y="6582"/>
                </a:cubicBezTo>
                <a:cubicBezTo>
                  <a:pt x="5319" y="6582"/>
                  <a:pt x="5377" y="6600"/>
                  <a:pt x="5406" y="6629"/>
                </a:cubicBezTo>
                <a:lnTo>
                  <a:pt x="5604" y="6826"/>
                </a:lnTo>
                <a:cubicBezTo>
                  <a:pt x="5723" y="6945"/>
                  <a:pt x="5882" y="7011"/>
                  <a:pt x="6050" y="7011"/>
                </a:cubicBezTo>
                <a:cubicBezTo>
                  <a:pt x="6068" y="7011"/>
                  <a:pt x="6087" y="7010"/>
                  <a:pt x="6105" y="7009"/>
                </a:cubicBezTo>
                <a:cubicBezTo>
                  <a:pt x="6335" y="6989"/>
                  <a:pt x="6538" y="6785"/>
                  <a:pt x="6647" y="6675"/>
                </a:cubicBezTo>
                <a:lnTo>
                  <a:pt x="6661" y="6661"/>
                </a:lnTo>
                <a:lnTo>
                  <a:pt x="6826" y="6496"/>
                </a:lnTo>
                <a:cubicBezTo>
                  <a:pt x="7072" y="6250"/>
                  <a:pt x="7072" y="5850"/>
                  <a:pt x="6826" y="5604"/>
                </a:cubicBezTo>
                <a:lnTo>
                  <a:pt x="6629" y="5406"/>
                </a:lnTo>
                <a:cubicBezTo>
                  <a:pt x="6579" y="5357"/>
                  <a:pt x="6561" y="5219"/>
                  <a:pt x="6614" y="5100"/>
                </a:cubicBezTo>
                <a:cubicBezTo>
                  <a:pt x="6632" y="5058"/>
                  <a:pt x="6650" y="5015"/>
                  <a:pt x="6667" y="4972"/>
                </a:cubicBezTo>
                <a:cubicBezTo>
                  <a:pt x="6714" y="4851"/>
                  <a:pt x="6824" y="4766"/>
                  <a:pt x="6894" y="4766"/>
                </a:cubicBezTo>
                <a:lnTo>
                  <a:pt x="7173" y="4766"/>
                </a:lnTo>
                <a:cubicBezTo>
                  <a:pt x="7521" y="4766"/>
                  <a:pt x="7804" y="4483"/>
                  <a:pt x="7804" y="4135"/>
                </a:cubicBezTo>
                <a:lnTo>
                  <a:pt x="7804" y="3668"/>
                </a:lnTo>
                <a:cubicBezTo>
                  <a:pt x="7804" y="3321"/>
                  <a:pt x="7521" y="3038"/>
                  <a:pt x="7173" y="3038"/>
                </a:cubicBezTo>
                <a:close/>
                <a:moveTo>
                  <a:pt x="5608" y="3902"/>
                </a:moveTo>
                <a:cubicBezTo>
                  <a:pt x="5608" y="4843"/>
                  <a:pt x="4843" y="5608"/>
                  <a:pt x="3902" y="5608"/>
                </a:cubicBezTo>
                <a:cubicBezTo>
                  <a:pt x="2961" y="5608"/>
                  <a:pt x="2196" y="4843"/>
                  <a:pt x="2196" y="3902"/>
                </a:cubicBezTo>
                <a:cubicBezTo>
                  <a:pt x="2196" y="2961"/>
                  <a:pt x="2961" y="2196"/>
                  <a:pt x="3902" y="2196"/>
                </a:cubicBezTo>
                <a:cubicBezTo>
                  <a:pt x="4843" y="2196"/>
                  <a:pt x="5608" y="2961"/>
                  <a:pt x="5608" y="390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30" name="矩形 29">
            <a:extLst>
              <a:ext uri="{FF2B5EF4-FFF2-40B4-BE49-F238E27FC236}">
                <a16:creationId xmlns="" xmlns:a16="http://schemas.microsoft.com/office/drawing/2014/main" id="{3ED11D8A-112F-4672-953D-0D9B29BFD454}"/>
              </a:ext>
            </a:extLst>
          </p:cNvPr>
          <p:cNvSpPr/>
          <p:nvPr/>
        </p:nvSpPr>
        <p:spPr>
          <a:xfrm>
            <a:off x="4092575" y="657225"/>
            <a:ext cx="6769100" cy="936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1" name="矩形 30">
            <a:extLst>
              <a:ext uri="{FF2B5EF4-FFF2-40B4-BE49-F238E27FC236}">
                <a16:creationId xmlns="" xmlns:a16="http://schemas.microsoft.com/office/drawing/2014/main" id="{AFB586A8-31EC-4A5D-AAC1-5C927C6BFB51}"/>
              </a:ext>
            </a:extLst>
          </p:cNvPr>
          <p:cNvSpPr/>
          <p:nvPr/>
        </p:nvSpPr>
        <p:spPr>
          <a:xfrm>
            <a:off x="11020425" y="657225"/>
            <a:ext cx="433388" cy="9366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矩形 31">
            <a:extLst>
              <a:ext uri="{FF2B5EF4-FFF2-40B4-BE49-F238E27FC236}">
                <a16:creationId xmlns="" xmlns:a16="http://schemas.microsoft.com/office/drawing/2014/main" id="{FC1977DB-3A0A-4F16-AFAB-1199D3D0367B}"/>
              </a:ext>
            </a:extLst>
          </p:cNvPr>
          <p:cNvSpPr/>
          <p:nvPr/>
        </p:nvSpPr>
        <p:spPr>
          <a:xfrm>
            <a:off x="11612563" y="657225"/>
            <a:ext cx="431800" cy="9366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6" name="图片占位符 5">
            <a:extLst>
              <a:ext uri="{FF2B5EF4-FFF2-40B4-BE49-F238E27FC236}">
                <a16:creationId xmlns="" xmlns:a16="http://schemas.microsoft.com/office/drawing/2014/main" id="{F79E36FA-2EA0-4AD6-9172-A6BFB69B1F6F}"/>
              </a:ext>
            </a:extLst>
          </p:cNvPr>
          <p:cNvPicPr>
            <a:picLocks noGrp="1" noChangeAspect="1"/>
          </p:cNvPicPr>
          <p:nvPr>
            <p:ph type="pic" sz="quarter" idx="11"/>
          </p:nvPr>
        </p:nvPicPr>
        <p:blipFill>
          <a:blip r:embed="rId3" cstate="print">
            <a:grayscl/>
            <a:extLst>
              <a:ext uri="{28A0092B-C50C-407E-A947-70E740481C1C}">
                <a14:useLocalDpi xmlns:a14="http://schemas.microsoft.com/office/drawing/2010/main" val="0"/>
              </a:ext>
            </a:extLst>
          </a:blip>
          <a:srcRect l="9684" r="9684"/>
          <a:stretch>
            <a:fillRect/>
          </a:stretch>
        </p:blipFill>
        <p:spPr/>
      </p:pic>
      <p:pic>
        <p:nvPicPr>
          <p:cNvPr id="12" name="图片占位符 11">
            <a:extLst>
              <a:ext uri="{FF2B5EF4-FFF2-40B4-BE49-F238E27FC236}">
                <a16:creationId xmlns="" xmlns:a16="http://schemas.microsoft.com/office/drawing/2014/main" id="{9ABDC6CC-276E-49FA-B7D9-F97D28739D2C}"/>
              </a:ext>
            </a:extLst>
          </p:cNvPr>
          <p:cNvPicPr>
            <a:picLocks noGrp="1" noChangeAspect="1"/>
          </p:cNvPicPr>
          <p:nvPr>
            <p:ph type="pic" sz="quarter" idx="12"/>
          </p:nvPr>
        </p:nvPicPr>
        <p:blipFill>
          <a:blip r:embed="rId4" cstate="print">
            <a:grayscl/>
            <a:extLst>
              <a:ext uri="{28A0092B-C50C-407E-A947-70E740481C1C}">
                <a14:useLocalDpi xmlns:a14="http://schemas.microsoft.com/office/drawing/2010/main" val="0"/>
              </a:ext>
            </a:extLst>
          </a:blip>
          <a:srcRect l="9661" r="9661"/>
          <a:stretch>
            <a:fillRect/>
          </a:stretch>
        </p:blipFill>
        <p:spPr/>
      </p:pic>
      <p:pic>
        <p:nvPicPr>
          <p:cNvPr id="18" name="图片占位符 17">
            <a:extLst>
              <a:ext uri="{FF2B5EF4-FFF2-40B4-BE49-F238E27FC236}">
                <a16:creationId xmlns="" xmlns:a16="http://schemas.microsoft.com/office/drawing/2014/main" id="{A4C4A20F-2E37-441F-8730-A231360286E2}"/>
              </a:ext>
            </a:extLst>
          </p:cNvPr>
          <p:cNvPicPr>
            <a:picLocks noGrp="1" noChangeAspect="1"/>
          </p:cNvPicPr>
          <p:nvPr>
            <p:ph type="pic" sz="quarter" idx="13"/>
          </p:nvPr>
        </p:nvPicPr>
        <p:blipFill>
          <a:blip r:embed="rId5" cstate="print">
            <a:grayscl/>
            <a:extLst>
              <a:ext uri="{28A0092B-C50C-407E-A947-70E740481C1C}">
                <a14:useLocalDpi xmlns:a14="http://schemas.microsoft.com/office/drawing/2010/main" val="0"/>
              </a:ext>
            </a:extLst>
          </a:blip>
          <a:srcRect l="9684" r="9684"/>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58"/>
                                        </p:tgtEl>
                                        <p:attrNameLst>
                                          <p:attrName>style.visibility</p:attrName>
                                        </p:attrNameLst>
                                      </p:cBhvr>
                                      <p:to>
                                        <p:strVal val="visible"/>
                                      </p:to>
                                    </p:set>
                                    <p:animEffect transition="in" filter="fade">
                                      <p:cBhvr>
                                        <p:cTn id="20" dur="500"/>
                                        <p:tgtEl>
                                          <p:spTgt spid="5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fade">
                                      <p:cBhvr>
                                        <p:cTn id="23" dur="500"/>
                                        <p:tgtEl>
                                          <p:spTgt spid="5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0"/>
                                        </p:tgtEl>
                                        <p:attrNameLst>
                                          <p:attrName>style.visibility</p:attrName>
                                        </p:attrNameLst>
                                      </p:cBhvr>
                                      <p:to>
                                        <p:strVal val="visible"/>
                                      </p:to>
                                    </p:set>
                                    <p:animEffect transition="in" filter="fade">
                                      <p:cBhvr>
                                        <p:cTn id="26" dur="500"/>
                                        <p:tgtEl>
                                          <p:spTgt spid="6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2"/>
                                        </p:tgtEl>
                                        <p:attrNameLst>
                                          <p:attrName>style.visibility</p:attrName>
                                        </p:attrNameLst>
                                      </p:cBhvr>
                                      <p:to>
                                        <p:strVal val="visible"/>
                                      </p:to>
                                    </p:set>
                                    <p:animEffect transition="in" filter="fade">
                                      <p:cBhvr>
                                        <p:cTn id="29" dur="500"/>
                                        <p:tgtEl>
                                          <p:spTgt spid="6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3"/>
                                        </p:tgtEl>
                                        <p:attrNameLst>
                                          <p:attrName>style.visibility</p:attrName>
                                        </p:attrNameLst>
                                      </p:cBhvr>
                                      <p:to>
                                        <p:strVal val="visible"/>
                                      </p:to>
                                    </p:set>
                                    <p:animEffect transition="in" filter="fade">
                                      <p:cBhvr>
                                        <p:cTn id="32" dur="500"/>
                                        <p:tgtEl>
                                          <p:spTgt spid="6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fade">
                                      <p:cBhvr>
                                        <p:cTn id="35" dur="500"/>
                                        <p:tgtEl>
                                          <p:spTgt spid="6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66"/>
                                        </p:tgtEl>
                                        <p:attrNameLst>
                                          <p:attrName>style.visibility</p:attrName>
                                        </p:attrNameLst>
                                      </p:cBhvr>
                                      <p:to>
                                        <p:strVal val="visible"/>
                                      </p:to>
                                    </p:set>
                                    <p:animEffect transition="in" filter="fade">
                                      <p:cBhvr>
                                        <p:cTn id="38" dur="500"/>
                                        <p:tgtEl>
                                          <p:spTgt spid="6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7"/>
                                        </p:tgtEl>
                                        <p:attrNameLst>
                                          <p:attrName>style.visibility</p:attrName>
                                        </p:attrNameLst>
                                      </p:cBhvr>
                                      <p:to>
                                        <p:strVal val="visible"/>
                                      </p:to>
                                    </p:set>
                                    <p:animEffect transition="in" filter="fade">
                                      <p:cBhvr>
                                        <p:cTn id="41" dur="500"/>
                                        <p:tgtEl>
                                          <p:spTgt spid="6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8"/>
                                        </p:tgtEl>
                                        <p:attrNameLst>
                                          <p:attrName>style.visibility</p:attrName>
                                        </p:attrNameLst>
                                      </p:cBhvr>
                                      <p:to>
                                        <p:strVal val="visible"/>
                                      </p:to>
                                    </p:set>
                                    <p:animEffect transition="in" filter="fade">
                                      <p:cBhvr>
                                        <p:cTn id="44" dur="500"/>
                                        <p:tgtEl>
                                          <p:spTgt spid="68"/>
                                        </p:tgtEl>
                                      </p:cBhvr>
                                    </p:animEffect>
                                  </p:childTnLst>
                                </p:cTn>
                              </p:par>
                            </p:childTnLst>
                          </p:cTn>
                        </p:par>
                        <p:par>
                          <p:cTn id="45" fill="hold">
                            <p:stCondLst>
                              <p:cond delay="1000"/>
                            </p:stCondLst>
                            <p:childTnLst>
                              <p:par>
                                <p:cTn id="46" presetID="53" presetClass="entr" presetSubtype="16" fill="hold" nodeType="afterEffect">
                                  <p:stCondLst>
                                    <p:cond delay="0"/>
                                  </p:stCondLst>
                                  <p:childTnLst>
                                    <p:set>
                                      <p:cBhvr>
                                        <p:cTn id="47" dur="1" fill="hold">
                                          <p:stCondLst>
                                            <p:cond delay="0"/>
                                          </p:stCondLst>
                                        </p:cTn>
                                        <p:tgtEl>
                                          <p:spTgt spid="21507"/>
                                        </p:tgtEl>
                                        <p:attrNameLst>
                                          <p:attrName>style.visibility</p:attrName>
                                        </p:attrNameLst>
                                      </p:cBhvr>
                                      <p:to>
                                        <p:strVal val="visible"/>
                                      </p:to>
                                    </p:set>
                                    <p:anim calcmode="lin" valueType="num">
                                      <p:cBhvr>
                                        <p:cTn id="48" dur="500" fill="hold"/>
                                        <p:tgtEl>
                                          <p:spTgt spid="21507"/>
                                        </p:tgtEl>
                                        <p:attrNameLst>
                                          <p:attrName>ppt_w</p:attrName>
                                        </p:attrNameLst>
                                      </p:cBhvr>
                                      <p:tavLst>
                                        <p:tav tm="0">
                                          <p:val>
                                            <p:fltVal val="0"/>
                                          </p:val>
                                        </p:tav>
                                        <p:tav tm="100000">
                                          <p:val>
                                            <p:strVal val="#ppt_w"/>
                                          </p:val>
                                        </p:tav>
                                      </p:tavLst>
                                    </p:anim>
                                    <p:anim calcmode="lin" valueType="num">
                                      <p:cBhvr>
                                        <p:cTn id="49" dur="500" fill="hold"/>
                                        <p:tgtEl>
                                          <p:spTgt spid="21507"/>
                                        </p:tgtEl>
                                        <p:attrNameLst>
                                          <p:attrName>ppt_h</p:attrName>
                                        </p:attrNameLst>
                                      </p:cBhvr>
                                      <p:tavLst>
                                        <p:tav tm="0">
                                          <p:val>
                                            <p:fltVal val="0"/>
                                          </p:val>
                                        </p:tav>
                                        <p:tav tm="100000">
                                          <p:val>
                                            <p:strVal val="#ppt_h"/>
                                          </p:val>
                                        </p:tav>
                                      </p:tavLst>
                                    </p:anim>
                                    <p:animEffect transition="in" filter="fade">
                                      <p:cBhvr>
                                        <p:cTn id="50" dur="500"/>
                                        <p:tgtEl>
                                          <p:spTgt spid="21507"/>
                                        </p:tgtEl>
                                      </p:cBhvr>
                                    </p:animEffect>
                                  </p:childTnLst>
                                </p:cTn>
                              </p:par>
                            </p:childTnLst>
                          </p:cTn>
                        </p:par>
                        <p:par>
                          <p:cTn id="51" fill="hold">
                            <p:stCondLst>
                              <p:cond delay="1500"/>
                            </p:stCondLst>
                            <p:childTnLst>
                              <p:par>
                                <p:cTn id="52" presetID="53" presetClass="entr" presetSubtype="16" fill="hold" nodeType="afterEffect">
                                  <p:stCondLst>
                                    <p:cond delay="0"/>
                                  </p:stCondLst>
                                  <p:childTnLst>
                                    <p:set>
                                      <p:cBhvr>
                                        <p:cTn id="53" dur="1" fill="hold">
                                          <p:stCondLst>
                                            <p:cond delay="0"/>
                                          </p:stCondLst>
                                        </p:cTn>
                                        <p:tgtEl>
                                          <p:spTgt spid="21508"/>
                                        </p:tgtEl>
                                        <p:attrNameLst>
                                          <p:attrName>style.visibility</p:attrName>
                                        </p:attrNameLst>
                                      </p:cBhvr>
                                      <p:to>
                                        <p:strVal val="visible"/>
                                      </p:to>
                                    </p:set>
                                    <p:anim calcmode="lin" valueType="num">
                                      <p:cBhvr>
                                        <p:cTn id="54" dur="500" fill="hold"/>
                                        <p:tgtEl>
                                          <p:spTgt spid="21508"/>
                                        </p:tgtEl>
                                        <p:attrNameLst>
                                          <p:attrName>ppt_w</p:attrName>
                                        </p:attrNameLst>
                                      </p:cBhvr>
                                      <p:tavLst>
                                        <p:tav tm="0">
                                          <p:val>
                                            <p:fltVal val="0"/>
                                          </p:val>
                                        </p:tav>
                                        <p:tav tm="100000">
                                          <p:val>
                                            <p:strVal val="#ppt_w"/>
                                          </p:val>
                                        </p:tav>
                                      </p:tavLst>
                                    </p:anim>
                                    <p:anim calcmode="lin" valueType="num">
                                      <p:cBhvr>
                                        <p:cTn id="55" dur="500" fill="hold"/>
                                        <p:tgtEl>
                                          <p:spTgt spid="21508"/>
                                        </p:tgtEl>
                                        <p:attrNameLst>
                                          <p:attrName>ppt_h</p:attrName>
                                        </p:attrNameLst>
                                      </p:cBhvr>
                                      <p:tavLst>
                                        <p:tav tm="0">
                                          <p:val>
                                            <p:fltVal val="0"/>
                                          </p:val>
                                        </p:tav>
                                        <p:tav tm="100000">
                                          <p:val>
                                            <p:strVal val="#ppt_h"/>
                                          </p:val>
                                        </p:tav>
                                      </p:tavLst>
                                    </p:anim>
                                    <p:animEffect transition="in" filter="fade">
                                      <p:cBhvr>
                                        <p:cTn id="56" dur="500"/>
                                        <p:tgtEl>
                                          <p:spTgt spid="21508"/>
                                        </p:tgtEl>
                                      </p:cBhvr>
                                    </p:animEffect>
                                  </p:childTnLst>
                                </p:cTn>
                              </p:par>
                            </p:childTnLst>
                          </p:cTn>
                        </p:par>
                        <p:par>
                          <p:cTn id="57" fill="hold">
                            <p:stCondLst>
                              <p:cond delay="2000"/>
                            </p:stCondLst>
                            <p:childTnLst>
                              <p:par>
                                <p:cTn id="58" presetID="53" presetClass="entr" presetSubtype="16" fill="hold" nodeType="afterEffect">
                                  <p:stCondLst>
                                    <p:cond delay="0"/>
                                  </p:stCondLst>
                                  <p:childTnLst>
                                    <p:set>
                                      <p:cBhvr>
                                        <p:cTn id="59" dur="1" fill="hold">
                                          <p:stCondLst>
                                            <p:cond delay="0"/>
                                          </p:stCondLst>
                                        </p:cTn>
                                        <p:tgtEl>
                                          <p:spTgt spid="21509"/>
                                        </p:tgtEl>
                                        <p:attrNameLst>
                                          <p:attrName>style.visibility</p:attrName>
                                        </p:attrNameLst>
                                      </p:cBhvr>
                                      <p:to>
                                        <p:strVal val="visible"/>
                                      </p:to>
                                    </p:set>
                                    <p:anim calcmode="lin" valueType="num">
                                      <p:cBhvr>
                                        <p:cTn id="60" dur="500" fill="hold"/>
                                        <p:tgtEl>
                                          <p:spTgt spid="21509"/>
                                        </p:tgtEl>
                                        <p:attrNameLst>
                                          <p:attrName>ppt_w</p:attrName>
                                        </p:attrNameLst>
                                      </p:cBhvr>
                                      <p:tavLst>
                                        <p:tav tm="0">
                                          <p:val>
                                            <p:fltVal val="0"/>
                                          </p:val>
                                        </p:tav>
                                        <p:tav tm="100000">
                                          <p:val>
                                            <p:strVal val="#ppt_w"/>
                                          </p:val>
                                        </p:tav>
                                      </p:tavLst>
                                    </p:anim>
                                    <p:anim calcmode="lin" valueType="num">
                                      <p:cBhvr>
                                        <p:cTn id="61" dur="500" fill="hold"/>
                                        <p:tgtEl>
                                          <p:spTgt spid="21509"/>
                                        </p:tgtEl>
                                        <p:attrNameLst>
                                          <p:attrName>ppt_h</p:attrName>
                                        </p:attrNameLst>
                                      </p:cBhvr>
                                      <p:tavLst>
                                        <p:tav tm="0">
                                          <p:val>
                                            <p:fltVal val="0"/>
                                          </p:val>
                                        </p:tav>
                                        <p:tav tm="100000">
                                          <p:val>
                                            <p:strVal val="#ppt_h"/>
                                          </p:val>
                                        </p:tav>
                                      </p:tavLst>
                                    </p:anim>
                                    <p:animEffect transition="in" filter="fade">
                                      <p:cBhvr>
                                        <p:cTn id="62" dur="500"/>
                                        <p:tgtEl>
                                          <p:spTgt spid="215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animBg="1"/>
      <p:bldP spid="60" grpId="0" animBg="1"/>
      <p:bldP spid="62" grpId="0" animBg="1"/>
      <p:bldP spid="63" grpId="0" animBg="1"/>
      <p:bldP spid="64" grpId="0" animBg="1"/>
      <p:bldP spid="66" grpId="0" animBg="1"/>
      <p:bldP spid="67" grpId="0" animBg="1"/>
      <p:bldP spid="6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 xmlns:a16="http://schemas.microsoft.com/office/drawing/2014/main" id="{E8CB1B9D-5E72-475D-B11A-C2ED8E965073}"/>
              </a:ext>
            </a:extLst>
          </p:cNvPr>
          <p:cNvSpPr/>
          <p:nvPr/>
        </p:nvSpPr>
        <p:spPr>
          <a:xfrm rot="2700000">
            <a:off x="3999707" y="2931319"/>
            <a:ext cx="2019300" cy="202088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矩形: 圆角 2">
            <a:extLst>
              <a:ext uri="{FF2B5EF4-FFF2-40B4-BE49-F238E27FC236}">
                <a16:creationId xmlns="" xmlns:a16="http://schemas.microsoft.com/office/drawing/2014/main" id="{759FB74B-2DFF-4109-8ABE-F03A78FD0927}"/>
              </a:ext>
            </a:extLst>
          </p:cNvPr>
          <p:cNvSpPr/>
          <p:nvPr/>
        </p:nvSpPr>
        <p:spPr>
          <a:xfrm rot="2700000">
            <a:off x="6900863" y="3295650"/>
            <a:ext cx="1292225" cy="129222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矩形: 圆角 3">
            <a:extLst>
              <a:ext uri="{FF2B5EF4-FFF2-40B4-BE49-F238E27FC236}">
                <a16:creationId xmlns="" xmlns:a16="http://schemas.microsoft.com/office/drawing/2014/main" id="{3DA9034A-C52D-4891-AEA9-56DB205C9A4C}"/>
              </a:ext>
            </a:extLst>
          </p:cNvPr>
          <p:cNvSpPr/>
          <p:nvPr/>
        </p:nvSpPr>
        <p:spPr>
          <a:xfrm rot="2700000">
            <a:off x="5923757" y="2288381"/>
            <a:ext cx="1290638" cy="1292225"/>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矩形: 圆角 4">
            <a:extLst>
              <a:ext uri="{FF2B5EF4-FFF2-40B4-BE49-F238E27FC236}">
                <a16:creationId xmlns="" xmlns:a16="http://schemas.microsoft.com/office/drawing/2014/main" id="{5FD0BB5D-8904-4834-96E0-9AA9D6F0FAB5}"/>
              </a:ext>
            </a:extLst>
          </p:cNvPr>
          <p:cNvSpPr/>
          <p:nvPr/>
        </p:nvSpPr>
        <p:spPr>
          <a:xfrm rot="2700000">
            <a:off x="5923757" y="4302919"/>
            <a:ext cx="1290637" cy="1292225"/>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30737" name="组合 6">
            <a:extLst>
              <a:ext uri="{FF2B5EF4-FFF2-40B4-BE49-F238E27FC236}">
                <a16:creationId xmlns="" xmlns:a16="http://schemas.microsoft.com/office/drawing/2014/main" id="{145E09A0-5D67-4064-8405-39E50B726497}"/>
              </a:ext>
            </a:extLst>
          </p:cNvPr>
          <p:cNvGrpSpPr>
            <a:grpSpLocks/>
          </p:cNvGrpSpPr>
          <p:nvPr/>
        </p:nvGrpSpPr>
        <p:grpSpPr bwMode="auto">
          <a:xfrm>
            <a:off x="1214438" y="2178050"/>
            <a:ext cx="2759212" cy="794216"/>
            <a:chOff x="5236169" y="2966715"/>
            <a:chExt cx="2759198" cy="794073"/>
          </a:xfrm>
        </p:grpSpPr>
        <p:sp>
          <p:nvSpPr>
            <p:cNvPr id="8" name="文本框 6">
              <a:extLst>
                <a:ext uri="{FF2B5EF4-FFF2-40B4-BE49-F238E27FC236}">
                  <a16:creationId xmlns="" xmlns:a16="http://schemas.microsoft.com/office/drawing/2014/main" id="{313015A2-1B0E-4D81-80CB-CD831E634A1A}"/>
                </a:ext>
              </a:extLst>
            </p:cNvPr>
            <p:cNvSpPr txBox="1"/>
            <p:nvPr/>
          </p:nvSpPr>
          <p:spPr>
            <a:xfrm>
              <a:off x="5236169" y="3288094"/>
              <a:ext cx="2759198" cy="472694"/>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eaLnBrk="1" hangingPunct="1">
                <a:defRPr/>
              </a:pPr>
              <a:r>
                <a:rPr lang="zh-CN" altLang="en-US" dirty="0">
                  <a:latin typeface="+mn-lt"/>
                  <a:ea typeface="+mn-ea"/>
                </a:rPr>
                <a:t>包图网提供全面且质优的多品类设计素材打破传统素材网站单向沟通的服务模式</a:t>
              </a:r>
            </a:p>
          </p:txBody>
        </p:sp>
        <p:sp>
          <p:nvSpPr>
            <p:cNvPr id="9" name="文本框 7">
              <a:extLst>
                <a:ext uri="{FF2B5EF4-FFF2-40B4-BE49-F238E27FC236}">
                  <a16:creationId xmlns="" xmlns:a16="http://schemas.microsoft.com/office/drawing/2014/main" id="{A65B0545-D0E7-4833-8D79-DC1D5266EA73}"/>
                </a:ext>
              </a:extLst>
            </p:cNvPr>
            <p:cNvSpPr txBox="1"/>
            <p:nvPr/>
          </p:nvSpPr>
          <p:spPr>
            <a:xfrm>
              <a:off x="6553608" y="2966715"/>
              <a:ext cx="144175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grpSp>
        <p:nvGrpSpPr>
          <p:cNvPr id="30738" name="组合 9">
            <a:extLst>
              <a:ext uri="{FF2B5EF4-FFF2-40B4-BE49-F238E27FC236}">
                <a16:creationId xmlns="" xmlns:a16="http://schemas.microsoft.com/office/drawing/2014/main" id="{B02646FD-1E12-4F74-99C0-74F8D1593B57}"/>
              </a:ext>
            </a:extLst>
          </p:cNvPr>
          <p:cNvGrpSpPr>
            <a:grpSpLocks/>
          </p:cNvGrpSpPr>
          <p:nvPr/>
        </p:nvGrpSpPr>
        <p:grpSpPr bwMode="auto">
          <a:xfrm>
            <a:off x="1214438" y="4949359"/>
            <a:ext cx="2759212" cy="794216"/>
            <a:chOff x="5236169" y="2966715"/>
            <a:chExt cx="2759198" cy="794073"/>
          </a:xfrm>
        </p:grpSpPr>
        <p:sp>
          <p:nvSpPr>
            <p:cNvPr id="11" name="文本框 6">
              <a:extLst>
                <a:ext uri="{FF2B5EF4-FFF2-40B4-BE49-F238E27FC236}">
                  <a16:creationId xmlns="" xmlns:a16="http://schemas.microsoft.com/office/drawing/2014/main" id="{0D9404CC-51D0-4038-83FF-398A0A505A85}"/>
                </a:ext>
              </a:extLst>
            </p:cNvPr>
            <p:cNvSpPr txBox="1"/>
            <p:nvPr/>
          </p:nvSpPr>
          <p:spPr>
            <a:xfrm>
              <a:off x="5236169" y="3288094"/>
              <a:ext cx="2759198" cy="472694"/>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eaLnBrk="1" hangingPunct="1">
                <a:defRPr/>
              </a:pPr>
              <a:r>
                <a:rPr lang="zh-CN" altLang="en-US" dirty="0">
                  <a:latin typeface="+mn-lt"/>
                  <a:ea typeface="+mn-ea"/>
                </a:rPr>
                <a:t>包图网提供全面且质优的多品类设计素材打破传统素材网站单向沟通的服务模式</a:t>
              </a:r>
            </a:p>
          </p:txBody>
        </p:sp>
        <p:sp>
          <p:nvSpPr>
            <p:cNvPr id="12" name="文本框 7">
              <a:extLst>
                <a:ext uri="{FF2B5EF4-FFF2-40B4-BE49-F238E27FC236}">
                  <a16:creationId xmlns="" xmlns:a16="http://schemas.microsoft.com/office/drawing/2014/main" id="{61A5E6B4-3D07-4A42-8D34-F7432F0E973F}"/>
                </a:ext>
              </a:extLst>
            </p:cNvPr>
            <p:cNvSpPr txBox="1"/>
            <p:nvPr/>
          </p:nvSpPr>
          <p:spPr>
            <a:xfrm>
              <a:off x="6553608" y="2966715"/>
              <a:ext cx="144175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grpSp>
        <p:nvGrpSpPr>
          <p:cNvPr id="30739" name="组合 12">
            <a:extLst>
              <a:ext uri="{FF2B5EF4-FFF2-40B4-BE49-F238E27FC236}">
                <a16:creationId xmlns="" xmlns:a16="http://schemas.microsoft.com/office/drawing/2014/main" id="{E54BA556-B257-41DB-A29A-4A36B7EC6C79}"/>
              </a:ext>
            </a:extLst>
          </p:cNvPr>
          <p:cNvGrpSpPr>
            <a:grpSpLocks/>
          </p:cNvGrpSpPr>
          <p:nvPr/>
        </p:nvGrpSpPr>
        <p:grpSpPr bwMode="auto">
          <a:xfrm>
            <a:off x="8234226" y="2178050"/>
            <a:ext cx="2759212" cy="794216"/>
            <a:chOff x="5236169" y="2966715"/>
            <a:chExt cx="2759198" cy="794073"/>
          </a:xfrm>
        </p:grpSpPr>
        <p:sp>
          <p:nvSpPr>
            <p:cNvPr id="14" name="文本框 6">
              <a:extLst>
                <a:ext uri="{FF2B5EF4-FFF2-40B4-BE49-F238E27FC236}">
                  <a16:creationId xmlns="" xmlns:a16="http://schemas.microsoft.com/office/drawing/2014/main" id="{2BE88D0B-E245-4663-B127-B405CD0BB467}"/>
                </a:ext>
              </a:extLst>
            </p:cNvPr>
            <p:cNvSpPr txBox="1"/>
            <p:nvPr/>
          </p:nvSpPr>
          <p:spPr>
            <a:xfrm>
              <a:off x="5236169" y="3288094"/>
              <a:ext cx="2759198" cy="472694"/>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a:latin typeface="+mn-lt"/>
                  <a:ea typeface="+mn-ea"/>
                </a:rPr>
                <a:t>包图网提供全面且质优的多品类设计素材打破传统素材网站单向沟通的服务模式</a:t>
              </a:r>
            </a:p>
          </p:txBody>
        </p:sp>
        <p:sp>
          <p:nvSpPr>
            <p:cNvPr id="15" name="文本框 7">
              <a:extLst>
                <a:ext uri="{FF2B5EF4-FFF2-40B4-BE49-F238E27FC236}">
                  <a16:creationId xmlns="" xmlns:a16="http://schemas.microsoft.com/office/drawing/2014/main" id="{CA1F55D2-FD7D-4162-A6A2-DA7FDC33EA9F}"/>
                </a:ext>
              </a:extLst>
            </p:cNvPr>
            <p:cNvSpPr txBox="1"/>
            <p:nvPr/>
          </p:nvSpPr>
          <p:spPr>
            <a:xfrm>
              <a:off x="5236169" y="2966715"/>
              <a:ext cx="144175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grpSp>
        <p:nvGrpSpPr>
          <p:cNvPr id="30740" name="组合 15">
            <a:extLst>
              <a:ext uri="{FF2B5EF4-FFF2-40B4-BE49-F238E27FC236}">
                <a16:creationId xmlns="" xmlns:a16="http://schemas.microsoft.com/office/drawing/2014/main" id="{0FC6BE75-96B4-4545-A4D8-14B888B2E0CA}"/>
              </a:ext>
            </a:extLst>
          </p:cNvPr>
          <p:cNvGrpSpPr>
            <a:grpSpLocks/>
          </p:cNvGrpSpPr>
          <p:nvPr/>
        </p:nvGrpSpPr>
        <p:grpSpPr bwMode="auto">
          <a:xfrm>
            <a:off x="8234226" y="4949359"/>
            <a:ext cx="2759212" cy="794216"/>
            <a:chOff x="5236169" y="2966715"/>
            <a:chExt cx="2759198" cy="794073"/>
          </a:xfrm>
        </p:grpSpPr>
        <p:sp>
          <p:nvSpPr>
            <p:cNvPr id="17" name="文本框 6">
              <a:extLst>
                <a:ext uri="{FF2B5EF4-FFF2-40B4-BE49-F238E27FC236}">
                  <a16:creationId xmlns="" xmlns:a16="http://schemas.microsoft.com/office/drawing/2014/main" id="{BF24D211-F6F7-49DB-9B05-51C77C86B92E}"/>
                </a:ext>
              </a:extLst>
            </p:cNvPr>
            <p:cNvSpPr txBox="1"/>
            <p:nvPr/>
          </p:nvSpPr>
          <p:spPr>
            <a:xfrm>
              <a:off x="5236169" y="3288094"/>
              <a:ext cx="2759198" cy="472694"/>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a:latin typeface="+mn-lt"/>
                  <a:ea typeface="+mn-ea"/>
                </a:rPr>
                <a:t>包图网提供全面且质优的多品类设计素材打破传统素材网站单向沟通的服务模式</a:t>
              </a:r>
            </a:p>
          </p:txBody>
        </p:sp>
        <p:sp>
          <p:nvSpPr>
            <p:cNvPr id="18" name="文本框 7">
              <a:extLst>
                <a:ext uri="{FF2B5EF4-FFF2-40B4-BE49-F238E27FC236}">
                  <a16:creationId xmlns="" xmlns:a16="http://schemas.microsoft.com/office/drawing/2014/main" id="{DFA4C7F9-2641-44AA-BBAA-EABCE68AD9D5}"/>
                </a:ext>
              </a:extLst>
            </p:cNvPr>
            <p:cNvSpPr txBox="1"/>
            <p:nvPr/>
          </p:nvSpPr>
          <p:spPr>
            <a:xfrm>
              <a:off x="5236169" y="2966715"/>
              <a:ext cx="144175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grpSp>
        <p:nvGrpSpPr>
          <p:cNvPr id="30727" name="组合 19">
            <a:extLst>
              <a:ext uri="{FF2B5EF4-FFF2-40B4-BE49-F238E27FC236}">
                <a16:creationId xmlns="" xmlns:a16="http://schemas.microsoft.com/office/drawing/2014/main" id="{3589FC98-5EF9-4641-A768-767B9CABB19D}"/>
              </a:ext>
            </a:extLst>
          </p:cNvPr>
          <p:cNvGrpSpPr>
            <a:grpSpLocks/>
          </p:cNvGrpSpPr>
          <p:nvPr/>
        </p:nvGrpSpPr>
        <p:grpSpPr bwMode="auto">
          <a:xfrm>
            <a:off x="750888" y="441325"/>
            <a:ext cx="4927600" cy="742950"/>
            <a:chOff x="184971" y="101893"/>
            <a:chExt cx="4927598" cy="743559"/>
          </a:xfrm>
        </p:grpSpPr>
        <p:sp>
          <p:nvSpPr>
            <p:cNvPr id="21" name="文本框 7">
              <a:extLst>
                <a:ext uri="{FF2B5EF4-FFF2-40B4-BE49-F238E27FC236}">
                  <a16:creationId xmlns="" xmlns:a16="http://schemas.microsoft.com/office/drawing/2014/main" id="{BEE62535-E976-4761-9B47-96E5F4C57714}"/>
                </a:ext>
              </a:extLst>
            </p:cNvPr>
            <p:cNvSpPr txBox="1"/>
            <p:nvPr/>
          </p:nvSpPr>
          <p:spPr>
            <a:xfrm>
              <a:off x="184971" y="101893"/>
              <a:ext cx="4927598" cy="584775"/>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en-US" altLang="zh-CN" sz="3200" b="1" kern="0" dirty="0">
                  <a:gradFill>
                    <a:gsLst>
                      <a:gs pos="0">
                        <a:schemeClr val="tx1">
                          <a:lumMod val="95000"/>
                          <a:lumOff val="5000"/>
                        </a:schemeClr>
                      </a:gs>
                      <a:gs pos="100000">
                        <a:schemeClr val="tx1">
                          <a:lumMod val="75000"/>
                          <a:lumOff val="25000"/>
                        </a:schemeClr>
                      </a:gs>
                    </a:gsLst>
                    <a:lin ang="5400000" scaled="1"/>
                  </a:gradFill>
                </a:rPr>
                <a:t>03. </a:t>
              </a:r>
              <a:r>
                <a:rPr lang="zh-CN" altLang="en-US" sz="3200" b="1" kern="0" dirty="0">
                  <a:gradFill>
                    <a:gsLst>
                      <a:gs pos="0">
                        <a:schemeClr val="tx1">
                          <a:lumMod val="95000"/>
                          <a:lumOff val="5000"/>
                        </a:schemeClr>
                      </a:gs>
                      <a:gs pos="100000">
                        <a:schemeClr val="tx1">
                          <a:lumMod val="75000"/>
                          <a:lumOff val="25000"/>
                        </a:schemeClr>
                      </a:gs>
                    </a:gsLst>
                    <a:lin ang="5400000" scaled="1"/>
                  </a:gradFill>
                </a:rPr>
                <a:t>工作体会</a:t>
              </a:r>
            </a:p>
          </p:txBody>
        </p:sp>
        <p:sp>
          <p:nvSpPr>
            <p:cNvPr id="22" name="文本框 21">
              <a:extLst>
                <a:ext uri="{FF2B5EF4-FFF2-40B4-BE49-F238E27FC236}">
                  <a16:creationId xmlns="" xmlns:a16="http://schemas.microsoft.com/office/drawing/2014/main" id="{6AE4A785-9D42-4EE0-8EFD-CCAA1EEAEC56}"/>
                </a:ext>
              </a:extLst>
            </p:cNvPr>
            <p:cNvSpPr txBox="1"/>
            <p:nvPr/>
          </p:nvSpPr>
          <p:spPr>
            <a:xfrm>
              <a:off x="184971" y="599231"/>
              <a:ext cx="3765182" cy="246221"/>
            </a:xfrm>
            <a:prstGeom prst="rect">
              <a:avLst/>
            </a:prstGeom>
            <a:noFill/>
          </p:spPr>
          <p:txBody>
            <a:bodyPr>
              <a:spAutoFit/>
              <a:scene3d>
                <a:camera prst="orthographicFront"/>
                <a:lightRig rig="threePt" dir="t"/>
              </a:scene3d>
              <a:sp3d contourW="12700"/>
            </a:bodyPr>
            <a:lstStyle/>
            <a:p>
              <a:pPr eaLnBrk="1" fontAlgn="auto" hangingPunct="1">
                <a:spcBef>
                  <a:spcPts val="0"/>
                </a:spcBef>
                <a:spcAft>
                  <a:spcPts val="0"/>
                </a:spcAft>
                <a:defRPr/>
              </a:pPr>
              <a:r>
                <a:rPr lang="en-US" altLang="zh-CN" sz="1000" dirty="0">
                  <a:gradFill>
                    <a:gsLst>
                      <a:gs pos="0">
                        <a:schemeClr val="tx1">
                          <a:lumMod val="50000"/>
                          <a:lumOff val="50000"/>
                        </a:schemeClr>
                      </a:gs>
                      <a:gs pos="100000">
                        <a:schemeClr val="bg1">
                          <a:lumMod val="75000"/>
                        </a:schemeClr>
                      </a:gs>
                    </a:gsLst>
                    <a:lin ang="5400000" scaled="1"/>
                  </a:gradFill>
                  <a:latin typeface="Century Gothic" panose="020B0502020202020204" pitchFamily="34" charset="0"/>
                  <a:ea typeface="+mn-ea"/>
                </a:rPr>
                <a:t>The user can demonstrate on a projector or computer</a:t>
              </a:r>
            </a:p>
          </p:txBody>
        </p:sp>
      </p:grpSp>
      <p:sp>
        <p:nvSpPr>
          <p:cNvPr id="31" name="椭圆 22">
            <a:extLst>
              <a:ext uri="{FF2B5EF4-FFF2-40B4-BE49-F238E27FC236}">
                <a16:creationId xmlns="" xmlns:a16="http://schemas.microsoft.com/office/drawing/2014/main" id="{EC8240AB-F046-4B6B-A1B2-3B75C54E83AE}"/>
              </a:ext>
            </a:extLst>
          </p:cNvPr>
          <p:cNvSpPr/>
          <p:nvPr/>
        </p:nvSpPr>
        <p:spPr>
          <a:xfrm>
            <a:off x="6351588" y="2706688"/>
            <a:ext cx="434975" cy="457200"/>
          </a:xfrm>
          <a:custGeom>
            <a:avLst/>
            <a:gdLst>
              <a:gd name="connsiteX0" fmla="*/ 26733 w 550128"/>
              <a:gd name="connsiteY0" fmla="*/ 406999 h 577432"/>
              <a:gd name="connsiteX1" fmla="*/ 105087 w 550128"/>
              <a:gd name="connsiteY1" fmla="*/ 406999 h 577432"/>
              <a:gd name="connsiteX2" fmla="*/ 131820 w 550128"/>
              <a:gd name="connsiteY2" fmla="*/ 432794 h 577432"/>
              <a:gd name="connsiteX3" fmla="*/ 131820 w 550128"/>
              <a:gd name="connsiteY3" fmla="*/ 550715 h 577432"/>
              <a:gd name="connsiteX4" fmla="*/ 105087 w 550128"/>
              <a:gd name="connsiteY4" fmla="*/ 577432 h 577432"/>
              <a:gd name="connsiteX5" fmla="*/ 26733 w 550128"/>
              <a:gd name="connsiteY5" fmla="*/ 577432 h 577432"/>
              <a:gd name="connsiteX6" fmla="*/ 0 w 550128"/>
              <a:gd name="connsiteY6" fmla="*/ 550715 h 577432"/>
              <a:gd name="connsiteX7" fmla="*/ 0 w 550128"/>
              <a:gd name="connsiteY7" fmla="*/ 432794 h 577432"/>
              <a:gd name="connsiteX8" fmla="*/ 26733 w 550128"/>
              <a:gd name="connsiteY8" fmla="*/ 406999 h 577432"/>
              <a:gd name="connsiteX9" fmla="*/ 230484 w 550128"/>
              <a:gd name="connsiteY9" fmla="*/ 314976 h 577432"/>
              <a:gd name="connsiteX10" fmla="*/ 308926 w 550128"/>
              <a:gd name="connsiteY10" fmla="*/ 314976 h 577432"/>
              <a:gd name="connsiteX11" fmla="*/ 335689 w 550128"/>
              <a:gd name="connsiteY11" fmla="*/ 340761 h 577432"/>
              <a:gd name="connsiteX12" fmla="*/ 335689 w 550128"/>
              <a:gd name="connsiteY12" fmla="*/ 550726 h 577432"/>
              <a:gd name="connsiteX13" fmla="*/ 308926 w 550128"/>
              <a:gd name="connsiteY13" fmla="*/ 577432 h 577432"/>
              <a:gd name="connsiteX14" fmla="*/ 230484 w 550128"/>
              <a:gd name="connsiteY14" fmla="*/ 577432 h 577432"/>
              <a:gd name="connsiteX15" fmla="*/ 203721 w 550128"/>
              <a:gd name="connsiteY15" fmla="*/ 550726 h 577432"/>
              <a:gd name="connsiteX16" fmla="*/ 203721 w 550128"/>
              <a:gd name="connsiteY16" fmla="*/ 340761 h 577432"/>
              <a:gd name="connsiteX17" fmla="*/ 230484 w 550128"/>
              <a:gd name="connsiteY17" fmla="*/ 314976 h 577432"/>
              <a:gd name="connsiteX18" fmla="*/ 434354 w 550128"/>
              <a:gd name="connsiteY18" fmla="*/ 209935 h 577432"/>
              <a:gd name="connsiteX19" fmla="*/ 512796 w 550128"/>
              <a:gd name="connsiteY19" fmla="*/ 209935 h 577432"/>
              <a:gd name="connsiteX20" fmla="*/ 539559 w 550128"/>
              <a:gd name="connsiteY20" fmla="*/ 235724 h 577432"/>
              <a:gd name="connsiteX21" fmla="*/ 539559 w 550128"/>
              <a:gd name="connsiteY21" fmla="*/ 550722 h 577432"/>
              <a:gd name="connsiteX22" fmla="*/ 512796 w 550128"/>
              <a:gd name="connsiteY22" fmla="*/ 577432 h 577432"/>
              <a:gd name="connsiteX23" fmla="*/ 434354 w 550128"/>
              <a:gd name="connsiteY23" fmla="*/ 577432 h 577432"/>
              <a:gd name="connsiteX24" fmla="*/ 407591 w 550128"/>
              <a:gd name="connsiteY24" fmla="*/ 550722 h 577432"/>
              <a:gd name="connsiteX25" fmla="*/ 407591 w 550128"/>
              <a:gd name="connsiteY25" fmla="*/ 235724 h 577432"/>
              <a:gd name="connsiteX26" fmla="*/ 434354 w 550128"/>
              <a:gd name="connsiteY26" fmla="*/ 209935 h 577432"/>
              <a:gd name="connsiteX27" fmla="*/ 414061 w 550128"/>
              <a:gd name="connsiteY27" fmla="*/ 10159 h 577432"/>
              <a:gd name="connsiteX28" fmla="*/ 456505 w 550128"/>
              <a:gd name="connsiteY28" fmla="*/ 42387 h 577432"/>
              <a:gd name="connsiteX29" fmla="*/ 463886 w 550128"/>
              <a:gd name="connsiteY29" fmla="*/ 42387 h 577432"/>
              <a:gd name="connsiteX30" fmla="*/ 471268 w 550128"/>
              <a:gd name="connsiteY30" fmla="*/ 46070 h 577432"/>
              <a:gd name="connsiteX31" fmla="*/ 465732 w 550128"/>
              <a:gd name="connsiteY31" fmla="*/ 81981 h 577432"/>
              <a:gd name="connsiteX32" fmla="*/ 473113 w 550128"/>
              <a:gd name="connsiteY32" fmla="*/ 88427 h 577432"/>
              <a:gd name="connsiteX33" fmla="*/ 481417 w 550128"/>
              <a:gd name="connsiteY33" fmla="*/ 81981 h 577432"/>
              <a:gd name="connsiteX34" fmla="*/ 475881 w 550128"/>
              <a:gd name="connsiteY34" fmla="*/ 46070 h 577432"/>
              <a:gd name="connsiteX35" fmla="*/ 483263 w 550128"/>
              <a:gd name="connsiteY35" fmla="*/ 42387 h 577432"/>
              <a:gd name="connsiteX36" fmla="*/ 489722 w 550128"/>
              <a:gd name="connsiteY36" fmla="*/ 42387 h 577432"/>
              <a:gd name="connsiteX37" fmla="*/ 533088 w 550128"/>
              <a:gd name="connsiteY37" fmla="*/ 10159 h 577432"/>
              <a:gd name="connsiteX38" fmla="*/ 547851 w 550128"/>
              <a:gd name="connsiteY38" fmla="*/ 12922 h 577432"/>
              <a:gd name="connsiteX39" fmla="*/ 546006 w 550128"/>
              <a:gd name="connsiteY39" fmla="*/ 27655 h 577432"/>
              <a:gd name="connsiteX40" fmla="*/ 499871 w 550128"/>
              <a:gd name="connsiteY40" fmla="*/ 61724 h 577432"/>
              <a:gd name="connsiteX41" fmla="*/ 494335 w 550128"/>
              <a:gd name="connsiteY41" fmla="*/ 63566 h 577432"/>
              <a:gd name="connsiteX42" fmla="*/ 494335 w 550128"/>
              <a:gd name="connsiteY42" fmla="*/ 111447 h 577432"/>
              <a:gd name="connsiteX43" fmla="*/ 513712 w 550128"/>
              <a:gd name="connsiteY43" fmla="*/ 178665 h 577432"/>
              <a:gd name="connsiteX44" fmla="*/ 506330 w 550128"/>
              <a:gd name="connsiteY44" fmla="*/ 192477 h 577432"/>
              <a:gd name="connsiteX45" fmla="*/ 503562 w 550128"/>
              <a:gd name="connsiteY45" fmla="*/ 192477 h 577432"/>
              <a:gd name="connsiteX46" fmla="*/ 493412 w 550128"/>
              <a:gd name="connsiteY46" fmla="*/ 185111 h 577432"/>
              <a:gd name="connsiteX47" fmla="*/ 473113 w 550128"/>
              <a:gd name="connsiteY47" fmla="*/ 116051 h 577432"/>
              <a:gd name="connsiteX48" fmla="*/ 453737 w 550128"/>
              <a:gd name="connsiteY48" fmla="*/ 185111 h 577432"/>
              <a:gd name="connsiteX49" fmla="*/ 443587 w 550128"/>
              <a:gd name="connsiteY49" fmla="*/ 192477 h 577432"/>
              <a:gd name="connsiteX50" fmla="*/ 440819 w 550128"/>
              <a:gd name="connsiteY50" fmla="*/ 192477 h 577432"/>
              <a:gd name="connsiteX51" fmla="*/ 433437 w 550128"/>
              <a:gd name="connsiteY51" fmla="*/ 178665 h 577432"/>
              <a:gd name="connsiteX52" fmla="*/ 452814 w 550128"/>
              <a:gd name="connsiteY52" fmla="*/ 111447 h 577432"/>
              <a:gd name="connsiteX53" fmla="*/ 452814 w 550128"/>
              <a:gd name="connsiteY53" fmla="*/ 63566 h 577432"/>
              <a:gd name="connsiteX54" fmla="*/ 447278 w 550128"/>
              <a:gd name="connsiteY54" fmla="*/ 61724 h 577432"/>
              <a:gd name="connsiteX55" fmla="*/ 401143 w 550128"/>
              <a:gd name="connsiteY55" fmla="*/ 27655 h 577432"/>
              <a:gd name="connsiteX56" fmla="*/ 399298 w 550128"/>
              <a:gd name="connsiteY56" fmla="*/ 12922 h 577432"/>
              <a:gd name="connsiteX57" fmla="*/ 414061 w 550128"/>
              <a:gd name="connsiteY57" fmla="*/ 10159 h 577432"/>
              <a:gd name="connsiteX58" fmla="*/ 473574 w 550128"/>
              <a:gd name="connsiteY58" fmla="*/ 0 h 577432"/>
              <a:gd name="connsiteX59" fmla="*/ 492511 w 550128"/>
              <a:gd name="connsiteY59" fmla="*/ 18863 h 577432"/>
              <a:gd name="connsiteX60" fmla="*/ 473574 w 550128"/>
              <a:gd name="connsiteY60" fmla="*/ 37726 h 577432"/>
              <a:gd name="connsiteX61" fmla="*/ 454637 w 550128"/>
              <a:gd name="connsiteY61" fmla="*/ 18863 h 577432"/>
              <a:gd name="connsiteX62" fmla="*/ 473574 w 550128"/>
              <a:gd name="connsiteY62"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550128" h="577432">
                <a:moveTo>
                  <a:pt x="26733" y="406999"/>
                </a:moveTo>
                <a:lnTo>
                  <a:pt x="105087" y="406999"/>
                </a:lnTo>
                <a:cubicBezTo>
                  <a:pt x="119836" y="406999"/>
                  <a:pt x="131820" y="418054"/>
                  <a:pt x="131820" y="432794"/>
                </a:cubicBezTo>
                <a:lnTo>
                  <a:pt x="131820" y="550715"/>
                </a:lnTo>
                <a:cubicBezTo>
                  <a:pt x="131820" y="565456"/>
                  <a:pt x="119836" y="577432"/>
                  <a:pt x="105087" y="577432"/>
                </a:cubicBezTo>
                <a:lnTo>
                  <a:pt x="26733" y="577432"/>
                </a:lnTo>
                <a:cubicBezTo>
                  <a:pt x="11984" y="577432"/>
                  <a:pt x="0" y="565456"/>
                  <a:pt x="0" y="550715"/>
                </a:cubicBezTo>
                <a:lnTo>
                  <a:pt x="0" y="432794"/>
                </a:lnTo>
                <a:cubicBezTo>
                  <a:pt x="0" y="418054"/>
                  <a:pt x="11984" y="406999"/>
                  <a:pt x="26733" y="406999"/>
                </a:cubicBezTo>
                <a:close/>
                <a:moveTo>
                  <a:pt x="230484" y="314976"/>
                </a:moveTo>
                <a:lnTo>
                  <a:pt x="308926" y="314976"/>
                </a:lnTo>
                <a:cubicBezTo>
                  <a:pt x="323692" y="314976"/>
                  <a:pt x="335689" y="326948"/>
                  <a:pt x="335689" y="340761"/>
                </a:cubicBezTo>
                <a:lnTo>
                  <a:pt x="335689" y="550726"/>
                </a:lnTo>
                <a:cubicBezTo>
                  <a:pt x="335689" y="565460"/>
                  <a:pt x="323692" y="577432"/>
                  <a:pt x="308926" y="577432"/>
                </a:cubicBezTo>
                <a:lnTo>
                  <a:pt x="230484" y="577432"/>
                </a:lnTo>
                <a:cubicBezTo>
                  <a:pt x="215718" y="577432"/>
                  <a:pt x="203721" y="565460"/>
                  <a:pt x="203721" y="550726"/>
                </a:cubicBezTo>
                <a:lnTo>
                  <a:pt x="203721" y="340761"/>
                </a:lnTo>
                <a:cubicBezTo>
                  <a:pt x="203721" y="326948"/>
                  <a:pt x="215718" y="314976"/>
                  <a:pt x="230484" y="314976"/>
                </a:cubicBezTo>
                <a:close/>
                <a:moveTo>
                  <a:pt x="434354" y="209935"/>
                </a:moveTo>
                <a:lnTo>
                  <a:pt x="512796" y="209935"/>
                </a:lnTo>
                <a:cubicBezTo>
                  <a:pt x="527562" y="209935"/>
                  <a:pt x="539559" y="221909"/>
                  <a:pt x="539559" y="235724"/>
                </a:cubicBezTo>
                <a:lnTo>
                  <a:pt x="539559" y="550722"/>
                </a:lnTo>
                <a:cubicBezTo>
                  <a:pt x="539559" y="565458"/>
                  <a:pt x="527562" y="577432"/>
                  <a:pt x="512796" y="577432"/>
                </a:cubicBezTo>
                <a:lnTo>
                  <a:pt x="434354" y="577432"/>
                </a:lnTo>
                <a:cubicBezTo>
                  <a:pt x="419588" y="577432"/>
                  <a:pt x="407591" y="565458"/>
                  <a:pt x="407591" y="550722"/>
                </a:cubicBezTo>
                <a:lnTo>
                  <a:pt x="407591" y="235724"/>
                </a:lnTo>
                <a:cubicBezTo>
                  <a:pt x="407591" y="221909"/>
                  <a:pt x="419588" y="209935"/>
                  <a:pt x="434354" y="209935"/>
                </a:cubicBezTo>
                <a:close/>
                <a:moveTo>
                  <a:pt x="414061" y="10159"/>
                </a:moveTo>
                <a:lnTo>
                  <a:pt x="456505" y="42387"/>
                </a:lnTo>
                <a:lnTo>
                  <a:pt x="463886" y="42387"/>
                </a:lnTo>
                <a:cubicBezTo>
                  <a:pt x="466654" y="42387"/>
                  <a:pt x="468500" y="44229"/>
                  <a:pt x="471268" y="46070"/>
                </a:cubicBezTo>
                <a:lnTo>
                  <a:pt x="465732" y="81981"/>
                </a:lnTo>
                <a:lnTo>
                  <a:pt x="473113" y="88427"/>
                </a:lnTo>
                <a:lnTo>
                  <a:pt x="481417" y="81981"/>
                </a:lnTo>
                <a:lnTo>
                  <a:pt x="475881" y="46070"/>
                </a:lnTo>
                <a:cubicBezTo>
                  <a:pt x="477727" y="44229"/>
                  <a:pt x="480495" y="42387"/>
                  <a:pt x="483263" y="42387"/>
                </a:cubicBezTo>
                <a:lnTo>
                  <a:pt x="489722" y="42387"/>
                </a:lnTo>
                <a:lnTo>
                  <a:pt x="533088" y="10159"/>
                </a:lnTo>
                <a:cubicBezTo>
                  <a:pt x="537702" y="7397"/>
                  <a:pt x="544161" y="8318"/>
                  <a:pt x="547851" y="12922"/>
                </a:cubicBezTo>
                <a:cubicBezTo>
                  <a:pt x="551542" y="17526"/>
                  <a:pt x="550619" y="23971"/>
                  <a:pt x="546006" y="27655"/>
                </a:cubicBezTo>
                <a:lnTo>
                  <a:pt x="499871" y="61724"/>
                </a:lnTo>
                <a:cubicBezTo>
                  <a:pt x="498026" y="62645"/>
                  <a:pt x="496180" y="63566"/>
                  <a:pt x="494335" y="63566"/>
                </a:cubicBezTo>
                <a:lnTo>
                  <a:pt x="494335" y="111447"/>
                </a:lnTo>
                <a:lnTo>
                  <a:pt x="513712" y="178665"/>
                </a:lnTo>
                <a:cubicBezTo>
                  <a:pt x="514634" y="185111"/>
                  <a:pt x="511866" y="190635"/>
                  <a:pt x="506330" y="192477"/>
                </a:cubicBezTo>
                <a:cubicBezTo>
                  <a:pt x="505407" y="192477"/>
                  <a:pt x="504485" y="192477"/>
                  <a:pt x="503562" y="192477"/>
                </a:cubicBezTo>
                <a:cubicBezTo>
                  <a:pt x="498949" y="192477"/>
                  <a:pt x="494335" y="189715"/>
                  <a:pt x="493412" y="185111"/>
                </a:cubicBezTo>
                <a:lnTo>
                  <a:pt x="473113" y="116051"/>
                </a:lnTo>
                <a:lnTo>
                  <a:pt x="453737" y="185111"/>
                </a:lnTo>
                <a:cubicBezTo>
                  <a:pt x="452814" y="189715"/>
                  <a:pt x="448200" y="192477"/>
                  <a:pt x="443587" y="192477"/>
                </a:cubicBezTo>
                <a:cubicBezTo>
                  <a:pt x="442664" y="192477"/>
                  <a:pt x="441742" y="192477"/>
                  <a:pt x="440819" y="192477"/>
                </a:cubicBezTo>
                <a:cubicBezTo>
                  <a:pt x="435283" y="190635"/>
                  <a:pt x="431592" y="184190"/>
                  <a:pt x="433437" y="178665"/>
                </a:cubicBezTo>
                <a:lnTo>
                  <a:pt x="452814" y="111447"/>
                </a:lnTo>
                <a:lnTo>
                  <a:pt x="452814" y="63566"/>
                </a:lnTo>
                <a:cubicBezTo>
                  <a:pt x="450969" y="63566"/>
                  <a:pt x="449123" y="62645"/>
                  <a:pt x="447278" y="61724"/>
                </a:cubicBezTo>
                <a:lnTo>
                  <a:pt x="401143" y="27655"/>
                </a:lnTo>
                <a:cubicBezTo>
                  <a:pt x="396530" y="23971"/>
                  <a:pt x="395607" y="17526"/>
                  <a:pt x="399298" y="12922"/>
                </a:cubicBezTo>
                <a:cubicBezTo>
                  <a:pt x="402989" y="8318"/>
                  <a:pt x="409447" y="7397"/>
                  <a:pt x="414061" y="10159"/>
                </a:cubicBezTo>
                <a:close/>
                <a:moveTo>
                  <a:pt x="473574" y="0"/>
                </a:moveTo>
                <a:cubicBezTo>
                  <a:pt x="484033" y="0"/>
                  <a:pt x="492511" y="8445"/>
                  <a:pt x="492511" y="18863"/>
                </a:cubicBezTo>
                <a:cubicBezTo>
                  <a:pt x="492511" y="29281"/>
                  <a:pt x="484033" y="37726"/>
                  <a:pt x="473574" y="37726"/>
                </a:cubicBezTo>
                <a:cubicBezTo>
                  <a:pt x="463115" y="37726"/>
                  <a:pt x="454637" y="29281"/>
                  <a:pt x="454637" y="18863"/>
                </a:cubicBezTo>
                <a:cubicBezTo>
                  <a:pt x="454637" y="8445"/>
                  <a:pt x="463115" y="0"/>
                  <a:pt x="4735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32" name="椭圆 23">
            <a:extLst>
              <a:ext uri="{FF2B5EF4-FFF2-40B4-BE49-F238E27FC236}">
                <a16:creationId xmlns="" xmlns:a16="http://schemas.microsoft.com/office/drawing/2014/main" id="{BDF01240-8492-4B58-A27B-7EA66AB9AEB5}"/>
              </a:ext>
            </a:extLst>
          </p:cNvPr>
          <p:cNvSpPr/>
          <p:nvPr/>
        </p:nvSpPr>
        <p:spPr>
          <a:xfrm>
            <a:off x="6384925" y="4721225"/>
            <a:ext cx="368300" cy="457200"/>
          </a:xfrm>
          <a:custGeom>
            <a:avLst/>
            <a:gdLst>
              <a:gd name="connsiteX0" fmla="*/ 433201 w 490006"/>
              <a:gd name="connsiteY0" fmla="*/ 523949 h 607498"/>
              <a:gd name="connsiteX1" fmla="*/ 433201 w 490006"/>
              <a:gd name="connsiteY1" fmla="*/ 565984 h 607498"/>
              <a:gd name="connsiteX2" fmla="*/ 303860 w 490006"/>
              <a:gd name="connsiteY2" fmla="*/ 607498 h 607498"/>
              <a:gd name="connsiteX3" fmla="*/ 174649 w 490006"/>
              <a:gd name="connsiteY3" fmla="*/ 565984 h 607498"/>
              <a:gd name="connsiteX4" fmla="*/ 174649 w 490006"/>
              <a:gd name="connsiteY4" fmla="*/ 560518 h 607498"/>
              <a:gd name="connsiteX5" fmla="*/ 174780 w 490006"/>
              <a:gd name="connsiteY5" fmla="*/ 559737 h 607498"/>
              <a:gd name="connsiteX6" fmla="*/ 174780 w 490006"/>
              <a:gd name="connsiteY6" fmla="*/ 559347 h 607498"/>
              <a:gd name="connsiteX7" fmla="*/ 174780 w 490006"/>
              <a:gd name="connsiteY7" fmla="*/ 524079 h 607498"/>
              <a:gd name="connsiteX8" fmla="*/ 303860 w 490006"/>
              <a:gd name="connsiteY8" fmla="*/ 553881 h 607498"/>
              <a:gd name="connsiteX9" fmla="*/ 433201 w 490006"/>
              <a:gd name="connsiteY9" fmla="*/ 523949 h 607498"/>
              <a:gd name="connsiteX10" fmla="*/ 0 w 490006"/>
              <a:gd name="connsiteY10" fmla="*/ 468978 h 607498"/>
              <a:gd name="connsiteX11" fmla="*/ 23849 w 490006"/>
              <a:gd name="connsiteY11" fmla="*/ 481871 h 607498"/>
              <a:gd name="connsiteX12" fmla="*/ 24240 w 490006"/>
              <a:gd name="connsiteY12" fmla="*/ 482001 h 607498"/>
              <a:gd name="connsiteX13" fmla="*/ 129281 w 490006"/>
              <a:gd name="connsiteY13" fmla="*/ 498931 h 607498"/>
              <a:gd name="connsiteX14" fmla="*/ 157431 w 490006"/>
              <a:gd name="connsiteY14" fmla="*/ 497890 h 607498"/>
              <a:gd name="connsiteX15" fmla="*/ 157431 w 490006"/>
              <a:gd name="connsiteY15" fmla="*/ 498020 h 607498"/>
              <a:gd name="connsiteX16" fmla="*/ 157301 w 490006"/>
              <a:gd name="connsiteY16" fmla="*/ 498931 h 607498"/>
              <a:gd name="connsiteX17" fmla="*/ 157301 w 490006"/>
              <a:gd name="connsiteY17" fmla="*/ 551415 h 607498"/>
              <a:gd name="connsiteX18" fmla="*/ 129151 w 490006"/>
              <a:gd name="connsiteY18" fmla="*/ 552457 h 607498"/>
              <a:gd name="connsiteX19" fmla="*/ 0 w 490006"/>
              <a:gd name="connsiteY19" fmla="*/ 511043 h 607498"/>
              <a:gd name="connsiteX20" fmla="*/ 433200 w 490006"/>
              <a:gd name="connsiteY20" fmla="*/ 453101 h 607498"/>
              <a:gd name="connsiteX21" fmla="*/ 433200 w 490006"/>
              <a:gd name="connsiteY21" fmla="*/ 495166 h 607498"/>
              <a:gd name="connsiteX22" fmla="*/ 303865 w 490006"/>
              <a:gd name="connsiteY22" fmla="*/ 536580 h 607498"/>
              <a:gd name="connsiteX23" fmla="*/ 174790 w 490006"/>
              <a:gd name="connsiteY23" fmla="*/ 496208 h 607498"/>
              <a:gd name="connsiteX24" fmla="*/ 174790 w 490006"/>
              <a:gd name="connsiteY24" fmla="*/ 488394 h 607498"/>
              <a:gd name="connsiteX25" fmla="*/ 174790 w 490006"/>
              <a:gd name="connsiteY25" fmla="*/ 453231 h 607498"/>
              <a:gd name="connsiteX26" fmla="*/ 303865 w 490006"/>
              <a:gd name="connsiteY26" fmla="*/ 483054 h 607498"/>
              <a:gd name="connsiteX27" fmla="*/ 433200 w 490006"/>
              <a:gd name="connsiteY27" fmla="*/ 453101 h 607498"/>
              <a:gd name="connsiteX28" fmla="*/ 0 w 490006"/>
              <a:gd name="connsiteY28" fmla="*/ 398201 h 607498"/>
              <a:gd name="connsiteX29" fmla="*/ 61774 w 490006"/>
              <a:gd name="connsiteY29" fmla="*/ 421900 h 607498"/>
              <a:gd name="connsiteX30" fmla="*/ 62034 w 490006"/>
              <a:gd name="connsiteY30" fmla="*/ 421900 h 607498"/>
              <a:gd name="connsiteX31" fmla="*/ 129281 w 490006"/>
              <a:gd name="connsiteY31" fmla="*/ 428020 h 607498"/>
              <a:gd name="connsiteX32" fmla="*/ 157431 w 490006"/>
              <a:gd name="connsiteY32" fmla="*/ 426979 h 607498"/>
              <a:gd name="connsiteX33" fmla="*/ 157431 w 490006"/>
              <a:gd name="connsiteY33" fmla="*/ 427239 h 607498"/>
              <a:gd name="connsiteX34" fmla="*/ 157301 w 490006"/>
              <a:gd name="connsiteY34" fmla="*/ 428020 h 607498"/>
              <a:gd name="connsiteX35" fmla="*/ 157301 w 490006"/>
              <a:gd name="connsiteY35" fmla="*/ 480497 h 607498"/>
              <a:gd name="connsiteX36" fmla="*/ 129151 w 490006"/>
              <a:gd name="connsiteY36" fmla="*/ 481539 h 607498"/>
              <a:gd name="connsiteX37" fmla="*/ 30366 w 490006"/>
              <a:gd name="connsiteY37" fmla="*/ 465783 h 607498"/>
              <a:gd name="connsiteX38" fmla="*/ 30235 w 490006"/>
              <a:gd name="connsiteY38" fmla="*/ 465783 h 607498"/>
              <a:gd name="connsiteX39" fmla="*/ 131 w 490006"/>
              <a:gd name="connsiteY39" fmla="*/ 440130 h 607498"/>
              <a:gd name="connsiteX40" fmla="*/ 0 w 490006"/>
              <a:gd name="connsiteY40" fmla="*/ 439219 h 607498"/>
              <a:gd name="connsiteX41" fmla="*/ 174790 w 490006"/>
              <a:gd name="connsiteY41" fmla="*/ 382324 h 607498"/>
              <a:gd name="connsiteX42" fmla="*/ 303995 w 490006"/>
              <a:gd name="connsiteY42" fmla="*/ 412118 h 607498"/>
              <a:gd name="connsiteX43" fmla="*/ 433200 w 490006"/>
              <a:gd name="connsiteY43" fmla="*/ 382324 h 607498"/>
              <a:gd name="connsiteX44" fmla="*/ 433200 w 490006"/>
              <a:gd name="connsiteY44" fmla="*/ 424218 h 607498"/>
              <a:gd name="connsiteX45" fmla="*/ 303865 w 490006"/>
              <a:gd name="connsiteY45" fmla="*/ 465591 h 607498"/>
              <a:gd name="connsiteX46" fmla="*/ 174790 w 490006"/>
              <a:gd name="connsiteY46" fmla="*/ 425389 h 607498"/>
              <a:gd name="connsiteX47" fmla="*/ 174790 w 490006"/>
              <a:gd name="connsiteY47" fmla="*/ 417582 h 607498"/>
              <a:gd name="connsiteX48" fmla="*/ 174790 w 490006"/>
              <a:gd name="connsiteY48" fmla="*/ 417452 h 607498"/>
              <a:gd name="connsiteX49" fmla="*/ 489865 w 490006"/>
              <a:gd name="connsiteY49" fmla="*/ 354874 h 607498"/>
              <a:gd name="connsiteX50" fmla="*/ 489865 w 490006"/>
              <a:gd name="connsiteY50" fmla="*/ 397184 h 607498"/>
              <a:gd name="connsiteX51" fmla="*/ 450419 w 490006"/>
              <a:gd name="connsiteY51" fmla="*/ 426216 h 607498"/>
              <a:gd name="connsiteX52" fmla="*/ 450549 w 490006"/>
              <a:gd name="connsiteY52" fmla="*/ 424263 h 607498"/>
              <a:gd name="connsiteX53" fmla="*/ 450549 w 490006"/>
              <a:gd name="connsiteY53" fmla="*/ 373100 h 607498"/>
              <a:gd name="connsiteX54" fmla="*/ 489865 w 490006"/>
              <a:gd name="connsiteY54" fmla="*/ 354874 h 607498"/>
              <a:gd name="connsiteX55" fmla="*/ 302952 w 490006"/>
              <a:gd name="connsiteY55" fmla="*/ 333376 h 607498"/>
              <a:gd name="connsiteX56" fmla="*/ 290045 w 490006"/>
              <a:gd name="connsiteY56" fmla="*/ 333766 h 607498"/>
              <a:gd name="connsiteX57" fmla="*/ 287307 w 490006"/>
              <a:gd name="connsiteY57" fmla="*/ 334938 h 607498"/>
              <a:gd name="connsiteX58" fmla="*/ 288741 w 490006"/>
              <a:gd name="connsiteY58" fmla="*/ 337671 h 607498"/>
              <a:gd name="connsiteX59" fmla="*/ 271531 w 490006"/>
              <a:gd name="connsiteY59" fmla="*/ 347043 h 607498"/>
              <a:gd name="connsiteX60" fmla="*/ 307646 w 490006"/>
              <a:gd name="connsiteY60" fmla="*/ 356935 h 607498"/>
              <a:gd name="connsiteX61" fmla="*/ 325377 w 490006"/>
              <a:gd name="connsiteY61" fmla="*/ 360320 h 607498"/>
              <a:gd name="connsiteX62" fmla="*/ 312209 w 490006"/>
              <a:gd name="connsiteY62" fmla="*/ 363053 h 607498"/>
              <a:gd name="connsiteX63" fmla="*/ 293043 w 490006"/>
              <a:gd name="connsiteY63" fmla="*/ 360971 h 607498"/>
              <a:gd name="connsiteX64" fmla="*/ 290566 w 490006"/>
              <a:gd name="connsiteY64" fmla="*/ 360710 h 607498"/>
              <a:gd name="connsiteX65" fmla="*/ 288480 w 490006"/>
              <a:gd name="connsiteY65" fmla="*/ 361101 h 607498"/>
              <a:gd name="connsiteX66" fmla="*/ 280658 w 490006"/>
              <a:gd name="connsiteY66" fmla="*/ 364485 h 607498"/>
              <a:gd name="connsiteX67" fmla="*/ 281309 w 490006"/>
              <a:gd name="connsiteY67" fmla="*/ 366047 h 607498"/>
              <a:gd name="connsiteX68" fmla="*/ 305429 w 490006"/>
              <a:gd name="connsiteY68" fmla="*/ 369691 h 607498"/>
              <a:gd name="connsiteX69" fmla="*/ 306733 w 490006"/>
              <a:gd name="connsiteY69" fmla="*/ 372295 h 607498"/>
              <a:gd name="connsiteX70" fmla="*/ 310514 w 490006"/>
              <a:gd name="connsiteY70" fmla="*/ 373336 h 607498"/>
              <a:gd name="connsiteX71" fmla="*/ 323422 w 490006"/>
              <a:gd name="connsiteY71" fmla="*/ 372946 h 607498"/>
              <a:gd name="connsiteX72" fmla="*/ 326160 w 490006"/>
              <a:gd name="connsiteY72" fmla="*/ 371774 h 607498"/>
              <a:gd name="connsiteX73" fmla="*/ 324856 w 490006"/>
              <a:gd name="connsiteY73" fmla="*/ 369301 h 607498"/>
              <a:gd name="connsiteX74" fmla="*/ 344804 w 490006"/>
              <a:gd name="connsiteY74" fmla="*/ 359799 h 607498"/>
              <a:gd name="connsiteX75" fmla="*/ 309993 w 490006"/>
              <a:gd name="connsiteY75" fmla="*/ 350297 h 607498"/>
              <a:gd name="connsiteX76" fmla="*/ 290957 w 490006"/>
              <a:gd name="connsiteY76" fmla="*/ 346522 h 607498"/>
              <a:gd name="connsiteX77" fmla="*/ 304647 w 490006"/>
              <a:gd name="connsiteY77" fmla="*/ 343529 h 607498"/>
              <a:gd name="connsiteX78" fmla="*/ 320684 w 490006"/>
              <a:gd name="connsiteY78" fmla="*/ 344570 h 607498"/>
              <a:gd name="connsiteX79" fmla="*/ 324986 w 490006"/>
              <a:gd name="connsiteY79" fmla="*/ 344179 h 607498"/>
              <a:gd name="connsiteX80" fmla="*/ 330071 w 490006"/>
              <a:gd name="connsiteY80" fmla="*/ 340144 h 607498"/>
              <a:gd name="connsiteX81" fmla="*/ 328246 w 490006"/>
              <a:gd name="connsiteY81" fmla="*/ 338713 h 607498"/>
              <a:gd name="connsiteX82" fmla="*/ 308037 w 490006"/>
              <a:gd name="connsiteY82" fmla="*/ 336760 h 607498"/>
              <a:gd name="connsiteX83" fmla="*/ 306864 w 490006"/>
              <a:gd name="connsiteY83" fmla="*/ 334417 h 607498"/>
              <a:gd name="connsiteX84" fmla="*/ 302952 w 490006"/>
              <a:gd name="connsiteY84" fmla="*/ 333376 h 607498"/>
              <a:gd name="connsiteX85" fmla="*/ 0 w 490006"/>
              <a:gd name="connsiteY85" fmla="*/ 327283 h 607498"/>
              <a:gd name="connsiteX86" fmla="*/ 43919 w 490006"/>
              <a:gd name="connsiteY86" fmla="*/ 346674 h 607498"/>
              <a:gd name="connsiteX87" fmla="*/ 102435 w 490006"/>
              <a:gd name="connsiteY87" fmla="*/ 356174 h 607498"/>
              <a:gd name="connsiteX88" fmla="*/ 129281 w 490006"/>
              <a:gd name="connsiteY88" fmla="*/ 357215 h 607498"/>
              <a:gd name="connsiteX89" fmla="*/ 143747 w 490006"/>
              <a:gd name="connsiteY89" fmla="*/ 356955 h 607498"/>
              <a:gd name="connsiteX90" fmla="*/ 151306 w 490006"/>
              <a:gd name="connsiteY90" fmla="*/ 356564 h 607498"/>
              <a:gd name="connsiteX91" fmla="*/ 157431 w 490006"/>
              <a:gd name="connsiteY91" fmla="*/ 356304 h 607498"/>
              <a:gd name="connsiteX92" fmla="*/ 157301 w 490006"/>
              <a:gd name="connsiteY92" fmla="*/ 363201 h 607498"/>
              <a:gd name="connsiteX93" fmla="*/ 157301 w 490006"/>
              <a:gd name="connsiteY93" fmla="*/ 378037 h 607498"/>
              <a:gd name="connsiteX94" fmla="*/ 157301 w 490006"/>
              <a:gd name="connsiteY94" fmla="*/ 407188 h 607498"/>
              <a:gd name="connsiteX95" fmla="*/ 157301 w 490006"/>
              <a:gd name="connsiteY95" fmla="*/ 409531 h 607498"/>
              <a:gd name="connsiteX96" fmla="*/ 143356 w 490006"/>
              <a:gd name="connsiteY96" fmla="*/ 410442 h 607498"/>
              <a:gd name="connsiteX97" fmla="*/ 111166 w 490006"/>
              <a:gd name="connsiteY97" fmla="*/ 410181 h 607498"/>
              <a:gd name="connsiteX98" fmla="*/ 49654 w 490006"/>
              <a:gd name="connsiteY98" fmla="*/ 401202 h 607498"/>
              <a:gd name="connsiteX99" fmla="*/ 9514 w 490006"/>
              <a:gd name="connsiteY99" fmla="*/ 383373 h 607498"/>
              <a:gd name="connsiteX100" fmla="*/ 1303 w 490006"/>
              <a:gd name="connsiteY100" fmla="*/ 374133 h 607498"/>
              <a:gd name="connsiteX101" fmla="*/ 0 w 490006"/>
              <a:gd name="connsiteY101" fmla="*/ 366975 h 607498"/>
              <a:gd name="connsiteX102" fmla="*/ 0 w 490006"/>
              <a:gd name="connsiteY102" fmla="*/ 327283 h 607498"/>
              <a:gd name="connsiteX103" fmla="*/ 303995 w 490006"/>
              <a:gd name="connsiteY103" fmla="*/ 311899 h 607498"/>
              <a:gd name="connsiteX104" fmla="*/ 433200 w 490006"/>
              <a:gd name="connsiteY104" fmla="*/ 353291 h 607498"/>
              <a:gd name="connsiteX105" fmla="*/ 303995 w 490006"/>
              <a:gd name="connsiteY105" fmla="*/ 394813 h 607498"/>
              <a:gd name="connsiteX106" fmla="*/ 174790 w 490006"/>
              <a:gd name="connsiteY106" fmla="*/ 353291 h 607498"/>
              <a:gd name="connsiteX107" fmla="*/ 303995 w 490006"/>
              <a:gd name="connsiteY107" fmla="*/ 311899 h 607498"/>
              <a:gd name="connsiteX108" fmla="*/ 489865 w 490006"/>
              <a:gd name="connsiteY108" fmla="*/ 282967 h 607498"/>
              <a:gd name="connsiteX109" fmla="*/ 489865 w 490006"/>
              <a:gd name="connsiteY109" fmla="*/ 325954 h 607498"/>
              <a:gd name="connsiteX110" fmla="*/ 450504 w 490006"/>
              <a:gd name="connsiteY110" fmla="*/ 354873 h 607498"/>
              <a:gd name="connsiteX111" fmla="*/ 450635 w 490006"/>
              <a:gd name="connsiteY111" fmla="*/ 353310 h 607498"/>
              <a:gd name="connsiteX112" fmla="*/ 405539 w 490006"/>
              <a:gd name="connsiteY112" fmla="*/ 310192 h 607498"/>
              <a:gd name="connsiteX113" fmla="*/ 489865 w 490006"/>
              <a:gd name="connsiteY113" fmla="*/ 282967 h 607498"/>
              <a:gd name="connsiteX114" fmla="*/ 231525 w 490006"/>
              <a:gd name="connsiteY114" fmla="*/ 282967 h 607498"/>
              <a:gd name="connsiteX115" fmla="*/ 259116 w 490006"/>
              <a:gd name="connsiteY115" fmla="*/ 297322 h 607498"/>
              <a:gd name="connsiteX116" fmla="*/ 231525 w 490006"/>
              <a:gd name="connsiteY116" fmla="*/ 302020 h 607498"/>
              <a:gd name="connsiteX117" fmla="*/ 125663 w 490006"/>
              <a:gd name="connsiteY117" fmla="*/ 272560 h 607498"/>
              <a:gd name="connsiteX118" fmla="*/ 112759 w 490006"/>
              <a:gd name="connsiteY118" fmla="*/ 272820 h 607498"/>
              <a:gd name="connsiteX119" fmla="*/ 110021 w 490006"/>
              <a:gd name="connsiteY119" fmla="*/ 273993 h 607498"/>
              <a:gd name="connsiteX120" fmla="*/ 111455 w 490006"/>
              <a:gd name="connsiteY120" fmla="*/ 276728 h 607498"/>
              <a:gd name="connsiteX121" fmla="*/ 94250 w 490006"/>
              <a:gd name="connsiteY121" fmla="*/ 286107 h 607498"/>
              <a:gd name="connsiteX122" fmla="*/ 130355 w 490006"/>
              <a:gd name="connsiteY122" fmla="*/ 296137 h 607498"/>
              <a:gd name="connsiteX123" fmla="*/ 148082 w 490006"/>
              <a:gd name="connsiteY123" fmla="*/ 299393 h 607498"/>
              <a:gd name="connsiteX124" fmla="*/ 134917 w 490006"/>
              <a:gd name="connsiteY124" fmla="*/ 302259 h 607498"/>
              <a:gd name="connsiteX125" fmla="*/ 115756 w 490006"/>
              <a:gd name="connsiteY125" fmla="*/ 300175 h 607498"/>
              <a:gd name="connsiteX126" fmla="*/ 113280 w 490006"/>
              <a:gd name="connsiteY126" fmla="*/ 299914 h 607498"/>
              <a:gd name="connsiteX127" fmla="*/ 111194 w 490006"/>
              <a:gd name="connsiteY127" fmla="*/ 300175 h 607498"/>
              <a:gd name="connsiteX128" fmla="*/ 103374 w 490006"/>
              <a:gd name="connsiteY128" fmla="*/ 303561 h 607498"/>
              <a:gd name="connsiteX129" fmla="*/ 104025 w 490006"/>
              <a:gd name="connsiteY129" fmla="*/ 305124 h 607498"/>
              <a:gd name="connsiteX130" fmla="*/ 128139 w 490006"/>
              <a:gd name="connsiteY130" fmla="*/ 308772 h 607498"/>
              <a:gd name="connsiteX131" fmla="*/ 129443 w 490006"/>
              <a:gd name="connsiteY131" fmla="*/ 311377 h 607498"/>
              <a:gd name="connsiteX132" fmla="*/ 133223 w 490006"/>
              <a:gd name="connsiteY132" fmla="*/ 312419 h 607498"/>
              <a:gd name="connsiteX133" fmla="*/ 146127 w 490006"/>
              <a:gd name="connsiteY133" fmla="*/ 312158 h 607498"/>
              <a:gd name="connsiteX134" fmla="*/ 148864 w 490006"/>
              <a:gd name="connsiteY134" fmla="*/ 310986 h 607498"/>
              <a:gd name="connsiteX135" fmla="*/ 147560 w 490006"/>
              <a:gd name="connsiteY135" fmla="*/ 308511 h 607498"/>
              <a:gd name="connsiteX136" fmla="*/ 167503 w 490006"/>
              <a:gd name="connsiteY136" fmla="*/ 299002 h 607498"/>
              <a:gd name="connsiteX137" fmla="*/ 132701 w 490006"/>
              <a:gd name="connsiteY137" fmla="*/ 289493 h 607498"/>
              <a:gd name="connsiteX138" fmla="*/ 113671 w 490006"/>
              <a:gd name="connsiteY138" fmla="*/ 285586 h 607498"/>
              <a:gd name="connsiteX139" fmla="*/ 127357 w 490006"/>
              <a:gd name="connsiteY139" fmla="*/ 282720 h 607498"/>
              <a:gd name="connsiteX140" fmla="*/ 143389 w 490006"/>
              <a:gd name="connsiteY140" fmla="*/ 283762 h 607498"/>
              <a:gd name="connsiteX141" fmla="*/ 147691 w 490006"/>
              <a:gd name="connsiteY141" fmla="*/ 283241 h 607498"/>
              <a:gd name="connsiteX142" fmla="*/ 152774 w 490006"/>
              <a:gd name="connsiteY142" fmla="*/ 279333 h 607498"/>
              <a:gd name="connsiteX143" fmla="*/ 150949 w 490006"/>
              <a:gd name="connsiteY143" fmla="*/ 277770 h 607498"/>
              <a:gd name="connsiteX144" fmla="*/ 130746 w 490006"/>
              <a:gd name="connsiteY144" fmla="*/ 275947 h 607498"/>
              <a:gd name="connsiteX145" fmla="*/ 129573 w 490006"/>
              <a:gd name="connsiteY145" fmla="*/ 273602 h 607498"/>
              <a:gd name="connsiteX146" fmla="*/ 125663 w 490006"/>
              <a:gd name="connsiteY146" fmla="*/ 272560 h 607498"/>
              <a:gd name="connsiteX147" fmla="*/ 129312 w 490006"/>
              <a:gd name="connsiteY147" fmla="*/ 256929 h 607498"/>
              <a:gd name="connsiteX148" fmla="*/ 211690 w 490006"/>
              <a:gd name="connsiteY148" fmla="*/ 267089 h 607498"/>
              <a:gd name="connsiteX149" fmla="*/ 214166 w 490006"/>
              <a:gd name="connsiteY149" fmla="*/ 267480 h 607498"/>
              <a:gd name="connsiteX150" fmla="*/ 214166 w 490006"/>
              <a:gd name="connsiteY150" fmla="*/ 306427 h 607498"/>
              <a:gd name="connsiteX151" fmla="*/ 161638 w 490006"/>
              <a:gd name="connsiteY151" fmla="*/ 338340 h 607498"/>
              <a:gd name="connsiteX152" fmla="*/ 129312 w 490006"/>
              <a:gd name="connsiteY152" fmla="*/ 339773 h 607498"/>
              <a:gd name="connsiteX153" fmla="*/ 141 w 490006"/>
              <a:gd name="connsiteY153" fmla="*/ 298351 h 607498"/>
              <a:gd name="connsiteX154" fmla="*/ 129312 w 490006"/>
              <a:gd name="connsiteY154" fmla="*/ 256929 h 607498"/>
              <a:gd name="connsiteX155" fmla="*/ 489865 w 490006"/>
              <a:gd name="connsiteY155" fmla="*/ 212049 h 607498"/>
              <a:gd name="connsiteX156" fmla="*/ 489865 w 490006"/>
              <a:gd name="connsiteY156" fmla="*/ 254084 h 607498"/>
              <a:gd name="connsiteX157" fmla="*/ 360695 w 490006"/>
              <a:gd name="connsiteY157" fmla="*/ 295598 h 607498"/>
              <a:gd name="connsiteX158" fmla="*/ 231525 w 490006"/>
              <a:gd name="connsiteY158" fmla="*/ 254084 h 607498"/>
              <a:gd name="connsiteX159" fmla="*/ 231525 w 490006"/>
              <a:gd name="connsiteY159" fmla="*/ 212179 h 607498"/>
              <a:gd name="connsiteX160" fmla="*/ 360695 w 490006"/>
              <a:gd name="connsiteY160" fmla="*/ 241981 h 607498"/>
              <a:gd name="connsiteX161" fmla="*/ 489865 w 490006"/>
              <a:gd name="connsiteY161" fmla="*/ 212049 h 607498"/>
              <a:gd name="connsiteX162" fmla="*/ 231525 w 490006"/>
              <a:gd name="connsiteY162" fmla="*/ 141201 h 607498"/>
              <a:gd name="connsiteX163" fmla="*/ 292135 w 490006"/>
              <a:gd name="connsiteY163" fmla="*/ 164513 h 607498"/>
              <a:gd name="connsiteX164" fmla="*/ 360826 w 490006"/>
              <a:gd name="connsiteY164" fmla="*/ 171154 h 607498"/>
              <a:gd name="connsiteX165" fmla="*/ 489865 w 490006"/>
              <a:gd name="connsiteY165" fmla="*/ 141201 h 607498"/>
              <a:gd name="connsiteX166" fmla="*/ 489865 w 490006"/>
              <a:gd name="connsiteY166" fmla="*/ 183136 h 607498"/>
              <a:gd name="connsiteX167" fmla="*/ 360695 w 490006"/>
              <a:gd name="connsiteY167" fmla="*/ 224680 h 607498"/>
              <a:gd name="connsiteX168" fmla="*/ 231525 w 490006"/>
              <a:gd name="connsiteY168" fmla="*/ 183136 h 607498"/>
              <a:gd name="connsiteX169" fmla="*/ 231525 w 490006"/>
              <a:gd name="connsiteY169" fmla="*/ 70283 h 607498"/>
              <a:gd name="connsiteX170" fmla="*/ 360826 w 490006"/>
              <a:gd name="connsiteY170" fmla="*/ 100236 h 607498"/>
              <a:gd name="connsiteX171" fmla="*/ 489865 w 490006"/>
              <a:gd name="connsiteY171" fmla="*/ 70413 h 607498"/>
              <a:gd name="connsiteX172" fmla="*/ 489865 w 490006"/>
              <a:gd name="connsiteY172" fmla="*/ 112348 h 607498"/>
              <a:gd name="connsiteX173" fmla="*/ 360695 w 490006"/>
              <a:gd name="connsiteY173" fmla="*/ 153762 h 607498"/>
              <a:gd name="connsiteX174" fmla="*/ 295393 w 490006"/>
              <a:gd name="connsiteY174" fmla="*/ 147641 h 607498"/>
              <a:gd name="connsiteX175" fmla="*/ 231656 w 490006"/>
              <a:gd name="connsiteY175" fmla="*/ 112348 h 607498"/>
              <a:gd name="connsiteX176" fmla="*/ 231525 w 490006"/>
              <a:gd name="connsiteY176" fmla="*/ 111306 h 607498"/>
              <a:gd name="connsiteX177" fmla="*/ 355101 w 490006"/>
              <a:gd name="connsiteY177" fmla="*/ 17963 h 607498"/>
              <a:gd name="connsiteX178" fmla="*/ 342197 w 490006"/>
              <a:gd name="connsiteY178" fmla="*/ 18223 h 607498"/>
              <a:gd name="connsiteX179" fmla="*/ 339460 w 490006"/>
              <a:gd name="connsiteY179" fmla="*/ 19394 h 607498"/>
              <a:gd name="connsiteX180" fmla="*/ 340894 w 490006"/>
              <a:gd name="connsiteY180" fmla="*/ 22128 h 607498"/>
              <a:gd name="connsiteX181" fmla="*/ 323688 w 490006"/>
              <a:gd name="connsiteY181" fmla="*/ 31500 h 607498"/>
              <a:gd name="connsiteX182" fmla="*/ 359794 w 490006"/>
              <a:gd name="connsiteY182" fmla="*/ 41522 h 607498"/>
              <a:gd name="connsiteX183" fmla="*/ 377520 w 490006"/>
              <a:gd name="connsiteY183" fmla="*/ 44776 h 607498"/>
              <a:gd name="connsiteX184" fmla="*/ 364356 w 490006"/>
              <a:gd name="connsiteY184" fmla="*/ 47640 h 607498"/>
              <a:gd name="connsiteX185" fmla="*/ 345195 w 490006"/>
              <a:gd name="connsiteY185" fmla="*/ 45557 h 607498"/>
              <a:gd name="connsiteX186" fmla="*/ 342719 w 490006"/>
              <a:gd name="connsiteY186" fmla="*/ 45297 h 607498"/>
              <a:gd name="connsiteX187" fmla="*/ 340633 w 490006"/>
              <a:gd name="connsiteY187" fmla="*/ 45687 h 607498"/>
              <a:gd name="connsiteX188" fmla="*/ 332812 w 490006"/>
              <a:gd name="connsiteY188" fmla="*/ 48941 h 607498"/>
              <a:gd name="connsiteX189" fmla="*/ 333464 w 490006"/>
              <a:gd name="connsiteY189" fmla="*/ 50503 h 607498"/>
              <a:gd name="connsiteX190" fmla="*/ 357578 w 490006"/>
              <a:gd name="connsiteY190" fmla="*/ 54278 h 607498"/>
              <a:gd name="connsiteX191" fmla="*/ 358881 w 490006"/>
              <a:gd name="connsiteY191" fmla="*/ 56751 h 607498"/>
              <a:gd name="connsiteX192" fmla="*/ 362661 w 490006"/>
              <a:gd name="connsiteY192" fmla="*/ 57792 h 607498"/>
              <a:gd name="connsiteX193" fmla="*/ 375565 w 490006"/>
              <a:gd name="connsiteY193" fmla="*/ 57532 h 607498"/>
              <a:gd name="connsiteX194" fmla="*/ 378302 w 490006"/>
              <a:gd name="connsiteY194" fmla="*/ 56361 h 607498"/>
              <a:gd name="connsiteX195" fmla="*/ 376999 w 490006"/>
              <a:gd name="connsiteY195" fmla="*/ 53888 h 607498"/>
              <a:gd name="connsiteX196" fmla="*/ 396941 w 490006"/>
              <a:gd name="connsiteY196" fmla="*/ 44386 h 607498"/>
              <a:gd name="connsiteX197" fmla="*/ 362140 w 490006"/>
              <a:gd name="connsiteY197" fmla="*/ 34884 h 607498"/>
              <a:gd name="connsiteX198" fmla="*/ 343110 w 490006"/>
              <a:gd name="connsiteY198" fmla="*/ 31109 h 607498"/>
              <a:gd name="connsiteX199" fmla="*/ 356796 w 490006"/>
              <a:gd name="connsiteY199" fmla="*/ 28115 h 607498"/>
              <a:gd name="connsiteX200" fmla="*/ 372828 w 490006"/>
              <a:gd name="connsiteY200" fmla="*/ 29157 h 607498"/>
              <a:gd name="connsiteX201" fmla="*/ 377129 w 490006"/>
              <a:gd name="connsiteY201" fmla="*/ 28636 h 607498"/>
              <a:gd name="connsiteX202" fmla="*/ 382213 w 490006"/>
              <a:gd name="connsiteY202" fmla="*/ 24731 h 607498"/>
              <a:gd name="connsiteX203" fmla="*/ 380388 w 490006"/>
              <a:gd name="connsiteY203" fmla="*/ 23169 h 607498"/>
              <a:gd name="connsiteX204" fmla="*/ 360185 w 490006"/>
              <a:gd name="connsiteY204" fmla="*/ 21347 h 607498"/>
              <a:gd name="connsiteX205" fmla="*/ 359011 w 490006"/>
              <a:gd name="connsiteY205" fmla="*/ 19004 h 607498"/>
              <a:gd name="connsiteX206" fmla="*/ 355101 w 490006"/>
              <a:gd name="connsiteY206" fmla="*/ 17963 h 607498"/>
              <a:gd name="connsiteX207" fmla="*/ 360836 w 490006"/>
              <a:gd name="connsiteY207" fmla="*/ 0 h 607498"/>
              <a:gd name="connsiteX208" fmla="*/ 490006 w 490006"/>
              <a:gd name="connsiteY208" fmla="*/ 41392 h 607498"/>
              <a:gd name="connsiteX209" fmla="*/ 360836 w 490006"/>
              <a:gd name="connsiteY209" fmla="*/ 82914 h 607498"/>
              <a:gd name="connsiteX210" fmla="*/ 231666 w 490006"/>
              <a:gd name="connsiteY210" fmla="*/ 41392 h 607498"/>
              <a:gd name="connsiteX211" fmla="*/ 360836 w 490006"/>
              <a:gd name="connsiteY211" fmla="*/ 0 h 607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Lst>
            <a:rect l="l" t="t" r="r" b="b"/>
            <a:pathLst>
              <a:path w="490006" h="607498">
                <a:moveTo>
                  <a:pt x="433201" y="523949"/>
                </a:moveTo>
                <a:lnTo>
                  <a:pt x="433201" y="565984"/>
                </a:lnTo>
                <a:cubicBezTo>
                  <a:pt x="433201" y="583292"/>
                  <a:pt x="383916" y="607498"/>
                  <a:pt x="303860" y="607498"/>
                </a:cubicBezTo>
                <a:cubicBezTo>
                  <a:pt x="223804" y="607498"/>
                  <a:pt x="174649" y="583292"/>
                  <a:pt x="174649" y="565984"/>
                </a:cubicBezTo>
                <a:lnTo>
                  <a:pt x="174649" y="560518"/>
                </a:lnTo>
                <a:cubicBezTo>
                  <a:pt x="174780" y="560258"/>
                  <a:pt x="174780" y="559997"/>
                  <a:pt x="174780" y="559737"/>
                </a:cubicBezTo>
                <a:cubicBezTo>
                  <a:pt x="174780" y="559607"/>
                  <a:pt x="174780" y="559477"/>
                  <a:pt x="174780" y="559347"/>
                </a:cubicBezTo>
                <a:lnTo>
                  <a:pt x="174780" y="524079"/>
                </a:lnTo>
                <a:cubicBezTo>
                  <a:pt x="201248" y="543600"/>
                  <a:pt x="253662" y="553881"/>
                  <a:pt x="303860" y="553881"/>
                </a:cubicBezTo>
                <a:cubicBezTo>
                  <a:pt x="354188" y="553881"/>
                  <a:pt x="406864" y="543600"/>
                  <a:pt x="433201" y="523949"/>
                </a:cubicBezTo>
                <a:close/>
                <a:moveTo>
                  <a:pt x="0" y="468978"/>
                </a:moveTo>
                <a:cubicBezTo>
                  <a:pt x="5865" y="473406"/>
                  <a:pt x="13684" y="477834"/>
                  <a:pt x="23849" y="481871"/>
                </a:cubicBezTo>
                <a:cubicBezTo>
                  <a:pt x="23980" y="481871"/>
                  <a:pt x="24110" y="482001"/>
                  <a:pt x="24240" y="482001"/>
                </a:cubicBezTo>
                <a:cubicBezTo>
                  <a:pt x="51348" y="492811"/>
                  <a:pt x="89533" y="498931"/>
                  <a:pt x="129281" y="498931"/>
                </a:cubicBezTo>
                <a:cubicBezTo>
                  <a:pt x="138665" y="498931"/>
                  <a:pt x="148178" y="498541"/>
                  <a:pt x="157431" y="497890"/>
                </a:cubicBezTo>
                <a:lnTo>
                  <a:pt x="157431" y="498020"/>
                </a:lnTo>
                <a:cubicBezTo>
                  <a:pt x="157431" y="498411"/>
                  <a:pt x="157301" y="498671"/>
                  <a:pt x="157301" y="498931"/>
                </a:cubicBezTo>
                <a:lnTo>
                  <a:pt x="157301" y="551415"/>
                </a:lnTo>
                <a:cubicBezTo>
                  <a:pt x="148048" y="552066"/>
                  <a:pt x="138665" y="552457"/>
                  <a:pt x="129151" y="552457"/>
                </a:cubicBezTo>
                <a:cubicBezTo>
                  <a:pt x="49132" y="552457"/>
                  <a:pt x="0" y="528364"/>
                  <a:pt x="0" y="511043"/>
                </a:cubicBezTo>
                <a:close/>
                <a:moveTo>
                  <a:pt x="433200" y="453101"/>
                </a:moveTo>
                <a:lnTo>
                  <a:pt x="433200" y="495166"/>
                </a:lnTo>
                <a:cubicBezTo>
                  <a:pt x="433200" y="512357"/>
                  <a:pt x="383917" y="536580"/>
                  <a:pt x="303865" y="536580"/>
                </a:cubicBezTo>
                <a:cubicBezTo>
                  <a:pt x="225638" y="536580"/>
                  <a:pt x="176876" y="513399"/>
                  <a:pt x="174790" y="496208"/>
                </a:cubicBezTo>
                <a:lnTo>
                  <a:pt x="174790" y="488394"/>
                </a:lnTo>
                <a:lnTo>
                  <a:pt x="174790" y="453231"/>
                </a:lnTo>
                <a:cubicBezTo>
                  <a:pt x="201257" y="472766"/>
                  <a:pt x="253669" y="483054"/>
                  <a:pt x="303865" y="483054"/>
                </a:cubicBezTo>
                <a:cubicBezTo>
                  <a:pt x="354191" y="483054"/>
                  <a:pt x="406864" y="472636"/>
                  <a:pt x="433200" y="453101"/>
                </a:cubicBezTo>
                <a:close/>
                <a:moveTo>
                  <a:pt x="0" y="398201"/>
                </a:moveTo>
                <a:cubicBezTo>
                  <a:pt x="13554" y="408358"/>
                  <a:pt x="34536" y="416431"/>
                  <a:pt x="61774" y="421900"/>
                </a:cubicBezTo>
                <a:cubicBezTo>
                  <a:pt x="61904" y="421900"/>
                  <a:pt x="61904" y="421900"/>
                  <a:pt x="62034" y="421900"/>
                </a:cubicBezTo>
                <a:cubicBezTo>
                  <a:pt x="82495" y="425937"/>
                  <a:pt x="105823" y="428020"/>
                  <a:pt x="129281" y="428020"/>
                </a:cubicBezTo>
                <a:cubicBezTo>
                  <a:pt x="138665" y="428020"/>
                  <a:pt x="148178" y="427760"/>
                  <a:pt x="157431" y="426979"/>
                </a:cubicBezTo>
                <a:lnTo>
                  <a:pt x="157431" y="427239"/>
                </a:lnTo>
                <a:cubicBezTo>
                  <a:pt x="157431" y="427500"/>
                  <a:pt x="157301" y="427760"/>
                  <a:pt x="157301" y="428020"/>
                </a:cubicBezTo>
                <a:lnTo>
                  <a:pt x="157301" y="480497"/>
                </a:lnTo>
                <a:cubicBezTo>
                  <a:pt x="148048" y="481279"/>
                  <a:pt x="138665" y="481539"/>
                  <a:pt x="129151" y="481539"/>
                </a:cubicBezTo>
                <a:cubicBezTo>
                  <a:pt x="91487" y="481539"/>
                  <a:pt x="55518" y="475810"/>
                  <a:pt x="30366" y="465783"/>
                </a:cubicBezTo>
                <a:cubicBezTo>
                  <a:pt x="30366" y="465783"/>
                  <a:pt x="30366" y="465783"/>
                  <a:pt x="30235" y="465783"/>
                </a:cubicBezTo>
                <a:cubicBezTo>
                  <a:pt x="11338" y="458230"/>
                  <a:pt x="131" y="448594"/>
                  <a:pt x="131" y="440130"/>
                </a:cubicBezTo>
                <a:cubicBezTo>
                  <a:pt x="131" y="439870"/>
                  <a:pt x="0" y="439479"/>
                  <a:pt x="0" y="439219"/>
                </a:cubicBezTo>
                <a:close/>
                <a:moveTo>
                  <a:pt x="174790" y="382324"/>
                </a:moveTo>
                <a:cubicBezTo>
                  <a:pt x="201257" y="401840"/>
                  <a:pt x="253800" y="412118"/>
                  <a:pt x="303995" y="412118"/>
                </a:cubicBezTo>
                <a:cubicBezTo>
                  <a:pt x="354321" y="412118"/>
                  <a:pt x="406733" y="401840"/>
                  <a:pt x="433200" y="382324"/>
                </a:cubicBezTo>
                <a:lnTo>
                  <a:pt x="433200" y="424218"/>
                </a:lnTo>
                <a:cubicBezTo>
                  <a:pt x="433200" y="441522"/>
                  <a:pt x="383917" y="465591"/>
                  <a:pt x="303865" y="465591"/>
                </a:cubicBezTo>
                <a:cubicBezTo>
                  <a:pt x="225638" y="465591"/>
                  <a:pt x="176876" y="442562"/>
                  <a:pt x="174790" y="425389"/>
                </a:cubicBezTo>
                <a:lnTo>
                  <a:pt x="174790" y="417582"/>
                </a:lnTo>
                <a:lnTo>
                  <a:pt x="174790" y="417452"/>
                </a:lnTo>
                <a:close/>
                <a:moveTo>
                  <a:pt x="489865" y="354874"/>
                </a:moveTo>
                <a:lnTo>
                  <a:pt x="489865" y="397184"/>
                </a:lnTo>
                <a:cubicBezTo>
                  <a:pt x="489865" y="407079"/>
                  <a:pt x="474634" y="418144"/>
                  <a:pt x="450419" y="426216"/>
                </a:cubicBezTo>
                <a:cubicBezTo>
                  <a:pt x="450549" y="425565"/>
                  <a:pt x="450549" y="424914"/>
                  <a:pt x="450549" y="424263"/>
                </a:cubicBezTo>
                <a:lnTo>
                  <a:pt x="450549" y="373100"/>
                </a:lnTo>
                <a:cubicBezTo>
                  <a:pt x="467213" y="368153"/>
                  <a:pt x="480492" y="362034"/>
                  <a:pt x="489865" y="354874"/>
                </a:cubicBezTo>
                <a:close/>
                <a:moveTo>
                  <a:pt x="302952" y="333376"/>
                </a:moveTo>
                <a:lnTo>
                  <a:pt x="290045" y="333766"/>
                </a:lnTo>
                <a:cubicBezTo>
                  <a:pt x="288219" y="333766"/>
                  <a:pt x="287046" y="334287"/>
                  <a:pt x="287307" y="334938"/>
                </a:cubicBezTo>
                <a:lnTo>
                  <a:pt x="288741" y="337671"/>
                </a:lnTo>
                <a:cubicBezTo>
                  <a:pt x="275834" y="339233"/>
                  <a:pt x="269315" y="342748"/>
                  <a:pt x="271531" y="347043"/>
                </a:cubicBezTo>
                <a:cubicBezTo>
                  <a:pt x="275312" y="354462"/>
                  <a:pt x="294869" y="356024"/>
                  <a:pt x="307646" y="356935"/>
                </a:cubicBezTo>
                <a:cubicBezTo>
                  <a:pt x="321466" y="357977"/>
                  <a:pt x="324465" y="358628"/>
                  <a:pt x="325377" y="360320"/>
                </a:cubicBezTo>
                <a:cubicBezTo>
                  <a:pt x="326290" y="362272"/>
                  <a:pt x="317555" y="362923"/>
                  <a:pt x="312209" y="363053"/>
                </a:cubicBezTo>
                <a:cubicBezTo>
                  <a:pt x="305690" y="363183"/>
                  <a:pt x="297737" y="362402"/>
                  <a:pt x="293043" y="360971"/>
                </a:cubicBezTo>
                <a:cubicBezTo>
                  <a:pt x="292392" y="360840"/>
                  <a:pt x="291479" y="360710"/>
                  <a:pt x="290566" y="360710"/>
                </a:cubicBezTo>
                <a:cubicBezTo>
                  <a:pt x="289784" y="360710"/>
                  <a:pt x="289002" y="360840"/>
                  <a:pt x="288480" y="361101"/>
                </a:cubicBezTo>
                <a:lnTo>
                  <a:pt x="280658" y="364485"/>
                </a:lnTo>
                <a:cubicBezTo>
                  <a:pt x="279614" y="364875"/>
                  <a:pt x="279875" y="365656"/>
                  <a:pt x="281309" y="366047"/>
                </a:cubicBezTo>
                <a:cubicBezTo>
                  <a:pt x="287828" y="367869"/>
                  <a:pt x="296433" y="369171"/>
                  <a:pt x="305429" y="369691"/>
                </a:cubicBezTo>
                <a:lnTo>
                  <a:pt x="306733" y="372295"/>
                </a:lnTo>
                <a:cubicBezTo>
                  <a:pt x="306994" y="372946"/>
                  <a:pt x="308689" y="373336"/>
                  <a:pt x="310514" y="373336"/>
                </a:cubicBezTo>
                <a:lnTo>
                  <a:pt x="323422" y="372946"/>
                </a:lnTo>
                <a:cubicBezTo>
                  <a:pt x="325247" y="372946"/>
                  <a:pt x="326420" y="372425"/>
                  <a:pt x="326160" y="371774"/>
                </a:cubicBezTo>
                <a:lnTo>
                  <a:pt x="324856" y="369301"/>
                </a:lnTo>
                <a:cubicBezTo>
                  <a:pt x="339328" y="367999"/>
                  <a:pt x="347150" y="364355"/>
                  <a:pt x="344804" y="359799"/>
                </a:cubicBezTo>
                <a:cubicBezTo>
                  <a:pt x="341283" y="352770"/>
                  <a:pt x="322379" y="351338"/>
                  <a:pt x="309993" y="350297"/>
                </a:cubicBezTo>
                <a:cubicBezTo>
                  <a:pt x="295390" y="349256"/>
                  <a:pt x="292000" y="348605"/>
                  <a:pt x="290957" y="346522"/>
                </a:cubicBezTo>
                <a:cubicBezTo>
                  <a:pt x="289784" y="344440"/>
                  <a:pt x="299041" y="343659"/>
                  <a:pt x="304647" y="343529"/>
                </a:cubicBezTo>
                <a:cubicBezTo>
                  <a:pt x="309862" y="343399"/>
                  <a:pt x="316512" y="343789"/>
                  <a:pt x="320684" y="344570"/>
                </a:cubicBezTo>
                <a:cubicBezTo>
                  <a:pt x="322379" y="344830"/>
                  <a:pt x="324334" y="344700"/>
                  <a:pt x="324986" y="344179"/>
                </a:cubicBezTo>
                <a:lnTo>
                  <a:pt x="330071" y="340144"/>
                </a:lnTo>
                <a:cubicBezTo>
                  <a:pt x="330723" y="339624"/>
                  <a:pt x="329941" y="338973"/>
                  <a:pt x="328246" y="338713"/>
                </a:cubicBezTo>
                <a:cubicBezTo>
                  <a:pt x="322509" y="337671"/>
                  <a:pt x="315208" y="336890"/>
                  <a:pt x="308037" y="336760"/>
                </a:cubicBezTo>
                <a:lnTo>
                  <a:pt x="306864" y="334417"/>
                </a:lnTo>
                <a:cubicBezTo>
                  <a:pt x="306472" y="333766"/>
                  <a:pt x="304778" y="333376"/>
                  <a:pt x="302952" y="333376"/>
                </a:cubicBezTo>
                <a:close/>
                <a:moveTo>
                  <a:pt x="0" y="327283"/>
                </a:moveTo>
                <a:cubicBezTo>
                  <a:pt x="12902" y="336783"/>
                  <a:pt x="28541" y="342509"/>
                  <a:pt x="43919" y="346674"/>
                </a:cubicBezTo>
                <a:cubicBezTo>
                  <a:pt x="62947" y="351879"/>
                  <a:pt x="82756" y="354742"/>
                  <a:pt x="102435" y="356174"/>
                </a:cubicBezTo>
                <a:cubicBezTo>
                  <a:pt x="111427" y="356824"/>
                  <a:pt x="120289" y="357215"/>
                  <a:pt x="129281" y="357215"/>
                </a:cubicBezTo>
                <a:cubicBezTo>
                  <a:pt x="134103" y="357215"/>
                  <a:pt x="138925" y="357085"/>
                  <a:pt x="143747" y="356955"/>
                </a:cubicBezTo>
                <a:cubicBezTo>
                  <a:pt x="146223" y="356824"/>
                  <a:pt x="148830" y="356694"/>
                  <a:pt x="151306" y="356564"/>
                </a:cubicBezTo>
                <a:cubicBezTo>
                  <a:pt x="151958" y="356564"/>
                  <a:pt x="157431" y="356174"/>
                  <a:pt x="157431" y="356304"/>
                </a:cubicBezTo>
                <a:cubicBezTo>
                  <a:pt x="157171" y="358516"/>
                  <a:pt x="157301" y="360859"/>
                  <a:pt x="157301" y="363201"/>
                </a:cubicBezTo>
                <a:cubicBezTo>
                  <a:pt x="157301" y="368147"/>
                  <a:pt x="157301" y="373092"/>
                  <a:pt x="157301" y="378037"/>
                </a:cubicBezTo>
                <a:cubicBezTo>
                  <a:pt x="157301" y="387797"/>
                  <a:pt x="157301" y="397558"/>
                  <a:pt x="157301" y="407188"/>
                </a:cubicBezTo>
                <a:cubicBezTo>
                  <a:pt x="157301" y="407969"/>
                  <a:pt x="157301" y="408750"/>
                  <a:pt x="157301" y="409531"/>
                </a:cubicBezTo>
                <a:cubicBezTo>
                  <a:pt x="157301" y="409921"/>
                  <a:pt x="144660" y="410311"/>
                  <a:pt x="143356" y="410442"/>
                </a:cubicBezTo>
                <a:cubicBezTo>
                  <a:pt x="132670" y="410832"/>
                  <a:pt x="121853" y="410832"/>
                  <a:pt x="111166" y="410181"/>
                </a:cubicBezTo>
                <a:cubicBezTo>
                  <a:pt x="90445" y="409140"/>
                  <a:pt x="69723" y="406537"/>
                  <a:pt x="49654" y="401202"/>
                </a:cubicBezTo>
                <a:cubicBezTo>
                  <a:pt x="35709" y="397428"/>
                  <a:pt x="20982" y="392482"/>
                  <a:pt x="9514" y="383373"/>
                </a:cubicBezTo>
                <a:cubicBezTo>
                  <a:pt x="6256" y="380900"/>
                  <a:pt x="3128" y="377907"/>
                  <a:pt x="1303" y="374133"/>
                </a:cubicBezTo>
                <a:cubicBezTo>
                  <a:pt x="261" y="371921"/>
                  <a:pt x="0" y="369448"/>
                  <a:pt x="0" y="366975"/>
                </a:cubicBezTo>
                <a:cubicBezTo>
                  <a:pt x="0" y="353701"/>
                  <a:pt x="0" y="340427"/>
                  <a:pt x="0" y="327283"/>
                </a:cubicBezTo>
                <a:close/>
                <a:moveTo>
                  <a:pt x="303995" y="311899"/>
                </a:moveTo>
                <a:cubicBezTo>
                  <a:pt x="384048" y="311899"/>
                  <a:pt x="433200" y="336109"/>
                  <a:pt x="433200" y="353291"/>
                </a:cubicBezTo>
                <a:cubicBezTo>
                  <a:pt x="433200" y="370603"/>
                  <a:pt x="384048" y="394813"/>
                  <a:pt x="303995" y="394813"/>
                </a:cubicBezTo>
                <a:cubicBezTo>
                  <a:pt x="223943" y="394813"/>
                  <a:pt x="174790" y="370603"/>
                  <a:pt x="174790" y="353291"/>
                </a:cubicBezTo>
                <a:cubicBezTo>
                  <a:pt x="174790" y="336109"/>
                  <a:pt x="223943" y="311899"/>
                  <a:pt x="303995" y="311899"/>
                </a:cubicBezTo>
                <a:close/>
                <a:moveTo>
                  <a:pt x="489865" y="282967"/>
                </a:moveTo>
                <a:lnTo>
                  <a:pt x="489865" y="325954"/>
                </a:lnTo>
                <a:cubicBezTo>
                  <a:pt x="489865" y="335854"/>
                  <a:pt x="474616" y="346927"/>
                  <a:pt x="450504" y="354873"/>
                </a:cubicBezTo>
                <a:cubicBezTo>
                  <a:pt x="450504" y="354352"/>
                  <a:pt x="450635" y="353831"/>
                  <a:pt x="450635" y="353310"/>
                </a:cubicBezTo>
                <a:cubicBezTo>
                  <a:pt x="450635" y="334682"/>
                  <a:pt x="432388" y="320092"/>
                  <a:pt x="405539" y="310192"/>
                </a:cubicBezTo>
                <a:cubicBezTo>
                  <a:pt x="439947" y="305894"/>
                  <a:pt x="471358" y="296775"/>
                  <a:pt x="489865" y="282967"/>
                </a:cubicBezTo>
                <a:close/>
                <a:moveTo>
                  <a:pt x="231525" y="282967"/>
                </a:moveTo>
                <a:cubicBezTo>
                  <a:pt x="238944" y="288448"/>
                  <a:pt x="248314" y="293277"/>
                  <a:pt x="259116" y="297322"/>
                </a:cubicBezTo>
                <a:cubicBezTo>
                  <a:pt x="249616" y="298497"/>
                  <a:pt x="240375" y="300063"/>
                  <a:pt x="231525" y="302020"/>
                </a:cubicBezTo>
                <a:close/>
                <a:moveTo>
                  <a:pt x="125663" y="272560"/>
                </a:moveTo>
                <a:lnTo>
                  <a:pt x="112759" y="272820"/>
                </a:lnTo>
                <a:cubicBezTo>
                  <a:pt x="110934" y="272820"/>
                  <a:pt x="109761" y="273472"/>
                  <a:pt x="110021" y="273993"/>
                </a:cubicBezTo>
                <a:lnTo>
                  <a:pt x="111455" y="276728"/>
                </a:lnTo>
                <a:cubicBezTo>
                  <a:pt x="98551" y="278291"/>
                  <a:pt x="92034" y="281808"/>
                  <a:pt x="94250" y="286107"/>
                </a:cubicBezTo>
                <a:cubicBezTo>
                  <a:pt x="98030" y="293662"/>
                  <a:pt x="117451" y="295095"/>
                  <a:pt x="130355" y="296137"/>
                </a:cubicBezTo>
                <a:cubicBezTo>
                  <a:pt x="144171" y="297179"/>
                  <a:pt x="147169" y="297700"/>
                  <a:pt x="148082" y="299393"/>
                </a:cubicBezTo>
                <a:cubicBezTo>
                  <a:pt x="148994" y="301347"/>
                  <a:pt x="140261" y="302128"/>
                  <a:pt x="134917" y="302259"/>
                </a:cubicBezTo>
                <a:cubicBezTo>
                  <a:pt x="128400" y="302389"/>
                  <a:pt x="120449" y="301477"/>
                  <a:pt x="115756" y="300175"/>
                </a:cubicBezTo>
                <a:cubicBezTo>
                  <a:pt x="115105" y="299914"/>
                  <a:pt x="114192" y="299914"/>
                  <a:pt x="113280" y="299914"/>
                </a:cubicBezTo>
                <a:cubicBezTo>
                  <a:pt x="112498" y="299914"/>
                  <a:pt x="111716" y="300044"/>
                  <a:pt x="111194" y="300175"/>
                </a:cubicBezTo>
                <a:lnTo>
                  <a:pt x="103374" y="303561"/>
                </a:lnTo>
                <a:cubicBezTo>
                  <a:pt x="102331" y="304082"/>
                  <a:pt x="102592" y="304734"/>
                  <a:pt x="104025" y="305124"/>
                </a:cubicBezTo>
                <a:cubicBezTo>
                  <a:pt x="110543" y="307078"/>
                  <a:pt x="119145" y="308381"/>
                  <a:pt x="128139" y="308772"/>
                </a:cubicBezTo>
                <a:lnTo>
                  <a:pt x="129443" y="311377"/>
                </a:lnTo>
                <a:cubicBezTo>
                  <a:pt x="129703" y="312028"/>
                  <a:pt x="131398" y="312549"/>
                  <a:pt x="133223" y="312419"/>
                </a:cubicBezTo>
                <a:lnTo>
                  <a:pt x="146127" y="312158"/>
                </a:lnTo>
                <a:cubicBezTo>
                  <a:pt x="147951" y="312028"/>
                  <a:pt x="149125" y="311507"/>
                  <a:pt x="148864" y="310986"/>
                </a:cubicBezTo>
                <a:lnTo>
                  <a:pt x="147560" y="308511"/>
                </a:lnTo>
                <a:cubicBezTo>
                  <a:pt x="162029" y="307078"/>
                  <a:pt x="169849" y="303431"/>
                  <a:pt x="167503" y="299002"/>
                </a:cubicBezTo>
                <a:cubicBezTo>
                  <a:pt x="163984" y="291838"/>
                  <a:pt x="145084" y="290405"/>
                  <a:pt x="132701" y="289493"/>
                </a:cubicBezTo>
                <a:cubicBezTo>
                  <a:pt x="118103" y="288321"/>
                  <a:pt x="114714" y="287670"/>
                  <a:pt x="113671" y="285586"/>
                </a:cubicBezTo>
                <a:cubicBezTo>
                  <a:pt x="112498" y="283632"/>
                  <a:pt x="121752" y="282850"/>
                  <a:pt x="127357" y="282720"/>
                </a:cubicBezTo>
                <a:cubicBezTo>
                  <a:pt x="132571" y="282590"/>
                  <a:pt x="139218" y="282981"/>
                  <a:pt x="143389" y="283762"/>
                </a:cubicBezTo>
                <a:cubicBezTo>
                  <a:pt x="145084" y="284023"/>
                  <a:pt x="147039" y="283762"/>
                  <a:pt x="147691" y="283241"/>
                </a:cubicBezTo>
                <a:lnTo>
                  <a:pt x="152774" y="279333"/>
                </a:lnTo>
                <a:cubicBezTo>
                  <a:pt x="153426" y="278812"/>
                  <a:pt x="152644" y="278031"/>
                  <a:pt x="150949" y="277770"/>
                </a:cubicBezTo>
                <a:cubicBezTo>
                  <a:pt x="145214" y="276728"/>
                  <a:pt x="137915" y="276077"/>
                  <a:pt x="130746" y="275947"/>
                </a:cubicBezTo>
                <a:lnTo>
                  <a:pt x="129573" y="273602"/>
                </a:lnTo>
                <a:cubicBezTo>
                  <a:pt x="129182" y="272951"/>
                  <a:pt x="127487" y="272430"/>
                  <a:pt x="125663" y="272560"/>
                </a:cubicBezTo>
                <a:close/>
                <a:moveTo>
                  <a:pt x="129312" y="256929"/>
                </a:moveTo>
                <a:cubicBezTo>
                  <a:pt x="159552" y="256929"/>
                  <a:pt x="187967" y="260446"/>
                  <a:pt x="211690" y="267089"/>
                </a:cubicBezTo>
                <a:cubicBezTo>
                  <a:pt x="212472" y="267350"/>
                  <a:pt x="213254" y="267480"/>
                  <a:pt x="214166" y="267480"/>
                </a:cubicBezTo>
                <a:lnTo>
                  <a:pt x="214166" y="306427"/>
                </a:lnTo>
                <a:cubicBezTo>
                  <a:pt x="189271" y="313721"/>
                  <a:pt x="169849" y="324533"/>
                  <a:pt x="161638" y="338340"/>
                </a:cubicBezTo>
                <a:cubicBezTo>
                  <a:pt x="151080" y="339252"/>
                  <a:pt x="140261" y="339773"/>
                  <a:pt x="129312" y="339773"/>
                </a:cubicBezTo>
                <a:cubicBezTo>
                  <a:pt x="49281" y="339773"/>
                  <a:pt x="141" y="315675"/>
                  <a:pt x="141" y="298351"/>
                </a:cubicBezTo>
                <a:cubicBezTo>
                  <a:pt x="141" y="281027"/>
                  <a:pt x="49281" y="256929"/>
                  <a:pt x="129312" y="256929"/>
                </a:cubicBezTo>
                <a:close/>
                <a:moveTo>
                  <a:pt x="489865" y="212049"/>
                </a:moveTo>
                <a:lnTo>
                  <a:pt x="489865" y="254084"/>
                </a:lnTo>
                <a:cubicBezTo>
                  <a:pt x="489865" y="271392"/>
                  <a:pt x="440726" y="295598"/>
                  <a:pt x="360695" y="295598"/>
                </a:cubicBezTo>
                <a:cubicBezTo>
                  <a:pt x="280665" y="295598"/>
                  <a:pt x="231525" y="271392"/>
                  <a:pt x="231525" y="254084"/>
                </a:cubicBezTo>
                <a:lnTo>
                  <a:pt x="231525" y="212179"/>
                </a:lnTo>
                <a:cubicBezTo>
                  <a:pt x="257985" y="231700"/>
                  <a:pt x="310383" y="241981"/>
                  <a:pt x="360695" y="241981"/>
                </a:cubicBezTo>
                <a:cubicBezTo>
                  <a:pt x="411008" y="241981"/>
                  <a:pt x="463536" y="231700"/>
                  <a:pt x="489865" y="212049"/>
                </a:cubicBezTo>
                <a:close/>
                <a:moveTo>
                  <a:pt x="231525" y="141201"/>
                </a:moveTo>
                <a:cubicBezTo>
                  <a:pt x="245733" y="151750"/>
                  <a:pt x="267370" y="159564"/>
                  <a:pt x="292135" y="164513"/>
                </a:cubicBezTo>
                <a:cubicBezTo>
                  <a:pt x="313641" y="168941"/>
                  <a:pt x="337494" y="171154"/>
                  <a:pt x="360826" y="171154"/>
                </a:cubicBezTo>
                <a:cubicBezTo>
                  <a:pt x="411008" y="171154"/>
                  <a:pt x="463536" y="160736"/>
                  <a:pt x="489865" y="141201"/>
                </a:cubicBezTo>
                <a:lnTo>
                  <a:pt x="489865" y="183136"/>
                </a:lnTo>
                <a:cubicBezTo>
                  <a:pt x="489865" y="200457"/>
                  <a:pt x="440726" y="224680"/>
                  <a:pt x="360695" y="224680"/>
                </a:cubicBezTo>
                <a:cubicBezTo>
                  <a:pt x="280665" y="224680"/>
                  <a:pt x="231525" y="200457"/>
                  <a:pt x="231525" y="183136"/>
                </a:cubicBezTo>
                <a:close/>
                <a:moveTo>
                  <a:pt x="231525" y="70283"/>
                </a:moveTo>
                <a:cubicBezTo>
                  <a:pt x="257855" y="89948"/>
                  <a:pt x="310513" y="100236"/>
                  <a:pt x="360826" y="100236"/>
                </a:cubicBezTo>
                <a:cubicBezTo>
                  <a:pt x="411008" y="100236"/>
                  <a:pt x="463536" y="89948"/>
                  <a:pt x="489865" y="70413"/>
                </a:cubicBezTo>
                <a:lnTo>
                  <a:pt x="489865" y="112348"/>
                </a:lnTo>
                <a:cubicBezTo>
                  <a:pt x="489865" y="129669"/>
                  <a:pt x="440726" y="153762"/>
                  <a:pt x="360695" y="153762"/>
                </a:cubicBezTo>
                <a:cubicBezTo>
                  <a:pt x="335669" y="153762"/>
                  <a:pt x="313772" y="151418"/>
                  <a:pt x="295393" y="147641"/>
                </a:cubicBezTo>
                <a:cubicBezTo>
                  <a:pt x="254857" y="139436"/>
                  <a:pt x="231656" y="124199"/>
                  <a:pt x="231656" y="112348"/>
                </a:cubicBezTo>
                <a:cubicBezTo>
                  <a:pt x="231656" y="111957"/>
                  <a:pt x="231525" y="111697"/>
                  <a:pt x="231525" y="111306"/>
                </a:cubicBezTo>
                <a:close/>
                <a:moveTo>
                  <a:pt x="355101" y="17963"/>
                </a:moveTo>
                <a:lnTo>
                  <a:pt x="342197" y="18223"/>
                </a:lnTo>
                <a:cubicBezTo>
                  <a:pt x="340372" y="18353"/>
                  <a:pt x="339199" y="18874"/>
                  <a:pt x="339460" y="19394"/>
                </a:cubicBezTo>
                <a:lnTo>
                  <a:pt x="340894" y="22128"/>
                </a:lnTo>
                <a:cubicBezTo>
                  <a:pt x="327990" y="23690"/>
                  <a:pt x="321473" y="27334"/>
                  <a:pt x="323688" y="31500"/>
                </a:cubicBezTo>
                <a:cubicBezTo>
                  <a:pt x="327468" y="39049"/>
                  <a:pt x="346890" y="40481"/>
                  <a:pt x="359794" y="41522"/>
                </a:cubicBezTo>
                <a:cubicBezTo>
                  <a:pt x="373610" y="42563"/>
                  <a:pt x="376608" y="43084"/>
                  <a:pt x="377520" y="44776"/>
                </a:cubicBezTo>
                <a:cubicBezTo>
                  <a:pt x="378433" y="46729"/>
                  <a:pt x="369700" y="47510"/>
                  <a:pt x="364356" y="47640"/>
                </a:cubicBezTo>
                <a:cubicBezTo>
                  <a:pt x="357838" y="47770"/>
                  <a:pt x="349887" y="46989"/>
                  <a:pt x="345195" y="45557"/>
                </a:cubicBezTo>
                <a:cubicBezTo>
                  <a:pt x="344543" y="45297"/>
                  <a:pt x="343631" y="45297"/>
                  <a:pt x="342719" y="45297"/>
                </a:cubicBezTo>
                <a:cubicBezTo>
                  <a:pt x="341936" y="45297"/>
                  <a:pt x="341154" y="45427"/>
                  <a:pt x="340633" y="45687"/>
                </a:cubicBezTo>
                <a:lnTo>
                  <a:pt x="332812" y="48941"/>
                </a:lnTo>
                <a:cubicBezTo>
                  <a:pt x="331770" y="49462"/>
                  <a:pt x="332030" y="50113"/>
                  <a:pt x="333464" y="50503"/>
                </a:cubicBezTo>
                <a:cubicBezTo>
                  <a:pt x="339981" y="52456"/>
                  <a:pt x="348584" y="53757"/>
                  <a:pt x="357578" y="54278"/>
                </a:cubicBezTo>
                <a:lnTo>
                  <a:pt x="358881" y="56751"/>
                </a:lnTo>
                <a:cubicBezTo>
                  <a:pt x="359142" y="57402"/>
                  <a:pt x="360836" y="57923"/>
                  <a:pt x="362661" y="57792"/>
                </a:cubicBezTo>
                <a:lnTo>
                  <a:pt x="375565" y="57532"/>
                </a:lnTo>
                <a:cubicBezTo>
                  <a:pt x="377390" y="57532"/>
                  <a:pt x="378563" y="56881"/>
                  <a:pt x="378302" y="56361"/>
                </a:cubicBezTo>
                <a:lnTo>
                  <a:pt x="376999" y="53888"/>
                </a:lnTo>
                <a:cubicBezTo>
                  <a:pt x="391467" y="52456"/>
                  <a:pt x="399287" y="48811"/>
                  <a:pt x="396941" y="44386"/>
                </a:cubicBezTo>
                <a:cubicBezTo>
                  <a:pt x="393422" y="37227"/>
                  <a:pt x="374522" y="35795"/>
                  <a:pt x="362140" y="34884"/>
                </a:cubicBezTo>
                <a:cubicBezTo>
                  <a:pt x="347541" y="33712"/>
                  <a:pt x="344152" y="33061"/>
                  <a:pt x="343110" y="31109"/>
                </a:cubicBezTo>
                <a:cubicBezTo>
                  <a:pt x="341936" y="29026"/>
                  <a:pt x="351191" y="28245"/>
                  <a:pt x="356796" y="28115"/>
                </a:cubicBezTo>
                <a:cubicBezTo>
                  <a:pt x="362009" y="27985"/>
                  <a:pt x="368657" y="28376"/>
                  <a:pt x="372828" y="29157"/>
                </a:cubicBezTo>
                <a:cubicBezTo>
                  <a:pt x="374522" y="29417"/>
                  <a:pt x="376477" y="29287"/>
                  <a:pt x="377129" y="28636"/>
                </a:cubicBezTo>
                <a:lnTo>
                  <a:pt x="382213" y="24731"/>
                </a:lnTo>
                <a:cubicBezTo>
                  <a:pt x="382864" y="24210"/>
                  <a:pt x="382082" y="23429"/>
                  <a:pt x="380388" y="23169"/>
                </a:cubicBezTo>
                <a:cubicBezTo>
                  <a:pt x="374653" y="22128"/>
                  <a:pt x="367353" y="21477"/>
                  <a:pt x="360185" y="21347"/>
                </a:cubicBezTo>
                <a:lnTo>
                  <a:pt x="359011" y="19004"/>
                </a:lnTo>
                <a:cubicBezTo>
                  <a:pt x="358620" y="18353"/>
                  <a:pt x="356926" y="17832"/>
                  <a:pt x="355101" y="17963"/>
                </a:cubicBezTo>
                <a:close/>
                <a:moveTo>
                  <a:pt x="360836" y="0"/>
                </a:moveTo>
                <a:cubicBezTo>
                  <a:pt x="440867" y="0"/>
                  <a:pt x="490006" y="24080"/>
                  <a:pt x="490006" y="41392"/>
                </a:cubicBezTo>
                <a:cubicBezTo>
                  <a:pt x="490006" y="58704"/>
                  <a:pt x="440867" y="82914"/>
                  <a:pt x="360836" y="82914"/>
                </a:cubicBezTo>
                <a:cubicBezTo>
                  <a:pt x="280806" y="82914"/>
                  <a:pt x="231666" y="58704"/>
                  <a:pt x="231666" y="41392"/>
                </a:cubicBezTo>
                <a:cubicBezTo>
                  <a:pt x="231666" y="24080"/>
                  <a:pt x="280806" y="0"/>
                  <a:pt x="36083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33" name="椭圆 24">
            <a:extLst>
              <a:ext uri="{FF2B5EF4-FFF2-40B4-BE49-F238E27FC236}">
                <a16:creationId xmlns="" xmlns:a16="http://schemas.microsoft.com/office/drawing/2014/main" id="{7FE2BD07-2861-4AB9-A88E-ECF38409DFEF}"/>
              </a:ext>
            </a:extLst>
          </p:cNvPr>
          <p:cNvSpPr/>
          <p:nvPr/>
        </p:nvSpPr>
        <p:spPr>
          <a:xfrm>
            <a:off x="7318375" y="3716338"/>
            <a:ext cx="457200" cy="457200"/>
          </a:xfrm>
          <a:custGeom>
            <a:avLst/>
            <a:gdLst>
              <a:gd name="connsiteX0" fmla="*/ 177088 w 577759"/>
              <a:gd name="connsiteY0" fmla="*/ 396051 h 577432"/>
              <a:gd name="connsiteX1" fmla="*/ 185388 w 577759"/>
              <a:gd name="connsiteY1" fmla="*/ 400652 h 577432"/>
              <a:gd name="connsiteX2" fmla="*/ 178010 w 577759"/>
              <a:gd name="connsiteY2" fmla="*/ 436543 h 577432"/>
              <a:gd name="connsiteX3" fmla="*/ 184466 w 577759"/>
              <a:gd name="connsiteY3" fmla="*/ 440224 h 577432"/>
              <a:gd name="connsiteX4" fmla="*/ 186310 w 577759"/>
              <a:gd name="connsiteY4" fmla="*/ 442985 h 577432"/>
              <a:gd name="connsiteX5" fmla="*/ 201988 w 577759"/>
              <a:gd name="connsiteY5" fmla="*/ 452188 h 577432"/>
              <a:gd name="connsiteX6" fmla="*/ 204755 w 577759"/>
              <a:gd name="connsiteY6" fmla="*/ 458629 h 577432"/>
              <a:gd name="connsiteX7" fmla="*/ 274843 w 577759"/>
              <a:gd name="connsiteY7" fmla="*/ 460470 h 577432"/>
              <a:gd name="connsiteX8" fmla="*/ 274843 w 577759"/>
              <a:gd name="connsiteY8" fmla="*/ 480716 h 577432"/>
              <a:gd name="connsiteX9" fmla="*/ 206599 w 577759"/>
              <a:gd name="connsiteY9" fmla="*/ 478875 h 577432"/>
              <a:gd name="connsiteX10" fmla="*/ 194610 w 577759"/>
              <a:gd name="connsiteY10" fmla="*/ 481636 h 577432"/>
              <a:gd name="connsiteX11" fmla="*/ 183544 w 577759"/>
              <a:gd name="connsiteY11" fmla="*/ 473354 h 577432"/>
              <a:gd name="connsiteX12" fmla="*/ 183544 w 577759"/>
              <a:gd name="connsiteY12" fmla="*/ 466912 h 577432"/>
              <a:gd name="connsiteX13" fmla="*/ 178933 w 577759"/>
              <a:gd name="connsiteY13" fmla="*/ 474274 h 577432"/>
              <a:gd name="connsiteX14" fmla="*/ 161410 w 577759"/>
              <a:gd name="connsiteY14" fmla="*/ 465992 h 577432"/>
              <a:gd name="connsiteX15" fmla="*/ 162333 w 577759"/>
              <a:gd name="connsiteY15" fmla="*/ 464151 h 577432"/>
              <a:gd name="connsiteX16" fmla="*/ 163255 w 577759"/>
              <a:gd name="connsiteY16" fmla="*/ 460470 h 577432"/>
              <a:gd name="connsiteX17" fmla="*/ 156799 w 577759"/>
              <a:gd name="connsiteY17" fmla="*/ 466912 h 577432"/>
              <a:gd name="connsiteX18" fmla="*/ 140200 w 577759"/>
              <a:gd name="connsiteY18" fmla="*/ 456789 h 577432"/>
              <a:gd name="connsiteX19" fmla="*/ 154033 w 577759"/>
              <a:gd name="connsiteY19" fmla="*/ 435623 h 577432"/>
              <a:gd name="connsiteX20" fmla="*/ 103311 w 577759"/>
              <a:gd name="connsiteY20" fmla="*/ 495440 h 577432"/>
              <a:gd name="connsiteX21" fmla="*/ 85789 w 577759"/>
              <a:gd name="connsiteY21" fmla="*/ 485317 h 577432"/>
              <a:gd name="connsiteX22" fmla="*/ 143888 w 577759"/>
              <a:gd name="connsiteY22" fmla="*/ 417217 h 577432"/>
              <a:gd name="connsiteX23" fmla="*/ 177088 w 577759"/>
              <a:gd name="connsiteY23" fmla="*/ 396051 h 577432"/>
              <a:gd name="connsiteX24" fmla="*/ 326592 w 577759"/>
              <a:gd name="connsiteY24" fmla="*/ 382185 h 577432"/>
              <a:gd name="connsiteX25" fmla="*/ 324748 w 577759"/>
              <a:gd name="connsiteY25" fmla="*/ 412581 h 577432"/>
              <a:gd name="connsiteX26" fmla="*/ 340423 w 577759"/>
              <a:gd name="connsiteY26" fmla="*/ 420871 h 577432"/>
              <a:gd name="connsiteX27" fmla="*/ 355177 w 577759"/>
              <a:gd name="connsiteY27" fmla="*/ 430082 h 577432"/>
              <a:gd name="connsiteX28" fmla="*/ 380995 w 577759"/>
              <a:gd name="connsiteY28" fmla="*/ 413502 h 577432"/>
              <a:gd name="connsiteX29" fmla="*/ 356099 w 577759"/>
              <a:gd name="connsiteY29" fmla="*/ 393238 h 577432"/>
              <a:gd name="connsiteX30" fmla="*/ 326592 w 577759"/>
              <a:gd name="connsiteY30" fmla="*/ 382185 h 577432"/>
              <a:gd name="connsiteX31" fmla="*/ 125443 w 577759"/>
              <a:gd name="connsiteY31" fmla="*/ 299294 h 577432"/>
              <a:gd name="connsiteX32" fmla="*/ 224189 w 577759"/>
              <a:gd name="connsiteY32" fmla="*/ 299294 h 577432"/>
              <a:gd name="connsiteX33" fmla="*/ 250029 w 577759"/>
              <a:gd name="connsiteY33" fmla="*/ 326015 h 577432"/>
              <a:gd name="connsiteX34" fmla="*/ 224189 w 577759"/>
              <a:gd name="connsiteY34" fmla="*/ 351815 h 577432"/>
              <a:gd name="connsiteX35" fmla="*/ 125443 w 577759"/>
              <a:gd name="connsiteY35" fmla="*/ 351815 h 577432"/>
              <a:gd name="connsiteX36" fmla="*/ 98680 w 577759"/>
              <a:gd name="connsiteY36" fmla="*/ 326015 h 577432"/>
              <a:gd name="connsiteX37" fmla="*/ 125443 w 577759"/>
              <a:gd name="connsiteY37" fmla="*/ 299294 h 577432"/>
              <a:gd name="connsiteX38" fmla="*/ 125436 w 577759"/>
              <a:gd name="connsiteY38" fmla="*/ 200762 h 577432"/>
              <a:gd name="connsiteX39" fmla="*/ 321952 w 577759"/>
              <a:gd name="connsiteY39" fmla="*/ 200762 h 577432"/>
              <a:gd name="connsiteX40" fmla="*/ 348708 w 577759"/>
              <a:gd name="connsiteY40" fmla="*/ 227483 h 577432"/>
              <a:gd name="connsiteX41" fmla="*/ 321952 w 577759"/>
              <a:gd name="connsiteY41" fmla="*/ 253283 h 577432"/>
              <a:gd name="connsiteX42" fmla="*/ 125436 w 577759"/>
              <a:gd name="connsiteY42" fmla="*/ 253283 h 577432"/>
              <a:gd name="connsiteX43" fmla="*/ 98680 w 577759"/>
              <a:gd name="connsiteY43" fmla="*/ 227483 h 577432"/>
              <a:gd name="connsiteX44" fmla="*/ 125436 w 577759"/>
              <a:gd name="connsiteY44" fmla="*/ 200762 h 577432"/>
              <a:gd name="connsiteX45" fmla="*/ 125436 w 577759"/>
              <a:gd name="connsiteY45" fmla="*/ 103118 h 577432"/>
              <a:gd name="connsiteX46" fmla="*/ 321952 w 577759"/>
              <a:gd name="connsiteY46" fmla="*/ 103118 h 577432"/>
              <a:gd name="connsiteX47" fmla="*/ 348708 w 577759"/>
              <a:gd name="connsiteY47" fmla="*/ 128918 h 577432"/>
              <a:gd name="connsiteX48" fmla="*/ 321952 w 577759"/>
              <a:gd name="connsiteY48" fmla="*/ 155639 h 577432"/>
              <a:gd name="connsiteX49" fmla="*/ 125436 w 577759"/>
              <a:gd name="connsiteY49" fmla="*/ 155639 h 577432"/>
              <a:gd name="connsiteX50" fmla="*/ 98680 w 577759"/>
              <a:gd name="connsiteY50" fmla="*/ 128918 h 577432"/>
              <a:gd name="connsiteX51" fmla="*/ 125436 w 577759"/>
              <a:gd name="connsiteY51" fmla="*/ 103118 h 577432"/>
              <a:gd name="connsiteX52" fmla="*/ 497753 w 577759"/>
              <a:gd name="connsiteY52" fmla="*/ 64639 h 577432"/>
              <a:gd name="connsiteX53" fmla="*/ 537749 w 577759"/>
              <a:gd name="connsiteY53" fmla="*/ 78225 h 577432"/>
              <a:gd name="connsiteX54" fmla="*/ 577398 w 577759"/>
              <a:gd name="connsiteY54" fmla="*/ 121516 h 577432"/>
              <a:gd name="connsiteX55" fmla="*/ 575554 w 577759"/>
              <a:gd name="connsiteY55" fmla="*/ 130727 h 577432"/>
              <a:gd name="connsiteX56" fmla="*/ 411424 w 577759"/>
              <a:gd name="connsiteY56" fmla="*/ 415345 h 577432"/>
              <a:gd name="connsiteX57" fmla="*/ 407735 w 577759"/>
              <a:gd name="connsiteY57" fmla="*/ 419029 h 577432"/>
              <a:gd name="connsiteX58" fmla="*/ 321982 w 577759"/>
              <a:gd name="connsiteY58" fmla="*/ 476137 h 577432"/>
              <a:gd name="connsiteX59" fmla="*/ 308151 w 577759"/>
              <a:gd name="connsiteY59" fmla="*/ 476137 h 577432"/>
              <a:gd name="connsiteX60" fmla="*/ 301696 w 577759"/>
              <a:gd name="connsiteY60" fmla="*/ 464163 h 577432"/>
              <a:gd name="connsiteX61" fmla="*/ 307229 w 577759"/>
              <a:gd name="connsiteY61" fmla="*/ 361921 h 577432"/>
              <a:gd name="connsiteX62" fmla="*/ 309073 w 577759"/>
              <a:gd name="connsiteY62" fmla="*/ 355474 h 577432"/>
              <a:gd name="connsiteX63" fmla="*/ 473203 w 577759"/>
              <a:gd name="connsiteY63" fmla="*/ 71777 h 577432"/>
              <a:gd name="connsiteX64" fmla="*/ 480580 w 577759"/>
              <a:gd name="connsiteY64" fmla="*/ 66251 h 577432"/>
              <a:gd name="connsiteX65" fmla="*/ 497753 w 577759"/>
              <a:gd name="connsiteY65" fmla="*/ 64639 h 577432"/>
              <a:gd name="connsiteX66" fmla="*/ 26751 w 577759"/>
              <a:gd name="connsiteY66" fmla="*/ 0 h 577432"/>
              <a:gd name="connsiteX67" fmla="*/ 420637 w 577759"/>
              <a:gd name="connsiteY67" fmla="*/ 0 h 577432"/>
              <a:gd name="connsiteX68" fmla="*/ 447388 w 577759"/>
              <a:gd name="connsiteY68" fmla="*/ 25786 h 577432"/>
              <a:gd name="connsiteX69" fmla="*/ 447388 w 577759"/>
              <a:gd name="connsiteY69" fmla="*/ 65387 h 577432"/>
              <a:gd name="connsiteX70" fmla="*/ 394808 w 577759"/>
              <a:gd name="connsiteY70" fmla="*/ 156561 h 577432"/>
              <a:gd name="connsiteX71" fmla="*/ 394808 w 577759"/>
              <a:gd name="connsiteY71" fmla="*/ 52494 h 577432"/>
              <a:gd name="connsiteX72" fmla="*/ 52580 w 577759"/>
              <a:gd name="connsiteY72" fmla="*/ 52494 h 577432"/>
              <a:gd name="connsiteX73" fmla="*/ 52580 w 577759"/>
              <a:gd name="connsiteY73" fmla="*/ 524938 h 577432"/>
              <a:gd name="connsiteX74" fmla="*/ 394808 w 577759"/>
              <a:gd name="connsiteY74" fmla="*/ 524938 h 577432"/>
              <a:gd name="connsiteX75" fmla="*/ 394808 w 577759"/>
              <a:gd name="connsiteY75" fmla="*/ 459551 h 577432"/>
              <a:gd name="connsiteX76" fmla="*/ 422482 w 577759"/>
              <a:gd name="connsiteY76" fmla="*/ 441132 h 577432"/>
              <a:gd name="connsiteX77" fmla="*/ 434474 w 577759"/>
              <a:gd name="connsiteY77" fmla="*/ 428239 h 577432"/>
              <a:gd name="connsiteX78" fmla="*/ 447388 w 577759"/>
              <a:gd name="connsiteY78" fmla="*/ 406136 h 577432"/>
              <a:gd name="connsiteX79" fmla="*/ 447388 w 577759"/>
              <a:gd name="connsiteY79" fmla="*/ 550725 h 577432"/>
              <a:gd name="connsiteX80" fmla="*/ 420637 w 577759"/>
              <a:gd name="connsiteY80" fmla="*/ 577432 h 577432"/>
              <a:gd name="connsiteX81" fmla="*/ 26751 w 577759"/>
              <a:gd name="connsiteY81" fmla="*/ 577432 h 577432"/>
              <a:gd name="connsiteX82" fmla="*/ 0 w 577759"/>
              <a:gd name="connsiteY82" fmla="*/ 550725 h 577432"/>
              <a:gd name="connsiteX83" fmla="*/ 0 w 577759"/>
              <a:gd name="connsiteY83" fmla="*/ 25786 h 577432"/>
              <a:gd name="connsiteX84" fmla="*/ 26751 w 577759"/>
              <a:gd name="connsiteY84"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77759" h="577432">
                <a:moveTo>
                  <a:pt x="177088" y="396051"/>
                </a:moveTo>
                <a:cubicBezTo>
                  <a:pt x="179855" y="396051"/>
                  <a:pt x="183544" y="397892"/>
                  <a:pt x="185388" y="400652"/>
                </a:cubicBezTo>
                <a:cubicBezTo>
                  <a:pt x="189999" y="411696"/>
                  <a:pt x="185388" y="423659"/>
                  <a:pt x="178010" y="436543"/>
                </a:cubicBezTo>
                <a:cubicBezTo>
                  <a:pt x="180777" y="436543"/>
                  <a:pt x="182621" y="438383"/>
                  <a:pt x="184466" y="440224"/>
                </a:cubicBezTo>
                <a:cubicBezTo>
                  <a:pt x="185388" y="441144"/>
                  <a:pt x="185388" y="442065"/>
                  <a:pt x="186310" y="442985"/>
                </a:cubicBezTo>
                <a:cubicBezTo>
                  <a:pt x="191844" y="442065"/>
                  <a:pt x="197377" y="444825"/>
                  <a:pt x="201988" y="452188"/>
                </a:cubicBezTo>
                <a:cubicBezTo>
                  <a:pt x="203832" y="454948"/>
                  <a:pt x="204755" y="456789"/>
                  <a:pt x="204755" y="458629"/>
                </a:cubicBezTo>
                <a:cubicBezTo>
                  <a:pt x="229654" y="454028"/>
                  <a:pt x="249943" y="460470"/>
                  <a:pt x="274843" y="460470"/>
                </a:cubicBezTo>
                <a:cubicBezTo>
                  <a:pt x="287754" y="460470"/>
                  <a:pt x="287754" y="480716"/>
                  <a:pt x="274843" y="480716"/>
                </a:cubicBezTo>
                <a:cubicBezTo>
                  <a:pt x="253632" y="480716"/>
                  <a:pt x="226888" y="468752"/>
                  <a:pt x="206599" y="478875"/>
                </a:cubicBezTo>
                <a:cubicBezTo>
                  <a:pt x="202910" y="480716"/>
                  <a:pt x="198299" y="483477"/>
                  <a:pt x="194610" y="481636"/>
                </a:cubicBezTo>
                <a:cubicBezTo>
                  <a:pt x="189999" y="479796"/>
                  <a:pt x="184466" y="478875"/>
                  <a:pt x="183544" y="473354"/>
                </a:cubicBezTo>
                <a:cubicBezTo>
                  <a:pt x="183544" y="470593"/>
                  <a:pt x="183544" y="468752"/>
                  <a:pt x="183544" y="466912"/>
                </a:cubicBezTo>
                <a:cubicBezTo>
                  <a:pt x="181699" y="469673"/>
                  <a:pt x="180777" y="471513"/>
                  <a:pt x="178933" y="474274"/>
                </a:cubicBezTo>
                <a:cubicBezTo>
                  <a:pt x="173399" y="482556"/>
                  <a:pt x="156799" y="477035"/>
                  <a:pt x="161410" y="465992"/>
                </a:cubicBezTo>
                <a:cubicBezTo>
                  <a:pt x="161410" y="465992"/>
                  <a:pt x="161410" y="465071"/>
                  <a:pt x="162333" y="464151"/>
                </a:cubicBezTo>
                <a:cubicBezTo>
                  <a:pt x="162333" y="462311"/>
                  <a:pt x="163255" y="461390"/>
                  <a:pt x="163255" y="460470"/>
                </a:cubicBezTo>
                <a:cubicBezTo>
                  <a:pt x="161410" y="462311"/>
                  <a:pt x="158644" y="464151"/>
                  <a:pt x="156799" y="466912"/>
                </a:cubicBezTo>
                <a:cubicBezTo>
                  <a:pt x="150344" y="477035"/>
                  <a:pt x="132822" y="467832"/>
                  <a:pt x="140200" y="456789"/>
                </a:cubicBezTo>
                <a:cubicBezTo>
                  <a:pt x="144811" y="449427"/>
                  <a:pt x="149422" y="442985"/>
                  <a:pt x="154033" y="435623"/>
                </a:cubicBezTo>
                <a:cubicBezTo>
                  <a:pt x="135588" y="454028"/>
                  <a:pt x="118989" y="474274"/>
                  <a:pt x="103311" y="495440"/>
                </a:cubicBezTo>
                <a:cubicBezTo>
                  <a:pt x="95011" y="504643"/>
                  <a:pt x="78411" y="495440"/>
                  <a:pt x="85789" y="485317"/>
                </a:cubicBezTo>
                <a:cubicBezTo>
                  <a:pt x="104233" y="462311"/>
                  <a:pt x="122677" y="438383"/>
                  <a:pt x="143888" y="417217"/>
                </a:cubicBezTo>
                <a:cubicBezTo>
                  <a:pt x="152188" y="408935"/>
                  <a:pt x="163255" y="396051"/>
                  <a:pt x="177088" y="396051"/>
                </a:cubicBezTo>
                <a:close/>
                <a:moveTo>
                  <a:pt x="326592" y="382185"/>
                </a:moveTo>
                <a:lnTo>
                  <a:pt x="324748" y="412581"/>
                </a:lnTo>
                <a:cubicBezTo>
                  <a:pt x="329358" y="414424"/>
                  <a:pt x="334891" y="417187"/>
                  <a:pt x="340423" y="420871"/>
                </a:cubicBezTo>
                <a:cubicBezTo>
                  <a:pt x="345956" y="423634"/>
                  <a:pt x="350566" y="427319"/>
                  <a:pt x="355177" y="430082"/>
                </a:cubicBezTo>
                <a:lnTo>
                  <a:pt x="380995" y="413502"/>
                </a:lnTo>
                <a:cubicBezTo>
                  <a:pt x="376385" y="407976"/>
                  <a:pt x="369008" y="400607"/>
                  <a:pt x="356099" y="393238"/>
                </a:cubicBezTo>
                <a:cubicBezTo>
                  <a:pt x="343190" y="385870"/>
                  <a:pt x="333047" y="383106"/>
                  <a:pt x="326592" y="382185"/>
                </a:cubicBezTo>
                <a:close/>
                <a:moveTo>
                  <a:pt x="125443" y="299294"/>
                </a:moveTo>
                <a:lnTo>
                  <a:pt x="224189" y="299294"/>
                </a:lnTo>
                <a:cubicBezTo>
                  <a:pt x="238032" y="299294"/>
                  <a:pt x="250029" y="311272"/>
                  <a:pt x="250029" y="326015"/>
                </a:cubicBezTo>
                <a:cubicBezTo>
                  <a:pt x="250029" y="339837"/>
                  <a:pt x="238032" y="351815"/>
                  <a:pt x="224189" y="351815"/>
                </a:cubicBezTo>
                <a:lnTo>
                  <a:pt x="125443" y="351815"/>
                </a:lnTo>
                <a:cubicBezTo>
                  <a:pt x="110677" y="351815"/>
                  <a:pt x="98680" y="339837"/>
                  <a:pt x="98680" y="326015"/>
                </a:cubicBezTo>
                <a:cubicBezTo>
                  <a:pt x="98680" y="311272"/>
                  <a:pt x="110677" y="299294"/>
                  <a:pt x="125443" y="299294"/>
                </a:cubicBezTo>
                <a:close/>
                <a:moveTo>
                  <a:pt x="125436" y="200762"/>
                </a:moveTo>
                <a:lnTo>
                  <a:pt x="321952" y="200762"/>
                </a:lnTo>
                <a:cubicBezTo>
                  <a:pt x="336714" y="200762"/>
                  <a:pt x="348708" y="212740"/>
                  <a:pt x="348708" y="227483"/>
                </a:cubicBezTo>
                <a:cubicBezTo>
                  <a:pt x="348708" y="242226"/>
                  <a:pt x="336714" y="253283"/>
                  <a:pt x="321952" y="253283"/>
                </a:cubicBezTo>
                <a:lnTo>
                  <a:pt x="125436" y="253283"/>
                </a:lnTo>
                <a:cubicBezTo>
                  <a:pt x="110674" y="253283"/>
                  <a:pt x="98680" y="242226"/>
                  <a:pt x="98680" y="227483"/>
                </a:cubicBezTo>
                <a:cubicBezTo>
                  <a:pt x="98680" y="212740"/>
                  <a:pt x="110674" y="200762"/>
                  <a:pt x="125436" y="200762"/>
                </a:cubicBezTo>
                <a:close/>
                <a:moveTo>
                  <a:pt x="125436" y="103118"/>
                </a:moveTo>
                <a:lnTo>
                  <a:pt x="321952" y="103118"/>
                </a:lnTo>
                <a:cubicBezTo>
                  <a:pt x="336714" y="103118"/>
                  <a:pt x="348708" y="114175"/>
                  <a:pt x="348708" y="128918"/>
                </a:cubicBezTo>
                <a:cubicBezTo>
                  <a:pt x="348708" y="143661"/>
                  <a:pt x="336714" y="155639"/>
                  <a:pt x="321952" y="155639"/>
                </a:cubicBezTo>
                <a:lnTo>
                  <a:pt x="125436" y="155639"/>
                </a:lnTo>
                <a:cubicBezTo>
                  <a:pt x="110674" y="155639"/>
                  <a:pt x="98680" y="143661"/>
                  <a:pt x="98680" y="128918"/>
                </a:cubicBezTo>
                <a:cubicBezTo>
                  <a:pt x="98680" y="114175"/>
                  <a:pt x="110674" y="103118"/>
                  <a:pt x="125436" y="103118"/>
                </a:cubicBezTo>
                <a:close/>
                <a:moveTo>
                  <a:pt x="497753" y="64639"/>
                </a:moveTo>
                <a:cubicBezTo>
                  <a:pt x="507550" y="65330"/>
                  <a:pt x="521151" y="68554"/>
                  <a:pt x="537749" y="78225"/>
                </a:cubicBezTo>
                <a:cubicBezTo>
                  <a:pt x="570943" y="97568"/>
                  <a:pt x="576476" y="118753"/>
                  <a:pt x="577398" y="121516"/>
                </a:cubicBezTo>
                <a:cubicBezTo>
                  <a:pt x="578320" y="124280"/>
                  <a:pt x="577398" y="127964"/>
                  <a:pt x="575554" y="130727"/>
                </a:cubicBezTo>
                <a:lnTo>
                  <a:pt x="411424" y="415345"/>
                </a:lnTo>
                <a:cubicBezTo>
                  <a:pt x="410502" y="416266"/>
                  <a:pt x="409579" y="418108"/>
                  <a:pt x="407735" y="419029"/>
                </a:cubicBezTo>
                <a:lnTo>
                  <a:pt x="321982" y="476137"/>
                </a:lnTo>
                <a:cubicBezTo>
                  <a:pt x="317371" y="478900"/>
                  <a:pt x="312761" y="478900"/>
                  <a:pt x="308151" y="476137"/>
                </a:cubicBezTo>
                <a:cubicBezTo>
                  <a:pt x="303540" y="473373"/>
                  <a:pt x="300774" y="468768"/>
                  <a:pt x="301696" y="464163"/>
                </a:cubicBezTo>
                <a:lnTo>
                  <a:pt x="307229" y="361921"/>
                </a:lnTo>
                <a:cubicBezTo>
                  <a:pt x="308151" y="359158"/>
                  <a:pt x="308151" y="357316"/>
                  <a:pt x="309073" y="355474"/>
                </a:cubicBezTo>
                <a:lnTo>
                  <a:pt x="473203" y="71777"/>
                </a:lnTo>
                <a:cubicBezTo>
                  <a:pt x="475047" y="69014"/>
                  <a:pt x="477813" y="67172"/>
                  <a:pt x="480580" y="66251"/>
                </a:cubicBezTo>
                <a:cubicBezTo>
                  <a:pt x="481963" y="65791"/>
                  <a:pt x="487956" y="63948"/>
                  <a:pt x="497753" y="64639"/>
                </a:cubicBezTo>
                <a:close/>
                <a:moveTo>
                  <a:pt x="26751" y="0"/>
                </a:moveTo>
                <a:lnTo>
                  <a:pt x="420637" y="0"/>
                </a:lnTo>
                <a:cubicBezTo>
                  <a:pt x="435396" y="0"/>
                  <a:pt x="447388" y="11972"/>
                  <a:pt x="447388" y="25786"/>
                </a:cubicBezTo>
                <a:lnTo>
                  <a:pt x="447388" y="65387"/>
                </a:lnTo>
                <a:lnTo>
                  <a:pt x="394808" y="156561"/>
                </a:lnTo>
                <a:lnTo>
                  <a:pt x="394808" y="52494"/>
                </a:lnTo>
                <a:lnTo>
                  <a:pt x="52580" y="52494"/>
                </a:lnTo>
                <a:lnTo>
                  <a:pt x="52580" y="524938"/>
                </a:lnTo>
                <a:lnTo>
                  <a:pt x="394808" y="524938"/>
                </a:lnTo>
                <a:lnTo>
                  <a:pt x="394808" y="459551"/>
                </a:lnTo>
                <a:lnTo>
                  <a:pt x="422482" y="441132"/>
                </a:lnTo>
                <a:cubicBezTo>
                  <a:pt x="427094" y="437449"/>
                  <a:pt x="431706" y="432844"/>
                  <a:pt x="434474" y="428239"/>
                </a:cubicBezTo>
                <a:lnTo>
                  <a:pt x="447388" y="406136"/>
                </a:lnTo>
                <a:lnTo>
                  <a:pt x="447388" y="550725"/>
                </a:lnTo>
                <a:cubicBezTo>
                  <a:pt x="447388" y="565460"/>
                  <a:pt x="435396" y="577432"/>
                  <a:pt x="420637" y="577432"/>
                </a:cubicBezTo>
                <a:lnTo>
                  <a:pt x="26751" y="577432"/>
                </a:lnTo>
                <a:cubicBezTo>
                  <a:pt x="11992" y="577432"/>
                  <a:pt x="0" y="565460"/>
                  <a:pt x="0" y="550725"/>
                </a:cubicBezTo>
                <a:lnTo>
                  <a:pt x="0" y="25786"/>
                </a:lnTo>
                <a:cubicBezTo>
                  <a:pt x="0" y="11972"/>
                  <a:pt x="11992" y="0"/>
                  <a:pt x="267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30" name="椭圆 25">
            <a:extLst>
              <a:ext uri="{FF2B5EF4-FFF2-40B4-BE49-F238E27FC236}">
                <a16:creationId xmlns="" xmlns:a16="http://schemas.microsoft.com/office/drawing/2014/main" id="{7E0926E2-CCD4-4663-B34F-6776A8CB112A}"/>
              </a:ext>
            </a:extLst>
          </p:cNvPr>
          <p:cNvSpPr/>
          <p:nvPr/>
        </p:nvSpPr>
        <p:spPr>
          <a:xfrm>
            <a:off x="4559300" y="3600450"/>
            <a:ext cx="900113" cy="688975"/>
          </a:xfrm>
          <a:custGeom>
            <a:avLst/>
            <a:gdLst>
              <a:gd name="connsiteX0" fmla="*/ 361794 w 551492"/>
              <a:gd name="connsiteY0" fmla="*/ 308363 h 421851"/>
              <a:gd name="connsiteX1" fmla="*/ 530845 w 551492"/>
              <a:gd name="connsiteY1" fmla="*/ 308363 h 421851"/>
              <a:gd name="connsiteX2" fmla="*/ 551492 w 551492"/>
              <a:gd name="connsiteY2" fmla="*/ 329044 h 421851"/>
              <a:gd name="connsiteX3" fmla="*/ 551492 w 551492"/>
              <a:gd name="connsiteY3" fmla="*/ 362650 h 421851"/>
              <a:gd name="connsiteX4" fmla="*/ 530845 w 551492"/>
              <a:gd name="connsiteY4" fmla="*/ 383331 h 421851"/>
              <a:gd name="connsiteX5" fmla="*/ 378570 w 551492"/>
              <a:gd name="connsiteY5" fmla="*/ 383331 h 421851"/>
              <a:gd name="connsiteX6" fmla="*/ 378570 w 551492"/>
              <a:gd name="connsiteY6" fmla="*/ 369113 h 421851"/>
              <a:gd name="connsiteX7" fmla="*/ 361794 w 551492"/>
              <a:gd name="connsiteY7" fmla="*/ 308363 h 421851"/>
              <a:gd name="connsiteX8" fmla="*/ 313904 w 551492"/>
              <a:gd name="connsiteY8" fmla="*/ 172924 h 421851"/>
              <a:gd name="connsiteX9" fmla="*/ 530832 w 551492"/>
              <a:gd name="connsiteY9" fmla="*/ 172924 h 421851"/>
              <a:gd name="connsiteX10" fmla="*/ 551492 w 551492"/>
              <a:gd name="connsiteY10" fmla="*/ 193548 h 421851"/>
              <a:gd name="connsiteX11" fmla="*/ 551492 w 551492"/>
              <a:gd name="connsiteY11" fmla="*/ 225772 h 421851"/>
              <a:gd name="connsiteX12" fmla="*/ 530832 w 551492"/>
              <a:gd name="connsiteY12" fmla="*/ 247685 h 421851"/>
              <a:gd name="connsiteX13" fmla="*/ 271293 w 551492"/>
              <a:gd name="connsiteY13" fmla="*/ 247685 h 421851"/>
              <a:gd name="connsiteX14" fmla="*/ 271293 w 551492"/>
              <a:gd name="connsiteY14" fmla="*/ 227061 h 421851"/>
              <a:gd name="connsiteX15" fmla="*/ 272584 w 551492"/>
              <a:gd name="connsiteY15" fmla="*/ 224483 h 421851"/>
              <a:gd name="connsiteX16" fmla="*/ 313904 w 551492"/>
              <a:gd name="connsiteY16" fmla="*/ 172924 h 421851"/>
              <a:gd name="connsiteX17" fmla="*/ 281648 w 551492"/>
              <a:gd name="connsiteY17" fmla="*/ 36241 h 421851"/>
              <a:gd name="connsiteX18" fmla="*/ 530834 w 551492"/>
              <a:gd name="connsiteY18" fmla="*/ 36241 h 421851"/>
              <a:gd name="connsiteX19" fmla="*/ 551492 w 551492"/>
              <a:gd name="connsiteY19" fmla="*/ 58154 h 421851"/>
              <a:gd name="connsiteX20" fmla="*/ 551492 w 551492"/>
              <a:gd name="connsiteY20" fmla="*/ 90378 h 421851"/>
              <a:gd name="connsiteX21" fmla="*/ 530834 w 551492"/>
              <a:gd name="connsiteY21" fmla="*/ 111002 h 421851"/>
              <a:gd name="connsiteX22" fmla="*/ 308761 w 551492"/>
              <a:gd name="connsiteY22" fmla="*/ 111002 h 421851"/>
              <a:gd name="connsiteX23" fmla="*/ 295850 w 551492"/>
              <a:gd name="connsiteY23" fmla="*/ 96823 h 421851"/>
              <a:gd name="connsiteX24" fmla="*/ 281648 w 551492"/>
              <a:gd name="connsiteY24" fmla="*/ 36241 h 421851"/>
              <a:gd name="connsiteX25" fmla="*/ 176987 w 551492"/>
              <a:gd name="connsiteY25" fmla="*/ 0 h 421851"/>
              <a:gd name="connsiteX26" fmla="*/ 271294 w 551492"/>
              <a:gd name="connsiteY26" fmla="*/ 117396 h 421851"/>
              <a:gd name="connsiteX27" fmla="*/ 276461 w 551492"/>
              <a:gd name="connsiteY27" fmla="*/ 117396 h 421851"/>
              <a:gd name="connsiteX28" fmla="*/ 290672 w 551492"/>
              <a:gd name="connsiteY28" fmla="*/ 152228 h 421851"/>
              <a:gd name="connsiteX29" fmla="*/ 262251 w 551492"/>
              <a:gd name="connsiteY29" fmla="*/ 199960 h 421851"/>
              <a:gd name="connsiteX30" fmla="*/ 257083 w 551492"/>
              <a:gd name="connsiteY30" fmla="*/ 197380 h 421851"/>
              <a:gd name="connsiteX31" fmla="*/ 224786 w 551492"/>
              <a:gd name="connsiteY31" fmla="*/ 247692 h 421851"/>
              <a:gd name="connsiteX32" fmla="*/ 219619 w 551492"/>
              <a:gd name="connsiteY32" fmla="*/ 259303 h 421851"/>
              <a:gd name="connsiteX33" fmla="*/ 241581 w 551492"/>
              <a:gd name="connsiteY33" fmla="*/ 279944 h 421851"/>
              <a:gd name="connsiteX34" fmla="*/ 263543 w 551492"/>
              <a:gd name="connsiteY34" fmla="*/ 279944 h 421851"/>
              <a:gd name="connsiteX35" fmla="*/ 352682 w 551492"/>
              <a:gd name="connsiteY35" fmla="*/ 368958 h 421851"/>
              <a:gd name="connsiteX36" fmla="*/ 352682 w 551492"/>
              <a:gd name="connsiteY36" fmla="*/ 393470 h 421851"/>
              <a:gd name="connsiteX37" fmla="*/ 325553 w 551492"/>
              <a:gd name="connsiteY37" fmla="*/ 421851 h 421851"/>
              <a:gd name="connsiteX38" fmla="*/ 28421 w 551492"/>
              <a:gd name="connsiteY38" fmla="*/ 421851 h 421851"/>
              <a:gd name="connsiteX39" fmla="*/ 0 w 551492"/>
              <a:gd name="connsiteY39" fmla="*/ 393470 h 421851"/>
              <a:gd name="connsiteX40" fmla="*/ 0 w 551492"/>
              <a:gd name="connsiteY40" fmla="*/ 368958 h 421851"/>
              <a:gd name="connsiteX41" fmla="*/ 89139 w 551492"/>
              <a:gd name="connsiteY41" fmla="*/ 279944 h 421851"/>
              <a:gd name="connsiteX42" fmla="*/ 112393 w 551492"/>
              <a:gd name="connsiteY42" fmla="*/ 279944 h 421851"/>
              <a:gd name="connsiteX43" fmla="*/ 133063 w 551492"/>
              <a:gd name="connsiteY43" fmla="*/ 259303 h 421851"/>
              <a:gd name="connsiteX44" fmla="*/ 127896 w 551492"/>
              <a:gd name="connsiteY44" fmla="*/ 247692 h 421851"/>
              <a:gd name="connsiteX45" fmla="*/ 95599 w 551492"/>
              <a:gd name="connsiteY45" fmla="*/ 198670 h 421851"/>
              <a:gd name="connsiteX46" fmla="*/ 91723 w 551492"/>
              <a:gd name="connsiteY46" fmla="*/ 199960 h 421851"/>
              <a:gd name="connsiteX47" fmla="*/ 63302 w 551492"/>
              <a:gd name="connsiteY47" fmla="*/ 152228 h 421851"/>
              <a:gd name="connsiteX48" fmla="*/ 78804 w 551492"/>
              <a:gd name="connsiteY48" fmla="*/ 117396 h 421851"/>
              <a:gd name="connsiteX49" fmla="*/ 81388 w 551492"/>
              <a:gd name="connsiteY49" fmla="*/ 117396 h 421851"/>
              <a:gd name="connsiteX50" fmla="*/ 176987 w 551492"/>
              <a:gd name="connsiteY50" fmla="*/ 0 h 421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51492" h="421851">
                <a:moveTo>
                  <a:pt x="361794" y="308363"/>
                </a:moveTo>
                <a:lnTo>
                  <a:pt x="530845" y="308363"/>
                </a:lnTo>
                <a:cubicBezTo>
                  <a:pt x="541168" y="308363"/>
                  <a:pt x="551492" y="317411"/>
                  <a:pt x="551492" y="329044"/>
                </a:cubicBezTo>
                <a:lnTo>
                  <a:pt x="551492" y="362650"/>
                </a:lnTo>
                <a:cubicBezTo>
                  <a:pt x="551492" y="374283"/>
                  <a:pt x="541168" y="383331"/>
                  <a:pt x="530845" y="383331"/>
                </a:cubicBezTo>
                <a:lnTo>
                  <a:pt x="378570" y="383331"/>
                </a:lnTo>
                <a:lnTo>
                  <a:pt x="378570" y="369113"/>
                </a:lnTo>
                <a:cubicBezTo>
                  <a:pt x="378570" y="347140"/>
                  <a:pt x="372118" y="326459"/>
                  <a:pt x="361794" y="308363"/>
                </a:cubicBezTo>
                <a:close/>
                <a:moveTo>
                  <a:pt x="313904" y="172924"/>
                </a:moveTo>
                <a:lnTo>
                  <a:pt x="530832" y="172924"/>
                </a:lnTo>
                <a:cubicBezTo>
                  <a:pt x="541162" y="172924"/>
                  <a:pt x="551492" y="181947"/>
                  <a:pt x="551492" y="193548"/>
                </a:cubicBezTo>
                <a:lnTo>
                  <a:pt x="551492" y="225772"/>
                </a:lnTo>
                <a:cubicBezTo>
                  <a:pt x="551492" y="237373"/>
                  <a:pt x="541162" y="247685"/>
                  <a:pt x="530832" y="247685"/>
                </a:cubicBezTo>
                <a:lnTo>
                  <a:pt x="271293" y="247685"/>
                </a:lnTo>
                <a:lnTo>
                  <a:pt x="271293" y="227061"/>
                </a:lnTo>
                <a:cubicBezTo>
                  <a:pt x="271293" y="225772"/>
                  <a:pt x="272584" y="225772"/>
                  <a:pt x="272584" y="224483"/>
                </a:cubicBezTo>
                <a:cubicBezTo>
                  <a:pt x="293244" y="218038"/>
                  <a:pt x="307448" y="194837"/>
                  <a:pt x="313904" y="172924"/>
                </a:cubicBezTo>
                <a:close/>
                <a:moveTo>
                  <a:pt x="281648" y="36241"/>
                </a:moveTo>
                <a:lnTo>
                  <a:pt x="530834" y="36241"/>
                </a:lnTo>
                <a:cubicBezTo>
                  <a:pt x="541163" y="36241"/>
                  <a:pt x="551492" y="46553"/>
                  <a:pt x="551492" y="58154"/>
                </a:cubicBezTo>
                <a:lnTo>
                  <a:pt x="551492" y="90378"/>
                </a:lnTo>
                <a:cubicBezTo>
                  <a:pt x="551492" y="101979"/>
                  <a:pt x="541163" y="111002"/>
                  <a:pt x="530834" y="111002"/>
                </a:cubicBezTo>
                <a:lnTo>
                  <a:pt x="308761" y="111002"/>
                </a:lnTo>
                <a:cubicBezTo>
                  <a:pt x="304888" y="104557"/>
                  <a:pt x="301015" y="99401"/>
                  <a:pt x="295850" y="96823"/>
                </a:cubicBezTo>
                <a:cubicBezTo>
                  <a:pt x="293268" y="72333"/>
                  <a:pt x="288104" y="52998"/>
                  <a:pt x="281648" y="36241"/>
                </a:cubicBezTo>
                <a:close/>
                <a:moveTo>
                  <a:pt x="176987" y="0"/>
                </a:moveTo>
                <a:cubicBezTo>
                  <a:pt x="257083" y="0"/>
                  <a:pt x="270002" y="64503"/>
                  <a:pt x="271294" y="117396"/>
                </a:cubicBezTo>
                <a:cubicBezTo>
                  <a:pt x="272586" y="117396"/>
                  <a:pt x="273878" y="117396"/>
                  <a:pt x="276461" y="117396"/>
                </a:cubicBezTo>
                <a:cubicBezTo>
                  <a:pt x="289380" y="117396"/>
                  <a:pt x="290672" y="132877"/>
                  <a:pt x="290672" y="152228"/>
                </a:cubicBezTo>
                <a:cubicBezTo>
                  <a:pt x="290672" y="171579"/>
                  <a:pt x="275169" y="199960"/>
                  <a:pt x="262251" y="199960"/>
                </a:cubicBezTo>
                <a:cubicBezTo>
                  <a:pt x="260959" y="199960"/>
                  <a:pt x="258375" y="198670"/>
                  <a:pt x="257083" y="197380"/>
                </a:cubicBezTo>
                <a:cubicBezTo>
                  <a:pt x="249332" y="216731"/>
                  <a:pt x="237705" y="233502"/>
                  <a:pt x="224786" y="247692"/>
                </a:cubicBezTo>
                <a:cubicBezTo>
                  <a:pt x="220911" y="250272"/>
                  <a:pt x="219619" y="254143"/>
                  <a:pt x="219619" y="259303"/>
                </a:cubicBezTo>
                <a:cubicBezTo>
                  <a:pt x="219619" y="270913"/>
                  <a:pt x="228662" y="279944"/>
                  <a:pt x="241581" y="279944"/>
                </a:cubicBezTo>
                <a:lnTo>
                  <a:pt x="263543" y="279944"/>
                </a:lnTo>
                <a:cubicBezTo>
                  <a:pt x="312634" y="279944"/>
                  <a:pt x="352682" y="319936"/>
                  <a:pt x="352682" y="368958"/>
                </a:cubicBezTo>
                <a:lnTo>
                  <a:pt x="352682" y="393470"/>
                </a:lnTo>
                <a:cubicBezTo>
                  <a:pt x="352682" y="408950"/>
                  <a:pt x="341055" y="421851"/>
                  <a:pt x="325553" y="421851"/>
                </a:cubicBezTo>
                <a:lnTo>
                  <a:pt x="28421" y="421851"/>
                </a:lnTo>
                <a:cubicBezTo>
                  <a:pt x="12919" y="421851"/>
                  <a:pt x="0" y="408950"/>
                  <a:pt x="0" y="393470"/>
                </a:cubicBezTo>
                <a:lnTo>
                  <a:pt x="0" y="368958"/>
                </a:lnTo>
                <a:cubicBezTo>
                  <a:pt x="0" y="319936"/>
                  <a:pt x="40048" y="279944"/>
                  <a:pt x="89139" y="279944"/>
                </a:cubicBezTo>
                <a:lnTo>
                  <a:pt x="112393" y="279944"/>
                </a:lnTo>
                <a:cubicBezTo>
                  <a:pt x="124020" y="279944"/>
                  <a:pt x="133063" y="270913"/>
                  <a:pt x="133063" y="259303"/>
                </a:cubicBezTo>
                <a:cubicBezTo>
                  <a:pt x="133063" y="254143"/>
                  <a:pt x="131771" y="250272"/>
                  <a:pt x="127896" y="247692"/>
                </a:cubicBezTo>
                <a:cubicBezTo>
                  <a:pt x="114977" y="234792"/>
                  <a:pt x="104642" y="216731"/>
                  <a:pt x="95599" y="198670"/>
                </a:cubicBezTo>
                <a:cubicBezTo>
                  <a:pt x="94307" y="199960"/>
                  <a:pt x="93015" y="199960"/>
                  <a:pt x="91723" y="199960"/>
                </a:cubicBezTo>
                <a:cubicBezTo>
                  <a:pt x="78804" y="199960"/>
                  <a:pt x="63302" y="171579"/>
                  <a:pt x="63302" y="152228"/>
                </a:cubicBezTo>
                <a:cubicBezTo>
                  <a:pt x="63302" y="132877"/>
                  <a:pt x="65886" y="117396"/>
                  <a:pt x="78804" y="117396"/>
                </a:cubicBezTo>
                <a:cubicBezTo>
                  <a:pt x="80096" y="117396"/>
                  <a:pt x="80096" y="117396"/>
                  <a:pt x="81388" y="117396"/>
                </a:cubicBezTo>
                <a:cubicBezTo>
                  <a:pt x="82680" y="64503"/>
                  <a:pt x="93015" y="0"/>
                  <a:pt x="17698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27" name="矩形 26">
            <a:extLst>
              <a:ext uri="{FF2B5EF4-FFF2-40B4-BE49-F238E27FC236}">
                <a16:creationId xmlns="" xmlns:a16="http://schemas.microsoft.com/office/drawing/2014/main" id="{9315B005-A1C0-4B2F-B2DD-BA859E74A2BA}"/>
              </a:ext>
            </a:extLst>
          </p:cNvPr>
          <p:cNvSpPr/>
          <p:nvPr/>
        </p:nvSpPr>
        <p:spPr>
          <a:xfrm>
            <a:off x="4092575" y="657225"/>
            <a:ext cx="6769100" cy="936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矩形 27">
            <a:extLst>
              <a:ext uri="{FF2B5EF4-FFF2-40B4-BE49-F238E27FC236}">
                <a16:creationId xmlns="" xmlns:a16="http://schemas.microsoft.com/office/drawing/2014/main" id="{1DFB8C3A-2652-416E-8CF2-5123A7261E46}"/>
              </a:ext>
            </a:extLst>
          </p:cNvPr>
          <p:cNvSpPr/>
          <p:nvPr/>
        </p:nvSpPr>
        <p:spPr>
          <a:xfrm>
            <a:off x="11020425" y="657225"/>
            <a:ext cx="433388" cy="9366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 name="矩形 28">
            <a:extLst>
              <a:ext uri="{FF2B5EF4-FFF2-40B4-BE49-F238E27FC236}">
                <a16:creationId xmlns="" xmlns:a16="http://schemas.microsoft.com/office/drawing/2014/main" id="{47C28977-7A32-4DAB-9EF1-5E20D0FE7B35}"/>
              </a:ext>
            </a:extLst>
          </p:cNvPr>
          <p:cNvSpPr/>
          <p:nvPr/>
        </p:nvSpPr>
        <p:spPr>
          <a:xfrm>
            <a:off x="11612563" y="657225"/>
            <a:ext cx="431800" cy="9366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500"/>
                                        <p:tgtEl>
                                          <p:spTgt spid="3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500"/>
                                        <p:tgtEl>
                                          <p:spTgt spid="32"/>
                                        </p:tgtEl>
                                      </p:cBhvr>
                                    </p:animEffect>
                                  </p:childTnLst>
                                </p:cTn>
                              </p:par>
                            </p:childTnLst>
                          </p:cTn>
                        </p:par>
                        <p:par>
                          <p:cTn id="38" fill="hold">
                            <p:stCondLst>
                              <p:cond delay="1000"/>
                            </p:stCondLst>
                            <p:childTnLst>
                              <p:par>
                                <p:cTn id="39" presetID="2" presetClass="entr" presetSubtype="2" fill="hold" nodeType="afterEffect">
                                  <p:stCondLst>
                                    <p:cond delay="0"/>
                                  </p:stCondLst>
                                  <p:childTnLst>
                                    <p:set>
                                      <p:cBhvr>
                                        <p:cTn id="40" dur="1" fill="hold">
                                          <p:stCondLst>
                                            <p:cond delay="0"/>
                                          </p:stCondLst>
                                        </p:cTn>
                                        <p:tgtEl>
                                          <p:spTgt spid="30739"/>
                                        </p:tgtEl>
                                        <p:attrNameLst>
                                          <p:attrName>style.visibility</p:attrName>
                                        </p:attrNameLst>
                                      </p:cBhvr>
                                      <p:to>
                                        <p:strVal val="visible"/>
                                      </p:to>
                                    </p:set>
                                    <p:anim calcmode="lin" valueType="num">
                                      <p:cBhvr additive="base">
                                        <p:cTn id="41" dur="500" fill="hold"/>
                                        <p:tgtEl>
                                          <p:spTgt spid="30739"/>
                                        </p:tgtEl>
                                        <p:attrNameLst>
                                          <p:attrName>ppt_x</p:attrName>
                                        </p:attrNameLst>
                                      </p:cBhvr>
                                      <p:tavLst>
                                        <p:tav tm="0">
                                          <p:val>
                                            <p:strVal val="1+#ppt_w/2"/>
                                          </p:val>
                                        </p:tav>
                                        <p:tav tm="100000">
                                          <p:val>
                                            <p:strVal val="#ppt_x"/>
                                          </p:val>
                                        </p:tav>
                                      </p:tavLst>
                                    </p:anim>
                                    <p:anim calcmode="lin" valueType="num">
                                      <p:cBhvr additive="base">
                                        <p:cTn id="42" dur="500" fill="hold"/>
                                        <p:tgtEl>
                                          <p:spTgt spid="30739"/>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0"/>
                                  </p:stCondLst>
                                  <p:childTnLst>
                                    <p:set>
                                      <p:cBhvr>
                                        <p:cTn id="44" dur="1" fill="hold">
                                          <p:stCondLst>
                                            <p:cond delay="0"/>
                                          </p:stCondLst>
                                        </p:cTn>
                                        <p:tgtEl>
                                          <p:spTgt spid="30740"/>
                                        </p:tgtEl>
                                        <p:attrNameLst>
                                          <p:attrName>style.visibility</p:attrName>
                                        </p:attrNameLst>
                                      </p:cBhvr>
                                      <p:to>
                                        <p:strVal val="visible"/>
                                      </p:to>
                                    </p:set>
                                    <p:anim calcmode="lin" valueType="num">
                                      <p:cBhvr additive="base">
                                        <p:cTn id="45" dur="500" fill="hold"/>
                                        <p:tgtEl>
                                          <p:spTgt spid="30740"/>
                                        </p:tgtEl>
                                        <p:attrNameLst>
                                          <p:attrName>ppt_x</p:attrName>
                                        </p:attrNameLst>
                                      </p:cBhvr>
                                      <p:tavLst>
                                        <p:tav tm="0">
                                          <p:val>
                                            <p:strVal val="1+#ppt_w/2"/>
                                          </p:val>
                                        </p:tav>
                                        <p:tav tm="100000">
                                          <p:val>
                                            <p:strVal val="#ppt_x"/>
                                          </p:val>
                                        </p:tav>
                                      </p:tavLst>
                                    </p:anim>
                                    <p:anim calcmode="lin" valueType="num">
                                      <p:cBhvr additive="base">
                                        <p:cTn id="46" dur="500" fill="hold"/>
                                        <p:tgtEl>
                                          <p:spTgt spid="30740"/>
                                        </p:tgtEl>
                                        <p:attrNameLst>
                                          <p:attrName>ppt_y</p:attrName>
                                        </p:attrNameLst>
                                      </p:cBhvr>
                                      <p:tavLst>
                                        <p:tav tm="0">
                                          <p:val>
                                            <p:strVal val="#ppt_y"/>
                                          </p:val>
                                        </p:tav>
                                        <p:tav tm="100000">
                                          <p:val>
                                            <p:strVal val="#ppt_y"/>
                                          </p:val>
                                        </p:tav>
                                      </p:tavLst>
                                    </p:anim>
                                  </p:childTnLst>
                                </p:cTn>
                              </p:par>
                              <p:par>
                                <p:cTn id="47" presetID="2" presetClass="entr" presetSubtype="8" fill="hold" nodeType="withEffect">
                                  <p:stCondLst>
                                    <p:cond delay="0"/>
                                  </p:stCondLst>
                                  <p:childTnLst>
                                    <p:set>
                                      <p:cBhvr>
                                        <p:cTn id="48" dur="1" fill="hold">
                                          <p:stCondLst>
                                            <p:cond delay="0"/>
                                          </p:stCondLst>
                                        </p:cTn>
                                        <p:tgtEl>
                                          <p:spTgt spid="30737"/>
                                        </p:tgtEl>
                                        <p:attrNameLst>
                                          <p:attrName>style.visibility</p:attrName>
                                        </p:attrNameLst>
                                      </p:cBhvr>
                                      <p:to>
                                        <p:strVal val="visible"/>
                                      </p:to>
                                    </p:set>
                                    <p:anim calcmode="lin" valueType="num">
                                      <p:cBhvr additive="base">
                                        <p:cTn id="49" dur="500" fill="hold"/>
                                        <p:tgtEl>
                                          <p:spTgt spid="30737"/>
                                        </p:tgtEl>
                                        <p:attrNameLst>
                                          <p:attrName>ppt_x</p:attrName>
                                        </p:attrNameLst>
                                      </p:cBhvr>
                                      <p:tavLst>
                                        <p:tav tm="0">
                                          <p:val>
                                            <p:strVal val="0-#ppt_w/2"/>
                                          </p:val>
                                        </p:tav>
                                        <p:tav tm="100000">
                                          <p:val>
                                            <p:strVal val="#ppt_x"/>
                                          </p:val>
                                        </p:tav>
                                      </p:tavLst>
                                    </p:anim>
                                    <p:anim calcmode="lin" valueType="num">
                                      <p:cBhvr additive="base">
                                        <p:cTn id="50" dur="500" fill="hold"/>
                                        <p:tgtEl>
                                          <p:spTgt spid="30737"/>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30738"/>
                                        </p:tgtEl>
                                        <p:attrNameLst>
                                          <p:attrName>style.visibility</p:attrName>
                                        </p:attrNameLst>
                                      </p:cBhvr>
                                      <p:to>
                                        <p:strVal val="visible"/>
                                      </p:to>
                                    </p:set>
                                    <p:anim calcmode="lin" valueType="num">
                                      <p:cBhvr additive="base">
                                        <p:cTn id="53" dur="500" fill="hold"/>
                                        <p:tgtEl>
                                          <p:spTgt spid="30738"/>
                                        </p:tgtEl>
                                        <p:attrNameLst>
                                          <p:attrName>ppt_x</p:attrName>
                                        </p:attrNameLst>
                                      </p:cBhvr>
                                      <p:tavLst>
                                        <p:tav tm="0">
                                          <p:val>
                                            <p:strVal val="0-#ppt_w/2"/>
                                          </p:val>
                                        </p:tav>
                                        <p:tav tm="100000">
                                          <p:val>
                                            <p:strVal val="#ppt_x"/>
                                          </p:val>
                                        </p:tav>
                                      </p:tavLst>
                                    </p:anim>
                                    <p:anim calcmode="lin" valueType="num">
                                      <p:cBhvr additive="base">
                                        <p:cTn id="54" dur="500" fill="hold"/>
                                        <p:tgtEl>
                                          <p:spTgt spid="307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31" grpId="0" animBg="1"/>
      <p:bldP spid="32" grpId="0" animBg="1"/>
      <p:bldP spid="33" grpId="0" animBg="1"/>
      <p:bldP spid="3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组合 54">
            <a:extLst>
              <a:ext uri="{FF2B5EF4-FFF2-40B4-BE49-F238E27FC236}">
                <a16:creationId xmlns="" xmlns:a16="http://schemas.microsoft.com/office/drawing/2014/main" id="{37E34E9E-D8F3-400D-9E3D-A17ED95AC1B5}"/>
              </a:ext>
            </a:extLst>
          </p:cNvPr>
          <p:cNvGrpSpPr>
            <a:grpSpLocks/>
          </p:cNvGrpSpPr>
          <p:nvPr/>
        </p:nvGrpSpPr>
        <p:grpSpPr bwMode="auto">
          <a:xfrm>
            <a:off x="750888" y="441325"/>
            <a:ext cx="4927600" cy="742950"/>
            <a:chOff x="184971" y="101893"/>
            <a:chExt cx="4927598" cy="743559"/>
          </a:xfrm>
        </p:grpSpPr>
        <p:sp>
          <p:nvSpPr>
            <p:cNvPr id="56" name="文本框 7">
              <a:extLst>
                <a:ext uri="{FF2B5EF4-FFF2-40B4-BE49-F238E27FC236}">
                  <a16:creationId xmlns="" xmlns:a16="http://schemas.microsoft.com/office/drawing/2014/main" id="{08E3157A-60B1-4FCF-AFDE-42B193A689F4}"/>
                </a:ext>
              </a:extLst>
            </p:cNvPr>
            <p:cNvSpPr txBox="1"/>
            <p:nvPr/>
          </p:nvSpPr>
          <p:spPr>
            <a:xfrm>
              <a:off x="184971" y="101893"/>
              <a:ext cx="4927598" cy="584775"/>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en-US" altLang="zh-CN" sz="3200" b="1" kern="0" dirty="0">
                  <a:gradFill>
                    <a:gsLst>
                      <a:gs pos="0">
                        <a:schemeClr val="tx1">
                          <a:lumMod val="95000"/>
                          <a:lumOff val="5000"/>
                        </a:schemeClr>
                      </a:gs>
                      <a:gs pos="100000">
                        <a:schemeClr val="tx1">
                          <a:lumMod val="75000"/>
                          <a:lumOff val="25000"/>
                        </a:schemeClr>
                      </a:gs>
                    </a:gsLst>
                    <a:lin ang="5400000" scaled="1"/>
                  </a:gradFill>
                </a:rPr>
                <a:t>01. </a:t>
              </a:r>
              <a:r>
                <a:rPr lang="zh-CN" altLang="en-US" sz="3200" b="1" kern="0" dirty="0">
                  <a:gradFill>
                    <a:gsLst>
                      <a:gs pos="0">
                        <a:schemeClr val="tx1">
                          <a:lumMod val="95000"/>
                          <a:lumOff val="5000"/>
                        </a:schemeClr>
                      </a:gs>
                      <a:gs pos="100000">
                        <a:schemeClr val="tx1">
                          <a:lumMod val="75000"/>
                          <a:lumOff val="25000"/>
                        </a:schemeClr>
                      </a:gs>
                    </a:gsLst>
                    <a:lin ang="5400000" scaled="1"/>
                  </a:gradFill>
                </a:rPr>
                <a:t>文字输入</a:t>
              </a:r>
            </a:p>
          </p:txBody>
        </p:sp>
        <p:sp>
          <p:nvSpPr>
            <p:cNvPr id="57" name="文本框 56">
              <a:extLst>
                <a:ext uri="{FF2B5EF4-FFF2-40B4-BE49-F238E27FC236}">
                  <a16:creationId xmlns="" xmlns:a16="http://schemas.microsoft.com/office/drawing/2014/main" id="{6019FAEB-D15A-43EF-B55F-3C856D88DE65}"/>
                </a:ext>
              </a:extLst>
            </p:cNvPr>
            <p:cNvSpPr txBox="1"/>
            <p:nvPr/>
          </p:nvSpPr>
          <p:spPr>
            <a:xfrm>
              <a:off x="184971" y="599231"/>
              <a:ext cx="3765182" cy="246221"/>
            </a:xfrm>
            <a:prstGeom prst="rect">
              <a:avLst/>
            </a:prstGeom>
            <a:noFill/>
          </p:spPr>
          <p:txBody>
            <a:bodyPr>
              <a:spAutoFit/>
              <a:scene3d>
                <a:camera prst="orthographicFront"/>
                <a:lightRig rig="threePt" dir="t"/>
              </a:scene3d>
              <a:sp3d contourW="12700"/>
            </a:bodyPr>
            <a:lstStyle/>
            <a:p>
              <a:pPr eaLnBrk="1" fontAlgn="auto" hangingPunct="1">
                <a:spcBef>
                  <a:spcPts val="0"/>
                </a:spcBef>
                <a:spcAft>
                  <a:spcPts val="0"/>
                </a:spcAft>
                <a:defRPr/>
              </a:pPr>
              <a:r>
                <a:rPr lang="en-US" altLang="zh-CN" sz="1000" dirty="0">
                  <a:gradFill>
                    <a:gsLst>
                      <a:gs pos="0">
                        <a:schemeClr val="tx1">
                          <a:lumMod val="50000"/>
                          <a:lumOff val="50000"/>
                        </a:schemeClr>
                      </a:gs>
                      <a:gs pos="100000">
                        <a:schemeClr val="bg1">
                          <a:lumMod val="75000"/>
                        </a:schemeClr>
                      </a:gs>
                    </a:gsLst>
                    <a:lin ang="5400000" scaled="1"/>
                  </a:gradFill>
                  <a:latin typeface="Century Gothic" panose="020B0502020202020204" pitchFamily="34" charset="0"/>
                  <a:ea typeface="+mn-ea"/>
                </a:rPr>
                <a:t>The user can demonstrate on a projector or computer</a:t>
              </a:r>
            </a:p>
          </p:txBody>
        </p:sp>
      </p:grpSp>
      <p:sp>
        <p:nvSpPr>
          <p:cNvPr id="58" name="矩形 57">
            <a:extLst>
              <a:ext uri="{FF2B5EF4-FFF2-40B4-BE49-F238E27FC236}">
                <a16:creationId xmlns="" xmlns:a16="http://schemas.microsoft.com/office/drawing/2014/main" id="{6D3EF2BE-9679-48E9-9C60-79D1A157F7B2}"/>
              </a:ext>
            </a:extLst>
          </p:cNvPr>
          <p:cNvSpPr/>
          <p:nvPr/>
        </p:nvSpPr>
        <p:spPr>
          <a:xfrm>
            <a:off x="4092575" y="657225"/>
            <a:ext cx="6769100" cy="936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9" name="矩形 58">
            <a:extLst>
              <a:ext uri="{FF2B5EF4-FFF2-40B4-BE49-F238E27FC236}">
                <a16:creationId xmlns="" xmlns:a16="http://schemas.microsoft.com/office/drawing/2014/main" id="{568EE302-8C5A-4C1A-B137-627F65111B7D}"/>
              </a:ext>
            </a:extLst>
          </p:cNvPr>
          <p:cNvSpPr/>
          <p:nvPr/>
        </p:nvSpPr>
        <p:spPr>
          <a:xfrm>
            <a:off x="11020425" y="657225"/>
            <a:ext cx="433388" cy="9366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0" name="矩形 59">
            <a:extLst>
              <a:ext uri="{FF2B5EF4-FFF2-40B4-BE49-F238E27FC236}">
                <a16:creationId xmlns="" xmlns:a16="http://schemas.microsoft.com/office/drawing/2014/main" id="{51498B09-7190-4587-8D97-6AB512134F0D}"/>
              </a:ext>
            </a:extLst>
          </p:cNvPr>
          <p:cNvSpPr/>
          <p:nvPr/>
        </p:nvSpPr>
        <p:spPr>
          <a:xfrm>
            <a:off x="11612563" y="657225"/>
            <a:ext cx="431800" cy="9366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2" name="组合 1">
            <a:extLst>
              <a:ext uri="{FF2B5EF4-FFF2-40B4-BE49-F238E27FC236}">
                <a16:creationId xmlns="" xmlns:a16="http://schemas.microsoft.com/office/drawing/2014/main" id="{23102046-7D7C-45A3-950C-F8B404949BB3}"/>
              </a:ext>
            </a:extLst>
          </p:cNvPr>
          <p:cNvGrpSpPr/>
          <p:nvPr/>
        </p:nvGrpSpPr>
        <p:grpSpPr>
          <a:xfrm>
            <a:off x="1487488" y="2181225"/>
            <a:ext cx="2100262" cy="3470275"/>
            <a:chOff x="1487488" y="2181225"/>
            <a:chExt cx="2100262" cy="3470275"/>
          </a:xfrm>
        </p:grpSpPr>
        <p:sp>
          <p:nvSpPr>
            <p:cNvPr id="26" name="矩形 25">
              <a:extLst>
                <a:ext uri="{FF2B5EF4-FFF2-40B4-BE49-F238E27FC236}">
                  <a16:creationId xmlns="" xmlns:a16="http://schemas.microsoft.com/office/drawing/2014/main" id="{595350FC-CFF0-4613-9C73-E944F0020433}"/>
                </a:ext>
              </a:extLst>
            </p:cNvPr>
            <p:cNvSpPr/>
            <p:nvPr/>
          </p:nvSpPr>
          <p:spPr bwMode="auto">
            <a:xfrm>
              <a:off x="1487488" y="2181225"/>
              <a:ext cx="2100262" cy="34702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1" name="文本框 7">
              <a:extLst>
                <a:ext uri="{FF2B5EF4-FFF2-40B4-BE49-F238E27FC236}">
                  <a16:creationId xmlns="" xmlns:a16="http://schemas.microsoft.com/office/drawing/2014/main" id="{0FF8F2F4-241F-4797-ADF7-42F858FB9327}"/>
                </a:ext>
              </a:extLst>
            </p:cNvPr>
            <p:cNvSpPr txBox="1"/>
            <p:nvPr/>
          </p:nvSpPr>
          <p:spPr>
            <a:xfrm>
              <a:off x="1756276" y="2461161"/>
              <a:ext cx="1560997" cy="1107996"/>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en-US" altLang="zh-CN" sz="6600" kern="0" dirty="0">
                  <a:gradFill>
                    <a:gsLst>
                      <a:gs pos="0">
                        <a:schemeClr val="bg1"/>
                      </a:gs>
                      <a:gs pos="100000">
                        <a:schemeClr val="bg1">
                          <a:lumMod val="85000"/>
                        </a:schemeClr>
                      </a:gs>
                    </a:gsLst>
                    <a:lin ang="5400000" scaled="1"/>
                  </a:gradFill>
                  <a:latin typeface="Century Gothic" panose="020B0502020202020204" pitchFamily="34" charset="0"/>
                </a:rPr>
                <a:t>01</a:t>
              </a:r>
              <a:endParaRPr lang="zh-CN" altLang="en-US" sz="6600" kern="0" dirty="0">
                <a:gradFill>
                  <a:gsLst>
                    <a:gs pos="0">
                      <a:schemeClr val="bg1"/>
                    </a:gs>
                    <a:gs pos="100000">
                      <a:schemeClr val="bg1">
                        <a:lumMod val="85000"/>
                      </a:schemeClr>
                    </a:gs>
                  </a:gsLst>
                  <a:lin ang="5400000" scaled="1"/>
                </a:gradFill>
                <a:latin typeface="Century Gothic" panose="020B0502020202020204" pitchFamily="34" charset="0"/>
              </a:endParaRPr>
            </a:p>
          </p:txBody>
        </p:sp>
        <p:sp>
          <p:nvSpPr>
            <p:cNvPr id="36" name="文本框 7">
              <a:extLst>
                <a:ext uri="{FF2B5EF4-FFF2-40B4-BE49-F238E27FC236}">
                  <a16:creationId xmlns="" xmlns:a16="http://schemas.microsoft.com/office/drawing/2014/main" id="{AE25F973-B6A0-455E-A3A8-F21543621501}"/>
                </a:ext>
              </a:extLst>
            </p:cNvPr>
            <p:cNvSpPr txBox="1"/>
            <p:nvPr/>
          </p:nvSpPr>
          <p:spPr>
            <a:xfrm>
              <a:off x="1672952" y="3911629"/>
              <a:ext cx="1727644" cy="1200329"/>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3600" b="1" kern="0" dirty="0">
                  <a:gradFill>
                    <a:gsLst>
                      <a:gs pos="0">
                        <a:schemeClr val="bg1"/>
                      </a:gs>
                      <a:gs pos="100000">
                        <a:schemeClr val="bg1">
                          <a:lumMod val="85000"/>
                        </a:schemeClr>
                      </a:gs>
                    </a:gsLst>
                    <a:lin ang="5400000" scaled="1"/>
                  </a:gradFill>
                </a:rPr>
                <a:t>工作</a:t>
              </a:r>
              <a:endParaRPr lang="en-US" altLang="zh-CN" sz="3600" b="1" kern="0" dirty="0">
                <a:gradFill>
                  <a:gsLst>
                    <a:gs pos="0">
                      <a:schemeClr val="bg1"/>
                    </a:gs>
                    <a:gs pos="100000">
                      <a:schemeClr val="bg1">
                        <a:lumMod val="85000"/>
                      </a:schemeClr>
                    </a:gs>
                  </a:gsLst>
                  <a:lin ang="5400000" scaled="1"/>
                </a:gradFill>
              </a:endParaRPr>
            </a:p>
            <a:p>
              <a:pPr algn="ctr" defTabSz="914400" fontAlgn="auto">
                <a:spcBef>
                  <a:spcPts val="0"/>
                </a:spcBef>
                <a:spcAft>
                  <a:spcPts val="0"/>
                </a:spcAft>
                <a:defRPr/>
              </a:pPr>
              <a:r>
                <a:rPr lang="zh-CN" altLang="en-US" sz="3600" b="1" kern="0" dirty="0">
                  <a:gradFill>
                    <a:gsLst>
                      <a:gs pos="0">
                        <a:schemeClr val="bg1"/>
                      </a:gs>
                      <a:gs pos="100000">
                        <a:schemeClr val="bg1">
                          <a:lumMod val="85000"/>
                        </a:schemeClr>
                      </a:gs>
                    </a:gsLst>
                    <a:lin ang="5400000" scaled="1"/>
                  </a:gradFill>
                </a:rPr>
                <a:t>回顾</a:t>
              </a:r>
            </a:p>
          </p:txBody>
        </p:sp>
      </p:grpSp>
      <p:grpSp>
        <p:nvGrpSpPr>
          <p:cNvPr id="5" name="组合 4">
            <a:extLst>
              <a:ext uri="{FF2B5EF4-FFF2-40B4-BE49-F238E27FC236}">
                <a16:creationId xmlns="" xmlns:a16="http://schemas.microsoft.com/office/drawing/2014/main" id="{980D8F0D-0CCC-4B9E-8345-9FE4C840F31C}"/>
              </a:ext>
            </a:extLst>
          </p:cNvPr>
          <p:cNvGrpSpPr/>
          <p:nvPr/>
        </p:nvGrpSpPr>
        <p:grpSpPr>
          <a:xfrm>
            <a:off x="8629650" y="2181225"/>
            <a:ext cx="2100263" cy="3470275"/>
            <a:chOff x="8629650" y="2181225"/>
            <a:chExt cx="2100263" cy="3470275"/>
          </a:xfrm>
        </p:grpSpPr>
        <p:sp>
          <p:nvSpPr>
            <p:cNvPr id="27" name="矩形 26">
              <a:extLst>
                <a:ext uri="{FF2B5EF4-FFF2-40B4-BE49-F238E27FC236}">
                  <a16:creationId xmlns="" xmlns:a16="http://schemas.microsoft.com/office/drawing/2014/main" id="{E1E5C491-DC4D-4451-8F16-F71C8B670AA8}"/>
                </a:ext>
              </a:extLst>
            </p:cNvPr>
            <p:cNvSpPr/>
            <p:nvPr/>
          </p:nvSpPr>
          <p:spPr bwMode="auto">
            <a:xfrm>
              <a:off x="8629650" y="2181225"/>
              <a:ext cx="2100263" cy="34702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文本框 7">
              <a:extLst>
                <a:ext uri="{FF2B5EF4-FFF2-40B4-BE49-F238E27FC236}">
                  <a16:creationId xmlns="" xmlns:a16="http://schemas.microsoft.com/office/drawing/2014/main" id="{3B243EF9-E9EE-4580-99B1-2C07C4876F78}"/>
                </a:ext>
              </a:extLst>
            </p:cNvPr>
            <p:cNvSpPr txBox="1"/>
            <p:nvPr/>
          </p:nvSpPr>
          <p:spPr>
            <a:xfrm>
              <a:off x="8874727" y="2461161"/>
              <a:ext cx="1560997" cy="1107996"/>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en-US" altLang="zh-CN" sz="6600" kern="0" dirty="0">
                  <a:gradFill>
                    <a:gsLst>
                      <a:gs pos="0">
                        <a:schemeClr val="bg1"/>
                      </a:gs>
                      <a:gs pos="100000">
                        <a:schemeClr val="bg1">
                          <a:lumMod val="85000"/>
                        </a:schemeClr>
                      </a:gs>
                    </a:gsLst>
                    <a:lin ang="5400000" scaled="1"/>
                  </a:gradFill>
                  <a:latin typeface="Century Gothic" panose="020B0502020202020204" pitchFamily="34" charset="0"/>
                </a:rPr>
                <a:t>04</a:t>
              </a:r>
              <a:endParaRPr lang="zh-CN" altLang="en-US" sz="6600" kern="0" dirty="0">
                <a:gradFill>
                  <a:gsLst>
                    <a:gs pos="0">
                      <a:schemeClr val="bg1"/>
                    </a:gs>
                    <a:gs pos="100000">
                      <a:schemeClr val="bg1">
                        <a:lumMod val="85000"/>
                      </a:schemeClr>
                    </a:gs>
                  </a:gsLst>
                  <a:lin ang="5400000" scaled="1"/>
                </a:gradFill>
                <a:latin typeface="Century Gothic" panose="020B0502020202020204" pitchFamily="34" charset="0"/>
              </a:endParaRPr>
            </a:p>
          </p:txBody>
        </p:sp>
        <p:sp>
          <p:nvSpPr>
            <p:cNvPr id="37" name="文本框 7">
              <a:extLst>
                <a:ext uri="{FF2B5EF4-FFF2-40B4-BE49-F238E27FC236}">
                  <a16:creationId xmlns="" xmlns:a16="http://schemas.microsoft.com/office/drawing/2014/main" id="{6E738B0C-04EB-457D-AE8F-4361AB9CB183}"/>
                </a:ext>
              </a:extLst>
            </p:cNvPr>
            <p:cNvSpPr txBox="1"/>
            <p:nvPr/>
          </p:nvSpPr>
          <p:spPr>
            <a:xfrm>
              <a:off x="8820262" y="3911629"/>
              <a:ext cx="1727644" cy="1200329"/>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3600" b="1" kern="0" dirty="0">
                  <a:gradFill>
                    <a:gsLst>
                      <a:gs pos="0">
                        <a:schemeClr val="bg1"/>
                      </a:gs>
                      <a:gs pos="100000">
                        <a:schemeClr val="bg1">
                          <a:lumMod val="85000"/>
                        </a:schemeClr>
                      </a:gs>
                    </a:gsLst>
                    <a:lin ang="5400000" scaled="1"/>
                  </a:gradFill>
                </a:rPr>
                <a:t>规划</a:t>
              </a:r>
              <a:endParaRPr lang="en-US" altLang="zh-CN" sz="3600" b="1" kern="0" dirty="0">
                <a:gradFill>
                  <a:gsLst>
                    <a:gs pos="0">
                      <a:schemeClr val="bg1"/>
                    </a:gs>
                    <a:gs pos="100000">
                      <a:schemeClr val="bg1">
                        <a:lumMod val="85000"/>
                      </a:schemeClr>
                    </a:gs>
                  </a:gsLst>
                  <a:lin ang="5400000" scaled="1"/>
                </a:gradFill>
              </a:endParaRPr>
            </a:p>
            <a:p>
              <a:pPr algn="ctr" defTabSz="914400" fontAlgn="auto">
                <a:spcBef>
                  <a:spcPts val="0"/>
                </a:spcBef>
                <a:spcAft>
                  <a:spcPts val="0"/>
                </a:spcAft>
                <a:defRPr/>
              </a:pPr>
              <a:r>
                <a:rPr lang="zh-CN" altLang="en-US" sz="3600" b="1" kern="0" dirty="0">
                  <a:gradFill>
                    <a:gsLst>
                      <a:gs pos="0">
                        <a:schemeClr val="bg1"/>
                      </a:gs>
                      <a:gs pos="100000">
                        <a:schemeClr val="bg1">
                          <a:lumMod val="85000"/>
                        </a:schemeClr>
                      </a:gs>
                    </a:gsLst>
                    <a:lin ang="5400000" scaled="1"/>
                  </a:gradFill>
                </a:rPr>
                <a:t>展望</a:t>
              </a:r>
            </a:p>
          </p:txBody>
        </p:sp>
      </p:grpSp>
      <p:grpSp>
        <p:nvGrpSpPr>
          <p:cNvPr id="3" name="组合 2">
            <a:extLst>
              <a:ext uri="{FF2B5EF4-FFF2-40B4-BE49-F238E27FC236}">
                <a16:creationId xmlns="" xmlns:a16="http://schemas.microsoft.com/office/drawing/2014/main" id="{202B97AA-6CE7-4DBE-B442-91903DB4A193}"/>
              </a:ext>
            </a:extLst>
          </p:cNvPr>
          <p:cNvGrpSpPr/>
          <p:nvPr/>
        </p:nvGrpSpPr>
        <p:grpSpPr>
          <a:xfrm>
            <a:off x="3822700" y="2181225"/>
            <a:ext cx="4572000" cy="1603375"/>
            <a:chOff x="3822700" y="2181225"/>
            <a:chExt cx="4572000" cy="1603375"/>
          </a:xfrm>
        </p:grpSpPr>
        <p:sp>
          <p:nvSpPr>
            <p:cNvPr id="28" name="矩形 27">
              <a:extLst>
                <a:ext uri="{FF2B5EF4-FFF2-40B4-BE49-F238E27FC236}">
                  <a16:creationId xmlns="" xmlns:a16="http://schemas.microsoft.com/office/drawing/2014/main" id="{76855DAF-DB61-43F7-921C-44D7FA12B046}"/>
                </a:ext>
              </a:extLst>
            </p:cNvPr>
            <p:cNvSpPr/>
            <p:nvPr/>
          </p:nvSpPr>
          <p:spPr bwMode="auto">
            <a:xfrm rot="5400000">
              <a:off x="5307012" y="696913"/>
              <a:ext cx="1603375" cy="457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文本框 7">
              <a:extLst>
                <a:ext uri="{FF2B5EF4-FFF2-40B4-BE49-F238E27FC236}">
                  <a16:creationId xmlns="" xmlns:a16="http://schemas.microsoft.com/office/drawing/2014/main" id="{ECAA30C9-97C6-445F-A95B-58A820FF99D9}"/>
                </a:ext>
              </a:extLst>
            </p:cNvPr>
            <p:cNvSpPr txBox="1"/>
            <p:nvPr/>
          </p:nvSpPr>
          <p:spPr>
            <a:xfrm>
              <a:off x="6762185" y="2461161"/>
              <a:ext cx="1560997" cy="1107996"/>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en-US" altLang="zh-CN" sz="6600" kern="0" dirty="0">
                  <a:gradFill>
                    <a:gsLst>
                      <a:gs pos="0">
                        <a:schemeClr val="bg1"/>
                      </a:gs>
                      <a:gs pos="100000">
                        <a:schemeClr val="bg1">
                          <a:lumMod val="85000"/>
                        </a:schemeClr>
                      </a:gs>
                    </a:gsLst>
                    <a:lin ang="5400000" scaled="1"/>
                  </a:gradFill>
                  <a:latin typeface="Century Gothic" panose="020B0502020202020204" pitchFamily="34" charset="0"/>
                </a:rPr>
                <a:t>02</a:t>
              </a:r>
              <a:endParaRPr lang="zh-CN" altLang="en-US" sz="6600" kern="0" dirty="0">
                <a:gradFill>
                  <a:gsLst>
                    <a:gs pos="0">
                      <a:schemeClr val="bg1"/>
                    </a:gs>
                    <a:gs pos="100000">
                      <a:schemeClr val="bg1">
                        <a:lumMod val="85000"/>
                      </a:schemeClr>
                    </a:gs>
                  </a:gsLst>
                  <a:lin ang="5400000" scaled="1"/>
                </a:gradFill>
                <a:latin typeface="Century Gothic" panose="020B0502020202020204" pitchFamily="34" charset="0"/>
              </a:endParaRPr>
            </a:p>
          </p:txBody>
        </p:sp>
        <p:sp>
          <p:nvSpPr>
            <p:cNvPr id="38" name="文本框 7">
              <a:extLst>
                <a:ext uri="{FF2B5EF4-FFF2-40B4-BE49-F238E27FC236}">
                  <a16:creationId xmlns="" xmlns:a16="http://schemas.microsoft.com/office/drawing/2014/main" id="{0FBB5536-562E-45D5-8F70-377E8DA63B60}"/>
                </a:ext>
              </a:extLst>
            </p:cNvPr>
            <p:cNvSpPr txBox="1"/>
            <p:nvPr/>
          </p:nvSpPr>
          <p:spPr>
            <a:xfrm>
              <a:off x="4338577" y="2692043"/>
              <a:ext cx="2515044" cy="646331"/>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3600" b="1" kern="0" dirty="0">
                  <a:gradFill>
                    <a:gsLst>
                      <a:gs pos="0">
                        <a:schemeClr val="bg1"/>
                      </a:gs>
                      <a:gs pos="100000">
                        <a:schemeClr val="bg1">
                          <a:lumMod val="85000"/>
                        </a:schemeClr>
                      </a:gs>
                    </a:gsLst>
                    <a:lin ang="5400000" scaled="1"/>
                  </a:gradFill>
                </a:rPr>
                <a:t>自我评价</a:t>
              </a:r>
            </a:p>
          </p:txBody>
        </p:sp>
      </p:grpSp>
      <p:grpSp>
        <p:nvGrpSpPr>
          <p:cNvPr id="4" name="组合 3">
            <a:extLst>
              <a:ext uri="{FF2B5EF4-FFF2-40B4-BE49-F238E27FC236}">
                <a16:creationId xmlns="" xmlns:a16="http://schemas.microsoft.com/office/drawing/2014/main" id="{4F0762D2-CF7C-462D-9193-F129A4EBFC02}"/>
              </a:ext>
            </a:extLst>
          </p:cNvPr>
          <p:cNvGrpSpPr/>
          <p:nvPr/>
        </p:nvGrpSpPr>
        <p:grpSpPr>
          <a:xfrm>
            <a:off x="3822700" y="4048125"/>
            <a:ext cx="4572000" cy="1603375"/>
            <a:chOff x="3822700" y="4048125"/>
            <a:chExt cx="4572000" cy="1603375"/>
          </a:xfrm>
        </p:grpSpPr>
        <p:sp>
          <p:nvSpPr>
            <p:cNvPr id="29" name="矩形 28">
              <a:extLst>
                <a:ext uri="{FF2B5EF4-FFF2-40B4-BE49-F238E27FC236}">
                  <a16:creationId xmlns="" xmlns:a16="http://schemas.microsoft.com/office/drawing/2014/main" id="{2A7AF8E5-CF12-4400-9D0E-6E6DEB2A85CB}"/>
                </a:ext>
              </a:extLst>
            </p:cNvPr>
            <p:cNvSpPr/>
            <p:nvPr/>
          </p:nvSpPr>
          <p:spPr bwMode="auto">
            <a:xfrm rot="5400000">
              <a:off x="5307012" y="2563813"/>
              <a:ext cx="1603375" cy="457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文本框 7">
              <a:extLst>
                <a:ext uri="{FF2B5EF4-FFF2-40B4-BE49-F238E27FC236}">
                  <a16:creationId xmlns="" xmlns:a16="http://schemas.microsoft.com/office/drawing/2014/main" id="{16082A85-D0D3-4351-A798-3E12BF308AB1}"/>
                </a:ext>
              </a:extLst>
            </p:cNvPr>
            <p:cNvSpPr txBox="1"/>
            <p:nvPr/>
          </p:nvSpPr>
          <p:spPr>
            <a:xfrm>
              <a:off x="3917385" y="4295844"/>
              <a:ext cx="1560997" cy="1107996"/>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en-US" altLang="zh-CN" sz="6600" kern="0" dirty="0">
                  <a:gradFill>
                    <a:gsLst>
                      <a:gs pos="0">
                        <a:schemeClr val="bg1"/>
                      </a:gs>
                      <a:gs pos="100000">
                        <a:schemeClr val="bg1">
                          <a:lumMod val="85000"/>
                        </a:schemeClr>
                      </a:gs>
                    </a:gsLst>
                    <a:lin ang="5400000" scaled="1"/>
                  </a:gradFill>
                  <a:latin typeface="Century Gothic" panose="020B0502020202020204" pitchFamily="34" charset="0"/>
                </a:rPr>
                <a:t>03</a:t>
              </a:r>
              <a:endParaRPr lang="zh-CN" altLang="en-US" sz="6600" kern="0" dirty="0">
                <a:gradFill>
                  <a:gsLst>
                    <a:gs pos="0">
                      <a:schemeClr val="bg1"/>
                    </a:gs>
                    <a:gs pos="100000">
                      <a:schemeClr val="bg1">
                        <a:lumMod val="85000"/>
                      </a:schemeClr>
                    </a:gs>
                  </a:gsLst>
                  <a:lin ang="5400000" scaled="1"/>
                </a:gradFill>
                <a:latin typeface="Century Gothic" panose="020B0502020202020204" pitchFamily="34" charset="0"/>
              </a:endParaRPr>
            </a:p>
          </p:txBody>
        </p:sp>
        <p:sp>
          <p:nvSpPr>
            <p:cNvPr id="39" name="文本框 7">
              <a:extLst>
                <a:ext uri="{FF2B5EF4-FFF2-40B4-BE49-F238E27FC236}">
                  <a16:creationId xmlns="" xmlns:a16="http://schemas.microsoft.com/office/drawing/2014/main" id="{56AE85F5-BDB6-4CB3-82C2-8690AB804E16}"/>
                </a:ext>
              </a:extLst>
            </p:cNvPr>
            <p:cNvSpPr txBox="1"/>
            <p:nvPr/>
          </p:nvSpPr>
          <p:spPr>
            <a:xfrm>
              <a:off x="5400231" y="4525333"/>
              <a:ext cx="2515044" cy="646331"/>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3600" b="1" kern="0" dirty="0">
                  <a:gradFill>
                    <a:gsLst>
                      <a:gs pos="0">
                        <a:schemeClr val="bg1"/>
                      </a:gs>
                      <a:gs pos="100000">
                        <a:schemeClr val="bg1">
                          <a:lumMod val="85000"/>
                        </a:schemeClr>
                      </a:gs>
                    </a:gsLst>
                    <a:lin ang="5400000" scaled="1"/>
                  </a:gradFill>
                </a:rPr>
                <a:t>工作体会</a:t>
              </a: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ppt_x</p:attrName>
                                        </p:attrNameLst>
                                      </p:cBhvr>
                                      <p:tavLst>
                                        <p:tav tm="0">
                                          <p:val>
                                            <p:strVal val="#ppt_x-#ppt_w*1.125000"/>
                                          </p:val>
                                        </p:tav>
                                        <p:tav tm="100000">
                                          <p:val>
                                            <p:strVal val="#ppt_x"/>
                                          </p:val>
                                        </p:tav>
                                      </p:tavLst>
                                    </p:anim>
                                    <p:animEffect transition="in" filter="wipe(right)">
                                      <p:cBhvr>
                                        <p:cTn id="13" dur="500"/>
                                        <p:tgtEl>
                                          <p:spTgt spid="3"/>
                                        </p:tgtEl>
                                      </p:cBhvr>
                                    </p:animEffect>
                                  </p:childTnLst>
                                </p:cTn>
                              </p:par>
                            </p:childTnLst>
                          </p:cTn>
                        </p:par>
                        <p:par>
                          <p:cTn id="14" fill="hold">
                            <p:stCondLst>
                              <p:cond delay="1000"/>
                            </p:stCondLst>
                            <p:childTnLst>
                              <p:par>
                                <p:cTn id="15" presetID="12" presetClass="entr" presetSubtype="2"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ppt_x</p:attrName>
                                        </p:attrNameLst>
                                      </p:cBhvr>
                                      <p:tavLst>
                                        <p:tav tm="0">
                                          <p:val>
                                            <p:strVal val="#ppt_x+#ppt_w*1.125000"/>
                                          </p:val>
                                        </p:tav>
                                        <p:tav tm="100000">
                                          <p:val>
                                            <p:strVal val="#ppt_x"/>
                                          </p:val>
                                        </p:tav>
                                      </p:tavLst>
                                    </p:anim>
                                    <p:animEffect transition="in" filter="wipe(left)">
                                      <p:cBhvr>
                                        <p:cTn id="18" dur="500"/>
                                        <p:tgtEl>
                                          <p:spTgt spid="4"/>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p:tgtEl>
                                          <p:spTgt spid="5"/>
                                        </p:tgtEl>
                                        <p:attrNameLst>
                                          <p:attrName>ppt_y</p:attrName>
                                        </p:attrNameLst>
                                      </p:cBhvr>
                                      <p:tavLst>
                                        <p:tav tm="0">
                                          <p:val>
                                            <p:strVal val="#ppt_y-#ppt_h*1.125000"/>
                                          </p:val>
                                        </p:tav>
                                        <p:tav tm="100000">
                                          <p:val>
                                            <p:strVal val="#ppt_y"/>
                                          </p:val>
                                        </p:tav>
                                      </p:tavLst>
                                    </p:anim>
                                    <p:animEffect transition="in" filter="wipe(down)">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13351412-7D6C-48E0-94EA-187D1C33F6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矩形 15">
            <a:extLst>
              <a:ext uri="{FF2B5EF4-FFF2-40B4-BE49-F238E27FC236}">
                <a16:creationId xmlns="" xmlns:a16="http://schemas.microsoft.com/office/drawing/2014/main" id="{A5624B2B-7AB6-46A3-A54D-3B29DD14BB77}"/>
              </a:ext>
            </a:extLst>
          </p:cNvPr>
          <p:cNvSpPr/>
          <p:nvPr/>
        </p:nvSpPr>
        <p:spPr>
          <a:xfrm>
            <a:off x="0" y="0"/>
            <a:ext cx="12192000" cy="6858000"/>
          </a:xfrm>
          <a:prstGeom prst="rect">
            <a:avLst/>
          </a:prstGeom>
          <a:solidFill>
            <a:schemeClr val="tx1">
              <a:lumMod val="85000"/>
              <a:lumOff val="1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文本框 7">
            <a:extLst>
              <a:ext uri="{FF2B5EF4-FFF2-40B4-BE49-F238E27FC236}">
                <a16:creationId xmlns="" xmlns:a16="http://schemas.microsoft.com/office/drawing/2014/main" id="{84A989C5-99B4-4439-A197-00B3D8966DC3}"/>
              </a:ext>
            </a:extLst>
          </p:cNvPr>
          <p:cNvSpPr txBox="1"/>
          <p:nvPr/>
        </p:nvSpPr>
        <p:spPr>
          <a:xfrm>
            <a:off x="381000" y="696913"/>
            <a:ext cx="11430000" cy="5386387"/>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dist" defTabSz="914400" fontAlgn="auto">
              <a:spcBef>
                <a:spcPts val="0"/>
              </a:spcBef>
              <a:spcAft>
                <a:spcPts val="0"/>
              </a:spcAft>
              <a:defRPr/>
            </a:pPr>
            <a:r>
              <a:rPr lang="en-US" altLang="zh-CN" sz="34400" kern="0" dirty="0">
                <a:solidFill>
                  <a:srgbClr val="F7F7F7">
                    <a:alpha val="10000"/>
                  </a:srgbClr>
                </a:solidFill>
                <a:latin typeface="Century Gothic" panose="020B0502020202020204" pitchFamily="34" charset="0"/>
              </a:rPr>
              <a:t>2019</a:t>
            </a:r>
            <a:endParaRPr lang="zh-CN" altLang="en-US" sz="34400" kern="0" dirty="0">
              <a:solidFill>
                <a:srgbClr val="F7F7F7">
                  <a:alpha val="10000"/>
                </a:srgbClr>
              </a:solidFill>
              <a:latin typeface="Century Gothic" panose="020B0502020202020204" pitchFamily="34" charset="0"/>
            </a:endParaRPr>
          </a:p>
        </p:txBody>
      </p:sp>
      <p:sp>
        <p:nvSpPr>
          <p:cNvPr id="18" name="矩形 17">
            <a:extLst>
              <a:ext uri="{FF2B5EF4-FFF2-40B4-BE49-F238E27FC236}">
                <a16:creationId xmlns="" xmlns:a16="http://schemas.microsoft.com/office/drawing/2014/main" id="{F7B0FA42-CC5B-4838-A5A0-C4568A0DB003}"/>
              </a:ext>
            </a:extLst>
          </p:cNvPr>
          <p:cNvSpPr/>
          <p:nvPr/>
        </p:nvSpPr>
        <p:spPr>
          <a:xfrm>
            <a:off x="2495550" y="0"/>
            <a:ext cx="7200900" cy="6858000"/>
          </a:xfrm>
          <a:prstGeom prst="rect">
            <a:avLst/>
          </a:prstGeom>
          <a:solidFill>
            <a:schemeClr val="tx1">
              <a:lumMod val="75000"/>
              <a:lumOff val="2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2293" name="组合 12">
            <a:extLst>
              <a:ext uri="{FF2B5EF4-FFF2-40B4-BE49-F238E27FC236}">
                <a16:creationId xmlns="" xmlns:a16="http://schemas.microsoft.com/office/drawing/2014/main" id="{99002D6B-1A8C-4EAB-ACA6-48A9AD95EC53}"/>
              </a:ext>
            </a:extLst>
          </p:cNvPr>
          <p:cNvGrpSpPr>
            <a:grpSpLocks/>
          </p:cNvGrpSpPr>
          <p:nvPr/>
        </p:nvGrpSpPr>
        <p:grpSpPr bwMode="auto">
          <a:xfrm>
            <a:off x="3087688" y="1900238"/>
            <a:ext cx="6045200" cy="2978150"/>
            <a:chOff x="3568655" y="1867661"/>
            <a:chExt cx="5127833" cy="2526183"/>
          </a:xfrm>
        </p:grpSpPr>
        <p:sp>
          <p:nvSpPr>
            <p:cNvPr id="7" name="文本框 7">
              <a:extLst>
                <a:ext uri="{FF2B5EF4-FFF2-40B4-BE49-F238E27FC236}">
                  <a16:creationId xmlns="" xmlns:a16="http://schemas.microsoft.com/office/drawing/2014/main" id="{B396EDE9-7496-4093-83E7-65FF9DAEB512}"/>
                </a:ext>
              </a:extLst>
            </p:cNvPr>
            <p:cNvSpPr txBox="1"/>
            <p:nvPr/>
          </p:nvSpPr>
          <p:spPr>
            <a:xfrm>
              <a:off x="3568655" y="2734716"/>
              <a:ext cx="5127833" cy="1122499"/>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8000" b="1" kern="0" dirty="0">
                  <a:gradFill>
                    <a:gsLst>
                      <a:gs pos="0">
                        <a:schemeClr val="bg1"/>
                      </a:gs>
                      <a:gs pos="100000">
                        <a:schemeClr val="bg1">
                          <a:lumMod val="85000"/>
                        </a:schemeClr>
                      </a:gs>
                    </a:gsLst>
                    <a:lin ang="5400000" scaled="1"/>
                  </a:gradFill>
                </a:rPr>
                <a:t>规划展望</a:t>
              </a:r>
            </a:p>
          </p:txBody>
        </p:sp>
        <p:sp>
          <p:nvSpPr>
            <p:cNvPr id="8" name="文本框 7">
              <a:extLst>
                <a:ext uri="{FF2B5EF4-FFF2-40B4-BE49-F238E27FC236}">
                  <a16:creationId xmlns="" xmlns:a16="http://schemas.microsoft.com/office/drawing/2014/main" id="{06688FE0-D0BE-405F-A2CD-6E7761863372}"/>
                </a:ext>
              </a:extLst>
            </p:cNvPr>
            <p:cNvSpPr txBox="1"/>
            <p:nvPr/>
          </p:nvSpPr>
          <p:spPr>
            <a:xfrm>
              <a:off x="3828484" y="3950065"/>
              <a:ext cx="4608174" cy="443779"/>
            </a:xfrm>
            <a:prstGeom prst="rect">
              <a:avLst/>
            </a:prstGeom>
            <a:noFill/>
          </p:spPr>
          <p:txBody>
            <a:bodyPr>
              <a:spAutoFit/>
              <a:scene3d>
                <a:camera prst="orthographicFront"/>
                <a:lightRig rig="threePt" dir="t"/>
              </a:scene3d>
              <a:sp3d contourW="12700"/>
            </a:bodyPr>
            <a:lstStyle/>
            <a:p>
              <a:pPr algn="ctr" eaLnBrk="1" fontAlgn="auto" hangingPunct="1">
                <a:spcBef>
                  <a:spcPts val="0"/>
                </a:spcBef>
                <a:spcAft>
                  <a:spcPts val="0"/>
                </a:spcAft>
                <a:defRPr/>
              </a:pPr>
              <a:r>
                <a:rPr lang="en-US" altLang="zh-CN" sz="1400" dirty="0">
                  <a:gradFill>
                    <a:gsLst>
                      <a:gs pos="0">
                        <a:schemeClr val="bg1"/>
                      </a:gs>
                      <a:gs pos="100000">
                        <a:schemeClr val="bg1">
                          <a:lumMod val="85000"/>
                        </a:schemeClr>
                      </a:gs>
                    </a:gsLst>
                    <a:lin ang="5400000" scaled="1"/>
                  </a:gradFill>
                  <a:latin typeface="Century Gothic" panose="020B0502020202020204" pitchFamily="34" charset="0"/>
                  <a:ea typeface="+mn-ea"/>
                </a:rPr>
                <a:t>The user can demonstrate on a projector or computer, or print the presentation and make it into a film</a:t>
              </a:r>
            </a:p>
          </p:txBody>
        </p:sp>
        <p:sp>
          <p:nvSpPr>
            <p:cNvPr id="12" name="文本框 7">
              <a:extLst>
                <a:ext uri="{FF2B5EF4-FFF2-40B4-BE49-F238E27FC236}">
                  <a16:creationId xmlns="" xmlns:a16="http://schemas.microsoft.com/office/drawing/2014/main" id="{0CD456C1-5FF6-4ACA-8285-635924DD0406}"/>
                </a:ext>
              </a:extLst>
            </p:cNvPr>
            <p:cNvSpPr txBox="1"/>
            <p:nvPr/>
          </p:nvSpPr>
          <p:spPr>
            <a:xfrm>
              <a:off x="3568655" y="1867661"/>
              <a:ext cx="5127833" cy="783139"/>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en-US" altLang="zh-CN" sz="5400" kern="0" dirty="0">
                  <a:gradFill>
                    <a:gsLst>
                      <a:gs pos="0">
                        <a:schemeClr val="accent1"/>
                      </a:gs>
                      <a:gs pos="100000">
                        <a:schemeClr val="accent1">
                          <a:lumMod val="75000"/>
                        </a:schemeClr>
                      </a:gs>
                    </a:gsLst>
                    <a:lin ang="5400000" scaled="1"/>
                  </a:gradFill>
                </a:rPr>
                <a:t>PART 04</a:t>
              </a:r>
              <a:endParaRPr lang="zh-CN" altLang="en-US" sz="5400" kern="0" dirty="0">
                <a:gradFill>
                  <a:gsLst>
                    <a:gs pos="0">
                      <a:schemeClr val="accent1"/>
                    </a:gs>
                    <a:gs pos="100000">
                      <a:schemeClr val="accent1">
                        <a:lumMod val="75000"/>
                      </a:schemeClr>
                    </a:gs>
                  </a:gsLst>
                  <a:lin ang="5400000" scaled="1"/>
                </a:gradFill>
              </a:endParaRPr>
            </a:p>
          </p:txBody>
        </p:sp>
      </p:grpSp>
      <p:grpSp>
        <p:nvGrpSpPr>
          <p:cNvPr id="12294" name="组合 2">
            <a:extLst>
              <a:ext uri="{FF2B5EF4-FFF2-40B4-BE49-F238E27FC236}">
                <a16:creationId xmlns="" xmlns:a16="http://schemas.microsoft.com/office/drawing/2014/main" id="{3F2BB555-3739-4B8A-B74F-0CB24AE704A0}"/>
              </a:ext>
            </a:extLst>
          </p:cNvPr>
          <p:cNvGrpSpPr>
            <a:grpSpLocks/>
          </p:cNvGrpSpPr>
          <p:nvPr/>
        </p:nvGrpSpPr>
        <p:grpSpPr bwMode="auto">
          <a:xfrm rot="-5400000">
            <a:off x="5607050" y="-725487"/>
            <a:ext cx="984250" cy="8235950"/>
            <a:chOff x="5604375" y="-721985"/>
            <a:chExt cx="983251" cy="8235040"/>
          </a:xfrm>
        </p:grpSpPr>
        <p:sp>
          <p:nvSpPr>
            <p:cNvPr id="14" name="半闭框 13">
              <a:extLst>
                <a:ext uri="{FF2B5EF4-FFF2-40B4-BE49-F238E27FC236}">
                  <a16:creationId xmlns="" xmlns:a16="http://schemas.microsoft.com/office/drawing/2014/main" id="{5B4DF03E-8A10-4038-B3E0-C25A05B61664}"/>
                </a:ext>
              </a:extLst>
            </p:cNvPr>
            <p:cNvSpPr/>
            <p:nvPr/>
          </p:nvSpPr>
          <p:spPr>
            <a:xfrm rot="13500000">
              <a:off x="5604724" y="6530153"/>
              <a:ext cx="982553" cy="983251"/>
            </a:xfrm>
            <a:prstGeom prst="halfFrame">
              <a:avLst>
                <a:gd name="adj1" fmla="val 17633"/>
                <a:gd name="adj2" fmla="val 18057"/>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000" dirty="0">
                <a:solidFill>
                  <a:schemeClr val="tx1"/>
                </a:solidFill>
              </a:endParaRPr>
            </a:p>
          </p:txBody>
        </p:sp>
        <p:sp>
          <p:nvSpPr>
            <p:cNvPr id="19" name="半闭框 18">
              <a:extLst>
                <a:ext uri="{FF2B5EF4-FFF2-40B4-BE49-F238E27FC236}">
                  <a16:creationId xmlns="" xmlns:a16="http://schemas.microsoft.com/office/drawing/2014/main" id="{52C7F81C-0017-45EC-B01D-67AF97B553A2}"/>
                </a:ext>
              </a:extLst>
            </p:cNvPr>
            <p:cNvSpPr/>
            <p:nvPr/>
          </p:nvSpPr>
          <p:spPr>
            <a:xfrm rot="8100000" flipV="1">
              <a:off x="5606310" y="-722333"/>
              <a:ext cx="982554" cy="983251"/>
            </a:xfrm>
            <a:prstGeom prst="halfFrame">
              <a:avLst>
                <a:gd name="adj1" fmla="val 17633"/>
                <a:gd name="adj2" fmla="val 18057"/>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000" dirty="0">
                <a:solidFill>
                  <a:schemeClr val="tx1"/>
                </a:solidFill>
              </a:endParaRPr>
            </a:p>
          </p:txBody>
        </p:sp>
      </p:grpSp>
    </p:spTree>
    <p:extLst>
      <p:ext uri="{BB962C8B-B14F-4D97-AF65-F5344CB8AC3E}">
        <p14:creationId xmlns:p14="http://schemas.microsoft.com/office/powerpoint/2010/main" val="127846098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2294"/>
                                        </p:tgtEl>
                                        <p:attrNameLst>
                                          <p:attrName>style.visibility</p:attrName>
                                        </p:attrNameLst>
                                      </p:cBhvr>
                                      <p:to>
                                        <p:strVal val="visible"/>
                                      </p:to>
                                    </p:set>
                                    <p:anim calcmode="lin" valueType="num">
                                      <p:cBhvr>
                                        <p:cTn id="11" dur="500" fill="hold"/>
                                        <p:tgtEl>
                                          <p:spTgt spid="12294"/>
                                        </p:tgtEl>
                                        <p:attrNameLst>
                                          <p:attrName>ppt_w</p:attrName>
                                        </p:attrNameLst>
                                      </p:cBhvr>
                                      <p:tavLst>
                                        <p:tav tm="0">
                                          <p:val>
                                            <p:fltVal val="0"/>
                                          </p:val>
                                        </p:tav>
                                        <p:tav tm="100000">
                                          <p:val>
                                            <p:strVal val="#ppt_w"/>
                                          </p:val>
                                        </p:tav>
                                      </p:tavLst>
                                    </p:anim>
                                    <p:anim calcmode="lin" valueType="num">
                                      <p:cBhvr>
                                        <p:cTn id="12" dur="500" fill="hold"/>
                                        <p:tgtEl>
                                          <p:spTgt spid="12294"/>
                                        </p:tgtEl>
                                        <p:attrNameLst>
                                          <p:attrName>ppt_h</p:attrName>
                                        </p:attrNameLst>
                                      </p:cBhvr>
                                      <p:tavLst>
                                        <p:tav tm="0">
                                          <p:val>
                                            <p:fltVal val="0"/>
                                          </p:val>
                                        </p:tav>
                                        <p:tav tm="100000">
                                          <p:val>
                                            <p:strVal val="#ppt_h"/>
                                          </p:val>
                                        </p:tav>
                                      </p:tavLst>
                                    </p:anim>
                                    <p:animEffect transition="in" filter="fade">
                                      <p:cBhvr>
                                        <p:cTn id="13" dur="500"/>
                                        <p:tgtEl>
                                          <p:spTgt spid="12294"/>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2293"/>
                                        </p:tgtEl>
                                        <p:attrNameLst>
                                          <p:attrName>style.visibility</p:attrName>
                                        </p:attrNameLst>
                                      </p:cBhvr>
                                      <p:to>
                                        <p:strVal val="visible"/>
                                      </p:to>
                                    </p:set>
                                    <p:animEffect transition="in" filter="fade">
                                      <p:cBhvr>
                                        <p:cTn id="17" dur="1000"/>
                                        <p:tgtEl>
                                          <p:spTgt spid="12293"/>
                                        </p:tgtEl>
                                      </p:cBhvr>
                                    </p:animEffect>
                                    <p:anim calcmode="lin" valueType="num">
                                      <p:cBhvr>
                                        <p:cTn id="18" dur="1000" fill="hold"/>
                                        <p:tgtEl>
                                          <p:spTgt spid="12293"/>
                                        </p:tgtEl>
                                        <p:attrNameLst>
                                          <p:attrName>ppt_x</p:attrName>
                                        </p:attrNameLst>
                                      </p:cBhvr>
                                      <p:tavLst>
                                        <p:tav tm="0">
                                          <p:val>
                                            <p:strVal val="#ppt_x"/>
                                          </p:val>
                                        </p:tav>
                                        <p:tav tm="100000">
                                          <p:val>
                                            <p:strVal val="#ppt_x"/>
                                          </p:val>
                                        </p:tav>
                                      </p:tavLst>
                                    </p:anim>
                                    <p:anim calcmode="lin" valueType="num">
                                      <p:cBhvr>
                                        <p:cTn id="19" dur="1000" fill="hold"/>
                                        <p:tgtEl>
                                          <p:spTgt spid="1229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5AF29A21-5B71-4793-AB5A-4EEABAEDA864}"/>
              </a:ext>
            </a:extLst>
          </p:cNvPr>
          <p:cNvGrpSpPr/>
          <p:nvPr/>
        </p:nvGrpSpPr>
        <p:grpSpPr>
          <a:xfrm>
            <a:off x="1552575" y="1919288"/>
            <a:ext cx="9086850" cy="1370012"/>
            <a:chOff x="1552575" y="1919288"/>
            <a:chExt cx="9086850" cy="1370012"/>
          </a:xfrm>
        </p:grpSpPr>
        <p:sp>
          <p:nvSpPr>
            <p:cNvPr id="2" name="矩形 1">
              <a:extLst>
                <a:ext uri="{FF2B5EF4-FFF2-40B4-BE49-F238E27FC236}">
                  <a16:creationId xmlns="" xmlns:a16="http://schemas.microsoft.com/office/drawing/2014/main" id="{3A635B4E-271F-491B-8DFA-5876996324EC}"/>
                </a:ext>
              </a:extLst>
            </p:cNvPr>
            <p:cNvSpPr/>
            <p:nvPr/>
          </p:nvSpPr>
          <p:spPr>
            <a:xfrm>
              <a:off x="1552575" y="1919288"/>
              <a:ext cx="9086850" cy="1370012"/>
            </a:xfrm>
            <a:prstGeom prst="rect">
              <a:avLst/>
            </a:prstGeom>
            <a:solidFill>
              <a:schemeClr val="bg1"/>
            </a:solidFill>
            <a:ln>
              <a:noFill/>
            </a:ln>
            <a:effectLst>
              <a:outerShdw blurRad="190500" dist="381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任意多边形: 形状 24">
              <a:extLst>
                <a:ext uri="{FF2B5EF4-FFF2-40B4-BE49-F238E27FC236}">
                  <a16:creationId xmlns="" xmlns:a16="http://schemas.microsoft.com/office/drawing/2014/main" id="{B43280DD-E227-4B88-8585-329AAFABC7FD}"/>
                </a:ext>
              </a:extLst>
            </p:cNvPr>
            <p:cNvSpPr/>
            <p:nvPr/>
          </p:nvSpPr>
          <p:spPr>
            <a:xfrm>
              <a:off x="9332913" y="1919288"/>
              <a:ext cx="1306512" cy="1370012"/>
            </a:xfrm>
            <a:custGeom>
              <a:avLst/>
              <a:gdLst>
                <a:gd name="connsiteX0" fmla="*/ 0 w 1306287"/>
                <a:gd name="connsiteY0" fmla="*/ 0 h 1369181"/>
                <a:gd name="connsiteX1" fmla="*/ 1306287 w 1306287"/>
                <a:gd name="connsiteY1" fmla="*/ 0 h 1369181"/>
                <a:gd name="connsiteX2" fmla="*/ 1306287 w 1306287"/>
                <a:gd name="connsiteY2" fmla="*/ 1369181 h 1369181"/>
                <a:gd name="connsiteX3" fmla="*/ 0 w 1306287"/>
                <a:gd name="connsiteY3" fmla="*/ 1369181 h 1369181"/>
                <a:gd name="connsiteX4" fmla="*/ 0 w 1306287"/>
                <a:gd name="connsiteY4" fmla="*/ 0 h 1369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6287" h="1369181">
                  <a:moveTo>
                    <a:pt x="0" y="0"/>
                  </a:moveTo>
                  <a:lnTo>
                    <a:pt x="1306287" y="0"/>
                  </a:lnTo>
                  <a:lnTo>
                    <a:pt x="1306287" y="1369181"/>
                  </a:lnTo>
                  <a:lnTo>
                    <a:pt x="0" y="1369181"/>
                  </a:lnTo>
                  <a:lnTo>
                    <a:pt x="0" y="0"/>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任意多边形: 形状 41">
              <a:extLst>
                <a:ext uri="{FF2B5EF4-FFF2-40B4-BE49-F238E27FC236}">
                  <a16:creationId xmlns="" xmlns:a16="http://schemas.microsoft.com/office/drawing/2014/main" id="{437B5473-B940-4C9C-8697-43729B83DFCA}"/>
                </a:ext>
              </a:extLst>
            </p:cNvPr>
            <p:cNvSpPr/>
            <p:nvPr/>
          </p:nvSpPr>
          <p:spPr>
            <a:xfrm rot="5400000">
              <a:off x="1954213" y="1517650"/>
              <a:ext cx="1370012" cy="2173288"/>
            </a:xfrm>
            <a:custGeom>
              <a:avLst/>
              <a:gdLst>
                <a:gd name="connsiteX0" fmla="*/ 0 w 1369181"/>
                <a:gd name="connsiteY0" fmla="*/ 2173243 h 2173243"/>
                <a:gd name="connsiteX1" fmla="*/ 0 w 1369181"/>
                <a:gd name="connsiteY1" fmla="*/ 184786 h 2173243"/>
                <a:gd name="connsiteX2" fmla="*/ 495543 w 1369181"/>
                <a:gd name="connsiteY2" fmla="*/ 184786 h 2173243"/>
                <a:gd name="connsiteX3" fmla="*/ 684590 w 1369181"/>
                <a:gd name="connsiteY3" fmla="*/ 0 h 2173243"/>
                <a:gd name="connsiteX4" fmla="*/ 873637 w 1369181"/>
                <a:gd name="connsiteY4" fmla="*/ 184786 h 2173243"/>
                <a:gd name="connsiteX5" fmla="*/ 1369181 w 1369181"/>
                <a:gd name="connsiteY5" fmla="*/ 184786 h 2173243"/>
                <a:gd name="connsiteX6" fmla="*/ 1369181 w 1369181"/>
                <a:gd name="connsiteY6" fmla="*/ 2173243 h 2173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9181" h="2173243">
                  <a:moveTo>
                    <a:pt x="0" y="2173243"/>
                  </a:moveTo>
                  <a:lnTo>
                    <a:pt x="0" y="184786"/>
                  </a:lnTo>
                  <a:lnTo>
                    <a:pt x="495543" y="184786"/>
                  </a:lnTo>
                  <a:lnTo>
                    <a:pt x="684590" y="0"/>
                  </a:lnTo>
                  <a:lnTo>
                    <a:pt x="873637" y="184786"/>
                  </a:lnTo>
                  <a:lnTo>
                    <a:pt x="1369181" y="184786"/>
                  </a:lnTo>
                  <a:lnTo>
                    <a:pt x="1369181" y="2173243"/>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6" name="文本框 6">
              <a:extLst>
                <a:ext uri="{FF2B5EF4-FFF2-40B4-BE49-F238E27FC236}">
                  <a16:creationId xmlns="" xmlns:a16="http://schemas.microsoft.com/office/drawing/2014/main" id="{E295BB70-EC59-4A4E-8E75-AF78C760070C}"/>
                </a:ext>
              </a:extLst>
            </p:cNvPr>
            <p:cNvSpPr txBox="1"/>
            <p:nvPr/>
          </p:nvSpPr>
          <p:spPr>
            <a:xfrm>
              <a:off x="4254395" y="2267730"/>
              <a:ext cx="4515543" cy="672748"/>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71450" indent="-171450" eaLnBrk="1" hangingPunct="1">
                <a:buFont typeface="Wingdings" panose="05000000000000000000" pitchFamily="2" charset="2"/>
                <a:buChar char="l"/>
                <a:defRPr/>
              </a:pPr>
              <a:r>
                <a:rPr lang="zh-CN" altLang="en-US" dirty="0">
                  <a:latin typeface="+mn-lt"/>
                  <a:ea typeface="+mn-ea"/>
                </a:rPr>
                <a:t>包图网提供全面且质优的多品类设计素材打破传统素材网站单向沟通的服务模式深入服务个人及企业包图网提供全面且质优的多品类设计素材打破传统素材网站单向沟通的服务模式深入服务个人及企业</a:t>
              </a:r>
            </a:p>
          </p:txBody>
        </p:sp>
        <p:sp>
          <p:nvSpPr>
            <p:cNvPr id="47" name="文本框 7">
              <a:extLst>
                <a:ext uri="{FF2B5EF4-FFF2-40B4-BE49-F238E27FC236}">
                  <a16:creationId xmlns="" xmlns:a16="http://schemas.microsoft.com/office/drawing/2014/main" id="{29328656-A431-45C7-8AC7-ED6C79AC6100}"/>
                </a:ext>
              </a:extLst>
            </p:cNvPr>
            <p:cNvSpPr txBox="1"/>
            <p:nvPr/>
          </p:nvSpPr>
          <p:spPr>
            <a:xfrm>
              <a:off x="1991638" y="2434826"/>
              <a:ext cx="175020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sz="1600" b="1" kern="0" dirty="0">
                  <a:gradFill>
                    <a:gsLst>
                      <a:gs pos="0">
                        <a:schemeClr val="bg1"/>
                      </a:gs>
                      <a:gs pos="100000">
                        <a:schemeClr val="bg1">
                          <a:lumMod val="95000"/>
                        </a:schemeClr>
                      </a:gs>
                    </a:gsLst>
                    <a:lin ang="5400000" scaled="1"/>
                  </a:gradFill>
                </a:rPr>
                <a:t>文字输入</a:t>
              </a:r>
            </a:p>
          </p:txBody>
        </p:sp>
        <p:sp>
          <p:nvSpPr>
            <p:cNvPr id="61" name="椭圆 51">
              <a:extLst>
                <a:ext uri="{FF2B5EF4-FFF2-40B4-BE49-F238E27FC236}">
                  <a16:creationId xmlns="" xmlns:a16="http://schemas.microsoft.com/office/drawing/2014/main" id="{DDB36FE4-EA92-4B87-B102-546CDE429686}"/>
                </a:ext>
              </a:extLst>
            </p:cNvPr>
            <p:cNvSpPr/>
            <p:nvPr/>
          </p:nvSpPr>
          <p:spPr>
            <a:xfrm>
              <a:off x="9715500" y="2365375"/>
              <a:ext cx="541338" cy="474663"/>
            </a:xfrm>
            <a:custGeom>
              <a:avLst/>
              <a:gdLst>
                <a:gd name="connsiteX0" fmla="*/ 352921 w 607646"/>
                <a:gd name="connsiteY0" fmla="*/ 457945 h 533051"/>
                <a:gd name="connsiteX1" fmla="*/ 342979 w 607646"/>
                <a:gd name="connsiteY1" fmla="*/ 462170 h 533051"/>
                <a:gd name="connsiteX2" fmla="*/ 338854 w 607646"/>
                <a:gd name="connsiteY2" fmla="*/ 472100 h 533051"/>
                <a:gd name="connsiteX3" fmla="*/ 342979 w 607646"/>
                <a:gd name="connsiteY3" fmla="*/ 482029 h 533051"/>
                <a:gd name="connsiteX4" fmla="*/ 352921 w 607646"/>
                <a:gd name="connsiteY4" fmla="*/ 486149 h 533051"/>
                <a:gd name="connsiteX5" fmla="*/ 362863 w 607646"/>
                <a:gd name="connsiteY5" fmla="*/ 482029 h 533051"/>
                <a:gd name="connsiteX6" fmla="*/ 366987 w 607646"/>
                <a:gd name="connsiteY6" fmla="*/ 472100 h 533051"/>
                <a:gd name="connsiteX7" fmla="*/ 362863 w 607646"/>
                <a:gd name="connsiteY7" fmla="*/ 462170 h 533051"/>
                <a:gd name="connsiteX8" fmla="*/ 352921 w 607646"/>
                <a:gd name="connsiteY8" fmla="*/ 457945 h 533051"/>
                <a:gd name="connsiteX9" fmla="*/ 438485 w 607646"/>
                <a:gd name="connsiteY9" fmla="*/ 375972 h 533051"/>
                <a:gd name="connsiteX10" fmla="*/ 431081 w 607646"/>
                <a:gd name="connsiteY10" fmla="*/ 379141 h 533051"/>
                <a:gd name="connsiteX11" fmla="*/ 372699 w 607646"/>
                <a:gd name="connsiteY11" fmla="*/ 437346 h 533051"/>
                <a:gd name="connsiteX12" fmla="*/ 369632 w 607646"/>
                <a:gd name="connsiteY12" fmla="*/ 444846 h 533051"/>
                <a:gd name="connsiteX13" fmla="*/ 372699 w 607646"/>
                <a:gd name="connsiteY13" fmla="*/ 452346 h 533051"/>
                <a:gd name="connsiteX14" fmla="*/ 380208 w 607646"/>
                <a:gd name="connsiteY14" fmla="*/ 455409 h 533051"/>
                <a:gd name="connsiteX15" fmla="*/ 387612 w 607646"/>
                <a:gd name="connsiteY15" fmla="*/ 452346 h 533051"/>
                <a:gd name="connsiteX16" fmla="*/ 445994 w 607646"/>
                <a:gd name="connsiteY16" fmla="*/ 394035 h 533051"/>
                <a:gd name="connsiteX17" fmla="*/ 449062 w 607646"/>
                <a:gd name="connsiteY17" fmla="*/ 386535 h 533051"/>
                <a:gd name="connsiteX18" fmla="*/ 445994 w 607646"/>
                <a:gd name="connsiteY18" fmla="*/ 379141 h 533051"/>
                <a:gd name="connsiteX19" fmla="*/ 438485 w 607646"/>
                <a:gd name="connsiteY19" fmla="*/ 375972 h 533051"/>
                <a:gd name="connsiteX20" fmla="*/ 534943 w 607646"/>
                <a:gd name="connsiteY20" fmla="*/ 217624 h 533051"/>
                <a:gd name="connsiteX21" fmla="*/ 553981 w 607646"/>
                <a:gd name="connsiteY21" fmla="*/ 225547 h 533051"/>
                <a:gd name="connsiteX22" fmla="*/ 554404 w 607646"/>
                <a:gd name="connsiteY22" fmla="*/ 225969 h 533051"/>
                <a:gd name="connsiteX23" fmla="*/ 556520 w 607646"/>
                <a:gd name="connsiteY23" fmla="*/ 230934 h 533051"/>
                <a:gd name="connsiteX24" fmla="*/ 554510 w 607646"/>
                <a:gd name="connsiteY24" fmla="*/ 235899 h 533051"/>
                <a:gd name="connsiteX25" fmla="*/ 524050 w 607646"/>
                <a:gd name="connsiteY25" fmla="*/ 266322 h 533051"/>
                <a:gd name="connsiteX26" fmla="*/ 516752 w 607646"/>
                <a:gd name="connsiteY26" fmla="*/ 283752 h 533051"/>
                <a:gd name="connsiteX27" fmla="*/ 524050 w 607646"/>
                <a:gd name="connsiteY27" fmla="*/ 301182 h 533051"/>
                <a:gd name="connsiteX28" fmla="*/ 541501 w 607646"/>
                <a:gd name="connsiteY28" fmla="*/ 308365 h 533051"/>
                <a:gd name="connsiteX29" fmla="*/ 558952 w 607646"/>
                <a:gd name="connsiteY29" fmla="*/ 301182 h 533051"/>
                <a:gd name="connsiteX30" fmla="*/ 589413 w 607646"/>
                <a:gd name="connsiteY30" fmla="*/ 270759 h 533051"/>
                <a:gd name="connsiteX31" fmla="*/ 594384 w 607646"/>
                <a:gd name="connsiteY31" fmla="*/ 268752 h 533051"/>
                <a:gd name="connsiteX32" fmla="*/ 599355 w 607646"/>
                <a:gd name="connsiteY32" fmla="*/ 270759 h 533051"/>
                <a:gd name="connsiteX33" fmla="*/ 599778 w 607646"/>
                <a:gd name="connsiteY33" fmla="*/ 271181 h 533051"/>
                <a:gd name="connsiteX34" fmla="*/ 606758 w 607646"/>
                <a:gd name="connsiteY34" fmla="*/ 297168 h 533051"/>
                <a:gd name="connsiteX35" fmla="*/ 590047 w 607646"/>
                <a:gd name="connsiteY35" fmla="*/ 359704 h 533051"/>
                <a:gd name="connsiteX36" fmla="*/ 571010 w 607646"/>
                <a:gd name="connsiteY36" fmla="*/ 378612 h 533051"/>
                <a:gd name="connsiteX37" fmla="*/ 570798 w 607646"/>
                <a:gd name="connsiteY37" fmla="*/ 378718 h 533051"/>
                <a:gd name="connsiteX38" fmla="*/ 501627 w 607646"/>
                <a:gd name="connsiteY38" fmla="*/ 395303 h 533051"/>
                <a:gd name="connsiteX39" fmla="*/ 377987 w 607646"/>
                <a:gd name="connsiteY39" fmla="*/ 518790 h 533051"/>
                <a:gd name="connsiteX40" fmla="*/ 343507 w 607646"/>
                <a:gd name="connsiteY40" fmla="*/ 533051 h 533051"/>
                <a:gd name="connsiteX41" fmla="*/ 309028 w 607646"/>
                <a:gd name="connsiteY41" fmla="*/ 518790 h 533051"/>
                <a:gd name="connsiteX42" fmla="*/ 306066 w 607646"/>
                <a:gd name="connsiteY42" fmla="*/ 515833 h 533051"/>
                <a:gd name="connsiteX43" fmla="*/ 291788 w 607646"/>
                <a:gd name="connsiteY43" fmla="*/ 481501 h 533051"/>
                <a:gd name="connsiteX44" fmla="*/ 306066 w 607646"/>
                <a:gd name="connsiteY44" fmla="*/ 447064 h 533051"/>
                <a:gd name="connsiteX45" fmla="*/ 429707 w 607646"/>
                <a:gd name="connsiteY45" fmla="*/ 323576 h 533051"/>
                <a:gd name="connsiteX46" fmla="*/ 446418 w 607646"/>
                <a:gd name="connsiteY46" fmla="*/ 254491 h 533051"/>
                <a:gd name="connsiteX47" fmla="*/ 446418 w 607646"/>
                <a:gd name="connsiteY47" fmla="*/ 254280 h 533051"/>
                <a:gd name="connsiteX48" fmla="*/ 465455 w 607646"/>
                <a:gd name="connsiteY48" fmla="*/ 235265 h 533051"/>
                <a:gd name="connsiteX49" fmla="*/ 527963 w 607646"/>
                <a:gd name="connsiteY49" fmla="*/ 218575 h 533051"/>
                <a:gd name="connsiteX50" fmla="*/ 534943 w 607646"/>
                <a:gd name="connsiteY50" fmla="*/ 217624 h 533051"/>
                <a:gd name="connsiteX51" fmla="*/ 253873 w 607646"/>
                <a:gd name="connsiteY51" fmla="*/ 140927 h 533051"/>
                <a:gd name="connsiteX52" fmla="*/ 141005 w 607646"/>
                <a:gd name="connsiteY52" fmla="*/ 253542 h 533051"/>
                <a:gd name="connsiteX53" fmla="*/ 253873 w 607646"/>
                <a:gd name="connsiteY53" fmla="*/ 366262 h 533051"/>
                <a:gd name="connsiteX54" fmla="*/ 366741 w 607646"/>
                <a:gd name="connsiteY54" fmla="*/ 253542 h 533051"/>
                <a:gd name="connsiteX55" fmla="*/ 253873 w 607646"/>
                <a:gd name="connsiteY55" fmla="*/ 140927 h 533051"/>
                <a:gd name="connsiteX56" fmla="*/ 232929 w 607646"/>
                <a:gd name="connsiteY56" fmla="*/ 0 h 533051"/>
                <a:gd name="connsiteX57" fmla="*/ 274818 w 607646"/>
                <a:gd name="connsiteY57" fmla="*/ 0 h 533051"/>
                <a:gd name="connsiteX58" fmla="*/ 316918 w 607646"/>
                <a:gd name="connsiteY58" fmla="*/ 42045 h 533051"/>
                <a:gd name="connsiteX59" fmla="*/ 316918 w 607646"/>
                <a:gd name="connsiteY59" fmla="*/ 55885 h 533051"/>
                <a:gd name="connsiteX60" fmla="*/ 349287 w 607646"/>
                <a:gd name="connsiteY60" fmla="*/ 69301 h 533051"/>
                <a:gd name="connsiteX61" fmla="*/ 359125 w 607646"/>
                <a:gd name="connsiteY61" fmla="*/ 59476 h 533051"/>
                <a:gd name="connsiteX62" fmla="*/ 388849 w 607646"/>
                <a:gd name="connsiteY62" fmla="*/ 47222 h 533051"/>
                <a:gd name="connsiteX63" fmla="*/ 418574 w 607646"/>
                <a:gd name="connsiteY63" fmla="*/ 59476 h 533051"/>
                <a:gd name="connsiteX64" fmla="*/ 448192 w 607646"/>
                <a:gd name="connsiteY64" fmla="*/ 89162 h 533051"/>
                <a:gd name="connsiteX65" fmla="*/ 448192 w 607646"/>
                <a:gd name="connsiteY65" fmla="*/ 148533 h 533051"/>
                <a:gd name="connsiteX66" fmla="*/ 438460 w 607646"/>
                <a:gd name="connsiteY66" fmla="*/ 158252 h 533051"/>
                <a:gd name="connsiteX67" fmla="*/ 451789 w 607646"/>
                <a:gd name="connsiteY67" fmla="*/ 190684 h 533051"/>
                <a:gd name="connsiteX68" fmla="*/ 465752 w 607646"/>
                <a:gd name="connsiteY68" fmla="*/ 190684 h 533051"/>
                <a:gd name="connsiteX69" fmla="*/ 497909 w 607646"/>
                <a:gd name="connsiteY69" fmla="*/ 205685 h 533051"/>
                <a:gd name="connsiteX70" fmla="*/ 450837 w 607646"/>
                <a:gd name="connsiteY70" fmla="*/ 218257 h 533051"/>
                <a:gd name="connsiteX71" fmla="*/ 419420 w 607646"/>
                <a:gd name="connsiteY71" fmla="*/ 249739 h 533051"/>
                <a:gd name="connsiteX72" fmla="*/ 419208 w 607646"/>
                <a:gd name="connsiteY72" fmla="*/ 250372 h 533051"/>
                <a:gd name="connsiteX73" fmla="*/ 403764 w 607646"/>
                <a:gd name="connsiteY73" fmla="*/ 314603 h 533051"/>
                <a:gd name="connsiteX74" fmla="*/ 283598 w 607646"/>
                <a:gd name="connsiteY74" fmla="*/ 434613 h 533051"/>
                <a:gd name="connsiteX75" fmla="*/ 264134 w 607646"/>
                <a:gd name="connsiteY75" fmla="*/ 481518 h 533051"/>
                <a:gd name="connsiteX76" fmla="*/ 269317 w 607646"/>
                <a:gd name="connsiteY76" fmla="*/ 507083 h 533051"/>
                <a:gd name="connsiteX77" fmla="*/ 232929 w 607646"/>
                <a:gd name="connsiteY77" fmla="*/ 507083 h 533051"/>
                <a:gd name="connsiteX78" fmla="*/ 190828 w 607646"/>
                <a:gd name="connsiteY78" fmla="*/ 465143 h 533051"/>
                <a:gd name="connsiteX79" fmla="*/ 190828 w 607646"/>
                <a:gd name="connsiteY79" fmla="*/ 451304 h 533051"/>
                <a:gd name="connsiteX80" fmla="*/ 158459 w 607646"/>
                <a:gd name="connsiteY80" fmla="*/ 437888 h 533051"/>
                <a:gd name="connsiteX81" fmla="*/ 148622 w 607646"/>
                <a:gd name="connsiteY81" fmla="*/ 447712 h 533051"/>
                <a:gd name="connsiteX82" fmla="*/ 118897 w 607646"/>
                <a:gd name="connsiteY82" fmla="*/ 459967 h 533051"/>
                <a:gd name="connsiteX83" fmla="*/ 89173 w 607646"/>
                <a:gd name="connsiteY83" fmla="*/ 447712 h 533051"/>
                <a:gd name="connsiteX84" fmla="*/ 59554 w 607646"/>
                <a:gd name="connsiteY84" fmla="*/ 418027 h 533051"/>
                <a:gd name="connsiteX85" fmla="*/ 59554 w 607646"/>
                <a:gd name="connsiteY85" fmla="*/ 358656 h 533051"/>
                <a:gd name="connsiteX86" fmla="*/ 69286 w 607646"/>
                <a:gd name="connsiteY86" fmla="*/ 348831 h 533051"/>
                <a:gd name="connsiteX87" fmla="*/ 55958 w 607646"/>
                <a:gd name="connsiteY87" fmla="*/ 316505 h 533051"/>
                <a:gd name="connsiteX88" fmla="*/ 41995 w 607646"/>
                <a:gd name="connsiteY88" fmla="*/ 316505 h 533051"/>
                <a:gd name="connsiteX89" fmla="*/ 0 w 607646"/>
                <a:gd name="connsiteY89" fmla="*/ 274565 h 533051"/>
                <a:gd name="connsiteX90" fmla="*/ 0 w 607646"/>
                <a:gd name="connsiteY90" fmla="*/ 232625 h 533051"/>
                <a:gd name="connsiteX91" fmla="*/ 41995 w 607646"/>
                <a:gd name="connsiteY91" fmla="*/ 190684 h 533051"/>
                <a:gd name="connsiteX92" fmla="*/ 55958 w 607646"/>
                <a:gd name="connsiteY92" fmla="*/ 190684 h 533051"/>
                <a:gd name="connsiteX93" fmla="*/ 69286 w 607646"/>
                <a:gd name="connsiteY93" fmla="*/ 158252 h 533051"/>
                <a:gd name="connsiteX94" fmla="*/ 59554 w 607646"/>
                <a:gd name="connsiteY94" fmla="*/ 148533 h 533051"/>
                <a:gd name="connsiteX95" fmla="*/ 59554 w 607646"/>
                <a:gd name="connsiteY95" fmla="*/ 89162 h 533051"/>
                <a:gd name="connsiteX96" fmla="*/ 89173 w 607646"/>
                <a:gd name="connsiteY96" fmla="*/ 59476 h 533051"/>
                <a:gd name="connsiteX97" fmla="*/ 118897 w 607646"/>
                <a:gd name="connsiteY97" fmla="*/ 47222 h 533051"/>
                <a:gd name="connsiteX98" fmla="*/ 148622 w 607646"/>
                <a:gd name="connsiteY98" fmla="*/ 59476 h 533051"/>
                <a:gd name="connsiteX99" fmla="*/ 158459 w 607646"/>
                <a:gd name="connsiteY99" fmla="*/ 69301 h 533051"/>
                <a:gd name="connsiteX100" fmla="*/ 190828 w 607646"/>
                <a:gd name="connsiteY100" fmla="*/ 55885 h 533051"/>
                <a:gd name="connsiteX101" fmla="*/ 190828 w 607646"/>
                <a:gd name="connsiteY101" fmla="*/ 42045 h 533051"/>
                <a:gd name="connsiteX102" fmla="*/ 232929 w 607646"/>
                <a:gd name="connsiteY102" fmla="*/ 0 h 533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7646" h="533051">
                  <a:moveTo>
                    <a:pt x="352921" y="457945"/>
                  </a:moveTo>
                  <a:cubicBezTo>
                    <a:pt x="349113" y="457945"/>
                    <a:pt x="345623" y="459423"/>
                    <a:pt x="342979" y="462170"/>
                  </a:cubicBezTo>
                  <a:cubicBezTo>
                    <a:pt x="340229" y="464811"/>
                    <a:pt x="338854" y="468297"/>
                    <a:pt x="338854" y="472100"/>
                  </a:cubicBezTo>
                  <a:cubicBezTo>
                    <a:pt x="338854" y="475797"/>
                    <a:pt x="340229" y="479389"/>
                    <a:pt x="342979" y="482029"/>
                  </a:cubicBezTo>
                  <a:cubicBezTo>
                    <a:pt x="345623" y="484670"/>
                    <a:pt x="349113" y="486149"/>
                    <a:pt x="352921" y="486149"/>
                  </a:cubicBezTo>
                  <a:cubicBezTo>
                    <a:pt x="356622" y="486149"/>
                    <a:pt x="360218" y="484670"/>
                    <a:pt x="362863" y="482029"/>
                  </a:cubicBezTo>
                  <a:cubicBezTo>
                    <a:pt x="365507" y="479389"/>
                    <a:pt x="366987" y="475797"/>
                    <a:pt x="366987" y="472100"/>
                  </a:cubicBezTo>
                  <a:cubicBezTo>
                    <a:pt x="366987" y="468297"/>
                    <a:pt x="365507" y="464811"/>
                    <a:pt x="362863" y="462170"/>
                  </a:cubicBezTo>
                  <a:cubicBezTo>
                    <a:pt x="360218" y="459423"/>
                    <a:pt x="356622" y="457945"/>
                    <a:pt x="352921" y="457945"/>
                  </a:cubicBezTo>
                  <a:close/>
                  <a:moveTo>
                    <a:pt x="438485" y="375972"/>
                  </a:moveTo>
                  <a:cubicBezTo>
                    <a:pt x="435735" y="375972"/>
                    <a:pt x="432985" y="377134"/>
                    <a:pt x="431081" y="379141"/>
                  </a:cubicBezTo>
                  <a:lnTo>
                    <a:pt x="372699" y="437346"/>
                  </a:lnTo>
                  <a:cubicBezTo>
                    <a:pt x="370689" y="439353"/>
                    <a:pt x="369632" y="441994"/>
                    <a:pt x="369632" y="444846"/>
                  </a:cubicBezTo>
                  <a:cubicBezTo>
                    <a:pt x="369632" y="447698"/>
                    <a:pt x="370689" y="450339"/>
                    <a:pt x="372699" y="452346"/>
                  </a:cubicBezTo>
                  <a:cubicBezTo>
                    <a:pt x="374708" y="454353"/>
                    <a:pt x="377352" y="455409"/>
                    <a:pt x="380208" y="455409"/>
                  </a:cubicBezTo>
                  <a:cubicBezTo>
                    <a:pt x="382958" y="455409"/>
                    <a:pt x="385602" y="454353"/>
                    <a:pt x="387612" y="452346"/>
                  </a:cubicBezTo>
                  <a:lnTo>
                    <a:pt x="445994" y="394035"/>
                  </a:lnTo>
                  <a:cubicBezTo>
                    <a:pt x="448004" y="392028"/>
                    <a:pt x="449062" y="389387"/>
                    <a:pt x="449062" y="386535"/>
                  </a:cubicBezTo>
                  <a:cubicBezTo>
                    <a:pt x="449062" y="383789"/>
                    <a:pt x="448004" y="381148"/>
                    <a:pt x="445994" y="379141"/>
                  </a:cubicBezTo>
                  <a:cubicBezTo>
                    <a:pt x="443985" y="377134"/>
                    <a:pt x="441341" y="375972"/>
                    <a:pt x="438485" y="375972"/>
                  </a:cubicBezTo>
                  <a:close/>
                  <a:moveTo>
                    <a:pt x="534943" y="217624"/>
                  </a:moveTo>
                  <a:cubicBezTo>
                    <a:pt x="542136" y="217624"/>
                    <a:pt x="548905" y="220371"/>
                    <a:pt x="553981" y="225547"/>
                  </a:cubicBezTo>
                  <a:lnTo>
                    <a:pt x="554404" y="225969"/>
                  </a:lnTo>
                  <a:cubicBezTo>
                    <a:pt x="555779" y="227237"/>
                    <a:pt x="556520" y="229033"/>
                    <a:pt x="556520" y="230934"/>
                  </a:cubicBezTo>
                  <a:cubicBezTo>
                    <a:pt x="556520" y="232836"/>
                    <a:pt x="555779" y="234632"/>
                    <a:pt x="554510" y="235899"/>
                  </a:cubicBezTo>
                  <a:lnTo>
                    <a:pt x="524050" y="266322"/>
                  </a:lnTo>
                  <a:cubicBezTo>
                    <a:pt x="519396" y="270970"/>
                    <a:pt x="516752" y="277203"/>
                    <a:pt x="516752" y="283752"/>
                  </a:cubicBezTo>
                  <a:cubicBezTo>
                    <a:pt x="516752" y="290301"/>
                    <a:pt x="519396" y="296534"/>
                    <a:pt x="524050" y="301182"/>
                  </a:cubicBezTo>
                  <a:cubicBezTo>
                    <a:pt x="528703" y="305830"/>
                    <a:pt x="534838" y="308365"/>
                    <a:pt x="541501" y="308365"/>
                  </a:cubicBezTo>
                  <a:cubicBezTo>
                    <a:pt x="548058" y="308365"/>
                    <a:pt x="554299" y="305830"/>
                    <a:pt x="558952" y="301182"/>
                  </a:cubicBezTo>
                  <a:lnTo>
                    <a:pt x="589413" y="270759"/>
                  </a:lnTo>
                  <a:cubicBezTo>
                    <a:pt x="590682" y="269491"/>
                    <a:pt x="592480" y="268752"/>
                    <a:pt x="594384" y="268752"/>
                  </a:cubicBezTo>
                  <a:cubicBezTo>
                    <a:pt x="596288" y="268752"/>
                    <a:pt x="597980" y="269491"/>
                    <a:pt x="599355" y="270759"/>
                  </a:cubicBezTo>
                  <a:lnTo>
                    <a:pt x="599778" y="271181"/>
                  </a:lnTo>
                  <a:cubicBezTo>
                    <a:pt x="606547" y="277942"/>
                    <a:pt x="609191" y="287977"/>
                    <a:pt x="606758" y="297168"/>
                  </a:cubicBezTo>
                  <a:lnTo>
                    <a:pt x="590047" y="359704"/>
                  </a:lnTo>
                  <a:cubicBezTo>
                    <a:pt x="587509" y="368894"/>
                    <a:pt x="580211" y="376183"/>
                    <a:pt x="571010" y="378612"/>
                  </a:cubicBezTo>
                  <a:cubicBezTo>
                    <a:pt x="570904" y="378718"/>
                    <a:pt x="570904" y="378718"/>
                    <a:pt x="570798" y="378718"/>
                  </a:cubicBezTo>
                  <a:lnTo>
                    <a:pt x="501627" y="395303"/>
                  </a:lnTo>
                  <a:lnTo>
                    <a:pt x="377987" y="518790"/>
                  </a:lnTo>
                  <a:cubicBezTo>
                    <a:pt x="368785" y="527981"/>
                    <a:pt x="356517" y="533051"/>
                    <a:pt x="343507" y="533051"/>
                  </a:cubicBezTo>
                  <a:cubicBezTo>
                    <a:pt x="330498" y="533051"/>
                    <a:pt x="318229" y="527981"/>
                    <a:pt x="309028" y="518790"/>
                  </a:cubicBezTo>
                  <a:lnTo>
                    <a:pt x="306066" y="515833"/>
                  </a:lnTo>
                  <a:cubicBezTo>
                    <a:pt x="296865" y="506642"/>
                    <a:pt x="291788" y="494494"/>
                    <a:pt x="291788" y="481501"/>
                  </a:cubicBezTo>
                  <a:cubicBezTo>
                    <a:pt x="291788" y="468402"/>
                    <a:pt x="296865" y="456254"/>
                    <a:pt x="306066" y="447064"/>
                  </a:cubicBezTo>
                  <a:lnTo>
                    <a:pt x="429707" y="323576"/>
                  </a:lnTo>
                  <a:lnTo>
                    <a:pt x="446418" y="254491"/>
                  </a:lnTo>
                  <a:cubicBezTo>
                    <a:pt x="446418" y="254385"/>
                    <a:pt x="446418" y="254385"/>
                    <a:pt x="446418" y="254280"/>
                  </a:cubicBezTo>
                  <a:cubicBezTo>
                    <a:pt x="448956" y="245089"/>
                    <a:pt x="456254" y="237801"/>
                    <a:pt x="465455" y="235265"/>
                  </a:cubicBezTo>
                  <a:lnTo>
                    <a:pt x="527963" y="218575"/>
                  </a:lnTo>
                  <a:cubicBezTo>
                    <a:pt x="530290" y="217941"/>
                    <a:pt x="532617" y="217624"/>
                    <a:pt x="534943" y="217624"/>
                  </a:cubicBezTo>
                  <a:close/>
                  <a:moveTo>
                    <a:pt x="253873" y="140927"/>
                  </a:moveTo>
                  <a:cubicBezTo>
                    <a:pt x="191674" y="140927"/>
                    <a:pt x="141005" y="191424"/>
                    <a:pt x="141005" y="253542"/>
                  </a:cubicBezTo>
                  <a:cubicBezTo>
                    <a:pt x="141005" y="315765"/>
                    <a:pt x="191674" y="366262"/>
                    <a:pt x="253873" y="366262"/>
                  </a:cubicBezTo>
                  <a:cubicBezTo>
                    <a:pt x="316072" y="366262"/>
                    <a:pt x="366741" y="315765"/>
                    <a:pt x="366741" y="253542"/>
                  </a:cubicBezTo>
                  <a:cubicBezTo>
                    <a:pt x="366741" y="191424"/>
                    <a:pt x="316072" y="140927"/>
                    <a:pt x="253873" y="140927"/>
                  </a:cubicBezTo>
                  <a:close/>
                  <a:moveTo>
                    <a:pt x="232929" y="0"/>
                  </a:moveTo>
                  <a:lnTo>
                    <a:pt x="274818" y="0"/>
                  </a:lnTo>
                  <a:cubicBezTo>
                    <a:pt x="298090" y="0"/>
                    <a:pt x="316918" y="18910"/>
                    <a:pt x="316918" y="42045"/>
                  </a:cubicBezTo>
                  <a:lnTo>
                    <a:pt x="316918" y="55885"/>
                  </a:lnTo>
                  <a:cubicBezTo>
                    <a:pt x="328025" y="59371"/>
                    <a:pt x="338921" y="63913"/>
                    <a:pt x="349287" y="69301"/>
                  </a:cubicBezTo>
                  <a:lnTo>
                    <a:pt x="359125" y="59476"/>
                  </a:lnTo>
                  <a:cubicBezTo>
                    <a:pt x="367058" y="51553"/>
                    <a:pt x="377637" y="47222"/>
                    <a:pt x="388849" y="47222"/>
                  </a:cubicBezTo>
                  <a:cubicBezTo>
                    <a:pt x="400062" y="47222"/>
                    <a:pt x="410640" y="51553"/>
                    <a:pt x="418574" y="59476"/>
                  </a:cubicBezTo>
                  <a:lnTo>
                    <a:pt x="448192" y="89162"/>
                  </a:lnTo>
                  <a:cubicBezTo>
                    <a:pt x="464588" y="105536"/>
                    <a:pt x="464588" y="132158"/>
                    <a:pt x="448192" y="148533"/>
                  </a:cubicBezTo>
                  <a:lnTo>
                    <a:pt x="438460" y="158252"/>
                  </a:lnTo>
                  <a:cubicBezTo>
                    <a:pt x="443749" y="168710"/>
                    <a:pt x="448298" y="179486"/>
                    <a:pt x="451789" y="190684"/>
                  </a:cubicBezTo>
                  <a:lnTo>
                    <a:pt x="465752" y="190684"/>
                  </a:lnTo>
                  <a:cubicBezTo>
                    <a:pt x="478657" y="190684"/>
                    <a:pt x="490187" y="196494"/>
                    <a:pt x="497909" y="205685"/>
                  </a:cubicBezTo>
                  <a:lnTo>
                    <a:pt x="450837" y="218257"/>
                  </a:lnTo>
                  <a:cubicBezTo>
                    <a:pt x="435604" y="222377"/>
                    <a:pt x="423440" y="234420"/>
                    <a:pt x="419420" y="249739"/>
                  </a:cubicBezTo>
                  <a:cubicBezTo>
                    <a:pt x="419314" y="249950"/>
                    <a:pt x="419314" y="250161"/>
                    <a:pt x="419208" y="250372"/>
                  </a:cubicBezTo>
                  <a:lnTo>
                    <a:pt x="403764" y="314603"/>
                  </a:lnTo>
                  <a:lnTo>
                    <a:pt x="283598" y="434613"/>
                  </a:lnTo>
                  <a:cubicBezTo>
                    <a:pt x="271010" y="447078"/>
                    <a:pt x="264134" y="463770"/>
                    <a:pt x="264134" y="481518"/>
                  </a:cubicBezTo>
                  <a:cubicBezTo>
                    <a:pt x="264134" y="490392"/>
                    <a:pt x="265932" y="499160"/>
                    <a:pt x="269317" y="507083"/>
                  </a:cubicBezTo>
                  <a:lnTo>
                    <a:pt x="232929" y="507083"/>
                  </a:lnTo>
                  <a:cubicBezTo>
                    <a:pt x="209657" y="507083"/>
                    <a:pt x="190828" y="488279"/>
                    <a:pt x="190828" y="465143"/>
                  </a:cubicBezTo>
                  <a:lnTo>
                    <a:pt x="190828" y="451304"/>
                  </a:lnTo>
                  <a:cubicBezTo>
                    <a:pt x="179721" y="447712"/>
                    <a:pt x="168826" y="443275"/>
                    <a:pt x="158459" y="437888"/>
                  </a:cubicBezTo>
                  <a:lnTo>
                    <a:pt x="148622" y="447712"/>
                  </a:lnTo>
                  <a:cubicBezTo>
                    <a:pt x="140688" y="455635"/>
                    <a:pt x="130110" y="459967"/>
                    <a:pt x="118897" y="459967"/>
                  </a:cubicBezTo>
                  <a:cubicBezTo>
                    <a:pt x="107685" y="459967"/>
                    <a:pt x="97107" y="455635"/>
                    <a:pt x="89173" y="447712"/>
                  </a:cubicBezTo>
                  <a:lnTo>
                    <a:pt x="59554" y="418027"/>
                  </a:lnTo>
                  <a:cubicBezTo>
                    <a:pt x="43158" y="401652"/>
                    <a:pt x="43158" y="375030"/>
                    <a:pt x="59554" y="358656"/>
                  </a:cubicBezTo>
                  <a:lnTo>
                    <a:pt x="69286" y="348831"/>
                  </a:lnTo>
                  <a:cubicBezTo>
                    <a:pt x="63997" y="338478"/>
                    <a:pt x="59449" y="327597"/>
                    <a:pt x="55958" y="316505"/>
                  </a:cubicBezTo>
                  <a:lnTo>
                    <a:pt x="41995" y="316505"/>
                  </a:lnTo>
                  <a:cubicBezTo>
                    <a:pt x="18829" y="316505"/>
                    <a:pt x="0" y="297700"/>
                    <a:pt x="0" y="274565"/>
                  </a:cubicBezTo>
                  <a:lnTo>
                    <a:pt x="0" y="232625"/>
                  </a:lnTo>
                  <a:cubicBezTo>
                    <a:pt x="0" y="209488"/>
                    <a:pt x="18829" y="190684"/>
                    <a:pt x="41995" y="190684"/>
                  </a:cubicBezTo>
                  <a:lnTo>
                    <a:pt x="55958" y="190684"/>
                  </a:lnTo>
                  <a:cubicBezTo>
                    <a:pt x="59449" y="179486"/>
                    <a:pt x="63997" y="168710"/>
                    <a:pt x="69286" y="158252"/>
                  </a:cubicBezTo>
                  <a:lnTo>
                    <a:pt x="59554" y="148533"/>
                  </a:lnTo>
                  <a:cubicBezTo>
                    <a:pt x="43158" y="132158"/>
                    <a:pt x="43158" y="105536"/>
                    <a:pt x="59554" y="89162"/>
                  </a:cubicBezTo>
                  <a:lnTo>
                    <a:pt x="89173" y="59476"/>
                  </a:lnTo>
                  <a:cubicBezTo>
                    <a:pt x="97107" y="51553"/>
                    <a:pt x="107685" y="47222"/>
                    <a:pt x="118897" y="47222"/>
                  </a:cubicBezTo>
                  <a:cubicBezTo>
                    <a:pt x="130110" y="47222"/>
                    <a:pt x="140688" y="51553"/>
                    <a:pt x="148622" y="59476"/>
                  </a:cubicBezTo>
                  <a:lnTo>
                    <a:pt x="158459" y="69301"/>
                  </a:lnTo>
                  <a:cubicBezTo>
                    <a:pt x="168826" y="63913"/>
                    <a:pt x="179721" y="59371"/>
                    <a:pt x="190828" y="55885"/>
                  </a:cubicBezTo>
                  <a:lnTo>
                    <a:pt x="190828" y="42045"/>
                  </a:lnTo>
                  <a:cubicBezTo>
                    <a:pt x="190828" y="18910"/>
                    <a:pt x="209657" y="0"/>
                    <a:pt x="23292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grpSp>
        <p:nvGrpSpPr>
          <p:cNvPr id="7" name="组合 6">
            <a:extLst>
              <a:ext uri="{FF2B5EF4-FFF2-40B4-BE49-F238E27FC236}">
                <a16:creationId xmlns="" xmlns:a16="http://schemas.microsoft.com/office/drawing/2014/main" id="{5A1483AB-E1F3-4FCB-8E09-25B1E3E0C961}"/>
              </a:ext>
            </a:extLst>
          </p:cNvPr>
          <p:cNvGrpSpPr/>
          <p:nvPr/>
        </p:nvGrpSpPr>
        <p:grpSpPr>
          <a:xfrm>
            <a:off x="1552575" y="4657725"/>
            <a:ext cx="9086850" cy="1370013"/>
            <a:chOff x="1552575" y="4657725"/>
            <a:chExt cx="9086850" cy="1370013"/>
          </a:xfrm>
        </p:grpSpPr>
        <p:sp>
          <p:nvSpPr>
            <p:cNvPr id="4" name="矩形 3">
              <a:extLst>
                <a:ext uri="{FF2B5EF4-FFF2-40B4-BE49-F238E27FC236}">
                  <a16:creationId xmlns="" xmlns:a16="http://schemas.microsoft.com/office/drawing/2014/main" id="{C3211F11-37FB-42CC-AE28-C4C93EED1238}"/>
                </a:ext>
              </a:extLst>
            </p:cNvPr>
            <p:cNvSpPr/>
            <p:nvPr/>
          </p:nvSpPr>
          <p:spPr>
            <a:xfrm>
              <a:off x="1552575" y="4657725"/>
              <a:ext cx="9086850" cy="1370013"/>
            </a:xfrm>
            <a:prstGeom prst="rect">
              <a:avLst/>
            </a:prstGeom>
            <a:solidFill>
              <a:schemeClr val="bg1"/>
            </a:solidFill>
            <a:ln>
              <a:noFill/>
            </a:ln>
            <a:effectLst>
              <a:outerShdw blurRad="1905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任意多边形: 形状 34">
              <a:extLst>
                <a:ext uri="{FF2B5EF4-FFF2-40B4-BE49-F238E27FC236}">
                  <a16:creationId xmlns="" xmlns:a16="http://schemas.microsoft.com/office/drawing/2014/main" id="{166F9645-3D78-4DAB-8E1A-B624B4C95251}"/>
                </a:ext>
              </a:extLst>
            </p:cNvPr>
            <p:cNvSpPr/>
            <p:nvPr/>
          </p:nvSpPr>
          <p:spPr>
            <a:xfrm>
              <a:off x="9332913" y="4657725"/>
              <a:ext cx="1306512" cy="1370013"/>
            </a:xfrm>
            <a:custGeom>
              <a:avLst/>
              <a:gdLst>
                <a:gd name="connsiteX0" fmla="*/ 0 w 1306287"/>
                <a:gd name="connsiteY0" fmla="*/ 0 h 1369181"/>
                <a:gd name="connsiteX1" fmla="*/ 1306287 w 1306287"/>
                <a:gd name="connsiteY1" fmla="*/ 0 h 1369181"/>
                <a:gd name="connsiteX2" fmla="*/ 1306287 w 1306287"/>
                <a:gd name="connsiteY2" fmla="*/ 1369181 h 1369181"/>
                <a:gd name="connsiteX3" fmla="*/ 0 w 1306287"/>
                <a:gd name="connsiteY3" fmla="*/ 1369181 h 1369181"/>
                <a:gd name="connsiteX4" fmla="*/ 0 w 1306287"/>
                <a:gd name="connsiteY4" fmla="*/ 0 h 1369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6287" h="1369181">
                  <a:moveTo>
                    <a:pt x="0" y="0"/>
                  </a:moveTo>
                  <a:lnTo>
                    <a:pt x="1306287" y="0"/>
                  </a:lnTo>
                  <a:lnTo>
                    <a:pt x="1306287" y="1369181"/>
                  </a:lnTo>
                  <a:lnTo>
                    <a:pt x="0" y="1369181"/>
                  </a:lnTo>
                  <a:lnTo>
                    <a:pt x="0"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任意多边形: 形状 43">
              <a:extLst>
                <a:ext uri="{FF2B5EF4-FFF2-40B4-BE49-F238E27FC236}">
                  <a16:creationId xmlns="" xmlns:a16="http://schemas.microsoft.com/office/drawing/2014/main" id="{C876FDC5-5055-4946-9137-557D2E1E4C5C}"/>
                </a:ext>
              </a:extLst>
            </p:cNvPr>
            <p:cNvSpPr/>
            <p:nvPr/>
          </p:nvSpPr>
          <p:spPr>
            <a:xfrm rot="5400000">
              <a:off x="1954212" y="4256088"/>
              <a:ext cx="1370013" cy="2173288"/>
            </a:xfrm>
            <a:custGeom>
              <a:avLst/>
              <a:gdLst>
                <a:gd name="connsiteX0" fmla="*/ 0 w 1369181"/>
                <a:gd name="connsiteY0" fmla="*/ 2173243 h 2173243"/>
                <a:gd name="connsiteX1" fmla="*/ 0 w 1369181"/>
                <a:gd name="connsiteY1" fmla="*/ 184786 h 2173243"/>
                <a:gd name="connsiteX2" fmla="*/ 495543 w 1369181"/>
                <a:gd name="connsiteY2" fmla="*/ 184786 h 2173243"/>
                <a:gd name="connsiteX3" fmla="*/ 684590 w 1369181"/>
                <a:gd name="connsiteY3" fmla="*/ 0 h 2173243"/>
                <a:gd name="connsiteX4" fmla="*/ 873637 w 1369181"/>
                <a:gd name="connsiteY4" fmla="*/ 184786 h 2173243"/>
                <a:gd name="connsiteX5" fmla="*/ 1369181 w 1369181"/>
                <a:gd name="connsiteY5" fmla="*/ 184786 h 2173243"/>
                <a:gd name="connsiteX6" fmla="*/ 1369181 w 1369181"/>
                <a:gd name="connsiteY6" fmla="*/ 2173243 h 2173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9181" h="2173243">
                  <a:moveTo>
                    <a:pt x="0" y="2173243"/>
                  </a:moveTo>
                  <a:lnTo>
                    <a:pt x="0" y="184786"/>
                  </a:lnTo>
                  <a:lnTo>
                    <a:pt x="495543" y="184786"/>
                  </a:lnTo>
                  <a:lnTo>
                    <a:pt x="684590" y="0"/>
                  </a:lnTo>
                  <a:lnTo>
                    <a:pt x="873637" y="184786"/>
                  </a:lnTo>
                  <a:lnTo>
                    <a:pt x="1369181" y="184786"/>
                  </a:lnTo>
                  <a:lnTo>
                    <a:pt x="1369181" y="2173243"/>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文本框 7">
              <a:extLst>
                <a:ext uri="{FF2B5EF4-FFF2-40B4-BE49-F238E27FC236}">
                  <a16:creationId xmlns="" xmlns:a16="http://schemas.microsoft.com/office/drawing/2014/main" id="{C2D00C20-F291-4D95-867D-E7C57DA95E01}"/>
                </a:ext>
              </a:extLst>
            </p:cNvPr>
            <p:cNvSpPr txBox="1"/>
            <p:nvPr/>
          </p:nvSpPr>
          <p:spPr>
            <a:xfrm>
              <a:off x="1991638" y="5173188"/>
              <a:ext cx="175020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sz="1600" b="1" kern="0" dirty="0">
                  <a:gradFill>
                    <a:gsLst>
                      <a:gs pos="0">
                        <a:schemeClr val="bg1"/>
                      </a:gs>
                      <a:gs pos="100000">
                        <a:schemeClr val="bg1">
                          <a:lumMod val="95000"/>
                        </a:schemeClr>
                      </a:gs>
                    </a:gsLst>
                    <a:lin ang="5400000" scaled="1"/>
                  </a:gradFill>
                </a:rPr>
                <a:t>文字输入</a:t>
              </a:r>
            </a:p>
          </p:txBody>
        </p:sp>
        <p:sp>
          <p:nvSpPr>
            <p:cNvPr id="51" name="文本框 6">
              <a:extLst>
                <a:ext uri="{FF2B5EF4-FFF2-40B4-BE49-F238E27FC236}">
                  <a16:creationId xmlns="" xmlns:a16="http://schemas.microsoft.com/office/drawing/2014/main" id="{7311E049-0470-40F3-B6D7-846DA94771F9}"/>
                </a:ext>
              </a:extLst>
            </p:cNvPr>
            <p:cNvSpPr txBox="1"/>
            <p:nvPr/>
          </p:nvSpPr>
          <p:spPr>
            <a:xfrm>
              <a:off x="4254395" y="5006091"/>
              <a:ext cx="4515543" cy="672748"/>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71450" indent="-171450" eaLnBrk="1" hangingPunct="1">
                <a:buFont typeface="Wingdings" panose="05000000000000000000" pitchFamily="2" charset="2"/>
                <a:buChar char="l"/>
                <a:defRPr/>
              </a:pPr>
              <a:r>
                <a:rPr lang="zh-CN" altLang="en-US" dirty="0">
                  <a:latin typeface="+mn-lt"/>
                  <a:ea typeface="+mn-ea"/>
                </a:rPr>
                <a:t>包图网提供全面且质优的多品类设计素材打破传统素材网站单向沟通的服务模式深入服务个人及企业包图网提供全面且质优的多品类设计素材打破传统素材网站单向沟通的服务模式深入服务个人及企业</a:t>
              </a:r>
            </a:p>
          </p:txBody>
        </p:sp>
        <p:sp>
          <p:nvSpPr>
            <p:cNvPr id="63" name="椭圆 52">
              <a:extLst>
                <a:ext uri="{FF2B5EF4-FFF2-40B4-BE49-F238E27FC236}">
                  <a16:creationId xmlns="" xmlns:a16="http://schemas.microsoft.com/office/drawing/2014/main" id="{901CA778-A04A-4559-ADE8-2DE9EBD0CD82}"/>
                </a:ext>
              </a:extLst>
            </p:cNvPr>
            <p:cNvSpPr/>
            <p:nvPr/>
          </p:nvSpPr>
          <p:spPr>
            <a:xfrm>
              <a:off x="9715500" y="5072063"/>
              <a:ext cx="541338" cy="541337"/>
            </a:xfrm>
            <a:custGeom>
              <a:avLst/>
              <a:gdLst>
                <a:gd name="connsiteX0" fmla="*/ 140017 w 606581"/>
                <a:gd name="connsiteY0" fmla="*/ 411043 h 605592"/>
                <a:gd name="connsiteX1" fmla="*/ 178821 w 606581"/>
                <a:gd name="connsiteY1" fmla="*/ 427078 h 605592"/>
                <a:gd name="connsiteX2" fmla="*/ 178821 w 606581"/>
                <a:gd name="connsiteY2" fmla="*/ 504564 h 605592"/>
                <a:gd name="connsiteX3" fmla="*/ 93692 w 606581"/>
                <a:gd name="connsiteY3" fmla="*/ 589557 h 605592"/>
                <a:gd name="connsiteX4" fmla="*/ 54887 w 606581"/>
                <a:gd name="connsiteY4" fmla="*/ 605592 h 605592"/>
                <a:gd name="connsiteX5" fmla="*/ 16083 w 606581"/>
                <a:gd name="connsiteY5" fmla="*/ 589557 h 605592"/>
                <a:gd name="connsiteX6" fmla="*/ 16083 w 606581"/>
                <a:gd name="connsiteY6" fmla="*/ 511979 h 605592"/>
                <a:gd name="connsiteX7" fmla="*/ 101212 w 606581"/>
                <a:gd name="connsiteY7" fmla="*/ 427078 h 605592"/>
                <a:gd name="connsiteX8" fmla="*/ 140017 w 606581"/>
                <a:gd name="connsiteY8" fmla="*/ 411043 h 605592"/>
                <a:gd name="connsiteX9" fmla="*/ 382501 w 606581"/>
                <a:gd name="connsiteY9" fmla="*/ 49537 h 605592"/>
                <a:gd name="connsiteX10" fmla="*/ 557044 w 606581"/>
                <a:gd name="connsiteY10" fmla="*/ 223798 h 605592"/>
                <a:gd name="connsiteX11" fmla="*/ 382501 w 606581"/>
                <a:gd name="connsiteY11" fmla="*/ 398059 h 605592"/>
                <a:gd name="connsiteX12" fmla="*/ 207957 w 606581"/>
                <a:gd name="connsiteY12" fmla="*/ 223798 h 605592"/>
                <a:gd name="connsiteX13" fmla="*/ 382501 w 606581"/>
                <a:gd name="connsiteY13" fmla="*/ 49537 h 605592"/>
                <a:gd name="connsiteX14" fmla="*/ 382536 w 606581"/>
                <a:gd name="connsiteY14" fmla="*/ 24750 h 605592"/>
                <a:gd name="connsiteX15" fmla="*/ 304914 w 606581"/>
                <a:gd name="connsiteY15" fmla="*/ 40417 h 605592"/>
                <a:gd name="connsiteX16" fmla="*/ 241591 w 606581"/>
                <a:gd name="connsiteY16" fmla="*/ 83058 h 605592"/>
                <a:gd name="connsiteX17" fmla="*/ 198880 w 606581"/>
                <a:gd name="connsiteY17" fmla="*/ 146278 h 605592"/>
                <a:gd name="connsiteX18" fmla="*/ 183189 w 606581"/>
                <a:gd name="connsiteY18" fmla="*/ 223774 h 605592"/>
                <a:gd name="connsiteX19" fmla="*/ 198880 w 606581"/>
                <a:gd name="connsiteY19" fmla="*/ 301177 h 605592"/>
                <a:gd name="connsiteX20" fmla="*/ 241591 w 606581"/>
                <a:gd name="connsiteY20" fmla="*/ 364490 h 605592"/>
                <a:gd name="connsiteX21" fmla="*/ 304914 w 606581"/>
                <a:gd name="connsiteY21" fmla="*/ 407131 h 605592"/>
                <a:gd name="connsiteX22" fmla="*/ 382536 w 606581"/>
                <a:gd name="connsiteY22" fmla="*/ 422705 h 605592"/>
                <a:gd name="connsiteX23" fmla="*/ 460158 w 606581"/>
                <a:gd name="connsiteY23" fmla="*/ 407131 h 605592"/>
                <a:gd name="connsiteX24" fmla="*/ 523481 w 606581"/>
                <a:gd name="connsiteY24" fmla="*/ 364490 h 605592"/>
                <a:gd name="connsiteX25" fmla="*/ 566192 w 606581"/>
                <a:gd name="connsiteY25" fmla="*/ 301177 h 605592"/>
                <a:gd name="connsiteX26" fmla="*/ 581883 w 606581"/>
                <a:gd name="connsiteY26" fmla="*/ 223774 h 605592"/>
                <a:gd name="connsiteX27" fmla="*/ 566192 w 606581"/>
                <a:gd name="connsiteY27" fmla="*/ 146278 h 605592"/>
                <a:gd name="connsiteX28" fmla="*/ 523481 w 606581"/>
                <a:gd name="connsiteY28" fmla="*/ 83058 h 605592"/>
                <a:gd name="connsiteX29" fmla="*/ 460158 w 606581"/>
                <a:gd name="connsiteY29" fmla="*/ 40417 h 605592"/>
                <a:gd name="connsiteX30" fmla="*/ 382536 w 606581"/>
                <a:gd name="connsiteY30" fmla="*/ 24750 h 605592"/>
                <a:gd name="connsiteX31" fmla="*/ 382536 w 606581"/>
                <a:gd name="connsiteY31" fmla="*/ 0 h 605592"/>
                <a:gd name="connsiteX32" fmla="*/ 469721 w 606581"/>
                <a:gd name="connsiteY32" fmla="*/ 17613 h 605592"/>
                <a:gd name="connsiteX33" fmla="*/ 540937 w 606581"/>
                <a:gd name="connsiteY33" fmla="*/ 65538 h 605592"/>
                <a:gd name="connsiteX34" fmla="*/ 588940 w 606581"/>
                <a:gd name="connsiteY34" fmla="*/ 136637 h 605592"/>
                <a:gd name="connsiteX35" fmla="*/ 606581 w 606581"/>
                <a:gd name="connsiteY35" fmla="*/ 223774 h 605592"/>
                <a:gd name="connsiteX36" fmla="*/ 588940 w 606581"/>
                <a:gd name="connsiteY36" fmla="*/ 310818 h 605592"/>
                <a:gd name="connsiteX37" fmla="*/ 540937 w 606581"/>
                <a:gd name="connsiteY37" fmla="*/ 381917 h 605592"/>
                <a:gd name="connsiteX38" fmla="*/ 469721 w 606581"/>
                <a:gd name="connsiteY38" fmla="*/ 429842 h 605592"/>
                <a:gd name="connsiteX39" fmla="*/ 382536 w 606581"/>
                <a:gd name="connsiteY39" fmla="*/ 447455 h 605592"/>
                <a:gd name="connsiteX40" fmla="*/ 295258 w 606581"/>
                <a:gd name="connsiteY40" fmla="*/ 429842 h 605592"/>
                <a:gd name="connsiteX41" fmla="*/ 240105 w 606581"/>
                <a:gd name="connsiteY41" fmla="*/ 396471 h 605592"/>
                <a:gd name="connsiteX42" fmla="*/ 209558 w 606581"/>
                <a:gd name="connsiteY42" fmla="*/ 427061 h 605592"/>
                <a:gd name="connsiteX43" fmla="*/ 196373 w 606581"/>
                <a:gd name="connsiteY43" fmla="*/ 409541 h 605592"/>
                <a:gd name="connsiteX44" fmla="*/ 178918 w 606581"/>
                <a:gd name="connsiteY44" fmla="*/ 396378 h 605592"/>
                <a:gd name="connsiteX45" fmla="*/ 209465 w 606581"/>
                <a:gd name="connsiteY45" fmla="*/ 365880 h 605592"/>
                <a:gd name="connsiteX46" fmla="*/ 176040 w 606581"/>
                <a:gd name="connsiteY46" fmla="*/ 310818 h 605592"/>
                <a:gd name="connsiteX47" fmla="*/ 158491 w 606581"/>
                <a:gd name="connsiteY47" fmla="*/ 223774 h 605592"/>
                <a:gd name="connsiteX48" fmla="*/ 176040 w 606581"/>
                <a:gd name="connsiteY48" fmla="*/ 136637 h 605592"/>
                <a:gd name="connsiteX49" fmla="*/ 224043 w 606581"/>
                <a:gd name="connsiteY49" fmla="*/ 65538 h 605592"/>
                <a:gd name="connsiteX50" fmla="*/ 295258 w 606581"/>
                <a:gd name="connsiteY50" fmla="*/ 17613 h 605592"/>
                <a:gd name="connsiteX51" fmla="*/ 382536 w 606581"/>
                <a:gd name="connsiteY51"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6581" h="605592">
                  <a:moveTo>
                    <a:pt x="140017" y="411043"/>
                  </a:moveTo>
                  <a:cubicBezTo>
                    <a:pt x="154035" y="411043"/>
                    <a:pt x="168053" y="416326"/>
                    <a:pt x="178821" y="427078"/>
                  </a:cubicBezTo>
                  <a:cubicBezTo>
                    <a:pt x="200266" y="448488"/>
                    <a:pt x="200266" y="483153"/>
                    <a:pt x="178821" y="504564"/>
                  </a:cubicBezTo>
                  <a:lnTo>
                    <a:pt x="93692" y="589557"/>
                  </a:lnTo>
                  <a:cubicBezTo>
                    <a:pt x="83016" y="600216"/>
                    <a:pt x="68905" y="605592"/>
                    <a:pt x="54887" y="605592"/>
                  </a:cubicBezTo>
                  <a:cubicBezTo>
                    <a:pt x="40870" y="605592"/>
                    <a:pt x="26759" y="600216"/>
                    <a:pt x="16083" y="589557"/>
                  </a:cubicBezTo>
                  <a:cubicBezTo>
                    <a:pt x="-5362" y="568147"/>
                    <a:pt x="-5362" y="533389"/>
                    <a:pt x="16083" y="511979"/>
                  </a:cubicBezTo>
                  <a:lnTo>
                    <a:pt x="101212" y="427078"/>
                  </a:lnTo>
                  <a:cubicBezTo>
                    <a:pt x="111888" y="416326"/>
                    <a:pt x="125999" y="411043"/>
                    <a:pt x="140017" y="411043"/>
                  </a:cubicBezTo>
                  <a:close/>
                  <a:moveTo>
                    <a:pt x="382501" y="49537"/>
                  </a:moveTo>
                  <a:cubicBezTo>
                    <a:pt x="478871" y="49537"/>
                    <a:pt x="557044" y="127491"/>
                    <a:pt x="557044" y="223798"/>
                  </a:cubicBezTo>
                  <a:cubicBezTo>
                    <a:pt x="557044" y="320012"/>
                    <a:pt x="478871" y="398059"/>
                    <a:pt x="382501" y="398059"/>
                  </a:cubicBezTo>
                  <a:cubicBezTo>
                    <a:pt x="286130" y="398059"/>
                    <a:pt x="207957" y="320012"/>
                    <a:pt x="207957" y="223798"/>
                  </a:cubicBezTo>
                  <a:cubicBezTo>
                    <a:pt x="207957" y="127491"/>
                    <a:pt x="286130" y="49537"/>
                    <a:pt x="382501" y="49537"/>
                  </a:cubicBezTo>
                  <a:close/>
                  <a:moveTo>
                    <a:pt x="382536" y="24750"/>
                  </a:moveTo>
                  <a:cubicBezTo>
                    <a:pt x="355610" y="24750"/>
                    <a:pt x="329519" y="30034"/>
                    <a:pt x="304914" y="40417"/>
                  </a:cubicBezTo>
                  <a:cubicBezTo>
                    <a:pt x="281238" y="50428"/>
                    <a:pt x="259882" y="64796"/>
                    <a:pt x="241591" y="83058"/>
                  </a:cubicBezTo>
                  <a:cubicBezTo>
                    <a:pt x="223300" y="101319"/>
                    <a:pt x="208908" y="122547"/>
                    <a:pt x="198880" y="146278"/>
                  </a:cubicBezTo>
                  <a:cubicBezTo>
                    <a:pt x="188481" y="170843"/>
                    <a:pt x="183189" y="196891"/>
                    <a:pt x="183189" y="223774"/>
                  </a:cubicBezTo>
                  <a:cubicBezTo>
                    <a:pt x="183189" y="250564"/>
                    <a:pt x="188481" y="276705"/>
                    <a:pt x="198880" y="301177"/>
                  </a:cubicBezTo>
                  <a:cubicBezTo>
                    <a:pt x="208908" y="324908"/>
                    <a:pt x="223300" y="346228"/>
                    <a:pt x="241591" y="364490"/>
                  </a:cubicBezTo>
                  <a:cubicBezTo>
                    <a:pt x="259882" y="382752"/>
                    <a:pt x="281238" y="397027"/>
                    <a:pt x="304914" y="407131"/>
                  </a:cubicBezTo>
                  <a:cubicBezTo>
                    <a:pt x="329519" y="417513"/>
                    <a:pt x="355610" y="422705"/>
                    <a:pt x="382536" y="422705"/>
                  </a:cubicBezTo>
                  <a:cubicBezTo>
                    <a:pt x="409462" y="422705"/>
                    <a:pt x="435553" y="417513"/>
                    <a:pt x="460158" y="407131"/>
                  </a:cubicBezTo>
                  <a:cubicBezTo>
                    <a:pt x="483834" y="397027"/>
                    <a:pt x="505190" y="382752"/>
                    <a:pt x="523481" y="364490"/>
                  </a:cubicBezTo>
                  <a:cubicBezTo>
                    <a:pt x="541772" y="346228"/>
                    <a:pt x="556164" y="324908"/>
                    <a:pt x="566192" y="301177"/>
                  </a:cubicBezTo>
                  <a:cubicBezTo>
                    <a:pt x="576591" y="276705"/>
                    <a:pt x="581883" y="250564"/>
                    <a:pt x="581883" y="223774"/>
                  </a:cubicBezTo>
                  <a:cubicBezTo>
                    <a:pt x="581883" y="196891"/>
                    <a:pt x="576591" y="170843"/>
                    <a:pt x="566192" y="146278"/>
                  </a:cubicBezTo>
                  <a:cubicBezTo>
                    <a:pt x="556164" y="122547"/>
                    <a:pt x="541772" y="101319"/>
                    <a:pt x="523481" y="83058"/>
                  </a:cubicBezTo>
                  <a:cubicBezTo>
                    <a:pt x="505190" y="64796"/>
                    <a:pt x="483834" y="50428"/>
                    <a:pt x="460158" y="40417"/>
                  </a:cubicBezTo>
                  <a:cubicBezTo>
                    <a:pt x="435553" y="30034"/>
                    <a:pt x="409462" y="24750"/>
                    <a:pt x="382536" y="24750"/>
                  </a:cubicBezTo>
                  <a:close/>
                  <a:moveTo>
                    <a:pt x="382536" y="0"/>
                  </a:moveTo>
                  <a:cubicBezTo>
                    <a:pt x="412712" y="0"/>
                    <a:pt x="442145" y="5933"/>
                    <a:pt x="469721" y="17613"/>
                  </a:cubicBezTo>
                  <a:cubicBezTo>
                    <a:pt x="496462" y="28922"/>
                    <a:pt x="520417" y="45051"/>
                    <a:pt x="540937" y="65538"/>
                  </a:cubicBezTo>
                  <a:cubicBezTo>
                    <a:pt x="561549" y="86117"/>
                    <a:pt x="577705" y="110033"/>
                    <a:pt x="588940" y="136637"/>
                  </a:cubicBezTo>
                  <a:cubicBezTo>
                    <a:pt x="600639" y="164262"/>
                    <a:pt x="606581" y="193554"/>
                    <a:pt x="606581" y="223774"/>
                  </a:cubicBezTo>
                  <a:cubicBezTo>
                    <a:pt x="606581" y="253901"/>
                    <a:pt x="600639" y="283194"/>
                    <a:pt x="588940" y="310818"/>
                  </a:cubicBezTo>
                  <a:cubicBezTo>
                    <a:pt x="577705" y="337515"/>
                    <a:pt x="561549" y="361431"/>
                    <a:pt x="540937" y="381917"/>
                  </a:cubicBezTo>
                  <a:cubicBezTo>
                    <a:pt x="520417" y="402496"/>
                    <a:pt x="496462" y="418626"/>
                    <a:pt x="469721" y="429842"/>
                  </a:cubicBezTo>
                  <a:cubicBezTo>
                    <a:pt x="442145" y="441522"/>
                    <a:pt x="412805" y="447455"/>
                    <a:pt x="382536" y="447455"/>
                  </a:cubicBezTo>
                  <a:cubicBezTo>
                    <a:pt x="352267" y="447455"/>
                    <a:pt x="322927" y="441522"/>
                    <a:pt x="295258" y="429842"/>
                  </a:cubicBezTo>
                  <a:cubicBezTo>
                    <a:pt x="275295" y="421407"/>
                    <a:pt x="256818" y="410190"/>
                    <a:pt x="240105" y="396471"/>
                  </a:cubicBezTo>
                  <a:lnTo>
                    <a:pt x="209558" y="427061"/>
                  </a:lnTo>
                  <a:cubicBezTo>
                    <a:pt x="206030" y="420758"/>
                    <a:pt x="201666" y="414918"/>
                    <a:pt x="196373" y="409541"/>
                  </a:cubicBezTo>
                  <a:cubicBezTo>
                    <a:pt x="191081" y="404350"/>
                    <a:pt x="185232" y="399901"/>
                    <a:pt x="178918" y="396378"/>
                  </a:cubicBezTo>
                  <a:lnTo>
                    <a:pt x="209465" y="365880"/>
                  </a:lnTo>
                  <a:cubicBezTo>
                    <a:pt x="195724" y="349287"/>
                    <a:pt x="184582" y="330840"/>
                    <a:pt x="176040" y="310818"/>
                  </a:cubicBezTo>
                  <a:cubicBezTo>
                    <a:pt x="164341" y="283194"/>
                    <a:pt x="158491" y="253901"/>
                    <a:pt x="158491" y="223774"/>
                  </a:cubicBezTo>
                  <a:cubicBezTo>
                    <a:pt x="158491" y="193554"/>
                    <a:pt x="164341" y="164262"/>
                    <a:pt x="176040" y="136637"/>
                  </a:cubicBezTo>
                  <a:cubicBezTo>
                    <a:pt x="187367" y="110033"/>
                    <a:pt x="203523" y="86117"/>
                    <a:pt x="224043" y="65538"/>
                  </a:cubicBezTo>
                  <a:cubicBezTo>
                    <a:pt x="244655" y="45051"/>
                    <a:pt x="268610" y="28922"/>
                    <a:pt x="295258" y="17613"/>
                  </a:cubicBezTo>
                  <a:cubicBezTo>
                    <a:pt x="322927" y="5933"/>
                    <a:pt x="352267" y="0"/>
                    <a:pt x="38253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grpSp>
        <p:nvGrpSpPr>
          <p:cNvPr id="6" name="组合 5">
            <a:extLst>
              <a:ext uri="{FF2B5EF4-FFF2-40B4-BE49-F238E27FC236}">
                <a16:creationId xmlns="" xmlns:a16="http://schemas.microsoft.com/office/drawing/2014/main" id="{B3D9A661-870F-407C-9139-3D531602EC6D}"/>
              </a:ext>
            </a:extLst>
          </p:cNvPr>
          <p:cNvGrpSpPr/>
          <p:nvPr/>
        </p:nvGrpSpPr>
        <p:grpSpPr>
          <a:xfrm>
            <a:off x="1330325" y="3289300"/>
            <a:ext cx="9556750" cy="1368425"/>
            <a:chOff x="1330325" y="3289300"/>
            <a:chExt cx="9556750" cy="1368425"/>
          </a:xfrm>
        </p:grpSpPr>
        <p:sp>
          <p:nvSpPr>
            <p:cNvPr id="3" name="矩形 2">
              <a:extLst>
                <a:ext uri="{FF2B5EF4-FFF2-40B4-BE49-F238E27FC236}">
                  <a16:creationId xmlns="" xmlns:a16="http://schemas.microsoft.com/office/drawing/2014/main" id="{E41492C5-0505-4E8B-A070-6D64110BF59A}"/>
                </a:ext>
              </a:extLst>
            </p:cNvPr>
            <p:cNvSpPr/>
            <p:nvPr/>
          </p:nvSpPr>
          <p:spPr>
            <a:xfrm>
              <a:off x="1330325" y="3289300"/>
              <a:ext cx="9531350" cy="1368425"/>
            </a:xfrm>
            <a:prstGeom prst="rect">
              <a:avLst/>
            </a:prstGeom>
            <a:solidFill>
              <a:schemeClr val="bg1"/>
            </a:solidFill>
            <a:ln>
              <a:noFill/>
            </a:ln>
            <a:effectLst>
              <a:outerShdw blurRad="317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任意多边形: 形状 29">
              <a:extLst>
                <a:ext uri="{FF2B5EF4-FFF2-40B4-BE49-F238E27FC236}">
                  <a16:creationId xmlns="" xmlns:a16="http://schemas.microsoft.com/office/drawing/2014/main" id="{51D89B78-4948-4764-A603-E689401DD361}"/>
                </a:ext>
              </a:extLst>
            </p:cNvPr>
            <p:cNvSpPr/>
            <p:nvPr/>
          </p:nvSpPr>
          <p:spPr>
            <a:xfrm>
              <a:off x="9580563" y="3289300"/>
              <a:ext cx="1306512" cy="1368425"/>
            </a:xfrm>
            <a:custGeom>
              <a:avLst/>
              <a:gdLst>
                <a:gd name="connsiteX0" fmla="*/ 0 w 1306287"/>
                <a:gd name="connsiteY0" fmla="*/ 0 h 1369181"/>
                <a:gd name="connsiteX1" fmla="*/ 1306287 w 1306287"/>
                <a:gd name="connsiteY1" fmla="*/ 0 h 1369181"/>
                <a:gd name="connsiteX2" fmla="*/ 1306287 w 1306287"/>
                <a:gd name="connsiteY2" fmla="*/ 1369181 h 1369181"/>
                <a:gd name="connsiteX3" fmla="*/ 0 w 1306287"/>
                <a:gd name="connsiteY3" fmla="*/ 1369181 h 1369181"/>
                <a:gd name="connsiteX4" fmla="*/ 0 w 1306287"/>
                <a:gd name="connsiteY4" fmla="*/ 0 h 1369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6287" h="1369181">
                  <a:moveTo>
                    <a:pt x="0" y="0"/>
                  </a:moveTo>
                  <a:lnTo>
                    <a:pt x="1306287" y="0"/>
                  </a:lnTo>
                  <a:lnTo>
                    <a:pt x="1306287" y="1369181"/>
                  </a:lnTo>
                  <a:lnTo>
                    <a:pt x="0" y="1369181"/>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任意多边形: 形状 42">
              <a:extLst>
                <a:ext uri="{FF2B5EF4-FFF2-40B4-BE49-F238E27FC236}">
                  <a16:creationId xmlns="" xmlns:a16="http://schemas.microsoft.com/office/drawing/2014/main" id="{4F61084E-940B-414F-A5CD-DC7C5B44561C}"/>
                </a:ext>
              </a:extLst>
            </p:cNvPr>
            <p:cNvSpPr/>
            <p:nvPr/>
          </p:nvSpPr>
          <p:spPr>
            <a:xfrm rot="5400000">
              <a:off x="1732756" y="2886869"/>
              <a:ext cx="1368425" cy="2173288"/>
            </a:xfrm>
            <a:custGeom>
              <a:avLst/>
              <a:gdLst>
                <a:gd name="connsiteX0" fmla="*/ 0 w 1369181"/>
                <a:gd name="connsiteY0" fmla="*/ 2173243 h 2173243"/>
                <a:gd name="connsiteX1" fmla="*/ 0 w 1369181"/>
                <a:gd name="connsiteY1" fmla="*/ 184786 h 2173243"/>
                <a:gd name="connsiteX2" fmla="*/ 495543 w 1369181"/>
                <a:gd name="connsiteY2" fmla="*/ 184786 h 2173243"/>
                <a:gd name="connsiteX3" fmla="*/ 684590 w 1369181"/>
                <a:gd name="connsiteY3" fmla="*/ 0 h 2173243"/>
                <a:gd name="connsiteX4" fmla="*/ 873637 w 1369181"/>
                <a:gd name="connsiteY4" fmla="*/ 184786 h 2173243"/>
                <a:gd name="connsiteX5" fmla="*/ 1369181 w 1369181"/>
                <a:gd name="connsiteY5" fmla="*/ 184786 h 2173243"/>
                <a:gd name="connsiteX6" fmla="*/ 1369181 w 1369181"/>
                <a:gd name="connsiteY6" fmla="*/ 2173243 h 2173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9181" h="2173243">
                  <a:moveTo>
                    <a:pt x="0" y="2173243"/>
                  </a:moveTo>
                  <a:lnTo>
                    <a:pt x="0" y="184786"/>
                  </a:lnTo>
                  <a:lnTo>
                    <a:pt x="495543" y="184786"/>
                  </a:lnTo>
                  <a:lnTo>
                    <a:pt x="684590" y="0"/>
                  </a:lnTo>
                  <a:lnTo>
                    <a:pt x="873637" y="184786"/>
                  </a:lnTo>
                  <a:lnTo>
                    <a:pt x="1369181" y="184786"/>
                  </a:lnTo>
                  <a:lnTo>
                    <a:pt x="1369181" y="217324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文本框 7">
              <a:extLst>
                <a:ext uri="{FF2B5EF4-FFF2-40B4-BE49-F238E27FC236}">
                  <a16:creationId xmlns="" xmlns:a16="http://schemas.microsoft.com/office/drawing/2014/main" id="{6AD27840-E9CE-44FE-93C8-1BF0AB54B75C}"/>
                </a:ext>
              </a:extLst>
            </p:cNvPr>
            <p:cNvSpPr txBox="1"/>
            <p:nvPr/>
          </p:nvSpPr>
          <p:spPr>
            <a:xfrm>
              <a:off x="1839238" y="3804007"/>
              <a:ext cx="175020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sz="1600" b="1" kern="0" dirty="0">
                  <a:gradFill>
                    <a:gsLst>
                      <a:gs pos="0">
                        <a:schemeClr val="bg1"/>
                      </a:gs>
                      <a:gs pos="100000">
                        <a:schemeClr val="bg1">
                          <a:lumMod val="95000"/>
                        </a:schemeClr>
                      </a:gs>
                    </a:gsLst>
                    <a:lin ang="5400000" scaled="1"/>
                  </a:gradFill>
                </a:rPr>
                <a:t>文字输入</a:t>
              </a:r>
            </a:p>
          </p:txBody>
        </p:sp>
        <p:sp>
          <p:nvSpPr>
            <p:cNvPr id="50" name="文本框 6">
              <a:extLst>
                <a:ext uri="{FF2B5EF4-FFF2-40B4-BE49-F238E27FC236}">
                  <a16:creationId xmlns="" xmlns:a16="http://schemas.microsoft.com/office/drawing/2014/main" id="{75B35D2B-21E6-4758-8CAE-B841D0CC3825}"/>
                </a:ext>
              </a:extLst>
            </p:cNvPr>
            <p:cNvSpPr txBox="1"/>
            <p:nvPr/>
          </p:nvSpPr>
          <p:spPr>
            <a:xfrm>
              <a:off x="4254395" y="3636910"/>
              <a:ext cx="4515543" cy="672748"/>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71450" indent="-171450" eaLnBrk="1" hangingPunct="1">
                <a:buFont typeface="Wingdings" panose="05000000000000000000" pitchFamily="2" charset="2"/>
                <a:buChar char="l"/>
                <a:defRPr/>
              </a:pPr>
              <a:r>
                <a:rPr lang="zh-CN" altLang="en-US" dirty="0">
                  <a:latin typeface="+mn-lt"/>
                  <a:ea typeface="+mn-ea"/>
                </a:rPr>
                <a:t>包图网提供全面且质优的多品类设计素材打破传统素材网站单向沟通的服务模式深入服务个人及企业包图网提供全面且质优的多品类设计素材打破传统素材网站单向沟通的服务模式深入服务个人及企业</a:t>
              </a:r>
            </a:p>
          </p:txBody>
        </p:sp>
        <p:sp>
          <p:nvSpPr>
            <p:cNvPr id="62" name="椭圆 53">
              <a:extLst>
                <a:ext uri="{FF2B5EF4-FFF2-40B4-BE49-F238E27FC236}">
                  <a16:creationId xmlns="" xmlns:a16="http://schemas.microsoft.com/office/drawing/2014/main" id="{7981421F-487A-48B9-A18A-5D1673B66802}"/>
                </a:ext>
              </a:extLst>
            </p:cNvPr>
            <p:cNvSpPr/>
            <p:nvPr/>
          </p:nvSpPr>
          <p:spPr>
            <a:xfrm>
              <a:off x="9963150" y="3703638"/>
              <a:ext cx="541338" cy="539750"/>
            </a:xfrm>
            <a:custGeom>
              <a:avLst/>
              <a:gdLst>
                <a:gd name="connsiteX0" fmla="*/ 268601 w 551492"/>
                <a:gd name="connsiteY0" fmla="*/ 377947 h 550871"/>
                <a:gd name="connsiteX1" fmla="*/ 530989 w 551492"/>
                <a:gd name="connsiteY1" fmla="*/ 377947 h 550871"/>
                <a:gd name="connsiteX2" fmla="*/ 361665 w 551492"/>
                <a:gd name="connsiteY2" fmla="*/ 535339 h 550871"/>
                <a:gd name="connsiteX3" fmla="*/ 188522 w 551492"/>
                <a:gd name="connsiteY3" fmla="*/ 308364 h 550871"/>
                <a:gd name="connsiteX4" fmla="*/ 328038 w 551492"/>
                <a:gd name="connsiteY4" fmla="*/ 545711 h 550871"/>
                <a:gd name="connsiteX5" fmla="*/ 275074 w 551492"/>
                <a:gd name="connsiteY5" fmla="*/ 550871 h 550871"/>
                <a:gd name="connsiteX6" fmla="*/ 89051 w 551492"/>
                <a:gd name="connsiteY6" fmla="*/ 477345 h 550871"/>
                <a:gd name="connsiteX7" fmla="*/ 10331 w 551492"/>
                <a:gd name="connsiteY7" fmla="*/ 206473 h 550871"/>
                <a:gd name="connsiteX8" fmla="*/ 207923 w 551492"/>
                <a:gd name="connsiteY8" fmla="*/ 206473 h 550871"/>
                <a:gd name="connsiteX9" fmla="*/ 64572 w 551492"/>
                <a:gd name="connsiteY9" fmla="*/ 450223 h 550871"/>
                <a:gd name="connsiteX10" fmla="*/ 0 w 551492"/>
                <a:gd name="connsiteY10" fmla="*/ 274826 h 550871"/>
                <a:gd name="connsiteX11" fmla="*/ 10331 w 551492"/>
                <a:gd name="connsiteY11" fmla="*/ 206473 h 550871"/>
                <a:gd name="connsiteX12" fmla="*/ 486920 w 551492"/>
                <a:gd name="connsiteY12" fmla="*/ 100648 h 550871"/>
                <a:gd name="connsiteX13" fmla="*/ 551492 w 551492"/>
                <a:gd name="connsiteY13" fmla="*/ 274755 h 550871"/>
                <a:gd name="connsiteX14" fmla="*/ 541161 w 551492"/>
                <a:gd name="connsiteY14" fmla="*/ 344398 h 550871"/>
                <a:gd name="connsiteX15" fmla="*/ 343569 w 551492"/>
                <a:gd name="connsiteY15" fmla="*/ 344398 h 550871"/>
                <a:gd name="connsiteX16" fmla="*/ 191160 w 551492"/>
                <a:gd name="connsiteY16" fmla="*/ 14290 h 550871"/>
                <a:gd name="connsiteX17" fmla="*/ 284133 w 551492"/>
                <a:gd name="connsiteY17" fmla="*/ 171475 h 550871"/>
                <a:gd name="connsiteX18" fmla="*/ 20709 w 551492"/>
                <a:gd name="connsiteY18" fmla="*/ 171475 h 550871"/>
                <a:gd name="connsiteX19" fmla="*/ 191160 w 551492"/>
                <a:gd name="connsiteY19" fmla="*/ 14290 h 550871"/>
                <a:gd name="connsiteX20" fmla="*/ 275214 w 551492"/>
                <a:gd name="connsiteY20" fmla="*/ 0 h 550871"/>
                <a:gd name="connsiteX21" fmla="*/ 462442 w 551492"/>
                <a:gd name="connsiteY21" fmla="*/ 74846 h 550871"/>
                <a:gd name="connsiteX22" fmla="*/ 364309 w 551492"/>
                <a:gd name="connsiteY22" fmla="*/ 240022 h 550871"/>
                <a:gd name="connsiteX23" fmla="*/ 226147 w 551492"/>
                <a:gd name="connsiteY23" fmla="*/ 5162 h 550871"/>
                <a:gd name="connsiteX24" fmla="*/ 275214 w 551492"/>
                <a:gd name="connsiteY24" fmla="*/ 0 h 550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51492" h="550871">
                  <a:moveTo>
                    <a:pt x="268601" y="377947"/>
                  </a:moveTo>
                  <a:lnTo>
                    <a:pt x="530989" y="377947"/>
                  </a:lnTo>
                  <a:cubicBezTo>
                    <a:pt x="501261" y="452773"/>
                    <a:pt x="439218" y="509537"/>
                    <a:pt x="361665" y="535339"/>
                  </a:cubicBezTo>
                  <a:close/>
                  <a:moveTo>
                    <a:pt x="188522" y="308364"/>
                  </a:moveTo>
                  <a:lnTo>
                    <a:pt x="328038" y="545711"/>
                  </a:lnTo>
                  <a:cubicBezTo>
                    <a:pt x="311245" y="548291"/>
                    <a:pt x="293159" y="550871"/>
                    <a:pt x="275074" y="550871"/>
                  </a:cubicBezTo>
                  <a:cubicBezTo>
                    <a:pt x="202732" y="550871"/>
                    <a:pt x="138140" y="522493"/>
                    <a:pt x="89051" y="477345"/>
                  </a:cubicBezTo>
                  <a:close/>
                  <a:moveTo>
                    <a:pt x="10331" y="206473"/>
                  </a:moveTo>
                  <a:lnTo>
                    <a:pt x="207923" y="206473"/>
                  </a:lnTo>
                  <a:lnTo>
                    <a:pt x="64572" y="450223"/>
                  </a:lnTo>
                  <a:cubicBezTo>
                    <a:pt x="24537" y="402505"/>
                    <a:pt x="0" y="341890"/>
                    <a:pt x="0" y="274826"/>
                  </a:cubicBezTo>
                  <a:cubicBezTo>
                    <a:pt x="0" y="251612"/>
                    <a:pt x="3874" y="228398"/>
                    <a:pt x="10331" y="206473"/>
                  </a:cubicBezTo>
                  <a:close/>
                  <a:moveTo>
                    <a:pt x="486920" y="100648"/>
                  </a:moveTo>
                  <a:cubicBezTo>
                    <a:pt x="526955" y="148366"/>
                    <a:pt x="551492" y="208981"/>
                    <a:pt x="551492" y="274755"/>
                  </a:cubicBezTo>
                  <a:cubicBezTo>
                    <a:pt x="551492" y="299259"/>
                    <a:pt x="547618" y="322473"/>
                    <a:pt x="541161" y="344398"/>
                  </a:cubicBezTo>
                  <a:lnTo>
                    <a:pt x="343569" y="344398"/>
                  </a:lnTo>
                  <a:close/>
                  <a:moveTo>
                    <a:pt x="191160" y="14290"/>
                  </a:moveTo>
                  <a:lnTo>
                    <a:pt x="284133" y="171475"/>
                  </a:lnTo>
                  <a:lnTo>
                    <a:pt x="20709" y="171475"/>
                  </a:lnTo>
                  <a:cubicBezTo>
                    <a:pt x="50409" y="96748"/>
                    <a:pt x="113682" y="40058"/>
                    <a:pt x="191160" y="14290"/>
                  </a:cubicBezTo>
                  <a:close/>
                  <a:moveTo>
                    <a:pt x="275214" y="0"/>
                  </a:moveTo>
                  <a:cubicBezTo>
                    <a:pt x="347523" y="0"/>
                    <a:pt x="413376" y="28390"/>
                    <a:pt x="462442" y="74846"/>
                  </a:cubicBezTo>
                  <a:lnTo>
                    <a:pt x="364309" y="240022"/>
                  </a:lnTo>
                  <a:lnTo>
                    <a:pt x="226147" y="5162"/>
                  </a:lnTo>
                  <a:cubicBezTo>
                    <a:pt x="241642" y="2581"/>
                    <a:pt x="258428" y="0"/>
                    <a:pt x="27521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grpSp>
        <p:nvGrpSpPr>
          <p:cNvPr id="13332" name="组合 54">
            <a:extLst>
              <a:ext uri="{FF2B5EF4-FFF2-40B4-BE49-F238E27FC236}">
                <a16:creationId xmlns="" xmlns:a16="http://schemas.microsoft.com/office/drawing/2014/main" id="{2B3E6311-0BA2-4838-AB46-9F558E937304}"/>
              </a:ext>
            </a:extLst>
          </p:cNvPr>
          <p:cNvGrpSpPr>
            <a:grpSpLocks/>
          </p:cNvGrpSpPr>
          <p:nvPr/>
        </p:nvGrpSpPr>
        <p:grpSpPr bwMode="auto">
          <a:xfrm>
            <a:off x="750888" y="441325"/>
            <a:ext cx="4927600" cy="742950"/>
            <a:chOff x="184971" y="101893"/>
            <a:chExt cx="4927598" cy="743559"/>
          </a:xfrm>
        </p:grpSpPr>
        <p:sp>
          <p:nvSpPr>
            <p:cNvPr id="56" name="文本框 7">
              <a:extLst>
                <a:ext uri="{FF2B5EF4-FFF2-40B4-BE49-F238E27FC236}">
                  <a16:creationId xmlns="" xmlns:a16="http://schemas.microsoft.com/office/drawing/2014/main" id="{08E3157A-60B1-4FCF-AFDE-42B193A689F4}"/>
                </a:ext>
              </a:extLst>
            </p:cNvPr>
            <p:cNvSpPr txBox="1"/>
            <p:nvPr/>
          </p:nvSpPr>
          <p:spPr>
            <a:xfrm>
              <a:off x="184971" y="101893"/>
              <a:ext cx="4927598" cy="5852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en-US" altLang="zh-CN" sz="3200" b="1" kern="0" dirty="0">
                  <a:gradFill>
                    <a:gsLst>
                      <a:gs pos="0">
                        <a:schemeClr val="tx1">
                          <a:lumMod val="95000"/>
                          <a:lumOff val="5000"/>
                        </a:schemeClr>
                      </a:gs>
                      <a:gs pos="100000">
                        <a:schemeClr val="tx1">
                          <a:lumMod val="75000"/>
                          <a:lumOff val="25000"/>
                        </a:schemeClr>
                      </a:gs>
                    </a:gsLst>
                    <a:lin ang="5400000" scaled="1"/>
                  </a:gradFill>
                </a:rPr>
                <a:t>04. </a:t>
              </a:r>
              <a:r>
                <a:rPr lang="zh-CN" altLang="en-US" sz="3200" b="1" kern="0" dirty="0">
                  <a:gradFill>
                    <a:gsLst>
                      <a:gs pos="0">
                        <a:schemeClr val="tx1">
                          <a:lumMod val="95000"/>
                          <a:lumOff val="5000"/>
                        </a:schemeClr>
                      </a:gs>
                      <a:gs pos="100000">
                        <a:schemeClr val="tx1">
                          <a:lumMod val="75000"/>
                          <a:lumOff val="25000"/>
                        </a:schemeClr>
                      </a:gs>
                    </a:gsLst>
                    <a:lin ang="5400000" scaled="1"/>
                  </a:gradFill>
                </a:rPr>
                <a:t>规划展望</a:t>
              </a:r>
            </a:p>
          </p:txBody>
        </p:sp>
        <p:sp>
          <p:nvSpPr>
            <p:cNvPr id="57" name="文本框 56">
              <a:extLst>
                <a:ext uri="{FF2B5EF4-FFF2-40B4-BE49-F238E27FC236}">
                  <a16:creationId xmlns="" xmlns:a16="http://schemas.microsoft.com/office/drawing/2014/main" id="{6019FAEB-D15A-43EF-B55F-3C856D88DE65}"/>
                </a:ext>
              </a:extLst>
            </p:cNvPr>
            <p:cNvSpPr txBox="1"/>
            <p:nvPr/>
          </p:nvSpPr>
          <p:spPr>
            <a:xfrm>
              <a:off x="184971" y="599231"/>
              <a:ext cx="3765182" cy="246221"/>
            </a:xfrm>
            <a:prstGeom prst="rect">
              <a:avLst/>
            </a:prstGeom>
            <a:noFill/>
          </p:spPr>
          <p:txBody>
            <a:bodyPr>
              <a:spAutoFit/>
              <a:scene3d>
                <a:camera prst="orthographicFront"/>
                <a:lightRig rig="threePt" dir="t"/>
              </a:scene3d>
              <a:sp3d contourW="12700"/>
            </a:bodyPr>
            <a:lstStyle/>
            <a:p>
              <a:pPr eaLnBrk="1" fontAlgn="auto" hangingPunct="1">
                <a:spcBef>
                  <a:spcPts val="0"/>
                </a:spcBef>
                <a:spcAft>
                  <a:spcPts val="0"/>
                </a:spcAft>
                <a:defRPr/>
              </a:pPr>
              <a:r>
                <a:rPr lang="en-US" altLang="zh-CN" sz="1000" dirty="0">
                  <a:gradFill>
                    <a:gsLst>
                      <a:gs pos="0">
                        <a:schemeClr val="tx1">
                          <a:lumMod val="50000"/>
                          <a:lumOff val="50000"/>
                        </a:schemeClr>
                      </a:gs>
                      <a:gs pos="100000">
                        <a:schemeClr val="bg1">
                          <a:lumMod val="75000"/>
                        </a:schemeClr>
                      </a:gs>
                    </a:gsLst>
                    <a:lin ang="5400000" scaled="1"/>
                  </a:gradFill>
                  <a:latin typeface="Century Gothic" panose="020B0502020202020204" pitchFamily="34" charset="0"/>
                  <a:ea typeface="+mn-ea"/>
                </a:rPr>
                <a:t>The user can demonstrate on a projector or computer</a:t>
              </a:r>
            </a:p>
          </p:txBody>
        </p:sp>
      </p:grpSp>
      <p:sp>
        <p:nvSpPr>
          <p:cNvPr id="58" name="矩形 57">
            <a:extLst>
              <a:ext uri="{FF2B5EF4-FFF2-40B4-BE49-F238E27FC236}">
                <a16:creationId xmlns="" xmlns:a16="http://schemas.microsoft.com/office/drawing/2014/main" id="{6D3EF2BE-9679-48E9-9C60-79D1A157F7B2}"/>
              </a:ext>
            </a:extLst>
          </p:cNvPr>
          <p:cNvSpPr/>
          <p:nvPr/>
        </p:nvSpPr>
        <p:spPr>
          <a:xfrm>
            <a:off x="4092575" y="657225"/>
            <a:ext cx="6769100" cy="936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9" name="矩形 58">
            <a:extLst>
              <a:ext uri="{FF2B5EF4-FFF2-40B4-BE49-F238E27FC236}">
                <a16:creationId xmlns="" xmlns:a16="http://schemas.microsoft.com/office/drawing/2014/main" id="{568EE302-8C5A-4C1A-B137-627F65111B7D}"/>
              </a:ext>
            </a:extLst>
          </p:cNvPr>
          <p:cNvSpPr/>
          <p:nvPr/>
        </p:nvSpPr>
        <p:spPr>
          <a:xfrm>
            <a:off x="11020425" y="657225"/>
            <a:ext cx="433388" cy="9366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0" name="矩形 59">
            <a:extLst>
              <a:ext uri="{FF2B5EF4-FFF2-40B4-BE49-F238E27FC236}">
                <a16:creationId xmlns="" xmlns:a16="http://schemas.microsoft.com/office/drawing/2014/main" id="{51498B09-7190-4587-8D97-6AB512134F0D}"/>
              </a:ext>
            </a:extLst>
          </p:cNvPr>
          <p:cNvSpPr/>
          <p:nvPr/>
        </p:nvSpPr>
        <p:spPr>
          <a:xfrm>
            <a:off x="11612563" y="657225"/>
            <a:ext cx="431800" cy="9366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 xmlns:a16="http://schemas.microsoft.com/office/drawing/2014/main" id="{237406C9-1884-407F-A9C1-6CC698DA6967}"/>
              </a:ext>
            </a:extLst>
          </p:cNvPr>
          <p:cNvGrpSpPr/>
          <p:nvPr/>
        </p:nvGrpSpPr>
        <p:grpSpPr>
          <a:xfrm>
            <a:off x="1431925" y="2085975"/>
            <a:ext cx="9328150" cy="4010025"/>
            <a:chOff x="1431925" y="2085975"/>
            <a:chExt cx="9328150" cy="4010025"/>
          </a:xfrm>
        </p:grpSpPr>
        <p:sp>
          <p:nvSpPr>
            <p:cNvPr id="2" name="空心弧 1">
              <a:extLst>
                <a:ext uri="{FF2B5EF4-FFF2-40B4-BE49-F238E27FC236}">
                  <a16:creationId xmlns="" xmlns:a16="http://schemas.microsoft.com/office/drawing/2014/main" id="{93B88265-9533-4805-B5A4-3D821520E700}"/>
                </a:ext>
              </a:extLst>
            </p:cNvPr>
            <p:cNvSpPr/>
            <p:nvPr/>
          </p:nvSpPr>
          <p:spPr>
            <a:xfrm>
              <a:off x="1431925" y="3238500"/>
              <a:ext cx="2857500" cy="2857500"/>
            </a:xfrm>
            <a:prstGeom prst="blockArc">
              <a:avLst>
                <a:gd name="adj1" fmla="val 12698942"/>
                <a:gd name="adj2" fmla="val 19703531"/>
                <a:gd name="adj3" fmla="val 14383"/>
              </a:avLst>
            </a:prstGeom>
            <a:solidFill>
              <a:schemeClr val="bg1"/>
            </a:solidFill>
            <a:ln>
              <a:noFill/>
            </a:ln>
            <a:effectLst>
              <a:outerShdw blurRad="317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空心弧 2">
              <a:extLst>
                <a:ext uri="{FF2B5EF4-FFF2-40B4-BE49-F238E27FC236}">
                  <a16:creationId xmlns="" xmlns:a16="http://schemas.microsoft.com/office/drawing/2014/main" id="{539B8725-AC3A-4C9F-950F-4C912E934B09}"/>
                </a:ext>
              </a:extLst>
            </p:cNvPr>
            <p:cNvSpPr/>
            <p:nvPr/>
          </p:nvSpPr>
          <p:spPr>
            <a:xfrm>
              <a:off x="5745163" y="3238500"/>
              <a:ext cx="2857500" cy="2857500"/>
            </a:xfrm>
            <a:prstGeom prst="blockArc">
              <a:avLst>
                <a:gd name="adj1" fmla="val 12698942"/>
                <a:gd name="adj2" fmla="val 19703531"/>
                <a:gd name="adj3" fmla="val 14383"/>
              </a:avLst>
            </a:prstGeom>
            <a:solidFill>
              <a:schemeClr val="bg1"/>
            </a:solidFill>
            <a:ln>
              <a:noFill/>
            </a:ln>
            <a:effectLst>
              <a:outerShdw blurRad="317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空心弧 3">
              <a:extLst>
                <a:ext uri="{FF2B5EF4-FFF2-40B4-BE49-F238E27FC236}">
                  <a16:creationId xmlns="" xmlns:a16="http://schemas.microsoft.com/office/drawing/2014/main" id="{A0FC0EE0-9BC9-4889-B7F4-2C92BB0D442E}"/>
                </a:ext>
              </a:extLst>
            </p:cNvPr>
            <p:cNvSpPr/>
            <p:nvPr/>
          </p:nvSpPr>
          <p:spPr>
            <a:xfrm flipV="1">
              <a:off x="3589338" y="2085975"/>
              <a:ext cx="2857500" cy="2857500"/>
            </a:xfrm>
            <a:prstGeom prst="blockArc">
              <a:avLst>
                <a:gd name="adj1" fmla="val 12698942"/>
                <a:gd name="adj2" fmla="val 19703531"/>
                <a:gd name="adj3" fmla="val 14383"/>
              </a:avLst>
            </a:prstGeom>
            <a:solidFill>
              <a:schemeClr val="bg1"/>
            </a:solidFill>
            <a:ln>
              <a:noFill/>
            </a:ln>
            <a:effectLst>
              <a:outerShdw blurRad="317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空心弧 4">
              <a:extLst>
                <a:ext uri="{FF2B5EF4-FFF2-40B4-BE49-F238E27FC236}">
                  <a16:creationId xmlns="" xmlns:a16="http://schemas.microsoft.com/office/drawing/2014/main" id="{E36A6956-64E4-4F39-8AF5-4E97C3BF5A6F}"/>
                </a:ext>
              </a:extLst>
            </p:cNvPr>
            <p:cNvSpPr/>
            <p:nvPr/>
          </p:nvSpPr>
          <p:spPr>
            <a:xfrm flipV="1">
              <a:off x="7902575" y="2085975"/>
              <a:ext cx="2857500" cy="2857500"/>
            </a:xfrm>
            <a:prstGeom prst="blockArc">
              <a:avLst>
                <a:gd name="adj1" fmla="val 12698942"/>
                <a:gd name="adj2" fmla="val 19703531"/>
                <a:gd name="adj3" fmla="val 14383"/>
              </a:avLst>
            </a:prstGeom>
            <a:solidFill>
              <a:schemeClr val="bg1"/>
            </a:solidFill>
            <a:ln>
              <a:noFill/>
            </a:ln>
            <a:effectLst>
              <a:outerShdw blurRad="317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29702" name="组合 36">
            <a:extLst>
              <a:ext uri="{FF2B5EF4-FFF2-40B4-BE49-F238E27FC236}">
                <a16:creationId xmlns="" xmlns:a16="http://schemas.microsoft.com/office/drawing/2014/main" id="{306FFD14-4F3B-4970-8FAA-01A20EBD51C1}"/>
              </a:ext>
            </a:extLst>
          </p:cNvPr>
          <p:cNvGrpSpPr>
            <a:grpSpLocks/>
          </p:cNvGrpSpPr>
          <p:nvPr/>
        </p:nvGrpSpPr>
        <p:grpSpPr bwMode="auto">
          <a:xfrm>
            <a:off x="2241550" y="4048125"/>
            <a:ext cx="1238250" cy="1238250"/>
            <a:chOff x="1177232" y="2158158"/>
            <a:chExt cx="794072" cy="794072"/>
          </a:xfrm>
        </p:grpSpPr>
        <p:sp>
          <p:nvSpPr>
            <p:cNvPr id="38" name="椭圆 37">
              <a:extLst>
                <a:ext uri="{FF2B5EF4-FFF2-40B4-BE49-F238E27FC236}">
                  <a16:creationId xmlns="" xmlns:a16="http://schemas.microsoft.com/office/drawing/2014/main" id="{7A17CD1E-B0BF-4B38-8738-8E7CF1CDD683}"/>
                </a:ext>
              </a:extLst>
            </p:cNvPr>
            <p:cNvSpPr/>
            <p:nvPr/>
          </p:nvSpPr>
          <p:spPr>
            <a:xfrm>
              <a:off x="1177232" y="2158158"/>
              <a:ext cx="794072" cy="79407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39" name="椭圆 8">
              <a:extLst>
                <a:ext uri="{FF2B5EF4-FFF2-40B4-BE49-F238E27FC236}">
                  <a16:creationId xmlns="" xmlns:a16="http://schemas.microsoft.com/office/drawing/2014/main" id="{3AEB3B3E-825E-4CB6-8F8D-DF13BC3F5697}"/>
                </a:ext>
              </a:extLst>
            </p:cNvPr>
            <p:cNvSpPr/>
            <p:nvPr/>
          </p:nvSpPr>
          <p:spPr>
            <a:xfrm>
              <a:off x="1396111" y="2378055"/>
              <a:ext cx="356314" cy="354278"/>
            </a:xfrm>
            <a:custGeom>
              <a:avLst/>
              <a:gdLst>
                <a:gd name="connsiteX0" fmla="*/ 335879 w 602788"/>
                <a:gd name="connsiteY0" fmla="*/ 397031 h 602098"/>
                <a:gd name="connsiteX1" fmla="*/ 335879 w 602788"/>
                <a:gd name="connsiteY1" fmla="*/ 520255 h 602098"/>
                <a:gd name="connsiteX2" fmla="*/ 280014 w 602788"/>
                <a:gd name="connsiteY2" fmla="*/ 520255 h 602098"/>
                <a:gd name="connsiteX3" fmla="*/ 280014 w 602788"/>
                <a:gd name="connsiteY3" fmla="*/ 445748 h 602098"/>
                <a:gd name="connsiteX4" fmla="*/ 190813 w 602788"/>
                <a:gd name="connsiteY4" fmla="*/ 352661 h 602098"/>
                <a:gd name="connsiteX5" fmla="*/ 190813 w 602788"/>
                <a:gd name="connsiteY5" fmla="*/ 520255 h 602098"/>
                <a:gd name="connsiteX6" fmla="*/ 136328 w 602788"/>
                <a:gd name="connsiteY6" fmla="*/ 520255 h 602098"/>
                <a:gd name="connsiteX7" fmla="*/ 136328 w 602788"/>
                <a:gd name="connsiteY7" fmla="*/ 382742 h 602098"/>
                <a:gd name="connsiteX8" fmla="*/ 221001 w 602788"/>
                <a:gd name="connsiteY8" fmla="*/ 335418 h 602098"/>
                <a:gd name="connsiteX9" fmla="*/ 264151 w 602788"/>
                <a:gd name="connsiteY9" fmla="*/ 414224 h 602098"/>
                <a:gd name="connsiteX10" fmla="*/ 264151 w 602788"/>
                <a:gd name="connsiteY10" fmla="*/ 520254 h 602098"/>
                <a:gd name="connsiteX11" fmla="*/ 208056 w 602788"/>
                <a:gd name="connsiteY11" fmla="*/ 520254 h 602098"/>
                <a:gd name="connsiteX12" fmla="*/ 208056 w 602788"/>
                <a:gd name="connsiteY12" fmla="*/ 342582 h 602098"/>
                <a:gd name="connsiteX13" fmla="*/ 407606 w 602788"/>
                <a:gd name="connsiteY13" fmla="*/ 334039 h 602098"/>
                <a:gd name="connsiteX14" fmla="*/ 407606 w 602788"/>
                <a:gd name="connsiteY14" fmla="*/ 520255 h 602098"/>
                <a:gd name="connsiteX15" fmla="*/ 353121 w 602788"/>
                <a:gd name="connsiteY15" fmla="*/ 520255 h 602098"/>
                <a:gd name="connsiteX16" fmla="*/ 353121 w 602788"/>
                <a:gd name="connsiteY16" fmla="*/ 382742 h 602098"/>
                <a:gd name="connsiteX17" fmla="*/ 443546 w 602788"/>
                <a:gd name="connsiteY17" fmla="*/ 303923 h 602098"/>
                <a:gd name="connsiteX18" fmla="*/ 480943 w 602788"/>
                <a:gd name="connsiteY18" fmla="*/ 341172 h 602098"/>
                <a:gd name="connsiteX19" fmla="*/ 480943 w 602788"/>
                <a:gd name="connsiteY19" fmla="*/ 520255 h 602098"/>
                <a:gd name="connsiteX20" fmla="*/ 424848 w 602788"/>
                <a:gd name="connsiteY20" fmla="*/ 520255 h 602098"/>
                <a:gd name="connsiteX21" fmla="*/ 424848 w 602788"/>
                <a:gd name="connsiteY21" fmla="*/ 319682 h 602098"/>
                <a:gd name="connsiteX22" fmla="*/ 498186 w 602788"/>
                <a:gd name="connsiteY22" fmla="*/ 179089 h 602098"/>
                <a:gd name="connsiteX23" fmla="*/ 470910 w 602788"/>
                <a:gd name="connsiteY23" fmla="*/ 296703 h 602098"/>
                <a:gd name="connsiteX24" fmla="*/ 445069 w 602788"/>
                <a:gd name="connsiteY24" fmla="*/ 270886 h 602098"/>
                <a:gd name="connsiteX25" fmla="*/ 288589 w 602788"/>
                <a:gd name="connsiteY25" fmla="*/ 407146 h 602098"/>
                <a:gd name="connsiteX26" fmla="*/ 229730 w 602788"/>
                <a:gd name="connsiteY26" fmla="*/ 303875 h 602098"/>
                <a:gd name="connsiteX27" fmla="*/ 132109 w 602788"/>
                <a:gd name="connsiteY27" fmla="*/ 356945 h 602098"/>
                <a:gd name="connsiteX28" fmla="*/ 104833 w 602788"/>
                <a:gd name="connsiteY28" fmla="*/ 306744 h 602098"/>
                <a:gd name="connsiteX29" fmla="*/ 251264 w 602788"/>
                <a:gd name="connsiteY29" fmla="*/ 226422 h 602098"/>
                <a:gd name="connsiteX30" fmla="*/ 302945 w 602788"/>
                <a:gd name="connsiteY30" fmla="*/ 318218 h 602098"/>
                <a:gd name="connsiteX31" fmla="*/ 403437 w 602788"/>
                <a:gd name="connsiteY31" fmla="*/ 230725 h 602098"/>
                <a:gd name="connsiteX32" fmla="*/ 379032 w 602788"/>
                <a:gd name="connsiteY32" fmla="*/ 206341 h 602098"/>
                <a:gd name="connsiteX33" fmla="*/ 28704 w 602788"/>
                <a:gd name="connsiteY33" fmla="*/ 129021 h 602098"/>
                <a:gd name="connsiteX34" fmla="*/ 28704 w 602788"/>
                <a:gd name="connsiteY34" fmla="*/ 549056 h 602098"/>
                <a:gd name="connsiteX35" fmla="*/ 53103 w 602788"/>
                <a:gd name="connsiteY35" fmla="*/ 573427 h 602098"/>
                <a:gd name="connsiteX36" fmla="*/ 479360 w 602788"/>
                <a:gd name="connsiteY36" fmla="*/ 573427 h 602098"/>
                <a:gd name="connsiteX37" fmla="*/ 485101 w 602788"/>
                <a:gd name="connsiteY37" fmla="*/ 567693 h 602098"/>
                <a:gd name="connsiteX38" fmla="*/ 485101 w 602788"/>
                <a:gd name="connsiteY38" fmla="*/ 521818 h 602098"/>
                <a:gd name="connsiteX39" fmla="*/ 522416 w 602788"/>
                <a:gd name="connsiteY39" fmla="*/ 484546 h 602098"/>
                <a:gd name="connsiteX40" fmla="*/ 568343 w 602788"/>
                <a:gd name="connsiteY40" fmla="*/ 484546 h 602098"/>
                <a:gd name="connsiteX41" fmla="*/ 574084 w 602788"/>
                <a:gd name="connsiteY41" fmla="*/ 478811 h 602098"/>
                <a:gd name="connsiteX42" fmla="*/ 574084 w 602788"/>
                <a:gd name="connsiteY42" fmla="*/ 129021 h 602098"/>
                <a:gd name="connsiteX43" fmla="*/ 470749 w 602788"/>
                <a:gd name="connsiteY43" fmla="*/ 38706 h 602098"/>
                <a:gd name="connsiteX44" fmla="*/ 442045 w 602788"/>
                <a:gd name="connsiteY44" fmla="*/ 67378 h 602098"/>
                <a:gd name="connsiteX45" fmla="*/ 470749 w 602788"/>
                <a:gd name="connsiteY45" fmla="*/ 96049 h 602098"/>
                <a:gd name="connsiteX46" fmla="*/ 498018 w 602788"/>
                <a:gd name="connsiteY46" fmla="*/ 67378 h 602098"/>
                <a:gd name="connsiteX47" fmla="*/ 470749 w 602788"/>
                <a:gd name="connsiteY47" fmla="*/ 38706 h 602098"/>
                <a:gd name="connsiteX48" fmla="*/ 386071 w 602788"/>
                <a:gd name="connsiteY48" fmla="*/ 38706 h 602098"/>
                <a:gd name="connsiteX49" fmla="*/ 357367 w 602788"/>
                <a:gd name="connsiteY49" fmla="*/ 67378 h 602098"/>
                <a:gd name="connsiteX50" fmla="*/ 386071 w 602788"/>
                <a:gd name="connsiteY50" fmla="*/ 96049 h 602098"/>
                <a:gd name="connsiteX51" fmla="*/ 414776 w 602788"/>
                <a:gd name="connsiteY51" fmla="*/ 67378 h 602098"/>
                <a:gd name="connsiteX52" fmla="*/ 386071 w 602788"/>
                <a:gd name="connsiteY52" fmla="*/ 38706 h 602098"/>
                <a:gd name="connsiteX53" fmla="*/ 301394 w 602788"/>
                <a:gd name="connsiteY53" fmla="*/ 38706 h 602098"/>
                <a:gd name="connsiteX54" fmla="*/ 272690 w 602788"/>
                <a:gd name="connsiteY54" fmla="*/ 67378 h 602098"/>
                <a:gd name="connsiteX55" fmla="*/ 301394 w 602788"/>
                <a:gd name="connsiteY55" fmla="*/ 96049 h 602098"/>
                <a:gd name="connsiteX56" fmla="*/ 330098 w 602788"/>
                <a:gd name="connsiteY56" fmla="*/ 67378 h 602098"/>
                <a:gd name="connsiteX57" fmla="*/ 301394 w 602788"/>
                <a:gd name="connsiteY57" fmla="*/ 38706 h 602098"/>
                <a:gd name="connsiteX58" fmla="*/ 216717 w 602788"/>
                <a:gd name="connsiteY58" fmla="*/ 38706 h 602098"/>
                <a:gd name="connsiteX59" fmla="*/ 188012 w 602788"/>
                <a:gd name="connsiteY59" fmla="*/ 67378 h 602098"/>
                <a:gd name="connsiteX60" fmla="*/ 216717 w 602788"/>
                <a:gd name="connsiteY60" fmla="*/ 96049 h 602098"/>
                <a:gd name="connsiteX61" fmla="*/ 245421 w 602788"/>
                <a:gd name="connsiteY61" fmla="*/ 67378 h 602098"/>
                <a:gd name="connsiteX62" fmla="*/ 216717 w 602788"/>
                <a:gd name="connsiteY62" fmla="*/ 38706 h 602098"/>
                <a:gd name="connsiteX63" fmla="*/ 132039 w 602788"/>
                <a:gd name="connsiteY63" fmla="*/ 38706 h 602098"/>
                <a:gd name="connsiteX64" fmla="*/ 104770 w 602788"/>
                <a:gd name="connsiteY64" fmla="*/ 67378 h 602098"/>
                <a:gd name="connsiteX65" fmla="*/ 132039 w 602788"/>
                <a:gd name="connsiteY65" fmla="*/ 96049 h 602098"/>
                <a:gd name="connsiteX66" fmla="*/ 160743 w 602788"/>
                <a:gd name="connsiteY66" fmla="*/ 67378 h 602098"/>
                <a:gd name="connsiteX67" fmla="*/ 132039 w 602788"/>
                <a:gd name="connsiteY67" fmla="*/ 38706 h 602098"/>
                <a:gd name="connsiteX68" fmla="*/ 53103 w 602788"/>
                <a:gd name="connsiteY68" fmla="*/ 0 h 602098"/>
                <a:gd name="connsiteX69" fmla="*/ 549685 w 602788"/>
                <a:gd name="connsiteY69" fmla="*/ 0 h 602098"/>
                <a:gd name="connsiteX70" fmla="*/ 602788 w 602788"/>
                <a:gd name="connsiteY70" fmla="*/ 53042 h 602098"/>
                <a:gd name="connsiteX71" fmla="*/ 602788 w 602788"/>
                <a:gd name="connsiteY71" fmla="*/ 490280 h 602098"/>
                <a:gd name="connsiteX72" fmla="*/ 490842 w 602788"/>
                <a:gd name="connsiteY72" fmla="*/ 602098 h 602098"/>
                <a:gd name="connsiteX73" fmla="*/ 53103 w 602788"/>
                <a:gd name="connsiteY73" fmla="*/ 602098 h 602098"/>
                <a:gd name="connsiteX74" fmla="*/ 0 w 602788"/>
                <a:gd name="connsiteY74" fmla="*/ 549056 h 602098"/>
                <a:gd name="connsiteX75" fmla="*/ 0 w 602788"/>
                <a:gd name="connsiteY75" fmla="*/ 53042 h 602098"/>
                <a:gd name="connsiteX76" fmla="*/ 53103 w 602788"/>
                <a:gd name="connsiteY76" fmla="*/ 0 h 60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02788" h="602098">
                  <a:moveTo>
                    <a:pt x="335879" y="397031"/>
                  </a:moveTo>
                  <a:lnTo>
                    <a:pt x="335879" y="520255"/>
                  </a:lnTo>
                  <a:lnTo>
                    <a:pt x="280014" y="520255"/>
                  </a:lnTo>
                  <a:lnTo>
                    <a:pt x="280014" y="445748"/>
                  </a:lnTo>
                  <a:close/>
                  <a:moveTo>
                    <a:pt x="190813" y="352661"/>
                  </a:moveTo>
                  <a:lnTo>
                    <a:pt x="190813" y="520255"/>
                  </a:lnTo>
                  <a:lnTo>
                    <a:pt x="136328" y="520255"/>
                  </a:lnTo>
                  <a:lnTo>
                    <a:pt x="136328" y="382742"/>
                  </a:lnTo>
                  <a:close/>
                  <a:moveTo>
                    <a:pt x="221001" y="335418"/>
                  </a:moveTo>
                  <a:lnTo>
                    <a:pt x="264151" y="414224"/>
                  </a:lnTo>
                  <a:lnTo>
                    <a:pt x="264151" y="520254"/>
                  </a:lnTo>
                  <a:lnTo>
                    <a:pt x="208056" y="520254"/>
                  </a:lnTo>
                  <a:lnTo>
                    <a:pt x="208056" y="342582"/>
                  </a:lnTo>
                  <a:close/>
                  <a:moveTo>
                    <a:pt x="407606" y="334039"/>
                  </a:moveTo>
                  <a:lnTo>
                    <a:pt x="407606" y="520255"/>
                  </a:lnTo>
                  <a:lnTo>
                    <a:pt x="353121" y="520255"/>
                  </a:lnTo>
                  <a:lnTo>
                    <a:pt x="353121" y="382742"/>
                  </a:lnTo>
                  <a:close/>
                  <a:moveTo>
                    <a:pt x="443546" y="303923"/>
                  </a:moveTo>
                  <a:lnTo>
                    <a:pt x="480943" y="341172"/>
                  </a:lnTo>
                  <a:lnTo>
                    <a:pt x="480943" y="520255"/>
                  </a:lnTo>
                  <a:lnTo>
                    <a:pt x="424848" y="520255"/>
                  </a:lnTo>
                  <a:lnTo>
                    <a:pt x="424848" y="319682"/>
                  </a:lnTo>
                  <a:close/>
                  <a:moveTo>
                    <a:pt x="498186" y="179089"/>
                  </a:moveTo>
                  <a:lnTo>
                    <a:pt x="470910" y="296703"/>
                  </a:lnTo>
                  <a:lnTo>
                    <a:pt x="445069" y="270886"/>
                  </a:lnTo>
                  <a:lnTo>
                    <a:pt x="288589" y="407146"/>
                  </a:lnTo>
                  <a:lnTo>
                    <a:pt x="229730" y="303875"/>
                  </a:lnTo>
                  <a:lnTo>
                    <a:pt x="132109" y="356945"/>
                  </a:lnTo>
                  <a:lnTo>
                    <a:pt x="104833" y="306744"/>
                  </a:lnTo>
                  <a:lnTo>
                    <a:pt x="251264" y="226422"/>
                  </a:lnTo>
                  <a:lnTo>
                    <a:pt x="302945" y="318218"/>
                  </a:lnTo>
                  <a:lnTo>
                    <a:pt x="403437" y="230725"/>
                  </a:lnTo>
                  <a:lnTo>
                    <a:pt x="379032" y="206341"/>
                  </a:lnTo>
                  <a:close/>
                  <a:moveTo>
                    <a:pt x="28704" y="129021"/>
                  </a:moveTo>
                  <a:lnTo>
                    <a:pt x="28704" y="549056"/>
                  </a:lnTo>
                  <a:cubicBezTo>
                    <a:pt x="28704" y="563392"/>
                    <a:pt x="38751" y="573427"/>
                    <a:pt x="53103" y="573427"/>
                  </a:cubicBezTo>
                  <a:lnTo>
                    <a:pt x="479360" y="573427"/>
                  </a:lnTo>
                  <a:lnTo>
                    <a:pt x="485101" y="567693"/>
                  </a:lnTo>
                  <a:lnTo>
                    <a:pt x="485101" y="521818"/>
                  </a:lnTo>
                  <a:cubicBezTo>
                    <a:pt x="485101" y="501748"/>
                    <a:pt x="502323" y="484546"/>
                    <a:pt x="522416" y="484546"/>
                  </a:cubicBezTo>
                  <a:lnTo>
                    <a:pt x="568343" y="484546"/>
                  </a:lnTo>
                  <a:lnTo>
                    <a:pt x="574084" y="478811"/>
                  </a:lnTo>
                  <a:lnTo>
                    <a:pt x="574084" y="129021"/>
                  </a:lnTo>
                  <a:close/>
                  <a:moveTo>
                    <a:pt x="470749" y="38706"/>
                  </a:moveTo>
                  <a:cubicBezTo>
                    <a:pt x="454961" y="38706"/>
                    <a:pt x="442045" y="51608"/>
                    <a:pt x="442045" y="67378"/>
                  </a:cubicBezTo>
                  <a:cubicBezTo>
                    <a:pt x="442045" y="83147"/>
                    <a:pt x="454961" y="96049"/>
                    <a:pt x="470749" y="96049"/>
                  </a:cubicBezTo>
                  <a:cubicBezTo>
                    <a:pt x="486536" y="96049"/>
                    <a:pt x="498018" y="83147"/>
                    <a:pt x="498018" y="67378"/>
                  </a:cubicBezTo>
                  <a:cubicBezTo>
                    <a:pt x="498018" y="51608"/>
                    <a:pt x="486536" y="38706"/>
                    <a:pt x="470749" y="38706"/>
                  </a:cubicBezTo>
                  <a:close/>
                  <a:moveTo>
                    <a:pt x="386071" y="38706"/>
                  </a:moveTo>
                  <a:cubicBezTo>
                    <a:pt x="370284" y="38706"/>
                    <a:pt x="357367" y="51608"/>
                    <a:pt x="357367" y="67378"/>
                  </a:cubicBezTo>
                  <a:cubicBezTo>
                    <a:pt x="357367" y="83147"/>
                    <a:pt x="370284" y="96049"/>
                    <a:pt x="386071" y="96049"/>
                  </a:cubicBezTo>
                  <a:cubicBezTo>
                    <a:pt x="401859" y="96049"/>
                    <a:pt x="414776" y="83147"/>
                    <a:pt x="414776" y="67378"/>
                  </a:cubicBezTo>
                  <a:cubicBezTo>
                    <a:pt x="414776" y="51608"/>
                    <a:pt x="401859" y="38706"/>
                    <a:pt x="386071" y="38706"/>
                  </a:cubicBezTo>
                  <a:close/>
                  <a:moveTo>
                    <a:pt x="301394" y="38706"/>
                  </a:moveTo>
                  <a:cubicBezTo>
                    <a:pt x="285607" y="38706"/>
                    <a:pt x="272690" y="51608"/>
                    <a:pt x="272690" y="67378"/>
                  </a:cubicBezTo>
                  <a:cubicBezTo>
                    <a:pt x="272690" y="83147"/>
                    <a:pt x="285607" y="96049"/>
                    <a:pt x="301394" y="96049"/>
                  </a:cubicBezTo>
                  <a:cubicBezTo>
                    <a:pt x="317181" y="96049"/>
                    <a:pt x="330098" y="83147"/>
                    <a:pt x="330098" y="67378"/>
                  </a:cubicBezTo>
                  <a:cubicBezTo>
                    <a:pt x="330098" y="51608"/>
                    <a:pt x="317181" y="38706"/>
                    <a:pt x="301394" y="38706"/>
                  </a:cubicBezTo>
                  <a:close/>
                  <a:moveTo>
                    <a:pt x="216717" y="38706"/>
                  </a:moveTo>
                  <a:cubicBezTo>
                    <a:pt x="200929" y="38706"/>
                    <a:pt x="188012" y="51608"/>
                    <a:pt x="188012" y="67378"/>
                  </a:cubicBezTo>
                  <a:cubicBezTo>
                    <a:pt x="188012" y="83147"/>
                    <a:pt x="200929" y="96049"/>
                    <a:pt x="216717" y="96049"/>
                  </a:cubicBezTo>
                  <a:cubicBezTo>
                    <a:pt x="232504" y="96049"/>
                    <a:pt x="245421" y="83147"/>
                    <a:pt x="245421" y="67378"/>
                  </a:cubicBezTo>
                  <a:cubicBezTo>
                    <a:pt x="245421" y="51608"/>
                    <a:pt x="232504" y="38706"/>
                    <a:pt x="216717" y="38706"/>
                  </a:cubicBezTo>
                  <a:close/>
                  <a:moveTo>
                    <a:pt x="132039" y="38706"/>
                  </a:moveTo>
                  <a:cubicBezTo>
                    <a:pt x="116252" y="38706"/>
                    <a:pt x="104770" y="51608"/>
                    <a:pt x="104770" y="67378"/>
                  </a:cubicBezTo>
                  <a:cubicBezTo>
                    <a:pt x="104770" y="83147"/>
                    <a:pt x="116252" y="96049"/>
                    <a:pt x="132039" y="96049"/>
                  </a:cubicBezTo>
                  <a:cubicBezTo>
                    <a:pt x="147827" y="96049"/>
                    <a:pt x="160743" y="83147"/>
                    <a:pt x="160743" y="67378"/>
                  </a:cubicBezTo>
                  <a:cubicBezTo>
                    <a:pt x="160743" y="51608"/>
                    <a:pt x="147827" y="38706"/>
                    <a:pt x="132039" y="38706"/>
                  </a:cubicBezTo>
                  <a:close/>
                  <a:moveTo>
                    <a:pt x="53103" y="0"/>
                  </a:moveTo>
                  <a:lnTo>
                    <a:pt x="549685" y="0"/>
                  </a:lnTo>
                  <a:cubicBezTo>
                    <a:pt x="579825" y="0"/>
                    <a:pt x="602788" y="22937"/>
                    <a:pt x="602788" y="53042"/>
                  </a:cubicBezTo>
                  <a:lnTo>
                    <a:pt x="602788" y="490280"/>
                  </a:lnTo>
                  <a:lnTo>
                    <a:pt x="490842" y="602098"/>
                  </a:lnTo>
                  <a:lnTo>
                    <a:pt x="53103" y="602098"/>
                  </a:lnTo>
                  <a:cubicBezTo>
                    <a:pt x="22963" y="602098"/>
                    <a:pt x="0" y="579161"/>
                    <a:pt x="0" y="549056"/>
                  </a:cubicBezTo>
                  <a:lnTo>
                    <a:pt x="0" y="53042"/>
                  </a:lnTo>
                  <a:cubicBezTo>
                    <a:pt x="0" y="22937"/>
                    <a:pt x="22963" y="0"/>
                    <a:pt x="5310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dirty="0"/>
            </a:p>
          </p:txBody>
        </p:sp>
      </p:grpSp>
      <p:grpSp>
        <p:nvGrpSpPr>
          <p:cNvPr id="29703" name="组合 42">
            <a:extLst>
              <a:ext uri="{FF2B5EF4-FFF2-40B4-BE49-F238E27FC236}">
                <a16:creationId xmlns="" xmlns:a16="http://schemas.microsoft.com/office/drawing/2014/main" id="{1A87728C-3F4D-487B-BBE2-BE74F58E3950}"/>
              </a:ext>
            </a:extLst>
          </p:cNvPr>
          <p:cNvGrpSpPr>
            <a:grpSpLocks/>
          </p:cNvGrpSpPr>
          <p:nvPr/>
        </p:nvGrpSpPr>
        <p:grpSpPr bwMode="auto">
          <a:xfrm>
            <a:off x="6550025" y="4048125"/>
            <a:ext cx="1238250" cy="1238250"/>
            <a:chOff x="1177232" y="2158158"/>
            <a:chExt cx="794072" cy="794072"/>
          </a:xfrm>
        </p:grpSpPr>
        <p:sp>
          <p:nvSpPr>
            <p:cNvPr id="44" name="椭圆 43">
              <a:extLst>
                <a:ext uri="{FF2B5EF4-FFF2-40B4-BE49-F238E27FC236}">
                  <a16:creationId xmlns="" xmlns:a16="http://schemas.microsoft.com/office/drawing/2014/main" id="{A078F397-683A-4FA9-8625-1FF8C9DA7DBB}"/>
                </a:ext>
              </a:extLst>
            </p:cNvPr>
            <p:cNvSpPr/>
            <p:nvPr/>
          </p:nvSpPr>
          <p:spPr>
            <a:xfrm>
              <a:off x="1177232" y="2158158"/>
              <a:ext cx="794072" cy="79407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45" name="椭圆 11">
              <a:extLst>
                <a:ext uri="{FF2B5EF4-FFF2-40B4-BE49-F238E27FC236}">
                  <a16:creationId xmlns="" xmlns:a16="http://schemas.microsoft.com/office/drawing/2014/main" id="{4A27309F-008D-48FA-A8C6-8AF4A3B3B480}"/>
                </a:ext>
              </a:extLst>
            </p:cNvPr>
            <p:cNvSpPr/>
            <p:nvPr/>
          </p:nvSpPr>
          <p:spPr>
            <a:xfrm>
              <a:off x="1396111" y="2394344"/>
              <a:ext cx="356314" cy="321701"/>
            </a:xfrm>
            <a:custGeom>
              <a:avLst/>
              <a:gdLst>
                <a:gd name="connsiteX0" fmla="*/ 0 w 609050"/>
                <a:gd name="connsiteY0" fmla="*/ 411255 h 550128"/>
                <a:gd name="connsiteX1" fmla="*/ 25953 w 609050"/>
                <a:gd name="connsiteY1" fmla="*/ 426310 h 550128"/>
                <a:gd name="connsiteX2" fmla="*/ 202989 w 609050"/>
                <a:gd name="connsiteY2" fmla="*/ 463367 h 550128"/>
                <a:gd name="connsiteX3" fmla="*/ 219808 w 609050"/>
                <a:gd name="connsiteY3" fmla="*/ 462933 h 550128"/>
                <a:gd name="connsiteX4" fmla="*/ 251707 w 609050"/>
                <a:gd name="connsiteY4" fmla="*/ 518375 h 550128"/>
                <a:gd name="connsiteX5" fmla="*/ 202989 w 609050"/>
                <a:gd name="connsiteY5" fmla="*/ 521125 h 550128"/>
                <a:gd name="connsiteX6" fmla="*/ 0 w 609050"/>
                <a:gd name="connsiteY6" fmla="*/ 434416 h 550128"/>
                <a:gd name="connsiteX7" fmla="*/ 0 w 609050"/>
                <a:gd name="connsiteY7" fmla="*/ 295387 h 550128"/>
                <a:gd name="connsiteX8" fmla="*/ 25960 w 609050"/>
                <a:gd name="connsiteY8" fmla="*/ 310451 h 550128"/>
                <a:gd name="connsiteX9" fmla="*/ 203040 w 609050"/>
                <a:gd name="connsiteY9" fmla="*/ 347531 h 550128"/>
                <a:gd name="connsiteX10" fmla="*/ 204781 w 609050"/>
                <a:gd name="connsiteY10" fmla="*/ 347531 h 550128"/>
                <a:gd name="connsiteX11" fmla="*/ 203040 w 609050"/>
                <a:gd name="connsiteY11" fmla="*/ 376355 h 550128"/>
                <a:gd name="connsiteX12" fmla="*/ 204781 w 609050"/>
                <a:gd name="connsiteY12" fmla="*/ 405469 h 550128"/>
                <a:gd name="connsiteX13" fmla="*/ 203040 w 609050"/>
                <a:gd name="connsiteY13" fmla="*/ 405469 h 550128"/>
                <a:gd name="connsiteX14" fmla="*/ 0 w 609050"/>
                <a:gd name="connsiteY14" fmla="*/ 318562 h 550128"/>
                <a:gd name="connsiteX15" fmla="*/ 435036 w 609050"/>
                <a:gd name="connsiteY15" fmla="*/ 202593 h 550128"/>
                <a:gd name="connsiteX16" fmla="*/ 609050 w 609050"/>
                <a:gd name="connsiteY16" fmla="*/ 376361 h 550128"/>
                <a:gd name="connsiteX17" fmla="*/ 435036 w 609050"/>
                <a:gd name="connsiteY17" fmla="*/ 550128 h 550128"/>
                <a:gd name="connsiteX18" fmla="*/ 317721 w 609050"/>
                <a:gd name="connsiteY18" fmla="*/ 504659 h 550128"/>
                <a:gd name="connsiteX19" fmla="*/ 280888 w 609050"/>
                <a:gd name="connsiteY19" fmla="*/ 457018 h 550128"/>
                <a:gd name="connsiteX20" fmla="*/ 262761 w 609050"/>
                <a:gd name="connsiteY20" fmla="*/ 401267 h 550128"/>
                <a:gd name="connsiteX21" fmla="*/ 261021 w 609050"/>
                <a:gd name="connsiteY21" fmla="*/ 376361 h 550128"/>
                <a:gd name="connsiteX22" fmla="*/ 264067 w 609050"/>
                <a:gd name="connsiteY22" fmla="*/ 343634 h 550128"/>
                <a:gd name="connsiteX23" fmla="*/ 290024 w 609050"/>
                <a:gd name="connsiteY23" fmla="*/ 280499 h 550128"/>
                <a:gd name="connsiteX24" fmla="*/ 405888 w 609050"/>
                <a:gd name="connsiteY24" fmla="*/ 205055 h 550128"/>
                <a:gd name="connsiteX25" fmla="*/ 435036 w 609050"/>
                <a:gd name="connsiteY25" fmla="*/ 202593 h 550128"/>
                <a:gd name="connsiteX26" fmla="*/ 0 w 609050"/>
                <a:gd name="connsiteY26" fmla="*/ 179589 h 550128"/>
                <a:gd name="connsiteX27" fmla="*/ 25955 w 609050"/>
                <a:gd name="connsiteY27" fmla="*/ 194643 h 550128"/>
                <a:gd name="connsiteX28" fmla="*/ 203003 w 609050"/>
                <a:gd name="connsiteY28" fmla="*/ 231699 h 550128"/>
                <a:gd name="connsiteX29" fmla="*/ 256364 w 609050"/>
                <a:gd name="connsiteY29" fmla="*/ 228804 h 550128"/>
                <a:gd name="connsiteX30" fmla="*/ 219968 w 609050"/>
                <a:gd name="connsiteY30" fmla="*/ 289166 h 550128"/>
                <a:gd name="connsiteX31" fmla="*/ 203003 w 609050"/>
                <a:gd name="connsiteY31" fmla="*/ 289600 h 550128"/>
                <a:gd name="connsiteX32" fmla="*/ 0 w 609050"/>
                <a:gd name="connsiteY32" fmla="*/ 202749 h 550128"/>
                <a:gd name="connsiteX33" fmla="*/ 203017 w 609050"/>
                <a:gd name="connsiteY33" fmla="*/ 0 h 550128"/>
                <a:gd name="connsiteX34" fmla="*/ 406034 w 609050"/>
                <a:gd name="connsiteY34" fmla="*/ 86902 h 550128"/>
                <a:gd name="connsiteX35" fmla="*/ 203017 w 609050"/>
                <a:gd name="connsiteY35" fmla="*/ 173804 h 550128"/>
                <a:gd name="connsiteX36" fmla="*/ 0 w 609050"/>
                <a:gd name="connsiteY36" fmla="*/ 86902 h 550128"/>
                <a:gd name="connsiteX37" fmla="*/ 203017 w 609050"/>
                <a:gd name="connsiteY37" fmla="*/ 0 h 550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9050" h="550128">
                  <a:moveTo>
                    <a:pt x="0" y="411255"/>
                  </a:moveTo>
                  <a:cubicBezTo>
                    <a:pt x="7974" y="416611"/>
                    <a:pt x="16529" y="421677"/>
                    <a:pt x="25953" y="426310"/>
                  </a:cubicBezTo>
                  <a:cubicBezTo>
                    <a:pt x="73656" y="450194"/>
                    <a:pt x="136583" y="463367"/>
                    <a:pt x="202989" y="463367"/>
                  </a:cubicBezTo>
                  <a:cubicBezTo>
                    <a:pt x="208644" y="463367"/>
                    <a:pt x="214154" y="463222"/>
                    <a:pt x="219808" y="462933"/>
                  </a:cubicBezTo>
                  <a:cubicBezTo>
                    <a:pt x="227783" y="483054"/>
                    <a:pt x="238657" y="501583"/>
                    <a:pt x="251707" y="518375"/>
                  </a:cubicBezTo>
                  <a:cubicBezTo>
                    <a:pt x="236193" y="520256"/>
                    <a:pt x="219953" y="521125"/>
                    <a:pt x="202989" y="521125"/>
                  </a:cubicBezTo>
                  <a:cubicBezTo>
                    <a:pt x="86850" y="521125"/>
                    <a:pt x="0" y="475382"/>
                    <a:pt x="0" y="434416"/>
                  </a:cubicBezTo>
                  <a:close/>
                  <a:moveTo>
                    <a:pt x="0" y="295387"/>
                  </a:moveTo>
                  <a:cubicBezTo>
                    <a:pt x="7976" y="300746"/>
                    <a:pt x="16533" y="305816"/>
                    <a:pt x="25960" y="310451"/>
                  </a:cubicBezTo>
                  <a:cubicBezTo>
                    <a:pt x="73675" y="334350"/>
                    <a:pt x="136617" y="347531"/>
                    <a:pt x="203040" y="347531"/>
                  </a:cubicBezTo>
                  <a:cubicBezTo>
                    <a:pt x="203621" y="347531"/>
                    <a:pt x="204201" y="347531"/>
                    <a:pt x="204781" y="347531"/>
                  </a:cubicBezTo>
                  <a:cubicBezTo>
                    <a:pt x="203621" y="356946"/>
                    <a:pt x="203040" y="366651"/>
                    <a:pt x="203040" y="376355"/>
                  </a:cubicBezTo>
                  <a:cubicBezTo>
                    <a:pt x="203040" y="386205"/>
                    <a:pt x="203621" y="395909"/>
                    <a:pt x="204781" y="405469"/>
                  </a:cubicBezTo>
                  <a:cubicBezTo>
                    <a:pt x="204201" y="405469"/>
                    <a:pt x="203621" y="405469"/>
                    <a:pt x="203040" y="405469"/>
                  </a:cubicBezTo>
                  <a:cubicBezTo>
                    <a:pt x="86872" y="405469"/>
                    <a:pt x="0" y="359553"/>
                    <a:pt x="0" y="318562"/>
                  </a:cubicBezTo>
                  <a:close/>
                  <a:moveTo>
                    <a:pt x="435036" y="202593"/>
                  </a:moveTo>
                  <a:cubicBezTo>
                    <a:pt x="530889" y="202593"/>
                    <a:pt x="609050" y="280644"/>
                    <a:pt x="609050" y="376361"/>
                  </a:cubicBezTo>
                  <a:cubicBezTo>
                    <a:pt x="609050" y="472222"/>
                    <a:pt x="530889" y="550128"/>
                    <a:pt x="435036" y="550128"/>
                  </a:cubicBezTo>
                  <a:cubicBezTo>
                    <a:pt x="389792" y="550128"/>
                    <a:pt x="348754" y="532896"/>
                    <a:pt x="317721" y="504659"/>
                  </a:cubicBezTo>
                  <a:cubicBezTo>
                    <a:pt x="302785" y="491192"/>
                    <a:pt x="290314" y="474974"/>
                    <a:pt x="280888" y="457018"/>
                  </a:cubicBezTo>
                  <a:cubicBezTo>
                    <a:pt x="271897" y="439930"/>
                    <a:pt x="265517" y="421106"/>
                    <a:pt x="262761" y="401267"/>
                  </a:cubicBezTo>
                  <a:cubicBezTo>
                    <a:pt x="261601" y="393158"/>
                    <a:pt x="261021" y="384904"/>
                    <a:pt x="261021" y="376361"/>
                  </a:cubicBezTo>
                  <a:cubicBezTo>
                    <a:pt x="261021" y="365210"/>
                    <a:pt x="262036" y="354350"/>
                    <a:pt x="264067" y="343634"/>
                  </a:cubicBezTo>
                  <a:cubicBezTo>
                    <a:pt x="268417" y="320755"/>
                    <a:pt x="277408" y="299324"/>
                    <a:pt x="290024" y="280499"/>
                  </a:cubicBezTo>
                  <a:cubicBezTo>
                    <a:pt x="316126" y="241256"/>
                    <a:pt x="357599" y="213309"/>
                    <a:pt x="405888" y="205055"/>
                  </a:cubicBezTo>
                  <a:cubicBezTo>
                    <a:pt x="415314" y="203462"/>
                    <a:pt x="425030" y="202593"/>
                    <a:pt x="435036" y="202593"/>
                  </a:cubicBezTo>
                  <a:close/>
                  <a:moveTo>
                    <a:pt x="0" y="179589"/>
                  </a:moveTo>
                  <a:cubicBezTo>
                    <a:pt x="7975" y="184945"/>
                    <a:pt x="16530" y="190011"/>
                    <a:pt x="25955" y="194643"/>
                  </a:cubicBezTo>
                  <a:cubicBezTo>
                    <a:pt x="73661" y="218527"/>
                    <a:pt x="136592" y="231699"/>
                    <a:pt x="203003" y="231699"/>
                  </a:cubicBezTo>
                  <a:cubicBezTo>
                    <a:pt x="221128" y="231699"/>
                    <a:pt x="238963" y="230686"/>
                    <a:pt x="256364" y="228804"/>
                  </a:cubicBezTo>
                  <a:cubicBezTo>
                    <a:pt x="241284" y="246754"/>
                    <a:pt x="228958" y="267164"/>
                    <a:pt x="219968" y="289166"/>
                  </a:cubicBezTo>
                  <a:cubicBezTo>
                    <a:pt x="214458" y="289455"/>
                    <a:pt x="208658" y="289600"/>
                    <a:pt x="203003" y="289600"/>
                  </a:cubicBezTo>
                  <a:cubicBezTo>
                    <a:pt x="86856" y="289600"/>
                    <a:pt x="0" y="243714"/>
                    <a:pt x="0" y="202749"/>
                  </a:cubicBezTo>
                  <a:close/>
                  <a:moveTo>
                    <a:pt x="203017" y="0"/>
                  </a:moveTo>
                  <a:cubicBezTo>
                    <a:pt x="315140" y="0"/>
                    <a:pt x="406034" y="38907"/>
                    <a:pt x="406034" y="86902"/>
                  </a:cubicBezTo>
                  <a:cubicBezTo>
                    <a:pt x="406034" y="134897"/>
                    <a:pt x="315140" y="173804"/>
                    <a:pt x="203017" y="173804"/>
                  </a:cubicBezTo>
                  <a:cubicBezTo>
                    <a:pt x="90894" y="173804"/>
                    <a:pt x="0" y="134897"/>
                    <a:pt x="0" y="86902"/>
                  </a:cubicBezTo>
                  <a:cubicBezTo>
                    <a:pt x="0" y="38907"/>
                    <a:pt x="90894" y="0"/>
                    <a:pt x="20301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dirty="0"/>
            </a:p>
          </p:txBody>
        </p:sp>
      </p:grpSp>
      <p:grpSp>
        <p:nvGrpSpPr>
          <p:cNvPr id="29704" name="组合 39">
            <a:extLst>
              <a:ext uri="{FF2B5EF4-FFF2-40B4-BE49-F238E27FC236}">
                <a16:creationId xmlns="" xmlns:a16="http://schemas.microsoft.com/office/drawing/2014/main" id="{C00DF73F-A8D7-46ED-9843-80FCDC291267}"/>
              </a:ext>
            </a:extLst>
          </p:cNvPr>
          <p:cNvGrpSpPr>
            <a:grpSpLocks/>
          </p:cNvGrpSpPr>
          <p:nvPr/>
        </p:nvGrpSpPr>
        <p:grpSpPr bwMode="auto">
          <a:xfrm>
            <a:off x="4398963" y="2840038"/>
            <a:ext cx="1238250" cy="1238250"/>
            <a:chOff x="1177232" y="2158158"/>
            <a:chExt cx="794072" cy="794072"/>
          </a:xfrm>
        </p:grpSpPr>
        <p:sp>
          <p:nvSpPr>
            <p:cNvPr id="41" name="椭圆 40">
              <a:extLst>
                <a:ext uri="{FF2B5EF4-FFF2-40B4-BE49-F238E27FC236}">
                  <a16:creationId xmlns="" xmlns:a16="http://schemas.microsoft.com/office/drawing/2014/main" id="{8C2BC5AE-57C2-4D5C-B7BB-F78C28034883}"/>
                </a:ext>
              </a:extLst>
            </p:cNvPr>
            <p:cNvSpPr/>
            <p:nvPr/>
          </p:nvSpPr>
          <p:spPr>
            <a:xfrm>
              <a:off x="1177232" y="2158158"/>
              <a:ext cx="794072" cy="7940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42" name="椭圆 14">
              <a:extLst>
                <a:ext uri="{FF2B5EF4-FFF2-40B4-BE49-F238E27FC236}">
                  <a16:creationId xmlns="" xmlns:a16="http://schemas.microsoft.com/office/drawing/2014/main" id="{DD5F04EC-E715-44CE-8517-808368015A79}"/>
                </a:ext>
              </a:extLst>
            </p:cNvPr>
            <p:cNvSpPr/>
            <p:nvPr/>
          </p:nvSpPr>
          <p:spPr>
            <a:xfrm>
              <a:off x="1396110" y="2378055"/>
              <a:ext cx="356314" cy="354278"/>
            </a:xfrm>
            <a:custGeom>
              <a:avLst/>
              <a:gdLst>
                <a:gd name="connsiteX0" fmla="*/ 25829 w 578320"/>
                <a:gd name="connsiteY0" fmla="*/ 524911 h 577432"/>
                <a:gd name="connsiteX1" fmla="*/ 220466 w 578320"/>
                <a:gd name="connsiteY1" fmla="*/ 524911 h 577432"/>
                <a:gd name="connsiteX2" fmla="*/ 247217 w 578320"/>
                <a:gd name="connsiteY2" fmla="*/ 550711 h 577432"/>
                <a:gd name="connsiteX3" fmla="*/ 220466 w 578320"/>
                <a:gd name="connsiteY3" fmla="*/ 577432 h 577432"/>
                <a:gd name="connsiteX4" fmla="*/ 25829 w 578320"/>
                <a:gd name="connsiteY4" fmla="*/ 577432 h 577432"/>
                <a:gd name="connsiteX5" fmla="*/ 0 w 578320"/>
                <a:gd name="connsiteY5" fmla="*/ 550711 h 577432"/>
                <a:gd name="connsiteX6" fmla="*/ 25829 w 578320"/>
                <a:gd name="connsiteY6" fmla="*/ 524911 h 577432"/>
                <a:gd name="connsiteX7" fmla="*/ 25820 w 578320"/>
                <a:gd name="connsiteY7" fmla="*/ 458632 h 577432"/>
                <a:gd name="connsiteX8" fmla="*/ 165988 w 578320"/>
                <a:gd name="connsiteY8" fmla="*/ 458632 h 577432"/>
                <a:gd name="connsiteX9" fmla="*/ 245294 w 578320"/>
                <a:gd name="connsiteY9" fmla="*/ 493646 h 577432"/>
                <a:gd name="connsiteX10" fmla="*/ 220396 w 578320"/>
                <a:gd name="connsiteY10" fmla="*/ 511153 h 577432"/>
                <a:gd name="connsiteX11" fmla="*/ 25820 w 578320"/>
                <a:gd name="connsiteY11" fmla="*/ 511153 h 577432"/>
                <a:gd name="connsiteX12" fmla="*/ 0 w 578320"/>
                <a:gd name="connsiteY12" fmla="*/ 484432 h 577432"/>
                <a:gd name="connsiteX13" fmla="*/ 25820 w 578320"/>
                <a:gd name="connsiteY13" fmla="*/ 458632 h 577432"/>
                <a:gd name="connsiteX14" fmla="*/ 468575 w 578320"/>
                <a:gd name="connsiteY14" fmla="*/ 396938 h 577432"/>
                <a:gd name="connsiteX15" fmla="*/ 551575 w 578320"/>
                <a:gd name="connsiteY15" fmla="*/ 396938 h 577432"/>
                <a:gd name="connsiteX16" fmla="*/ 578320 w 578320"/>
                <a:gd name="connsiteY16" fmla="*/ 422738 h 577432"/>
                <a:gd name="connsiteX17" fmla="*/ 551575 w 578320"/>
                <a:gd name="connsiteY17" fmla="*/ 449459 h 577432"/>
                <a:gd name="connsiteX18" fmla="*/ 424308 w 578320"/>
                <a:gd name="connsiteY18" fmla="*/ 449459 h 577432"/>
                <a:gd name="connsiteX19" fmla="*/ 468575 w 578320"/>
                <a:gd name="connsiteY19" fmla="*/ 396938 h 577432"/>
                <a:gd name="connsiteX20" fmla="*/ 25827 w 578320"/>
                <a:gd name="connsiteY20" fmla="*/ 392352 h 577432"/>
                <a:gd name="connsiteX21" fmla="*/ 106996 w 578320"/>
                <a:gd name="connsiteY21" fmla="*/ 392352 h 577432"/>
                <a:gd name="connsiteX22" fmla="*/ 149425 w 578320"/>
                <a:gd name="connsiteY22" fmla="*/ 444725 h 577432"/>
                <a:gd name="connsiteX23" fmla="*/ 25827 w 578320"/>
                <a:gd name="connsiteY23" fmla="*/ 444725 h 577432"/>
                <a:gd name="connsiteX24" fmla="*/ 0 w 578320"/>
                <a:gd name="connsiteY24" fmla="*/ 418998 h 577432"/>
                <a:gd name="connsiteX25" fmla="*/ 25827 w 578320"/>
                <a:gd name="connsiteY25" fmla="*/ 392352 h 577432"/>
                <a:gd name="connsiteX26" fmla="*/ 495311 w 578320"/>
                <a:gd name="connsiteY26" fmla="*/ 330659 h 577432"/>
                <a:gd name="connsiteX27" fmla="*/ 551573 w 578320"/>
                <a:gd name="connsiteY27" fmla="*/ 330659 h 577432"/>
                <a:gd name="connsiteX28" fmla="*/ 578320 w 578320"/>
                <a:gd name="connsiteY28" fmla="*/ 357305 h 577432"/>
                <a:gd name="connsiteX29" fmla="*/ 551573 w 578320"/>
                <a:gd name="connsiteY29" fmla="*/ 383032 h 577432"/>
                <a:gd name="connsiteX30" fmla="*/ 475942 w 578320"/>
                <a:gd name="connsiteY30" fmla="*/ 383032 h 577432"/>
                <a:gd name="connsiteX31" fmla="*/ 495311 w 578320"/>
                <a:gd name="connsiteY31" fmla="*/ 330659 h 577432"/>
                <a:gd name="connsiteX32" fmla="*/ 25814 w 578320"/>
                <a:gd name="connsiteY32" fmla="*/ 325924 h 577432"/>
                <a:gd name="connsiteX33" fmla="*/ 82051 w 578320"/>
                <a:gd name="connsiteY33" fmla="*/ 325924 h 577432"/>
                <a:gd name="connsiteX34" fmla="*/ 99568 w 578320"/>
                <a:gd name="connsiteY34" fmla="*/ 378445 h 577432"/>
                <a:gd name="connsiteX35" fmla="*/ 25814 w 578320"/>
                <a:gd name="connsiteY35" fmla="*/ 378445 h 577432"/>
                <a:gd name="connsiteX36" fmla="*/ 0 w 578320"/>
                <a:gd name="connsiteY36" fmla="*/ 352645 h 577432"/>
                <a:gd name="connsiteX37" fmla="*/ 25814 w 578320"/>
                <a:gd name="connsiteY37" fmla="*/ 325924 h 577432"/>
                <a:gd name="connsiteX38" fmla="*/ 297074 w 578320"/>
                <a:gd name="connsiteY38" fmla="*/ 302072 h 577432"/>
                <a:gd name="connsiteX39" fmla="*/ 297074 w 578320"/>
                <a:gd name="connsiteY39" fmla="*/ 349966 h 577432"/>
                <a:gd name="connsiteX40" fmla="*/ 326589 w 578320"/>
                <a:gd name="connsiteY40" fmla="*/ 326019 h 577432"/>
                <a:gd name="connsiteX41" fmla="*/ 297074 w 578320"/>
                <a:gd name="connsiteY41" fmla="*/ 302072 h 577432"/>
                <a:gd name="connsiteX42" fmla="*/ 498167 w 578320"/>
                <a:gd name="connsiteY42" fmla="*/ 264231 h 577432"/>
                <a:gd name="connsiteX43" fmla="*/ 551602 w 578320"/>
                <a:gd name="connsiteY43" fmla="*/ 264231 h 577432"/>
                <a:gd name="connsiteX44" fmla="*/ 578320 w 578320"/>
                <a:gd name="connsiteY44" fmla="*/ 290952 h 577432"/>
                <a:gd name="connsiteX45" fmla="*/ 551602 w 578320"/>
                <a:gd name="connsiteY45" fmla="*/ 316752 h 577432"/>
                <a:gd name="connsiteX46" fmla="*/ 497246 w 578320"/>
                <a:gd name="connsiteY46" fmla="*/ 316752 h 577432"/>
                <a:gd name="connsiteX47" fmla="*/ 499089 w 578320"/>
                <a:gd name="connsiteY47" fmla="*/ 288188 h 577432"/>
                <a:gd name="connsiteX48" fmla="*/ 498167 w 578320"/>
                <a:gd name="connsiteY48" fmla="*/ 264231 h 577432"/>
                <a:gd name="connsiteX49" fmla="*/ 25843 w 578320"/>
                <a:gd name="connsiteY49" fmla="*/ 259645 h 577432"/>
                <a:gd name="connsiteX50" fmla="*/ 81222 w 578320"/>
                <a:gd name="connsiteY50" fmla="*/ 259645 h 577432"/>
                <a:gd name="connsiteX51" fmla="*/ 78453 w 578320"/>
                <a:gd name="connsiteY51" fmla="*/ 288209 h 577432"/>
                <a:gd name="connsiteX52" fmla="*/ 80299 w 578320"/>
                <a:gd name="connsiteY52" fmla="*/ 312166 h 577432"/>
                <a:gd name="connsiteX53" fmla="*/ 25843 w 578320"/>
                <a:gd name="connsiteY53" fmla="*/ 312166 h 577432"/>
                <a:gd name="connsiteX54" fmla="*/ 0 w 578320"/>
                <a:gd name="connsiteY54" fmla="*/ 286366 h 577432"/>
                <a:gd name="connsiteX55" fmla="*/ 25843 w 578320"/>
                <a:gd name="connsiteY55" fmla="*/ 259645 h 577432"/>
                <a:gd name="connsiteX56" fmla="*/ 282316 w 578320"/>
                <a:gd name="connsiteY56" fmla="*/ 225625 h 577432"/>
                <a:gd name="connsiteX57" fmla="*/ 255567 w 578320"/>
                <a:gd name="connsiteY57" fmla="*/ 245888 h 577432"/>
                <a:gd name="connsiteX58" fmla="*/ 282316 w 578320"/>
                <a:gd name="connsiteY58" fmla="*/ 267993 h 577432"/>
                <a:gd name="connsiteX59" fmla="*/ 478752 w 578320"/>
                <a:gd name="connsiteY59" fmla="*/ 197951 h 577432"/>
                <a:gd name="connsiteX60" fmla="*/ 551584 w 578320"/>
                <a:gd name="connsiteY60" fmla="*/ 197951 h 577432"/>
                <a:gd name="connsiteX61" fmla="*/ 578320 w 578320"/>
                <a:gd name="connsiteY61" fmla="*/ 224672 h 577432"/>
                <a:gd name="connsiteX62" fmla="*/ 551584 w 578320"/>
                <a:gd name="connsiteY62" fmla="*/ 250472 h 577432"/>
                <a:gd name="connsiteX63" fmla="*/ 495347 w 578320"/>
                <a:gd name="connsiteY63" fmla="*/ 250472 h 577432"/>
                <a:gd name="connsiteX64" fmla="*/ 478752 w 578320"/>
                <a:gd name="connsiteY64" fmla="*/ 197951 h 577432"/>
                <a:gd name="connsiteX65" fmla="*/ 25834 w 578320"/>
                <a:gd name="connsiteY65" fmla="*/ 194253 h 577432"/>
                <a:gd name="connsiteX66" fmla="*/ 101491 w 578320"/>
                <a:gd name="connsiteY66" fmla="*/ 194253 h 577432"/>
                <a:gd name="connsiteX67" fmla="*/ 83038 w 578320"/>
                <a:gd name="connsiteY67" fmla="*/ 246774 h 577432"/>
                <a:gd name="connsiteX68" fmla="*/ 25834 w 578320"/>
                <a:gd name="connsiteY68" fmla="*/ 246774 h 577432"/>
                <a:gd name="connsiteX69" fmla="*/ 0 w 578320"/>
                <a:gd name="connsiteY69" fmla="*/ 220053 h 577432"/>
                <a:gd name="connsiteX70" fmla="*/ 25834 w 578320"/>
                <a:gd name="connsiteY70" fmla="*/ 194253 h 577432"/>
                <a:gd name="connsiteX71" fmla="*/ 289695 w 578320"/>
                <a:gd name="connsiteY71" fmla="*/ 180494 h 577432"/>
                <a:gd name="connsiteX72" fmla="*/ 297074 w 578320"/>
                <a:gd name="connsiteY72" fmla="*/ 188783 h 577432"/>
                <a:gd name="connsiteX73" fmla="*/ 297074 w 578320"/>
                <a:gd name="connsiteY73" fmla="*/ 200757 h 577432"/>
                <a:gd name="connsiteX74" fmla="*/ 353338 w 578320"/>
                <a:gd name="connsiteY74" fmla="*/ 236678 h 577432"/>
                <a:gd name="connsiteX75" fmla="*/ 338580 w 578320"/>
                <a:gd name="connsiteY75" fmla="*/ 251414 h 577432"/>
                <a:gd name="connsiteX76" fmla="*/ 297074 w 578320"/>
                <a:gd name="connsiteY76" fmla="*/ 225625 h 577432"/>
                <a:gd name="connsiteX77" fmla="*/ 297074 w 578320"/>
                <a:gd name="connsiteY77" fmla="*/ 270756 h 577432"/>
                <a:gd name="connsiteX78" fmla="*/ 356105 w 578320"/>
                <a:gd name="connsiteY78" fmla="*/ 323256 h 577432"/>
                <a:gd name="connsiteX79" fmla="*/ 297074 w 578320"/>
                <a:gd name="connsiteY79" fmla="*/ 373913 h 577432"/>
                <a:gd name="connsiteX80" fmla="*/ 297074 w 578320"/>
                <a:gd name="connsiteY80" fmla="*/ 388650 h 577432"/>
                <a:gd name="connsiteX81" fmla="*/ 289695 w 578320"/>
                <a:gd name="connsiteY81" fmla="*/ 396939 h 577432"/>
                <a:gd name="connsiteX82" fmla="*/ 282316 w 578320"/>
                <a:gd name="connsiteY82" fmla="*/ 388650 h 577432"/>
                <a:gd name="connsiteX83" fmla="*/ 282316 w 578320"/>
                <a:gd name="connsiteY83" fmla="*/ 373913 h 577432"/>
                <a:gd name="connsiteX84" fmla="*/ 222362 w 578320"/>
                <a:gd name="connsiteY84" fmla="*/ 329703 h 577432"/>
                <a:gd name="connsiteX85" fmla="*/ 237120 w 578320"/>
                <a:gd name="connsiteY85" fmla="*/ 314966 h 577432"/>
                <a:gd name="connsiteX86" fmla="*/ 282316 w 578320"/>
                <a:gd name="connsiteY86" fmla="*/ 349966 h 577432"/>
                <a:gd name="connsiteX87" fmla="*/ 282316 w 578320"/>
                <a:gd name="connsiteY87" fmla="*/ 299308 h 577432"/>
                <a:gd name="connsiteX88" fmla="*/ 225129 w 578320"/>
                <a:gd name="connsiteY88" fmla="*/ 251414 h 577432"/>
                <a:gd name="connsiteX89" fmla="*/ 282316 w 578320"/>
                <a:gd name="connsiteY89" fmla="*/ 200757 h 577432"/>
                <a:gd name="connsiteX90" fmla="*/ 282316 w 578320"/>
                <a:gd name="connsiteY90" fmla="*/ 188783 h 577432"/>
                <a:gd name="connsiteX91" fmla="*/ 289695 w 578320"/>
                <a:gd name="connsiteY91" fmla="*/ 180494 h 577432"/>
                <a:gd name="connsiteX92" fmla="*/ 288698 w 578320"/>
                <a:gd name="connsiteY92" fmla="*/ 157519 h 577432"/>
                <a:gd name="connsiteX93" fmla="*/ 157752 w 578320"/>
                <a:gd name="connsiteY93" fmla="*/ 288255 h 577432"/>
                <a:gd name="connsiteX94" fmla="*/ 288698 w 578320"/>
                <a:gd name="connsiteY94" fmla="*/ 419912 h 577432"/>
                <a:gd name="connsiteX95" fmla="*/ 420567 w 578320"/>
                <a:gd name="connsiteY95" fmla="*/ 288255 h 577432"/>
                <a:gd name="connsiteX96" fmla="*/ 288698 w 578320"/>
                <a:gd name="connsiteY96" fmla="*/ 157519 h 577432"/>
                <a:gd name="connsiteX97" fmla="*/ 428895 w 578320"/>
                <a:gd name="connsiteY97" fmla="*/ 132559 h 577432"/>
                <a:gd name="connsiteX98" fmla="*/ 551571 w 578320"/>
                <a:gd name="connsiteY98" fmla="*/ 132559 h 577432"/>
                <a:gd name="connsiteX99" fmla="*/ 578320 w 578320"/>
                <a:gd name="connsiteY99" fmla="*/ 158359 h 577432"/>
                <a:gd name="connsiteX100" fmla="*/ 551571 w 578320"/>
                <a:gd name="connsiteY100" fmla="*/ 185080 h 577432"/>
                <a:gd name="connsiteX101" fmla="*/ 471324 w 578320"/>
                <a:gd name="connsiteY101" fmla="*/ 185080 h 577432"/>
                <a:gd name="connsiteX102" fmla="*/ 428895 w 578320"/>
                <a:gd name="connsiteY102" fmla="*/ 132559 h 577432"/>
                <a:gd name="connsiteX103" fmla="*/ 25822 w 578320"/>
                <a:gd name="connsiteY103" fmla="*/ 127973 h 577432"/>
                <a:gd name="connsiteX104" fmla="*/ 154012 w 578320"/>
                <a:gd name="connsiteY104" fmla="*/ 127973 h 577432"/>
                <a:gd name="connsiteX105" fmla="*/ 108823 w 578320"/>
                <a:gd name="connsiteY105" fmla="*/ 180494 h 577432"/>
                <a:gd name="connsiteX106" fmla="*/ 25822 w 578320"/>
                <a:gd name="connsiteY106" fmla="*/ 180494 h 577432"/>
                <a:gd name="connsiteX107" fmla="*/ 0 w 578320"/>
                <a:gd name="connsiteY107" fmla="*/ 153773 h 577432"/>
                <a:gd name="connsiteX108" fmla="*/ 25822 w 578320"/>
                <a:gd name="connsiteY108" fmla="*/ 127973 h 577432"/>
                <a:gd name="connsiteX109" fmla="*/ 288698 w 578320"/>
                <a:gd name="connsiteY109" fmla="*/ 105041 h 577432"/>
                <a:gd name="connsiteX110" fmla="*/ 473130 w 578320"/>
                <a:gd name="connsiteY110" fmla="*/ 288255 h 577432"/>
                <a:gd name="connsiteX111" fmla="*/ 288698 w 578320"/>
                <a:gd name="connsiteY111" fmla="*/ 472390 h 577432"/>
                <a:gd name="connsiteX112" fmla="*/ 105189 w 578320"/>
                <a:gd name="connsiteY112" fmla="*/ 288255 h 577432"/>
                <a:gd name="connsiteX113" fmla="*/ 288698 w 578320"/>
                <a:gd name="connsiteY113" fmla="*/ 105041 h 577432"/>
                <a:gd name="connsiteX114" fmla="*/ 357002 w 578320"/>
                <a:gd name="connsiteY114" fmla="*/ 66280 h 577432"/>
                <a:gd name="connsiteX115" fmla="*/ 551577 w 578320"/>
                <a:gd name="connsiteY115" fmla="*/ 66280 h 577432"/>
                <a:gd name="connsiteX116" fmla="*/ 578320 w 578320"/>
                <a:gd name="connsiteY116" fmla="*/ 92080 h 577432"/>
                <a:gd name="connsiteX117" fmla="*/ 551577 w 578320"/>
                <a:gd name="connsiteY117" fmla="*/ 118801 h 577432"/>
                <a:gd name="connsiteX118" fmla="*/ 411409 w 578320"/>
                <a:gd name="connsiteY118" fmla="*/ 118801 h 577432"/>
                <a:gd name="connsiteX119" fmla="*/ 333026 w 578320"/>
                <a:gd name="connsiteY119" fmla="*/ 82866 h 577432"/>
                <a:gd name="connsiteX120" fmla="*/ 357002 w 578320"/>
                <a:gd name="connsiteY120" fmla="*/ 66280 h 577432"/>
                <a:gd name="connsiteX121" fmla="*/ 356932 w 578320"/>
                <a:gd name="connsiteY121" fmla="*/ 0 h 577432"/>
                <a:gd name="connsiteX122" fmla="*/ 551569 w 578320"/>
                <a:gd name="connsiteY122" fmla="*/ 0 h 577432"/>
                <a:gd name="connsiteX123" fmla="*/ 578320 w 578320"/>
                <a:gd name="connsiteY123" fmla="*/ 25800 h 577432"/>
                <a:gd name="connsiteX124" fmla="*/ 551569 w 578320"/>
                <a:gd name="connsiteY124" fmla="*/ 52521 h 577432"/>
                <a:gd name="connsiteX125" fmla="*/ 356932 w 578320"/>
                <a:gd name="connsiteY125" fmla="*/ 52521 h 577432"/>
                <a:gd name="connsiteX126" fmla="*/ 331103 w 578320"/>
                <a:gd name="connsiteY126" fmla="*/ 25800 h 577432"/>
                <a:gd name="connsiteX127" fmla="*/ 356932 w 578320"/>
                <a:gd name="connsiteY127"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578320" h="577432">
                  <a:moveTo>
                    <a:pt x="25829" y="524911"/>
                  </a:moveTo>
                  <a:lnTo>
                    <a:pt x="220466" y="524911"/>
                  </a:lnTo>
                  <a:cubicBezTo>
                    <a:pt x="235225" y="524911"/>
                    <a:pt x="247217" y="535968"/>
                    <a:pt x="247217" y="550711"/>
                  </a:cubicBezTo>
                  <a:cubicBezTo>
                    <a:pt x="247217" y="565454"/>
                    <a:pt x="235225" y="577432"/>
                    <a:pt x="220466" y="577432"/>
                  </a:cubicBezTo>
                  <a:lnTo>
                    <a:pt x="25829" y="577432"/>
                  </a:lnTo>
                  <a:cubicBezTo>
                    <a:pt x="11992" y="577432"/>
                    <a:pt x="0" y="565454"/>
                    <a:pt x="0" y="550711"/>
                  </a:cubicBezTo>
                  <a:cubicBezTo>
                    <a:pt x="0" y="535968"/>
                    <a:pt x="11992" y="524911"/>
                    <a:pt x="25829" y="524911"/>
                  </a:cubicBezTo>
                  <a:close/>
                  <a:moveTo>
                    <a:pt x="25820" y="458632"/>
                  </a:moveTo>
                  <a:lnTo>
                    <a:pt x="165988" y="458632"/>
                  </a:lnTo>
                  <a:cubicBezTo>
                    <a:pt x="189042" y="475218"/>
                    <a:pt x="215785" y="488117"/>
                    <a:pt x="245294" y="493646"/>
                  </a:cubicBezTo>
                  <a:cubicBezTo>
                    <a:pt x="241605" y="503782"/>
                    <a:pt x="232384" y="511153"/>
                    <a:pt x="220396" y="511153"/>
                  </a:cubicBezTo>
                  <a:lnTo>
                    <a:pt x="25820" y="511153"/>
                  </a:lnTo>
                  <a:cubicBezTo>
                    <a:pt x="11988" y="511153"/>
                    <a:pt x="0" y="499175"/>
                    <a:pt x="0" y="484432"/>
                  </a:cubicBezTo>
                  <a:cubicBezTo>
                    <a:pt x="0" y="470610"/>
                    <a:pt x="11988" y="458632"/>
                    <a:pt x="25820" y="458632"/>
                  </a:cubicBezTo>
                  <a:close/>
                  <a:moveTo>
                    <a:pt x="468575" y="396938"/>
                  </a:moveTo>
                  <a:lnTo>
                    <a:pt x="551575" y="396938"/>
                  </a:lnTo>
                  <a:cubicBezTo>
                    <a:pt x="566331" y="396938"/>
                    <a:pt x="578320" y="408916"/>
                    <a:pt x="578320" y="422738"/>
                  </a:cubicBezTo>
                  <a:cubicBezTo>
                    <a:pt x="578320" y="437481"/>
                    <a:pt x="566331" y="449459"/>
                    <a:pt x="551575" y="449459"/>
                  </a:cubicBezTo>
                  <a:lnTo>
                    <a:pt x="424308" y="449459"/>
                  </a:lnTo>
                  <a:cubicBezTo>
                    <a:pt x="441830" y="434716"/>
                    <a:pt x="456586" y="416288"/>
                    <a:pt x="468575" y="396938"/>
                  </a:cubicBezTo>
                  <a:close/>
                  <a:moveTo>
                    <a:pt x="25827" y="392352"/>
                  </a:moveTo>
                  <a:lnTo>
                    <a:pt x="106996" y="392352"/>
                  </a:lnTo>
                  <a:cubicBezTo>
                    <a:pt x="118064" y="412566"/>
                    <a:pt x="131900" y="430024"/>
                    <a:pt x="149425" y="444725"/>
                  </a:cubicBezTo>
                  <a:lnTo>
                    <a:pt x="25827" y="444725"/>
                  </a:lnTo>
                  <a:cubicBezTo>
                    <a:pt x="11991" y="444725"/>
                    <a:pt x="0" y="432780"/>
                    <a:pt x="0" y="418998"/>
                  </a:cubicBezTo>
                  <a:cubicBezTo>
                    <a:pt x="0" y="404297"/>
                    <a:pt x="11991" y="392352"/>
                    <a:pt x="25827" y="392352"/>
                  </a:cubicBezTo>
                  <a:close/>
                  <a:moveTo>
                    <a:pt x="495311" y="330659"/>
                  </a:moveTo>
                  <a:lnTo>
                    <a:pt x="551573" y="330659"/>
                  </a:lnTo>
                  <a:cubicBezTo>
                    <a:pt x="566330" y="330659"/>
                    <a:pt x="578320" y="342604"/>
                    <a:pt x="578320" y="357305"/>
                  </a:cubicBezTo>
                  <a:cubicBezTo>
                    <a:pt x="578320" y="371087"/>
                    <a:pt x="566330" y="383032"/>
                    <a:pt x="551573" y="383032"/>
                  </a:cubicBezTo>
                  <a:lnTo>
                    <a:pt x="475942" y="383032"/>
                  </a:lnTo>
                  <a:cubicBezTo>
                    <a:pt x="485165" y="366493"/>
                    <a:pt x="490699" y="349035"/>
                    <a:pt x="495311" y="330659"/>
                  </a:cubicBezTo>
                  <a:close/>
                  <a:moveTo>
                    <a:pt x="25814" y="325924"/>
                  </a:moveTo>
                  <a:lnTo>
                    <a:pt x="82051" y="325924"/>
                  </a:lnTo>
                  <a:cubicBezTo>
                    <a:pt x="85739" y="344352"/>
                    <a:pt x="91271" y="361859"/>
                    <a:pt x="99568" y="378445"/>
                  </a:cubicBezTo>
                  <a:lnTo>
                    <a:pt x="25814" y="378445"/>
                  </a:lnTo>
                  <a:cubicBezTo>
                    <a:pt x="11985" y="378445"/>
                    <a:pt x="0" y="367388"/>
                    <a:pt x="0" y="352645"/>
                  </a:cubicBezTo>
                  <a:cubicBezTo>
                    <a:pt x="0" y="337902"/>
                    <a:pt x="11985" y="325924"/>
                    <a:pt x="25814" y="325924"/>
                  </a:cubicBezTo>
                  <a:close/>
                  <a:moveTo>
                    <a:pt x="297074" y="302072"/>
                  </a:moveTo>
                  <a:lnTo>
                    <a:pt x="297074" y="349966"/>
                  </a:lnTo>
                  <a:cubicBezTo>
                    <a:pt x="310909" y="349045"/>
                    <a:pt x="326589" y="341676"/>
                    <a:pt x="326589" y="326019"/>
                  </a:cubicBezTo>
                  <a:cubicBezTo>
                    <a:pt x="326589" y="310361"/>
                    <a:pt x="309987" y="304835"/>
                    <a:pt x="297074" y="302072"/>
                  </a:cubicBezTo>
                  <a:close/>
                  <a:moveTo>
                    <a:pt x="498167" y="264231"/>
                  </a:moveTo>
                  <a:lnTo>
                    <a:pt x="551602" y="264231"/>
                  </a:lnTo>
                  <a:cubicBezTo>
                    <a:pt x="566343" y="264231"/>
                    <a:pt x="578320" y="276209"/>
                    <a:pt x="578320" y="290952"/>
                  </a:cubicBezTo>
                  <a:cubicBezTo>
                    <a:pt x="578320" y="304774"/>
                    <a:pt x="566343" y="316752"/>
                    <a:pt x="551602" y="316752"/>
                  </a:cubicBezTo>
                  <a:lnTo>
                    <a:pt x="497246" y="316752"/>
                  </a:lnTo>
                  <a:cubicBezTo>
                    <a:pt x="498167" y="307538"/>
                    <a:pt x="499089" y="298324"/>
                    <a:pt x="499089" y="288188"/>
                  </a:cubicBezTo>
                  <a:cubicBezTo>
                    <a:pt x="499089" y="279895"/>
                    <a:pt x="499089" y="272524"/>
                    <a:pt x="498167" y="264231"/>
                  </a:cubicBezTo>
                  <a:close/>
                  <a:moveTo>
                    <a:pt x="25843" y="259645"/>
                  </a:moveTo>
                  <a:lnTo>
                    <a:pt x="81222" y="259645"/>
                  </a:lnTo>
                  <a:cubicBezTo>
                    <a:pt x="79376" y="269781"/>
                    <a:pt x="78453" y="278995"/>
                    <a:pt x="78453" y="288209"/>
                  </a:cubicBezTo>
                  <a:cubicBezTo>
                    <a:pt x="78453" y="296502"/>
                    <a:pt x="79376" y="304795"/>
                    <a:pt x="80299" y="312166"/>
                  </a:cubicBezTo>
                  <a:lnTo>
                    <a:pt x="25843" y="312166"/>
                  </a:lnTo>
                  <a:cubicBezTo>
                    <a:pt x="11999" y="312166"/>
                    <a:pt x="0" y="301109"/>
                    <a:pt x="0" y="286366"/>
                  </a:cubicBezTo>
                  <a:cubicBezTo>
                    <a:pt x="0" y="271623"/>
                    <a:pt x="11999" y="259645"/>
                    <a:pt x="25843" y="259645"/>
                  </a:cubicBezTo>
                  <a:close/>
                  <a:moveTo>
                    <a:pt x="282316" y="225625"/>
                  </a:moveTo>
                  <a:cubicBezTo>
                    <a:pt x="265713" y="225625"/>
                    <a:pt x="255567" y="235757"/>
                    <a:pt x="255567" y="245888"/>
                  </a:cubicBezTo>
                  <a:cubicBezTo>
                    <a:pt x="255567" y="257862"/>
                    <a:pt x="264791" y="264309"/>
                    <a:pt x="282316" y="267993"/>
                  </a:cubicBezTo>
                  <a:close/>
                  <a:moveTo>
                    <a:pt x="478752" y="197951"/>
                  </a:moveTo>
                  <a:lnTo>
                    <a:pt x="551584" y="197951"/>
                  </a:lnTo>
                  <a:cubicBezTo>
                    <a:pt x="566335" y="197951"/>
                    <a:pt x="578320" y="209929"/>
                    <a:pt x="578320" y="224672"/>
                  </a:cubicBezTo>
                  <a:cubicBezTo>
                    <a:pt x="578320" y="239415"/>
                    <a:pt x="566335" y="250472"/>
                    <a:pt x="551584" y="250472"/>
                  </a:cubicBezTo>
                  <a:lnTo>
                    <a:pt x="495347" y="250472"/>
                  </a:lnTo>
                  <a:cubicBezTo>
                    <a:pt x="492581" y="232044"/>
                    <a:pt x="486127" y="214537"/>
                    <a:pt x="478752" y="197951"/>
                  </a:cubicBezTo>
                  <a:close/>
                  <a:moveTo>
                    <a:pt x="25834" y="194253"/>
                  </a:moveTo>
                  <a:lnTo>
                    <a:pt x="101491" y="194253"/>
                  </a:lnTo>
                  <a:cubicBezTo>
                    <a:pt x="93187" y="209917"/>
                    <a:pt x="86729" y="228346"/>
                    <a:pt x="83038" y="246774"/>
                  </a:cubicBezTo>
                  <a:lnTo>
                    <a:pt x="25834" y="246774"/>
                  </a:lnTo>
                  <a:cubicBezTo>
                    <a:pt x="11994" y="246774"/>
                    <a:pt x="0" y="234796"/>
                    <a:pt x="0" y="220053"/>
                  </a:cubicBezTo>
                  <a:cubicBezTo>
                    <a:pt x="0" y="205310"/>
                    <a:pt x="11994" y="194253"/>
                    <a:pt x="25834" y="194253"/>
                  </a:cubicBezTo>
                  <a:close/>
                  <a:moveTo>
                    <a:pt x="289695" y="180494"/>
                  </a:moveTo>
                  <a:cubicBezTo>
                    <a:pt x="293384" y="180494"/>
                    <a:pt x="297074" y="184178"/>
                    <a:pt x="297074" y="188783"/>
                  </a:cubicBezTo>
                  <a:lnTo>
                    <a:pt x="297074" y="200757"/>
                  </a:lnTo>
                  <a:cubicBezTo>
                    <a:pt x="315521" y="201678"/>
                    <a:pt x="353338" y="213652"/>
                    <a:pt x="353338" y="236678"/>
                  </a:cubicBezTo>
                  <a:cubicBezTo>
                    <a:pt x="353338" y="245888"/>
                    <a:pt x="346881" y="251414"/>
                    <a:pt x="338580" y="251414"/>
                  </a:cubicBezTo>
                  <a:cubicBezTo>
                    <a:pt x="322900" y="251414"/>
                    <a:pt x="322900" y="225625"/>
                    <a:pt x="297074" y="225625"/>
                  </a:cubicBezTo>
                  <a:lnTo>
                    <a:pt x="297074" y="270756"/>
                  </a:lnTo>
                  <a:cubicBezTo>
                    <a:pt x="328434" y="277203"/>
                    <a:pt x="356105" y="286414"/>
                    <a:pt x="356105" y="323256"/>
                  </a:cubicBezTo>
                  <a:cubicBezTo>
                    <a:pt x="356105" y="355492"/>
                    <a:pt x="332123" y="372071"/>
                    <a:pt x="297074" y="373913"/>
                  </a:cubicBezTo>
                  <a:lnTo>
                    <a:pt x="297074" y="388650"/>
                  </a:lnTo>
                  <a:cubicBezTo>
                    <a:pt x="297074" y="392334"/>
                    <a:pt x="293384" y="396939"/>
                    <a:pt x="289695" y="396939"/>
                  </a:cubicBezTo>
                  <a:cubicBezTo>
                    <a:pt x="285083" y="396939"/>
                    <a:pt x="282316" y="392334"/>
                    <a:pt x="282316" y="388650"/>
                  </a:cubicBezTo>
                  <a:lnTo>
                    <a:pt x="282316" y="373913"/>
                  </a:lnTo>
                  <a:cubicBezTo>
                    <a:pt x="241732" y="372992"/>
                    <a:pt x="222362" y="349045"/>
                    <a:pt x="222362" y="329703"/>
                  </a:cubicBezTo>
                  <a:cubicBezTo>
                    <a:pt x="222362" y="320492"/>
                    <a:pt x="227896" y="314966"/>
                    <a:pt x="237120" y="314966"/>
                  </a:cubicBezTo>
                  <a:cubicBezTo>
                    <a:pt x="263868" y="314966"/>
                    <a:pt x="242654" y="348124"/>
                    <a:pt x="282316" y="349966"/>
                  </a:cubicBezTo>
                  <a:lnTo>
                    <a:pt x="282316" y="299308"/>
                  </a:lnTo>
                  <a:cubicBezTo>
                    <a:pt x="247266" y="292861"/>
                    <a:pt x="225129" y="278125"/>
                    <a:pt x="225129" y="251414"/>
                  </a:cubicBezTo>
                  <a:cubicBezTo>
                    <a:pt x="225129" y="219178"/>
                    <a:pt x="252800" y="201678"/>
                    <a:pt x="282316" y="200757"/>
                  </a:cubicBezTo>
                  <a:lnTo>
                    <a:pt x="282316" y="188783"/>
                  </a:lnTo>
                  <a:cubicBezTo>
                    <a:pt x="282316" y="184178"/>
                    <a:pt x="285083" y="180494"/>
                    <a:pt x="289695" y="180494"/>
                  </a:cubicBezTo>
                  <a:close/>
                  <a:moveTo>
                    <a:pt x="288698" y="157519"/>
                  </a:moveTo>
                  <a:cubicBezTo>
                    <a:pt x="216770" y="157519"/>
                    <a:pt x="157752" y="216443"/>
                    <a:pt x="157752" y="288255"/>
                  </a:cubicBezTo>
                  <a:cubicBezTo>
                    <a:pt x="157752" y="360988"/>
                    <a:pt x="216770" y="419912"/>
                    <a:pt x="288698" y="419912"/>
                  </a:cubicBezTo>
                  <a:cubicBezTo>
                    <a:pt x="361549" y="419912"/>
                    <a:pt x="420567" y="360988"/>
                    <a:pt x="420567" y="288255"/>
                  </a:cubicBezTo>
                  <a:cubicBezTo>
                    <a:pt x="420567" y="216443"/>
                    <a:pt x="361549" y="157519"/>
                    <a:pt x="288698" y="157519"/>
                  </a:cubicBezTo>
                  <a:close/>
                  <a:moveTo>
                    <a:pt x="428895" y="132559"/>
                  </a:moveTo>
                  <a:lnTo>
                    <a:pt x="551571" y="132559"/>
                  </a:lnTo>
                  <a:cubicBezTo>
                    <a:pt x="566329" y="132559"/>
                    <a:pt x="578320" y="143616"/>
                    <a:pt x="578320" y="158359"/>
                  </a:cubicBezTo>
                  <a:cubicBezTo>
                    <a:pt x="578320" y="173102"/>
                    <a:pt x="566329" y="185080"/>
                    <a:pt x="551571" y="185080"/>
                  </a:cubicBezTo>
                  <a:lnTo>
                    <a:pt x="471324" y="185080"/>
                  </a:lnTo>
                  <a:cubicBezTo>
                    <a:pt x="460256" y="164809"/>
                    <a:pt x="445498" y="147302"/>
                    <a:pt x="428895" y="132559"/>
                  </a:cubicBezTo>
                  <a:close/>
                  <a:moveTo>
                    <a:pt x="25822" y="127973"/>
                  </a:moveTo>
                  <a:lnTo>
                    <a:pt x="154012" y="127973"/>
                  </a:lnTo>
                  <a:cubicBezTo>
                    <a:pt x="136490" y="142716"/>
                    <a:pt x="121734" y="160223"/>
                    <a:pt x="108823" y="180494"/>
                  </a:cubicBezTo>
                  <a:lnTo>
                    <a:pt x="25822" y="180494"/>
                  </a:lnTo>
                  <a:cubicBezTo>
                    <a:pt x="11989" y="180494"/>
                    <a:pt x="0" y="168516"/>
                    <a:pt x="0" y="153773"/>
                  </a:cubicBezTo>
                  <a:cubicBezTo>
                    <a:pt x="0" y="139951"/>
                    <a:pt x="11989" y="127973"/>
                    <a:pt x="25822" y="127973"/>
                  </a:cubicBezTo>
                  <a:close/>
                  <a:moveTo>
                    <a:pt x="288698" y="105041"/>
                  </a:moveTo>
                  <a:cubicBezTo>
                    <a:pt x="390136" y="105041"/>
                    <a:pt x="473130" y="186981"/>
                    <a:pt x="473130" y="288255"/>
                  </a:cubicBezTo>
                  <a:cubicBezTo>
                    <a:pt x="473130" y="389529"/>
                    <a:pt x="390136" y="472390"/>
                    <a:pt x="288698" y="472390"/>
                  </a:cubicBezTo>
                  <a:cubicBezTo>
                    <a:pt x="187261" y="472390"/>
                    <a:pt x="105189" y="389529"/>
                    <a:pt x="105189" y="288255"/>
                  </a:cubicBezTo>
                  <a:cubicBezTo>
                    <a:pt x="105189" y="186981"/>
                    <a:pt x="187261" y="105041"/>
                    <a:pt x="288698" y="105041"/>
                  </a:cubicBezTo>
                  <a:close/>
                  <a:moveTo>
                    <a:pt x="357002" y="66280"/>
                  </a:moveTo>
                  <a:lnTo>
                    <a:pt x="551577" y="66280"/>
                  </a:lnTo>
                  <a:cubicBezTo>
                    <a:pt x="566332" y="66280"/>
                    <a:pt x="578320" y="78258"/>
                    <a:pt x="578320" y="92080"/>
                  </a:cubicBezTo>
                  <a:cubicBezTo>
                    <a:pt x="578320" y="106823"/>
                    <a:pt x="566332" y="118801"/>
                    <a:pt x="551577" y="118801"/>
                  </a:cubicBezTo>
                  <a:lnTo>
                    <a:pt x="411409" y="118801"/>
                  </a:lnTo>
                  <a:cubicBezTo>
                    <a:pt x="388355" y="102215"/>
                    <a:pt x="361613" y="89316"/>
                    <a:pt x="333026" y="82866"/>
                  </a:cubicBezTo>
                  <a:cubicBezTo>
                    <a:pt x="336715" y="73651"/>
                    <a:pt x="345936" y="66280"/>
                    <a:pt x="357002" y="66280"/>
                  </a:cubicBezTo>
                  <a:close/>
                  <a:moveTo>
                    <a:pt x="356932" y="0"/>
                  </a:moveTo>
                  <a:lnTo>
                    <a:pt x="551569" y="0"/>
                  </a:lnTo>
                  <a:cubicBezTo>
                    <a:pt x="566328" y="0"/>
                    <a:pt x="578320" y="11978"/>
                    <a:pt x="578320" y="25800"/>
                  </a:cubicBezTo>
                  <a:cubicBezTo>
                    <a:pt x="578320" y="40543"/>
                    <a:pt x="566328" y="52521"/>
                    <a:pt x="551569" y="52521"/>
                  </a:cubicBezTo>
                  <a:lnTo>
                    <a:pt x="356932" y="52521"/>
                  </a:lnTo>
                  <a:cubicBezTo>
                    <a:pt x="343095" y="52521"/>
                    <a:pt x="331103" y="40543"/>
                    <a:pt x="331103" y="25800"/>
                  </a:cubicBezTo>
                  <a:cubicBezTo>
                    <a:pt x="331103" y="11978"/>
                    <a:pt x="343095" y="0"/>
                    <a:pt x="35693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dirty="0"/>
            </a:p>
          </p:txBody>
        </p:sp>
      </p:grpSp>
      <p:grpSp>
        <p:nvGrpSpPr>
          <p:cNvPr id="29705" name="组合 45">
            <a:extLst>
              <a:ext uri="{FF2B5EF4-FFF2-40B4-BE49-F238E27FC236}">
                <a16:creationId xmlns="" xmlns:a16="http://schemas.microsoft.com/office/drawing/2014/main" id="{1DF88176-E900-42A3-8479-BA73533282E8}"/>
              </a:ext>
            </a:extLst>
          </p:cNvPr>
          <p:cNvGrpSpPr>
            <a:grpSpLocks/>
          </p:cNvGrpSpPr>
          <p:nvPr/>
        </p:nvGrpSpPr>
        <p:grpSpPr bwMode="auto">
          <a:xfrm>
            <a:off x="8716963" y="2840038"/>
            <a:ext cx="1238250" cy="1238250"/>
            <a:chOff x="1177232" y="2158158"/>
            <a:chExt cx="794072" cy="794072"/>
          </a:xfrm>
        </p:grpSpPr>
        <p:sp>
          <p:nvSpPr>
            <p:cNvPr id="47" name="椭圆 46">
              <a:extLst>
                <a:ext uri="{FF2B5EF4-FFF2-40B4-BE49-F238E27FC236}">
                  <a16:creationId xmlns="" xmlns:a16="http://schemas.microsoft.com/office/drawing/2014/main" id="{BFE9F77A-26C1-4368-ADE3-0E9F30F6A796}"/>
                </a:ext>
              </a:extLst>
            </p:cNvPr>
            <p:cNvSpPr/>
            <p:nvPr/>
          </p:nvSpPr>
          <p:spPr>
            <a:xfrm>
              <a:off x="1177232" y="2158158"/>
              <a:ext cx="794072" cy="7940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48" name="椭圆 17">
              <a:extLst>
                <a:ext uri="{FF2B5EF4-FFF2-40B4-BE49-F238E27FC236}">
                  <a16:creationId xmlns="" xmlns:a16="http://schemas.microsoft.com/office/drawing/2014/main" id="{3033E803-9003-49D1-879F-3EAF2E0C7634}"/>
                </a:ext>
              </a:extLst>
            </p:cNvPr>
            <p:cNvSpPr/>
            <p:nvPr/>
          </p:nvSpPr>
          <p:spPr>
            <a:xfrm>
              <a:off x="1396110" y="2418777"/>
              <a:ext cx="356314" cy="272835"/>
            </a:xfrm>
            <a:custGeom>
              <a:avLst/>
              <a:gdLst>
                <a:gd name="connsiteX0" fmla="*/ 361794 w 551492"/>
                <a:gd name="connsiteY0" fmla="*/ 308363 h 421851"/>
                <a:gd name="connsiteX1" fmla="*/ 530845 w 551492"/>
                <a:gd name="connsiteY1" fmla="*/ 308363 h 421851"/>
                <a:gd name="connsiteX2" fmla="*/ 551492 w 551492"/>
                <a:gd name="connsiteY2" fmla="*/ 329044 h 421851"/>
                <a:gd name="connsiteX3" fmla="*/ 551492 w 551492"/>
                <a:gd name="connsiteY3" fmla="*/ 362650 h 421851"/>
                <a:gd name="connsiteX4" fmla="*/ 530845 w 551492"/>
                <a:gd name="connsiteY4" fmla="*/ 383331 h 421851"/>
                <a:gd name="connsiteX5" fmla="*/ 378570 w 551492"/>
                <a:gd name="connsiteY5" fmla="*/ 383331 h 421851"/>
                <a:gd name="connsiteX6" fmla="*/ 378570 w 551492"/>
                <a:gd name="connsiteY6" fmla="*/ 369113 h 421851"/>
                <a:gd name="connsiteX7" fmla="*/ 361794 w 551492"/>
                <a:gd name="connsiteY7" fmla="*/ 308363 h 421851"/>
                <a:gd name="connsiteX8" fmla="*/ 313904 w 551492"/>
                <a:gd name="connsiteY8" fmla="*/ 172924 h 421851"/>
                <a:gd name="connsiteX9" fmla="*/ 530832 w 551492"/>
                <a:gd name="connsiteY9" fmla="*/ 172924 h 421851"/>
                <a:gd name="connsiteX10" fmla="*/ 551492 w 551492"/>
                <a:gd name="connsiteY10" fmla="*/ 193548 h 421851"/>
                <a:gd name="connsiteX11" fmla="*/ 551492 w 551492"/>
                <a:gd name="connsiteY11" fmla="*/ 225772 h 421851"/>
                <a:gd name="connsiteX12" fmla="*/ 530832 w 551492"/>
                <a:gd name="connsiteY12" fmla="*/ 247685 h 421851"/>
                <a:gd name="connsiteX13" fmla="*/ 271293 w 551492"/>
                <a:gd name="connsiteY13" fmla="*/ 247685 h 421851"/>
                <a:gd name="connsiteX14" fmla="*/ 271293 w 551492"/>
                <a:gd name="connsiteY14" fmla="*/ 227061 h 421851"/>
                <a:gd name="connsiteX15" fmla="*/ 272584 w 551492"/>
                <a:gd name="connsiteY15" fmla="*/ 224483 h 421851"/>
                <a:gd name="connsiteX16" fmla="*/ 313904 w 551492"/>
                <a:gd name="connsiteY16" fmla="*/ 172924 h 421851"/>
                <a:gd name="connsiteX17" fmla="*/ 281648 w 551492"/>
                <a:gd name="connsiteY17" fmla="*/ 36241 h 421851"/>
                <a:gd name="connsiteX18" fmla="*/ 530834 w 551492"/>
                <a:gd name="connsiteY18" fmla="*/ 36241 h 421851"/>
                <a:gd name="connsiteX19" fmla="*/ 551492 w 551492"/>
                <a:gd name="connsiteY19" fmla="*/ 58154 h 421851"/>
                <a:gd name="connsiteX20" fmla="*/ 551492 w 551492"/>
                <a:gd name="connsiteY20" fmla="*/ 90378 h 421851"/>
                <a:gd name="connsiteX21" fmla="*/ 530834 w 551492"/>
                <a:gd name="connsiteY21" fmla="*/ 111002 h 421851"/>
                <a:gd name="connsiteX22" fmla="*/ 308761 w 551492"/>
                <a:gd name="connsiteY22" fmla="*/ 111002 h 421851"/>
                <a:gd name="connsiteX23" fmla="*/ 295850 w 551492"/>
                <a:gd name="connsiteY23" fmla="*/ 96823 h 421851"/>
                <a:gd name="connsiteX24" fmla="*/ 281648 w 551492"/>
                <a:gd name="connsiteY24" fmla="*/ 36241 h 421851"/>
                <a:gd name="connsiteX25" fmla="*/ 176987 w 551492"/>
                <a:gd name="connsiteY25" fmla="*/ 0 h 421851"/>
                <a:gd name="connsiteX26" fmla="*/ 271294 w 551492"/>
                <a:gd name="connsiteY26" fmla="*/ 117396 h 421851"/>
                <a:gd name="connsiteX27" fmla="*/ 276461 w 551492"/>
                <a:gd name="connsiteY27" fmla="*/ 117396 h 421851"/>
                <a:gd name="connsiteX28" fmla="*/ 290672 w 551492"/>
                <a:gd name="connsiteY28" fmla="*/ 152228 h 421851"/>
                <a:gd name="connsiteX29" fmla="*/ 262251 w 551492"/>
                <a:gd name="connsiteY29" fmla="*/ 199960 h 421851"/>
                <a:gd name="connsiteX30" fmla="*/ 257083 w 551492"/>
                <a:gd name="connsiteY30" fmla="*/ 197380 h 421851"/>
                <a:gd name="connsiteX31" fmla="*/ 224786 w 551492"/>
                <a:gd name="connsiteY31" fmla="*/ 247692 h 421851"/>
                <a:gd name="connsiteX32" fmla="*/ 219619 w 551492"/>
                <a:gd name="connsiteY32" fmla="*/ 259303 h 421851"/>
                <a:gd name="connsiteX33" fmla="*/ 241581 w 551492"/>
                <a:gd name="connsiteY33" fmla="*/ 279944 h 421851"/>
                <a:gd name="connsiteX34" fmla="*/ 263543 w 551492"/>
                <a:gd name="connsiteY34" fmla="*/ 279944 h 421851"/>
                <a:gd name="connsiteX35" fmla="*/ 352682 w 551492"/>
                <a:gd name="connsiteY35" fmla="*/ 368958 h 421851"/>
                <a:gd name="connsiteX36" fmla="*/ 352682 w 551492"/>
                <a:gd name="connsiteY36" fmla="*/ 393470 h 421851"/>
                <a:gd name="connsiteX37" fmla="*/ 325553 w 551492"/>
                <a:gd name="connsiteY37" fmla="*/ 421851 h 421851"/>
                <a:gd name="connsiteX38" fmla="*/ 28421 w 551492"/>
                <a:gd name="connsiteY38" fmla="*/ 421851 h 421851"/>
                <a:gd name="connsiteX39" fmla="*/ 0 w 551492"/>
                <a:gd name="connsiteY39" fmla="*/ 393470 h 421851"/>
                <a:gd name="connsiteX40" fmla="*/ 0 w 551492"/>
                <a:gd name="connsiteY40" fmla="*/ 368958 h 421851"/>
                <a:gd name="connsiteX41" fmla="*/ 89139 w 551492"/>
                <a:gd name="connsiteY41" fmla="*/ 279944 h 421851"/>
                <a:gd name="connsiteX42" fmla="*/ 112393 w 551492"/>
                <a:gd name="connsiteY42" fmla="*/ 279944 h 421851"/>
                <a:gd name="connsiteX43" fmla="*/ 133063 w 551492"/>
                <a:gd name="connsiteY43" fmla="*/ 259303 h 421851"/>
                <a:gd name="connsiteX44" fmla="*/ 127896 w 551492"/>
                <a:gd name="connsiteY44" fmla="*/ 247692 h 421851"/>
                <a:gd name="connsiteX45" fmla="*/ 95599 w 551492"/>
                <a:gd name="connsiteY45" fmla="*/ 198670 h 421851"/>
                <a:gd name="connsiteX46" fmla="*/ 91723 w 551492"/>
                <a:gd name="connsiteY46" fmla="*/ 199960 h 421851"/>
                <a:gd name="connsiteX47" fmla="*/ 63302 w 551492"/>
                <a:gd name="connsiteY47" fmla="*/ 152228 h 421851"/>
                <a:gd name="connsiteX48" fmla="*/ 78804 w 551492"/>
                <a:gd name="connsiteY48" fmla="*/ 117396 h 421851"/>
                <a:gd name="connsiteX49" fmla="*/ 81388 w 551492"/>
                <a:gd name="connsiteY49" fmla="*/ 117396 h 421851"/>
                <a:gd name="connsiteX50" fmla="*/ 176987 w 551492"/>
                <a:gd name="connsiteY50" fmla="*/ 0 h 421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51492" h="421851">
                  <a:moveTo>
                    <a:pt x="361794" y="308363"/>
                  </a:moveTo>
                  <a:lnTo>
                    <a:pt x="530845" y="308363"/>
                  </a:lnTo>
                  <a:cubicBezTo>
                    <a:pt x="541168" y="308363"/>
                    <a:pt x="551492" y="317411"/>
                    <a:pt x="551492" y="329044"/>
                  </a:cubicBezTo>
                  <a:lnTo>
                    <a:pt x="551492" y="362650"/>
                  </a:lnTo>
                  <a:cubicBezTo>
                    <a:pt x="551492" y="374283"/>
                    <a:pt x="541168" y="383331"/>
                    <a:pt x="530845" y="383331"/>
                  </a:cubicBezTo>
                  <a:lnTo>
                    <a:pt x="378570" y="383331"/>
                  </a:lnTo>
                  <a:lnTo>
                    <a:pt x="378570" y="369113"/>
                  </a:lnTo>
                  <a:cubicBezTo>
                    <a:pt x="378570" y="347140"/>
                    <a:pt x="372118" y="326459"/>
                    <a:pt x="361794" y="308363"/>
                  </a:cubicBezTo>
                  <a:close/>
                  <a:moveTo>
                    <a:pt x="313904" y="172924"/>
                  </a:moveTo>
                  <a:lnTo>
                    <a:pt x="530832" y="172924"/>
                  </a:lnTo>
                  <a:cubicBezTo>
                    <a:pt x="541162" y="172924"/>
                    <a:pt x="551492" y="181947"/>
                    <a:pt x="551492" y="193548"/>
                  </a:cubicBezTo>
                  <a:lnTo>
                    <a:pt x="551492" y="225772"/>
                  </a:lnTo>
                  <a:cubicBezTo>
                    <a:pt x="551492" y="237373"/>
                    <a:pt x="541162" y="247685"/>
                    <a:pt x="530832" y="247685"/>
                  </a:cubicBezTo>
                  <a:lnTo>
                    <a:pt x="271293" y="247685"/>
                  </a:lnTo>
                  <a:lnTo>
                    <a:pt x="271293" y="227061"/>
                  </a:lnTo>
                  <a:cubicBezTo>
                    <a:pt x="271293" y="225772"/>
                    <a:pt x="272584" y="225772"/>
                    <a:pt x="272584" y="224483"/>
                  </a:cubicBezTo>
                  <a:cubicBezTo>
                    <a:pt x="293244" y="218038"/>
                    <a:pt x="307448" y="194837"/>
                    <a:pt x="313904" y="172924"/>
                  </a:cubicBezTo>
                  <a:close/>
                  <a:moveTo>
                    <a:pt x="281648" y="36241"/>
                  </a:moveTo>
                  <a:lnTo>
                    <a:pt x="530834" y="36241"/>
                  </a:lnTo>
                  <a:cubicBezTo>
                    <a:pt x="541163" y="36241"/>
                    <a:pt x="551492" y="46553"/>
                    <a:pt x="551492" y="58154"/>
                  </a:cubicBezTo>
                  <a:lnTo>
                    <a:pt x="551492" y="90378"/>
                  </a:lnTo>
                  <a:cubicBezTo>
                    <a:pt x="551492" y="101979"/>
                    <a:pt x="541163" y="111002"/>
                    <a:pt x="530834" y="111002"/>
                  </a:cubicBezTo>
                  <a:lnTo>
                    <a:pt x="308761" y="111002"/>
                  </a:lnTo>
                  <a:cubicBezTo>
                    <a:pt x="304888" y="104557"/>
                    <a:pt x="301015" y="99401"/>
                    <a:pt x="295850" y="96823"/>
                  </a:cubicBezTo>
                  <a:cubicBezTo>
                    <a:pt x="293268" y="72333"/>
                    <a:pt x="288104" y="52998"/>
                    <a:pt x="281648" y="36241"/>
                  </a:cubicBezTo>
                  <a:close/>
                  <a:moveTo>
                    <a:pt x="176987" y="0"/>
                  </a:moveTo>
                  <a:cubicBezTo>
                    <a:pt x="257083" y="0"/>
                    <a:pt x="270002" y="64503"/>
                    <a:pt x="271294" y="117396"/>
                  </a:cubicBezTo>
                  <a:cubicBezTo>
                    <a:pt x="272586" y="117396"/>
                    <a:pt x="273878" y="117396"/>
                    <a:pt x="276461" y="117396"/>
                  </a:cubicBezTo>
                  <a:cubicBezTo>
                    <a:pt x="289380" y="117396"/>
                    <a:pt x="290672" y="132877"/>
                    <a:pt x="290672" y="152228"/>
                  </a:cubicBezTo>
                  <a:cubicBezTo>
                    <a:pt x="290672" y="171579"/>
                    <a:pt x="275169" y="199960"/>
                    <a:pt x="262251" y="199960"/>
                  </a:cubicBezTo>
                  <a:cubicBezTo>
                    <a:pt x="260959" y="199960"/>
                    <a:pt x="258375" y="198670"/>
                    <a:pt x="257083" y="197380"/>
                  </a:cubicBezTo>
                  <a:cubicBezTo>
                    <a:pt x="249332" y="216731"/>
                    <a:pt x="237705" y="233502"/>
                    <a:pt x="224786" y="247692"/>
                  </a:cubicBezTo>
                  <a:cubicBezTo>
                    <a:pt x="220911" y="250272"/>
                    <a:pt x="219619" y="254143"/>
                    <a:pt x="219619" y="259303"/>
                  </a:cubicBezTo>
                  <a:cubicBezTo>
                    <a:pt x="219619" y="270913"/>
                    <a:pt x="228662" y="279944"/>
                    <a:pt x="241581" y="279944"/>
                  </a:cubicBezTo>
                  <a:lnTo>
                    <a:pt x="263543" y="279944"/>
                  </a:lnTo>
                  <a:cubicBezTo>
                    <a:pt x="312634" y="279944"/>
                    <a:pt x="352682" y="319936"/>
                    <a:pt x="352682" y="368958"/>
                  </a:cubicBezTo>
                  <a:lnTo>
                    <a:pt x="352682" y="393470"/>
                  </a:lnTo>
                  <a:cubicBezTo>
                    <a:pt x="352682" y="408950"/>
                    <a:pt x="341055" y="421851"/>
                    <a:pt x="325553" y="421851"/>
                  </a:cubicBezTo>
                  <a:lnTo>
                    <a:pt x="28421" y="421851"/>
                  </a:lnTo>
                  <a:cubicBezTo>
                    <a:pt x="12919" y="421851"/>
                    <a:pt x="0" y="408950"/>
                    <a:pt x="0" y="393470"/>
                  </a:cubicBezTo>
                  <a:lnTo>
                    <a:pt x="0" y="368958"/>
                  </a:lnTo>
                  <a:cubicBezTo>
                    <a:pt x="0" y="319936"/>
                    <a:pt x="40048" y="279944"/>
                    <a:pt x="89139" y="279944"/>
                  </a:cubicBezTo>
                  <a:lnTo>
                    <a:pt x="112393" y="279944"/>
                  </a:lnTo>
                  <a:cubicBezTo>
                    <a:pt x="124020" y="279944"/>
                    <a:pt x="133063" y="270913"/>
                    <a:pt x="133063" y="259303"/>
                  </a:cubicBezTo>
                  <a:cubicBezTo>
                    <a:pt x="133063" y="254143"/>
                    <a:pt x="131771" y="250272"/>
                    <a:pt x="127896" y="247692"/>
                  </a:cubicBezTo>
                  <a:cubicBezTo>
                    <a:pt x="114977" y="234792"/>
                    <a:pt x="104642" y="216731"/>
                    <a:pt x="95599" y="198670"/>
                  </a:cubicBezTo>
                  <a:cubicBezTo>
                    <a:pt x="94307" y="199960"/>
                    <a:pt x="93015" y="199960"/>
                    <a:pt x="91723" y="199960"/>
                  </a:cubicBezTo>
                  <a:cubicBezTo>
                    <a:pt x="78804" y="199960"/>
                    <a:pt x="63302" y="171579"/>
                    <a:pt x="63302" y="152228"/>
                  </a:cubicBezTo>
                  <a:cubicBezTo>
                    <a:pt x="63302" y="132877"/>
                    <a:pt x="65886" y="117396"/>
                    <a:pt x="78804" y="117396"/>
                  </a:cubicBezTo>
                  <a:cubicBezTo>
                    <a:pt x="80096" y="117396"/>
                    <a:pt x="80096" y="117396"/>
                    <a:pt x="81388" y="117396"/>
                  </a:cubicBezTo>
                  <a:cubicBezTo>
                    <a:pt x="82680" y="64503"/>
                    <a:pt x="93015" y="0"/>
                    <a:pt x="17698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dirty="0"/>
            </a:p>
          </p:txBody>
        </p:sp>
      </p:grpSp>
      <p:grpSp>
        <p:nvGrpSpPr>
          <p:cNvPr id="29706" name="组合 18">
            <a:extLst>
              <a:ext uri="{FF2B5EF4-FFF2-40B4-BE49-F238E27FC236}">
                <a16:creationId xmlns="" xmlns:a16="http://schemas.microsoft.com/office/drawing/2014/main" id="{59A9CF03-78C3-4678-BDE1-25DE40FDE4A3}"/>
              </a:ext>
            </a:extLst>
          </p:cNvPr>
          <p:cNvGrpSpPr>
            <a:grpSpLocks/>
          </p:cNvGrpSpPr>
          <p:nvPr/>
        </p:nvGrpSpPr>
        <p:grpSpPr bwMode="auto">
          <a:xfrm>
            <a:off x="1481138" y="2159000"/>
            <a:ext cx="2759075" cy="793750"/>
            <a:chOff x="5236169" y="2966715"/>
            <a:chExt cx="2759198" cy="794073"/>
          </a:xfrm>
        </p:grpSpPr>
        <p:sp>
          <p:nvSpPr>
            <p:cNvPr id="20" name="文本框 6">
              <a:extLst>
                <a:ext uri="{FF2B5EF4-FFF2-40B4-BE49-F238E27FC236}">
                  <a16:creationId xmlns="" xmlns:a16="http://schemas.microsoft.com/office/drawing/2014/main" id="{AFCE3C5A-C7BF-4D39-937E-92962EEBAFD3}"/>
                </a:ext>
              </a:extLst>
            </p:cNvPr>
            <p:cNvSpPr txBox="1"/>
            <p:nvPr/>
          </p:nvSpPr>
          <p:spPr>
            <a:xfrm>
              <a:off x="5236169" y="3288094"/>
              <a:ext cx="2759198" cy="472694"/>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defRPr/>
              </a:pPr>
              <a:r>
                <a:rPr lang="zh-CN" altLang="en-US" dirty="0">
                  <a:latin typeface="+mn-lt"/>
                  <a:ea typeface="+mn-ea"/>
                </a:rPr>
                <a:t>包图网提供全面且质优的多品类设计素材打破传统素材网站单向沟通的服务模式</a:t>
              </a:r>
            </a:p>
          </p:txBody>
        </p:sp>
        <p:sp>
          <p:nvSpPr>
            <p:cNvPr id="21" name="文本框 7">
              <a:extLst>
                <a:ext uri="{FF2B5EF4-FFF2-40B4-BE49-F238E27FC236}">
                  <a16:creationId xmlns="" xmlns:a16="http://schemas.microsoft.com/office/drawing/2014/main" id="{7F1318C0-B3F1-4D97-8CC7-F5302A5DDC1C}"/>
                </a:ext>
              </a:extLst>
            </p:cNvPr>
            <p:cNvSpPr txBox="1"/>
            <p:nvPr/>
          </p:nvSpPr>
          <p:spPr>
            <a:xfrm>
              <a:off x="5894889" y="2966715"/>
              <a:ext cx="144175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grpSp>
        <p:nvGrpSpPr>
          <p:cNvPr id="29707" name="组合 21">
            <a:extLst>
              <a:ext uri="{FF2B5EF4-FFF2-40B4-BE49-F238E27FC236}">
                <a16:creationId xmlns="" xmlns:a16="http://schemas.microsoft.com/office/drawing/2014/main" id="{9466265E-E9BF-4726-BB8F-0D98A2CA1569}"/>
              </a:ext>
            </a:extLst>
          </p:cNvPr>
          <p:cNvGrpSpPr>
            <a:grpSpLocks/>
          </p:cNvGrpSpPr>
          <p:nvPr/>
        </p:nvGrpSpPr>
        <p:grpSpPr bwMode="auto">
          <a:xfrm>
            <a:off x="3638550" y="5224463"/>
            <a:ext cx="2759075" cy="795337"/>
            <a:chOff x="5236169" y="2966715"/>
            <a:chExt cx="2759198" cy="794073"/>
          </a:xfrm>
        </p:grpSpPr>
        <p:sp>
          <p:nvSpPr>
            <p:cNvPr id="23" name="文本框 6">
              <a:extLst>
                <a:ext uri="{FF2B5EF4-FFF2-40B4-BE49-F238E27FC236}">
                  <a16:creationId xmlns="" xmlns:a16="http://schemas.microsoft.com/office/drawing/2014/main" id="{CE1DCC08-B0C9-4A16-AC91-01A5F0DE0663}"/>
                </a:ext>
              </a:extLst>
            </p:cNvPr>
            <p:cNvSpPr txBox="1"/>
            <p:nvPr/>
          </p:nvSpPr>
          <p:spPr>
            <a:xfrm>
              <a:off x="5236169" y="3288094"/>
              <a:ext cx="2759198" cy="472694"/>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defRPr/>
              </a:pPr>
              <a:r>
                <a:rPr lang="zh-CN" altLang="en-US" dirty="0">
                  <a:latin typeface="+mn-lt"/>
                  <a:ea typeface="+mn-ea"/>
                </a:rPr>
                <a:t>包图网提供全面且质优的多品类设计素材打破传统素材网站单向沟通的服务模式</a:t>
              </a:r>
            </a:p>
          </p:txBody>
        </p:sp>
        <p:sp>
          <p:nvSpPr>
            <p:cNvPr id="24" name="文本框 7">
              <a:extLst>
                <a:ext uri="{FF2B5EF4-FFF2-40B4-BE49-F238E27FC236}">
                  <a16:creationId xmlns="" xmlns:a16="http://schemas.microsoft.com/office/drawing/2014/main" id="{91DB14EF-4AE7-4CA9-9D0C-27BEBB5CE8EB}"/>
                </a:ext>
              </a:extLst>
            </p:cNvPr>
            <p:cNvSpPr txBox="1"/>
            <p:nvPr/>
          </p:nvSpPr>
          <p:spPr>
            <a:xfrm>
              <a:off x="5894889" y="2966715"/>
              <a:ext cx="144175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grpSp>
        <p:nvGrpSpPr>
          <p:cNvPr id="29708" name="组合 24">
            <a:extLst>
              <a:ext uri="{FF2B5EF4-FFF2-40B4-BE49-F238E27FC236}">
                <a16:creationId xmlns="" xmlns:a16="http://schemas.microsoft.com/office/drawing/2014/main" id="{30F5DF9F-20BC-4773-8928-9248B6B10A3D}"/>
              </a:ext>
            </a:extLst>
          </p:cNvPr>
          <p:cNvGrpSpPr>
            <a:grpSpLocks/>
          </p:cNvGrpSpPr>
          <p:nvPr/>
        </p:nvGrpSpPr>
        <p:grpSpPr bwMode="auto">
          <a:xfrm>
            <a:off x="7951788" y="5224463"/>
            <a:ext cx="2759075" cy="795337"/>
            <a:chOff x="5236169" y="2966715"/>
            <a:chExt cx="2759198" cy="794073"/>
          </a:xfrm>
        </p:grpSpPr>
        <p:sp>
          <p:nvSpPr>
            <p:cNvPr id="26" name="文本框 6">
              <a:extLst>
                <a:ext uri="{FF2B5EF4-FFF2-40B4-BE49-F238E27FC236}">
                  <a16:creationId xmlns="" xmlns:a16="http://schemas.microsoft.com/office/drawing/2014/main" id="{690EC79A-92EC-4081-8E83-15175569F062}"/>
                </a:ext>
              </a:extLst>
            </p:cNvPr>
            <p:cNvSpPr txBox="1"/>
            <p:nvPr/>
          </p:nvSpPr>
          <p:spPr>
            <a:xfrm>
              <a:off x="5236169" y="3288094"/>
              <a:ext cx="2759198" cy="472694"/>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defRPr/>
              </a:pPr>
              <a:r>
                <a:rPr lang="zh-CN" altLang="en-US" dirty="0">
                  <a:latin typeface="+mn-lt"/>
                  <a:ea typeface="+mn-ea"/>
                </a:rPr>
                <a:t>包图网提供全面且质优的多品类设计素材打破传统素材网站单向沟通的服务模式</a:t>
              </a:r>
            </a:p>
          </p:txBody>
        </p:sp>
        <p:sp>
          <p:nvSpPr>
            <p:cNvPr id="27" name="文本框 7">
              <a:extLst>
                <a:ext uri="{FF2B5EF4-FFF2-40B4-BE49-F238E27FC236}">
                  <a16:creationId xmlns="" xmlns:a16="http://schemas.microsoft.com/office/drawing/2014/main" id="{07FF72D8-8806-4F6F-903F-BFCD6957ED58}"/>
                </a:ext>
              </a:extLst>
            </p:cNvPr>
            <p:cNvSpPr txBox="1"/>
            <p:nvPr/>
          </p:nvSpPr>
          <p:spPr>
            <a:xfrm>
              <a:off x="5894889" y="2966715"/>
              <a:ext cx="144175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grpSp>
        <p:nvGrpSpPr>
          <p:cNvPr id="29709" name="组合 27">
            <a:extLst>
              <a:ext uri="{FF2B5EF4-FFF2-40B4-BE49-F238E27FC236}">
                <a16:creationId xmlns="" xmlns:a16="http://schemas.microsoft.com/office/drawing/2014/main" id="{BBDF81E1-0839-400C-91F6-1AAE8185A478}"/>
              </a:ext>
            </a:extLst>
          </p:cNvPr>
          <p:cNvGrpSpPr>
            <a:grpSpLocks/>
          </p:cNvGrpSpPr>
          <p:nvPr/>
        </p:nvGrpSpPr>
        <p:grpSpPr bwMode="auto">
          <a:xfrm>
            <a:off x="5789613" y="2159000"/>
            <a:ext cx="2759075" cy="793750"/>
            <a:chOff x="5236169" y="2966715"/>
            <a:chExt cx="2759198" cy="794073"/>
          </a:xfrm>
        </p:grpSpPr>
        <p:sp>
          <p:nvSpPr>
            <p:cNvPr id="29" name="文本框 6">
              <a:extLst>
                <a:ext uri="{FF2B5EF4-FFF2-40B4-BE49-F238E27FC236}">
                  <a16:creationId xmlns="" xmlns:a16="http://schemas.microsoft.com/office/drawing/2014/main" id="{D9E2E778-860A-49BA-9A70-1CA4262BD11F}"/>
                </a:ext>
              </a:extLst>
            </p:cNvPr>
            <p:cNvSpPr txBox="1"/>
            <p:nvPr/>
          </p:nvSpPr>
          <p:spPr>
            <a:xfrm>
              <a:off x="5236169" y="3288094"/>
              <a:ext cx="2759198" cy="472694"/>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defRPr/>
              </a:pPr>
              <a:r>
                <a:rPr lang="zh-CN" altLang="en-US" dirty="0">
                  <a:latin typeface="+mn-lt"/>
                  <a:ea typeface="+mn-ea"/>
                </a:rPr>
                <a:t>包图网提供全面且质优的多品类设计素材打破传统素材网站单向沟通的服务模式</a:t>
              </a:r>
            </a:p>
          </p:txBody>
        </p:sp>
        <p:sp>
          <p:nvSpPr>
            <p:cNvPr id="30" name="文本框 7">
              <a:extLst>
                <a:ext uri="{FF2B5EF4-FFF2-40B4-BE49-F238E27FC236}">
                  <a16:creationId xmlns="" xmlns:a16="http://schemas.microsoft.com/office/drawing/2014/main" id="{82EFE8CA-488C-46DB-993E-FDF8D550C56D}"/>
                </a:ext>
              </a:extLst>
            </p:cNvPr>
            <p:cNvSpPr txBox="1"/>
            <p:nvPr/>
          </p:nvSpPr>
          <p:spPr>
            <a:xfrm>
              <a:off x="5894889" y="2966715"/>
              <a:ext cx="144175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grpSp>
        <p:nvGrpSpPr>
          <p:cNvPr id="29710" name="组合 30">
            <a:extLst>
              <a:ext uri="{FF2B5EF4-FFF2-40B4-BE49-F238E27FC236}">
                <a16:creationId xmlns="" xmlns:a16="http://schemas.microsoft.com/office/drawing/2014/main" id="{C72DA540-3927-4922-97DC-40B52EC8EE72}"/>
              </a:ext>
            </a:extLst>
          </p:cNvPr>
          <p:cNvGrpSpPr>
            <a:grpSpLocks/>
          </p:cNvGrpSpPr>
          <p:nvPr/>
        </p:nvGrpSpPr>
        <p:grpSpPr bwMode="auto">
          <a:xfrm>
            <a:off x="750888" y="441325"/>
            <a:ext cx="4927600" cy="742950"/>
            <a:chOff x="184971" y="101893"/>
            <a:chExt cx="4927598" cy="743559"/>
          </a:xfrm>
        </p:grpSpPr>
        <p:sp>
          <p:nvSpPr>
            <p:cNvPr id="32" name="文本框 7">
              <a:extLst>
                <a:ext uri="{FF2B5EF4-FFF2-40B4-BE49-F238E27FC236}">
                  <a16:creationId xmlns="" xmlns:a16="http://schemas.microsoft.com/office/drawing/2014/main" id="{989E6021-72F8-45DF-876D-957E5D38A5FC}"/>
                </a:ext>
              </a:extLst>
            </p:cNvPr>
            <p:cNvSpPr txBox="1"/>
            <p:nvPr/>
          </p:nvSpPr>
          <p:spPr>
            <a:xfrm>
              <a:off x="184971" y="101893"/>
              <a:ext cx="4927598" cy="584775"/>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en-US" altLang="zh-CN" sz="3200" b="1" kern="0" dirty="0">
                  <a:gradFill>
                    <a:gsLst>
                      <a:gs pos="0">
                        <a:schemeClr val="tx1">
                          <a:lumMod val="95000"/>
                          <a:lumOff val="5000"/>
                        </a:schemeClr>
                      </a:gs>
                      <a:gs pos="100000">
                        <a:schemeClr val="tx1">
                          <a:lumMod val="75000"/>
                          <a:lumOff val="25000"/>
                        </a:schemeClr>
                      </a:gs>
                    </a:gsLst>
                    <a:lin ang="5400000" scaled="1"/>
                  </a:gradFill>
                </a:rPr>
                <a:t>04. </a:t>
              </a:r>
              <a:r>
                <a:rPr lang="zh-CN" altLang="en-US" sz="3200" b="1" kern="0" dirty="0">
                  <a:gradFill>
                    <a:gsLst>
                      <a:gs pos="0">
                        <a:schemeClr val="tx1">
                          <a:lumMod val="95000"/>
                          <a:lumOff val="5000"/>
                        </a:schemeClr>
                      </a:gs>
                      <a:gs pos="100000">
                        <a:schemeClr val="tx1">
                          <a:lumMod val="75000"/>
                          <a:lumOff val="25000"/>
                        </a:schemeClr>
                      </a:gs>
                    </a:gsLst>
                    <a:lin ang="5400000" scaled="1"/>
                  </a:gradFill>
                </a:rPr>
                <a:t>规划展望</a:t>
              </a:r>
            </a:p>
          </p:txBody>
        </p:sp>
        <p:sp>
          <p:nvSpPr>
            <p:cNvPr id="33" name="文本框 32">
              <a:extLst>
                <a:ext uri="{FF2B5EF4-FFF2-40B4-BE49-F238E27FC236}">
                  <a16:creationId xmlns="" xmlns:a16="http://schemas.microsoft.com/office/drawing/2014/main" id="{1C18AF54-540F-48DD-A494-3D262408AA7C}"/>
                </a:ext>
              </a:extLst>
            </p:cNvPr>
            <p:cNvSpPr txBox="1"/>
            <p:nvPr/>
          </p:nvSpPr>
          <p:spPr>
            <a:xfrm>
              <a:off x="184971" y="599231"/>
              <a:ext cx="3765182" cy="246221"/>
            </a:xfrm>
            <a:prstGeom prst="rect">
              <a:avLst/>
            </a:prstGeom>
            <a:noFill/>
          </p:spPr>
          <p:txBody>
            <a:bodyPr>
              <a:spAutoFit/>
              <a:scene3d>
                <a:camera prst="orthographicFront"/>
                <a:lightRig rig="threePt" dir="t"/>
              </a:scene3d>
              <a:sp3d contourW="12700"/>
            </a:bodyPr>
            <a:lstStyle/>
            <a:p>
              <a:pPr eaLnBrk="1" fontAlgn="auto" hangingPunct="1">
                <a:spcBef>
                  <a:spcPts val="0"/>
                </a:spcBef>
                <a:spcAft>
                  <a:spcPts val="0"/>
                </a:spcAft>
                <a:defRPr/>
              </a:pPr>
              <a:r>
                <a:rPr lang="en-US" altLang="zh-CN" sz="1000" dirty="0">
                  <a:gradFill>
                    <a:gsLst>
                      <a:gs pos="0">
                        <a:schemeClr val="tx1">
                          <a:lumMod val="50000"/>
                          <a:lumOff val="50000"/>
                        </a:schemeClr>
                      </a:gs>
                      <a:gs pos="100000">
                        <a:schemeClr val="bg1">
                          <a:lumMod val="75000"/>
                        </a:schemeClr>
                      </a:gs>
                    </a:gsLst>
                    <a:lin ang="5400000" scaled="1"/>
                  </a:gradFill>
                  <a:latin typeface="Century Gothic" panose="020B0502020202020204" pitchFamily="34" charset="0"/>
                  <a:ea typeface="+mn-ea"/>
                </a:rPr>
                <a:t>The user can demonstrate on a projector or computer</a:t>
              </a:r>
            </a:p>
          </p:txBody>
        </p:sp>
      </p:grpSp>
      <p:sp>
        <p:nvSpPr>
          <p:cNvPr id="34" name="矩形 33">
            <a:extLst>
              <a:ext uri="{FF2B5EF4-FFF2-40B4-BE49-F238E27FC236}">
                <a16:creationId xmlns="" xmlns:a16="http://schemas.microsoft.com/office/drawing/2014/main" id="{A36274AE-584B-4D74-9318-9E977E7BFB8C}"/>
              </a:ext>
            </a:extLst>
          </p:cNvPr>
          <p:cNvSpPr/>
          <p:nvPr/>
        </p:nvSpPr>
        <p:spPr>
          <a:xfrm>
            <a:off x="4092575" y="657225"/>
            <a:ext cx="6769100" cy="936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矩形 34">
            <a:extLst>
              <a:ext uri="{FF2B5EF4-FFF2-40B4-BE49-F238E27FC236}">
                <a16:creationId xmlns="" xmlns:a16="http://schemas.microsoft.com/office/drawing/2014/main" id="{77F7E97F-BDB4-458B-83E9-AA2834FC21B1}"/>
              </a:ext>
            </a:extLst>
          </p:cNvPr>
          <p:cNvSpPr/>
          <p:nvPr/>
        </p:nvSpPr>
        <p:spPr>
          <a:xfrm>
            <a:off x="11020425" y="657225"/>
            <a:ext cx="433388" cy="9366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矩形 35">
            <a:extLst>
              <a:ext uri="{FF2B5EF4-FFF2-40B4-BE49-F238E27FC236}">
                <a16:creationId xmlns="" xmlns:a16="http://schemas.microsoft.com/office/drawing/2014/main" id="{7D8A93F1-CEBA-475A-AD82-8BFE9D31450D}"/>
              </a:ext>
            </a:extLst>
          </p:cNvPr>
          <p:cNvSpPr/>
          <p:nvPr/>
        </p:nvSpPr>
        <p:spPr>
          <a:xfrm>
            <a:off x="11612563" y="657225"/>
            <a:ext cx="431800" cy="9366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9702"/>
                                        </p:tgtEl>
                                        <p:attrNameLst>
                                          <p:attrName>style.visibility</p:attrName>
                                        </p:attrNameLst>
                                      </p:cBhvr>
                                      <p:to>
                                        <p:strVal val="visible"/>
                                      </p:to>
                                    </p:set>
                                    <p:anim calcmode="lin" valueType="num">
                                      <p:cBhvr>
                                        <p:cTn id="11" dur="500" fill="hold"/>
                                        <p:tgtEl>
                                          <p:spTgt spid="29702"/>
                                        </p:tgtEl>
                                        <p:attrNameLst>
                                          <p:attrName>ppt_w</p:attrName>
                                        </p:attrNameLst>
                                      </p:cBhvr>
                                      <p:tavLst>
                                        <p:tav tm="0">
                                          <p:val>
                                            <p:fltVal val="0"/>
                                          </p:val>
                                        </p:tav>
                                        <p:tav tm="100000">
                                          <p:val>
                                            <p:strVal val="#ppt_w"/>
                                          </p:val>
                                        </p:tav>
                                      </p:tavLst>
                                    </p:anim>
                                    <p:anim calcmode="lin" valueType="num">
                                      <p:cBhvr>
                                        <p:cTn id="12" dur="500" fill="hold"/>
                                        <p:tgtEl>
                                          <p:spTgt spid="29702"/>
                                        </p:tgtEl>
                                        <p:attrNameLst>
                                          <p:attrName>ppt_h</p:attrName>
                                        </p:attrNameLst>
                                      </p:cBhvr>
                                      <p:tavLst>
                                        <p:tav tm="0">
                                          <p:val>
                                            <p:fltVal val="0"/>
                                          </p:val>
                                        </p:tav>
                                        <p:tav tm="100000">
                                          <p:val>
                                            <p:strVal val="#ppt_h"/>
                                          </p:val>
                                        </p:tav>
                                      </p:tavLst>
                                    </p:anim>
                                    <p:animEffect transition="in" filter="fade">
                                      <p:cBhvr>
                                        <p:cTn id="13" dur="500"/>
                                        <p:tgtEl>
                                          <p:spTgt spid="29702"/>
                                        </p:tgtEl>
                                      </p:cBhvr>
                                    </p:animEffect>
                                  </p:childTnLst>
                                </p:cTn>
                              </p:par>
                              <p:par>
                                <p:cTn id="14" presetID="53" presetClass="entr" presetSubtype="16" fill="hold" nodeType="withEffect">
                                  <p:stCondLst>
                                    <p:cond delay="0"/>
                                  </p:stCondLst>
                                  <p:childTnLst>
                                    <p:set>
                                      <p:cBhvr>
                                        <p:cTn id="15" dur="1" fill="hold">
                                          <p:stCondLst>
                                            <p:cond delay="0"/>
                                          </p:stCondLst>
                                        </p:cTn>
                                        <p:tgtEl>
                                          <p:spTgt spid="29704"/>
                                        </p:tgtEl>
                                        <p:attrNameLst>
                                          <p:attrName>style.visibility</p:attrName>
                                        </p:attrNameLst>
                                      </p:cBhvr>
                                      <p:to>
                                        <p:strVal val="visible"/>
                                      </p:to>
                                    </p:set>
                                    <p:anim calcmode="lin" valueType="num">
                                      <p:cBhvr>
                                        <p:cTn id="16" dur="500" fill="hold"/>
                                        <p:tgtEl>
                                          <p:spTgt spid="29704"/>
                                        </p:tgtEl>
                                        <p:attrNameLst>
                                          <p:attrName>ppt_w</p:attrName>
                                        </p:attrNameLst>
                                      </p:cBhvr>
                                      <p:tavLst>
                                        <p:tav tm="0">
                                          <p:val>
                                            <p:fltVal val="0"/>
                                          </p:val>
                                        </p:tav>
                                        <p:tav tm="100000">
                                          <p:val>
                                            <p:strVal val="#ppt_w"/>
                                          </p:val>
                                        </p:tav>
                                      </p:tavLst>
                                    </p:anim>
                                    <p:anim calcmode="lin" valueType="num">
                                      <p:cBhvr>
                                        <p:cTn id="17" dur="500" fill="hold"/>
                                        <p:tgtEl>
                                          <p:spTgt spid="29704"/>
                                        </p:tgtEl>
                                        <p:attrNameLst>
                                          <p:attrName>ppt_h</p:attrName>
                                        </p:attrNameLst>
                                      </p:cBhvr>
                                      <p:tavLst>
                                        <p:tav tm="0">
                                          <p:val>
                                            <p:fltVal val="0"/>
                                          </p:val>
                                        </p:tav>
                                        <p:tav tm="100000">
                                          <p:val>
                                            <p:strVal val="#ppt_h"/>
                                          </p:val>
                                        </p:tav>
                                      </p:tavLst>
                                    </p:anim>
                                    <p:animEffect transition="in" filter="fade">
                                      <p:cBhvr>
                                        <p:cTn id="18" dur="500"/>
                                        <p:tgtEl>
                                          <p:spTgt spid="29704"/>
                                        </p:tgtEl>
                                      </p:cBhvr>
                                    </p:animEffect>
                                  </p:childTnLst>
                                </p:cTn>
                              </p:par>
                              <p:par>
                                <p:cTn id="19" presetID="53" presetClass="entr" presetSubtype="16" fill="hold" nodeType="withEffect">
                                  <p:stCondLst>
                                    <p:cond delay="0"/>
                                  </p:stCondLst>
                                  <p:childTnLst>
                                    <p:set>
                                      <p:cBhvr>
                                        <p:cTn id="20" dur="1" fill="hold">
                                          <p:stCondLst>
                                            <p:cond delay="0"/>
                                          </p:stCondLst>
                                        </p:cTn>
                                        <p:tgtEl>
                                          <p:spTgt spid="29703"/>
                                        </p:tgtEl>
                                        <p:attrNameLst>
                                          <p:attrName>style.visibility</p:attrName>
                                        </p:attrNameLst>
                                      </p:cBhvr>
                                      <p:to>
                                        <p:strVal val="visible"/>
                                      </p:to>
                                    </p:set>
                                    <p:anim calcmode="lin" valueType="num">
                                      <p:cBhvr>
                                        <p:cTn id="21" dur="500" fill="hold"/>
                                        <p:tgtEl>
                                          <p:spTgt spid="29703"/>
                                        </p:tgtEl>
                                        <p:attrNameLst>
                                          <p:attrName>ppt_w</p:attrName>
                                        </p:attrNameLst>
                                      </p:cBhvr>
                                      <p:tavLst>
                                        <p:tav tm="0">
                                          <p:val>
                                            <p:fltVal val="0"/>
                                          </p:val>
                                        </p:tav>
                                        <p:tav tm="100000">
                                          <p:val>
                                            <p:strVal val="#ppt_w"/>
                                          </p:val>
                                        </p:tav>
                                      </p:tavLst>
                                    </p:anim>
                                    <p:anim calcmode="lin" valueType="num">
                                      <p:cBhvr>
                                        <p:cTn id="22" dur="500" fill="hold"/>
                                        <p:tgtEl>
                                          <p:spTgt spid="29703"/>
                                        </p:tgtEl>
                                        <p:attrNameLst>
                                          <p:attrName>ppt_h</p:attrName>
                                        </p:attrNameLst>
                                      </p:cBhvr>
                                      <p:tavLst>
                                        <p:tav tm="0">
                                          <p:val>
                                            <p:fltVal val="0"/>
                                          </p:val>
                                        </p:tav>
                                        <p:tav tm="100000">
                                          <p:val>
                                            <p:strVal val="#ppt_h"/>
                                          </p:val>
                                        </p:tav>
                                      </p:tavLst>
                                    </p:anim>
                                    <p:animEffect transition="in" filter="fade">
                                      <p:cBhvr>
                                        <p:cTn id="23" dur="500"/>
                                        <p:tgtEl>
                                          <p:spTgt spid="29703"/>
                                        </p:tgtEl>
                                      </p:cBhvr>
                                    </p:animEffect>
                                  </p:childTnLst>
                                </p:cTn>
                              </p:par>
                              <p:par>
                                <p:cTn id="24" presetID="53" presetClass="entr" presetSubtype="16" fill="hold" nodeType="withEffect">
                                  <p:stCondLst>
                                    <p:cond delay="0"/>
                                  </p:stCondLst>
                                  <p:childTnLst>
                                    <p:set>
                                      <p:cBhvr>
                                        <p:cTn id="25" dur="1" fill="hold">
                                          <p:stCondLst>
                                            <p:cond delay="0"/>
                                          </p:stCondLst>
                                        </p:cTn>
                                        <p:tgtEl>
                                          <p:spTgt spid="29705"/>
                                        </p:tgtEl>
                                        <p:attrNameLst>
                                          <p:attrName>style.visibility</p:attrName>
                                        </p:attrNameLst>
                                      </p:cBhvr>
                                      <p:to>
                                        <p:strVal val="visible"/>
                                      </p:to>
                                    </p:set>
                                    <p:anim calcmode="lin" valueType="num">
                                      <p:cBhvr>
                                        <p:cTn id="26" dur="500" fill="hold"/>
                                        <p:tgtEl>
                                          <p:spTgt spid="29705"/>
                                        </p:tgtEl>
                                        <p:attrNameLst>
                                          <p:attrName>ppt_w</p:attrName>
                                        </p:attrNameLst>
                                      </p:cBhvr>
                                      <p:tavLst>
                                        <p:tav tm="0">
                                          <p:val>
                                            <p:fltVal val="0"/>
                                          </p:val>
                                        </p:tav>
                                        <p:tav tm="100000">
                                          <p:val>
                                            <p:strVal val="#ppt_w"/>
                                          </p:val>
                                        </p:tav>
                                      </p:tavLst>
                                    </p:anim>
                                    <p:anim calcmode="lin" valueType="num">
                                      <p:cBhvr>
                                        <p:cTn id="27" dur="500" fill="hold"/>
                                        <p:tgtEl>
                                          <p:spTgt spid="29705"/>
                                        </p:tgtEl>
                                        <p:attrNameLst>
                                          <p:attrName>ppt_h</p:attrName>
                                        </p:attrNameLst>
                                      </p:cBhvr>
                                      <p:tavLst>
                                        <p:tav tm="0">
                                          <p:val>
                                            <p:fltVal val="0"/>
                                          </p:val>
                                        </p:tav>
                                        <p:tav tm="100000">
                                          <p:val>
                                            <p:strVal val="#ppt_h"/>
                                          </p:val>
                                        </p:tav>
                                      </p:tavLst>
                                    </p:anim>
                                    <p:animEffect transition="in" filter="fade">
                                      <p:cBhvr>
                                        <p:cTn id="28" dur="500"/>
                                        <p:tgtEl>
                                          <p:spTgt spid="29705"/>
                                        </p:tgtEl>
                                      </p:cBhvr>
                                    </p:animEffect>
                                  </p:childTnLst>
                                </p:cTn>
                              </p:par>
                            </p:childTnLst>
                          </p:cTn>
                        </p:par>
                        <p:par>
                          <p:cTn id="29" fill="hold">
                            <p:stCondLst>
                              <p:cond delay="1000"/>
                            </p:stCondLst>
                            <p:childTnLst>
                              <p:par>
                                <p:cTn id="30" presetID="10" presetClass="entr" presetSubtype="0" fill="hold" nodeType="afterEffect">
                                  <p:stCondLst>
                                    <p:cond delay="0"/>
                                  </p:stCondLst>
                                  <p:childTnLst>
                                    <p:set>
                                      <p:cBhvr>
                                        <p:cTn id="31" dur="1" fill="hold">
                                          <p:stCondLst>
                                            <p:cond delay="0"/>
                                          </p:stCondLst>
                                        </p:cTn>
                                        <p:tgtEl>
                                          <p:spTgt spid="29706"/>
                                        </p:tgtEl>
                                        <p:attrNameLst>
                                          <p:attrName>style.visibility</p:attrName>
                                        </p:attrNameLst>
                                      </p:cBhvr>
                                      <p:to>
                                        <p:strVal val="visible"/>
                                      </p:to>
                                    </p:set>
                                    <p:animEffect transition="in" filter="fade">
                                      <p:cBhvr>
                                        <p:cTn id="32" dur="500"/>
                                        <p:tgtEl>
                                          <p:spTgt spid="29706"/>
                                        </p:tgtEl>
                                      </p:cBhvr>
                                    </p:animEffect>
                                  </p:childTnLst>
                                </p:cTn>
                              </p:par>
                              <p:par>
                                <p:cTn id="33" presetID="10" presetClass="entr" presetSubtype="0" fill="hold" nodeType="withEffect">
                                  <p:stCondLst>
                                    <p:cond delay="0"/>
                                  </p:stCondLst>
                                  <p:childTnLst>
                                    <p:set>
                                      <p:cBhvr>
                                        <p:cTn id="34" dur="1" fill="hold">
                                          <p:stCondLst>
                                            <p:cond delay="0"/>
                                          </p:stCondLst>
                                        </p:cTn>
                                        <p:tgtEl>
                                          <p:spTgt spid="29707"/>
                                        </p:tgtEl>
                                        <p:attrNameLst>
                                          <p:attrName>style.visibility</p:attrName>
                                        </p:attrNameLst>
                                      </p:cBhvr>
                                      <p:to>
                                        <p:strVal val="visible"/>
                                      </p:to>
                                    </p:set>
                                    <p:animEffect transition="in" filter="fade">
                                      <p:cBhvr>
                                        <p:cTn id="35" dur="500"/>
                                        <p:tgtEl>
                                          <p:spTgt spid="29707"/>
                                        </p:tgtEl>
                                      </p:cBhvr>
                                    </p:animEffect>
                                  </p:childTnLst>
                                </p:cTn>
                              </p:par>
                              <p:par>
                                <p:cTn id="36" presetID="10" presetClass="entr" presetSubtype="0" fill="hold" nodeType="withEffect">
                                  <p:stCondLst>
                                    <p:cond delay="0"/>
                                  </p:stCondLst>
                                  <p:childTnLst>
                                    <p:set>
                                      <p:cBhvr>
                                        <p:cTn id="37" dur="1" fill="hold">
                                          <p:stCondLst>
                                            <p:cond delay="0"/>
                                          </p:stCondLst>
                                        </p:cTn>
                                        <p:tgtEl>
                                          <p:spTgt spid="29709"/>
                                        </p:tgtEl>
                                        <p:attrNameLst>
                                          <p:attrName>style.visibility</p:attrName>
                                        </p:attrNameLst>
                                      </p:cBhvr>
                                      <p:to>
                                        <p:strVal val="visible"/>
                                      </p:to>
                                    </p:set>
                                    <p:animEffect transition="in" filter="fade">
                                      <p:cBhvr>
                                        <p:cTn id="38" dur="500"/>
                                        <p:tgtEl>
                                          <p:spTgt spid="29709"/>
                                        </p:tgtEl>
                                      </p:cBhvr>
                                    </p:animEffect>
                                  </p:childTnLst>
                                </p:cTn>
                              </p:par>
                              <p:par>
                                <p:cTn id="39" presetID="10" presetClass="entr" presetSubtype="0" fill="hold" nodeType="withEffect">
                                  <p:stCondLst>
                                    <p:cond delay="0"/>
                                  </p:stCondLst>
                                  <p:childTnLst>
                                    <p:set>
                                      <p:cBhvr>
                                        <p:cTn id="40" dur="1" fill="hold">
                                          <p:stCondLst>
                                            <p:cond delay="0"/>
                                          </p:stCondLst>
                                        </p:cTn>
                                        <p:tgtEl>
                                          <p:spTgt spid="29708"/>
                                        </p:tgtEl>
                                        <p:attrNameLst>
                                          <p:attrName>style.visibility</p:attrName>
                                        </p:attrNameLst>
                                      </p:cBhvr>
                                      <p:to>
                                        <p:strVal val="visible"/>
                                      </p:to>
                                    </p:set>
                                    <p:animEffect transition="in" filter="fade">
                                      <p:cBhvr>
                                        <p:cTn id="41" dur="500"/>
                                        <p:tgtEl>
                                          <p:spTgt spid="297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a:extLst>
              <a:ext uri="{FF2B5EF4-FFF2-40B4-BE49-F238E27FC236}">
                <a16:creationId xmlns="" xmlns:a16="http://schemas.microsoft.com/office/drawing/2014/main" id="{DA0F1B67-89D6-48BB-8EA1-6C3D4F2E45C4}"/>
              </a:ext>
            </a:extLst>
          </p:cNvPr>
          <p:cNvSpPr txBox="1"/>
          <p:nvPr/>
        </p:nvSpPr>
        <p:spPr>
          <a:xfrm>
            <a:off x="2191657" y="2004610"/>
            <a:ext cx="7808686" cy="548740"/>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defRPr/>
            </a:pPr>
            <a:r>
              <a:rPr lang="zh-CN" altLang="en-US" sz="1200" dirty="0">
                <a:latin typeface="+mn-lt"/>
                <a:ea typeface="+mn-ea"/>
              </a:rPr>
              <a:t>包图网提供全面且质优的多品类素材网站单向沟通的服务模式深入服务个人及企业包图网提供全面且质优的多品类设计素材打破传统素材网站单向沟通的服务模式深入服务个人及企业</a:t>
            </a:r>
          </a:p>
        </p:txBody>
      </p:sp>
      <p:grpSp>
        <p:nvGrpSpPr>
          <p:cNvPr id="18435" name="组合 2">
            <a:extLst>
              <a:ext uri="{FF2B5EF4-FFF2-40B4-BE49-F238E27FC236}">
                <a16:creationId xmlns="" xmlns:a16="http://schemas.microsoft.com/office/drawing/2014/main" id="{277EEB32-31AD-4DB5-A820-BAD9D5302824}"/>
              </a:ext>
            </a:extLst>
          </p:cNvPr>
          <p:cNvGrpSpPr>
            <a:grpSpLocks/>
          </p:cNvGrpSpPr>
          <p:nvPr/>
        </p:nvGrpSpPr>
        <p:grpSpPr bwMode="auto">
          <a:xfrm>
            <a:off x="750888" y="441325"/>
            <a:ext cx="4927600" cy="742950"/>
            <a:chOff x="184971" y="101893"/>
            <a:chExt cx="4927598" cy="743559"/>
          </a:xfrm>
        </p:grpSpPr>
        <p:sp>
          <p:nvSpPr>
            <p:cNvPr id="4" name="文本框 7">
              <a:extLst>
                <a:ext uri="{FF2B5EF4-FFF2-40B4-BE49-F238E27FC236}">
                  <a16:creationId xmlns="" xmlns:a16="http://schemas.microsoft.com/office/drawing/2014/main" id="{C2347ACB-5C74-412B-8DB9-F233D819A92C}"/>
                </a:ext>
              </a:extLst>
            </p:cNvPr>
            <p:cNvSpPr txBox="1"/>
            <p:nvPr/>
          </p:nvSpPr>
          <p:spPr>
            <a:xfrm>
              <a:off x="184971" y="101893"/>
              <a:ext cx="4927598" cy="584775"/>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en-US" altLang="zh-CN" sz="3200" b="1" kern="0" dirty="0">
                  <a:gradFill>
                    <a:gsLst>
                      <a:gs pos="0">
                        <a:schemeClr val="tx1">
                          <a:lumMod val="95000"/>
                          <a:lumOff val="5000"/>
                        </a:schemeClr>
                      </a:gs>
                      <a:gs pos="100000">
                        <a:schemeClr val="tx1">
                          <a:lumMod val="75000"/>
                          <a:lumOff val="25000"/>
                        </a:schemeClr>
                      </a:gs>
                    </a:gsLst>
                    <a:lin ang="5400000" scaled="1"/>
                  </a:gradFill>
                </a:rPr>
                <a:t>04. </a:t>
              </a:r>
              <a:r>
                <a:rPr lang="zh-CN" altLang="en-US" sz="3200" b="1" kern="0" dirty="0">
                  <a:gradFill>
                    <a:gsLst>
                      <a:gs pos="0">
                        <a:schemeClr val="tx1">
                          <a:lumMod val="95000"/>
                          <a:lumOff val="5000"/>
                        </a:schemeClr>
                      </a:gs>
                      <a:gs pos="100000">
                        <a:schemeClr val="tx1">
                          <a:lumMod val="75000"/>
                          <a:lumOff val="25000"/>
                        </a:schemeClr>
                      </a:gs>
                    </a:gsLst>
                    <a:lin ang="5400000" scaled="1"/>
                  </a:gradFill>
                </a:rPr>
                <a:t>规划展望</a:t>
              </a:r>
            </a:p>
          </p:txBody>
        </p:sp>
        <p:sp>
          <p:nvSpPr>
            <p:cNvPr id="5" name="文本框 4">
              <a:extLst>
                <a:ext uri="{FF2B5EF4-FFF2-40B4-BE49-F238E27FC236}">
                  <a16:creationId xmlns="" xmlns:a16="http://schemas.microsoft.com/office/drawing/2014/main" id="{25E287EC-1401-4A06-BE65-8D67A77D743C}"/>
                </a:ext>
              </a:extLst>
            </p:cNvPr>
            <p:cNvSpPr txBox="1"/>
            <p:nvPr/>
          </p:nvSpPr>
          <p:spPr>
            <a:xfrm>
              <a:off x="184971" y="599231"/>
              <a:ext cx="3765182" cy="246221"/>
            </a:xfrm>
            <a:prstGeom prst="rect">
              <a:avLst/>
            </a:prstGeom>
            <a:noFill/>
          </p:spPr>
          <p:txBody>
            <a:bodyPr>
              <a:spAutoFit/>
              <a:scene3d>
                <a:camera prst="orthographicFront"/>
                <a:lightRig rig="threePt" dir="t"/>
              </a:scene3d>
              <a:sp3d contourW="12700"/>
            </a:bodyPr>
            <a:lstStyle/>
            <a:p>
              <a:pPr eaLnBrk="1" fontAlgn="auto" hangingPunct="1">
                <a:spcBef>
                  <a:spcPts val="0"/>
                </a:spcBef>
                <a:spcAft>
                  <a:spcPts val="0"/>
                </a:spcAft>
                <a:defRPr/>
              </a:pPr>
              <a:r>
                <a:rPr lang="en-US" altLang="zh-CN" sz="1000" dirty="0">
                  <a:gradFill>
                    <a:gsLst>
                      <a:gs pos="0">
                        <a:schemeClr val="tx1">
                          <a:lumMod val="50000"/>
                          <a:lumOff val="50000"/>
                        </a:schemeClr>
                      </a:gs>
                      <a:gs pos="100000">
                        <a:schemeClr val="bg1">
                          <a:lumMod val="75000"/>
                        </a:schemeClr>
                      </a:gs>
                    </a:gsLst>
                    <a:lin ang="5400000" scaled="1"/>
                  </a:gradFill>
                  <a:latin typeface="Century Gothic" panose="020B0502020202020204" pitchFamily="34" charset="0"/>
                  <a:ea typeface="+mn-ea"/>
                </a:rPr>
                <a:t>The user can demonstrate on a projector or computer</a:t>
              </a:r>
            </a:p>
          </p:txBody>
        </p:sp>
      </p:grpSp>
      <p:grpSp>
        <p:nvGrpSpPr>
          <p:cNvPr id="9" name="组合 8">
            <a:extLst>
              <a:ext uri="{FF2B5EF4-FFF2-40B4-BE49-F238E27FC236}">
                <a16:creationId xmlns="" xmlns:a16="http://schemas.microsoft.com/office/drawing/2014/main" id="{FFEC73B7-D4AA-4EE8-B443-ADC739130839}"/>
              </a:ext>
            </a:extLst>
          </p:cNvPr>
          <p:cNvGrpSpPr/>
          <p:nvPr/>
        </p:nvGrpSpPr>
        <p:grpSpPr>
          <a:xfrm>
            <a:off x="1722438" y="3140075"/>
            <a:ext cx="3982388" cy="1075312"/>
            <a:chOff x="1722438" y="3140075"/>
            <a:chExt cx="3982388" cy="1075312"/>
          </a:xfrm>
        </p:grpSpPr>
        <p:grpSp>
          <p:nvGrpSpPr>
            <p:cNvPr id="18444" name="组合 11">
              <a:extLst>
                <a:ext uri="{FF2B5EF4-FFF2-40B4-BE49-F238E27FC236}">
                  <a16:creationId xmlns="" xmlns:a16="http://schemas.microsoft.com/office/drawing/2014/main" id="{2203BA62-C704-48BA-BF14-C8AB30FDB7C6}"/>
                </a:ext>
              </a:extLst>
            </p:cNvPr>
            <p:cNvGrpSpPr>
              <a:grpSpLocks/>
            </p:cNvGrpSpPr>
            <p:nvPr/>
          </p:nvGrpSpPr>
          <p:grpSpPr bwMode="auto">
            <a:xfrm>
              <a:off x="1722438" y="3140075"/>
              <a:ext cx="3982388" cy="1075312"/>
              <a:chOff x="1695449" y="3506399"/>
              <a:chExt cx="3982601" cy="1075127"/>
            </a:xfrm>
          </p:grpSpPr>
          <p:grpSp>
            <p:nvGrpSpPr>
              <p:cNvPr id="18466" name="组合 7">
                <a:extLst>
                  <a:ext uri="{FF2B5EF4-FFF2-40B4-BE49-F238E27FC236}">
                    <a16:creationId xmlns="" xmlns:a16="http://schemas.microsoft.com/office/drawing/2014/main" id="{2A7E7B40-3594-4298-8BD5-989CD1832E83}"/>
                  </a:ext>
                </a:extLst>
              </p:cNvPr>
              <p:cNvGrpSpPr>
                <a:grpSpLocks/>
              </p:cNvGrpSpPr>
              <p:nvPr/>
            </p:nvGrpSpPr>
            <p:grpSpPr bwMode="auto">
              <a:xfrm>
                <a:off x="1695449" y="4188538"/>
                <a:ext cx="3982601" cy="392988"/>
                <a:chOff x="1695449" y="3811588"/>
                <a:chExt cx="3982601" cy="538761"/>
              </a:xfrm>
            </p:grpSpPr>
            <p:sp>
              <p:nvSpPr>
                <p:cNvPr id="6" name="矩形: 圆角 5">
                  <a:extLst>
                    <a:ext uri="{FF2B5EF4-FFF2-40B4-BE49-F238E27FC236}">
                      <a16:creationId xmlns="" xmlns:a16="http://schemas.microsoft.com/office/drawing/2014/main" id="{14C4E299-00D7-496F-AC0C-407E09784CA8}"/>
                    </a:ext>
                  </a:extLst>
                </p:cNvPr>
                <p:cNvSpPr/>
                <p:nvPr/>
              </p:nvSpPr>
              <p:spPr>
                <a:xfrm>
                  <a:off x="1695449" y="3812094"/>
                  <a:ext cx="3983250" cy="537468"/>
                </a:xfrm>
                <a:prstGeom prst="roundRect">
                  <a:avLst>
                    <a:gd name="adj" fmla="val 50000"/>
                  </a:avLst>
                </a:prstGeom>
                <a:solidFill>
                  <a:schemeClr val="bg1"/>
                </a:solidFill>
                <a:ln>
                  <a:noFill/>
                </a:ln>
                <a:effectLst>
                  <a:outerShdw blurRad="317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矩形: 圆角 6">
                  <a:extLst>
                    <a:ext uri="{FF2B5EF4-FFF2-40B4-BE49-F238E27FC236}">
                      <a16:creationId xmlns="" xmlns:a16="http://schemas.microsoft.com/office/drawing/2014/main" id="{49F7B1A3-26B7-4D40-A591-2C0ABE04F479}"/>
                    </a:ext>
                  </a:extLst>
                </p:cNvPr>
                <p:cNvSpPr/>
                <p:nvPr/>
              </p:nvSpPr>
              <p:spPr>
                <a:xfrm>
                  <a:off x="1695449" y="3812094"/>
                  <a:ext cx="2575063" cy="537468"/>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18467" name="组合 8">
                <a:extLst>
                  <a:ext uri="{FF2B5EF4-FFF2-40B4-BE49-F238E27FC236}">
                    <a16:creationId xmlns="" xmlns:a16="http://schemas.microsoft.com/office/drawing/2014/main" id="{6AA0D4CE-B82F-4B2D-BE3B-4F4972BEBFB9}"/>
                  </a:ext>
                </a:extLst>
              </p:cNvPr>
              <p:cNvGrpSpPr>
                <a:grpSpLocks/>
              </p:cNvGrpSpPr>
              <p:nvPr/>
            </p:nvGrpSpPr>
            <p:grpSpPr bwMode="auto">
              <a:xfrm>
                <a:off x="1758471" y="3506399"/>
                <a:ext cx="3558513" cy="594018"/>
                <a:chOff x="8306896" y="1629908"/>
                <a:chExt cx="4319822" cy="594018"/>
              </a:xfrm>
            </p:grpSpPr>
            <p:sp>
              <p:nvSpPr>
                <p:cNvPr id="10" name="文本框 6">
                  <a:extLst>
                    <a:ext uri="{FF2B5EF4-FFF2-40B4-BE49-F238E27FC236}">
                      <a16:creationId xmlns="" xmlns:a16="http://schemas.microsoft.com/office/drawing/2014/main" id="{15E6A83E-54A3-44AD-AC70-F6B77F8A9694}"/>
                    </a:ext>
                  </a:extLst>
                </p:cNvPr>
                <p:cNvSpPr txBox="1"/>
                <p:nvPr/>
              </p:nvSpPr>
              <p:spPr>
                <a:xfrm>
                  <a:off x="8306896" y="1951287"/>
                  <a:ext cx="4319822" cy="272639"/>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a:latin typeface="+mn-lt"/>
                      <a:ea typeface="+mn-ea"/>
                    </a:rPr>
                    <a:t>包图网提供全面且质优的多品类设计素材打破传统素材</a:t>
                  </a:r>
                </a:p>
              </p:txBody>
            </p:sp>
            <p:sp>
              <p:nvSpPr>
                <p:cNvPr id="11" name="文本框 7">
                  <a:extLst>
                    <a:ext uri="{FF2B5EF4-FFF2-40B4-BE49-F238E27FC236}">
                      <a16:creationId xmlns="" xmlns:a16="http://schemas.microsoft.com/office/drawing/2014/main" id="{CFBBF3C0-22FF-42CB-B9BE-021DF4BA6228}"/>
                    </a:ext>
                  </a:extLst>
                </p:cNvPr>
                <p:cNvSpPr txBox="1"/>
                <p:nvPr/>
              </p:nvSpPr>
              <p:spPr>
                <a:xfrm>
                  <a:off x="8306897" y="1629908"/>
                  <a:ext cx="175020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grpSp>
        <p:sp>
          <p:nvSpPr>
            <p:cNvPr id="35" name="文本框 7">
              <a:extLst>
                <a:ext uri="{FF2B5EF4-FFF2-40B4-BE49-F238E27FC236}">
                  <a16:creationId xmlns="" xmlns:a16="http://schemas.microsoft.com/office/drawing/2014/main" id="{4BF06587-1889-46F5-A9A1-5A819DE8856C}"/>
                </a:ext>
              </a:extLst>
            </p:cNvPr>
            <p:cNvSpPr txBox="1"/>
            <p:nvPr/>
          </p:nvSpPr>
          <p:spPr>
            <a:xfrm>
              <a:off x="3208887" y="3807806"/>
              <a:ext cx="1014774" cy="400110"/>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914400" fontAlgn="auto">
                <a:spcBef>
                  <a:spcPts val="0"/>
                </a:spcBef>
                <a:spcAft>
                  <a:spcPts val="0"/>
                </a:spcAft>
                <a:defRPr/>
              </a:pPr>
              <a:r>
                <a:rPr lang="en-US" altLang="zh-CN" sz="2000" kern="0" dirty="0">
                  <a:gradFill>
                    <a:gsLst>
                      <a:gs pos="0">
                        <a:schemeClr val="bg1"/>
                      </a:gs>
                      <a:gs pos="100000">
                        <a:schemeClr val="bg1">
                          <a:lumMod val="95000"/>
                        </a:schemeClr>
                      </a:gs>
                    </a:gsLst>
                    <a:lin ang="5400000" scaled="1"/>
                  </a:gradFill>
                  <a:latin typeface="Century Gothic" panose="020B0502020202020204" pitchFamily="34" charset="0"/>
                </a:rPr>
                <a:t>62%</a:t>
              </a:r>
              <a:endParaRPr lang="zh-CN" altLang="en-US" sz="2000" kern="0" dirty="0">
                <a:gradFill>
                  <a:gsLst>
                    <a:gs pos="0">
                      <a:schemeClr val="bg1"/>
                    </a:gs>
                    <a:gs pos="100000">
                      <a:schemeClr val="bg1">
                        <a:lumMod val="95000"/>
                      </a:schemeClr>
                    </a:gs>
                  </a:gsLst>
                  <a:lin ang="5400000" scaled="1"/>
                </a:gradFill>
                <a:latin typeface="Century Gothic" panose="020B0502020202020204" pitchFamily="34" charset="0"/>
              </a:endParaRPr>
            </a:p>
          </p:txBody>
        </p:sp>
      </p:grpSp>
      <p:grpSp>
        <p:nvGrpSpPr>
          <p:cNvPr id="8" name="组合 7">
            <a:extLst>
              <a:ext uri="{FF2B5EF4-FFF2-40B4-BE49-F238E27FC236}">
                <a16:creationId xmlns="" xmlns:a16="http://schemas.microsoft.com/office/drawing/2014/main" id="{6795D8AB-2FAE-4046-8D21-D096012D8EAC}"/>
              </a:ext>
            </a:extLst>
          </p:cNvPr>
          <p:cNvGrpSpPr/>
          <p:nvPr/>
        </p:nvGrpSpPr>
        <p:grpSpPr>
          <a:xfrm>
            <a:off x="6555437" y="3140075"/>
            <a:ext cx="3982388" cy="1075312"/>
            <a:chOff x="6555437" y="3140075"/>
            <a:chExt cx="3982388" cy="1075312"/>
          </a:xfrm>
        </p:grpSpPr>
        <p:grpSp>
          <p:nvGrpSpPr>
            <p:cNvPr id="18446" name="组合 19">
              <a:extLst>
                <a:ext uri="{FF2B5EF4-FFF2-40B4-BE49-F238E27FC236}">
                  <a16:creationId xmlns="" xmlns:a16="http://schemas.microsoft.com/office/drawing/2014/main" id="{298B72C7-4312-43CA-AA17-B1338D9C86FC}"/>
                </a:ext>
              </a:extLst>
            </p:cNvPr>
            <p:cNvGrpSpPr>
              <a:grpSpLocks/>
            </p:cNvGrpSpPr>
            <p:nvPr/>
          </p:nvGrpSpPr>
          <p:grpSpPr bwMode="auto">
            <a:xfrm>
              <a:off x="6555437" y="3140075"/>
              <a:ext cx="3982388" cy="1075312"/>
              <a:chOff x="1695449" y="3506399"/>
              <a:chExt cx="3982601" cy="1075127"/>
            </a:xfrm>
          </p:grpSpPr>
          <p:grpSp>
            <p:nvGrpSpPr>
              <p:cNvPr id="18454" name="组合 20">
                <a:extLst>
                  <a:ext uri="{FF2B5EF4-FFF2-40B4-BE49-F238E27FC236}">
                    <a16:creationId xmlns="" xmlns:a16="http://schemas.microsoft.com/office/drawing/2014/main" id="{7CA711EF-BD3C-4CA8-A003-498EEB76F96B}"/>
                  </a:ext>
                </a:extLst>
              </p:cNvPr>
              <p:cNvGrpSpPr>
                <a:grpSpLocks/>
              </p:cNvGrpSpPr>
              <p:nvPr/>
            </p:nvGrpSpPr>
            <p:grpSpPr bwMode="auto">
              <a:xfrm>
                <a:off x="1695449" y="4188538"/>
                <a:ext cx="3982601" cy="392988"/>
                <a:chOff x="1695449" y="3811588"/>
                <a:chExt cx="3982601" cy="538761"/>
              </a:xfrm>
            </p:grpSpPr>
            <p:sp>
              <p:nvSpPr>
                <p:cNvPr id="25" name="矩形: 圆角 24">
                  <a:extLst>
                    <a:ext uri="{FF2B5EF4-FFF2-40B4-BE49-F238E27FC236}">
                      <a16:creationId xmlns="" xmlns:a16="http://schemas.microsoft.com/office/drawing/2014/main" id="{074CB8A3-9C0A-4401-871E-BBC6D3D775B7}"/>
                    </a:ext>
                  </a:extLst>
                </p:cNvPr>
                <p:cNvSpPr/>
                <p:nvPr/>
              </p:nvSpPr>
              <p:spPr>
                <a:xfrm>
                  <a:off x="1694800" y="3812094"/>
                  <a:ext cx="3983250" cy="537468"/>
                </a:xfrm>
                <a:prstGeom prst="roundRect">
                  <a:avLst>
                    <a:gd name="adj" fmla="val 50000"/>
                  </a:avLst>
                </a:prstGeom>
                <a:solidFill>
                  <a:schemeClr val="bg1"/>
                </a:solidFill>
                <a:ln>
                  <a:noFill/>
                </a:ln>
                <a:effectLst>
                  <a:outerShdw blurRad="317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矩形: 圆角 25">
                  <a:extLst>
                    <a:ext uri="{FF2B5EF4-FFF2-40B4-BE49-F238E27FC236}">
                      <a16:creationId xmlns="" xmlns:a16="http://schemas.microsoft.com/office/drawing/2014/main" id="{58F5FFB6-C9F5-46CF-AE5F-1D24739AD899}"/>
                    </a:ext>
                  </a:extLst>
                </p:cNvPr>
                <p:cNvSpPr/>
                <p:nvPr/>
              </p:nvSpPr>
              <p:spPr>
                <a:xfrm>
                  <a:off x="1694800" y="3812094"/>
                  <a:ext cx="1920978" cy="537468"/>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18455" name="组合 21">
                <a:extLst>
                  <a:ext uri="{FF2B5EF4-FFF2-40B4-BE49-F238E27FC236}">
                    <a16:creationId xmlns="" xmlns:a16="http://schemas.microsoft.com/office/drawing/2014/main" id="{9F4A596A-5854-4A50-9B8A-8F8DD011E3D5}"/>
                  </a:ext>
                </a:extLst>
              </p:cNvPr>
              <p:cNvGrpSpPr>
                <a:grpSpLocks/>
              </p:cNvGrpSpPr>
              <p:nvPr/>
            </p:nvGrpSpPr>
            <p:grpSpPr bwMode="auto">
              <a:xfrm>
                <a:off x="1758471" y="3506399"/>
                <a:ext cx="3558513" cy="594018"/>
                <a:chOff x="8306896" y="1629908"/>
                <a:chExt cx="4319822" cy="594018"/>
              </a:xfrm>
            </p:grpSpPr>
            <p:sp>
              <p:nvSpPr>
                <p:cNvPr id="23" name="文本框 6">
                  <a:extLst>
                    <a:ext uri="{FF2B5EF4-FFF2-40B4-BE49-F238E27FC236}">
                      <a16:creationId xmlns="" xmlns:a16="http://schemas.microsoft.com/office/drawing/2014/main" id="{C9B0DD91-86AF-464B-A7DD-506372199B6D}"/>
                    </a:ext>
                  </a:extLst>
                </p:cNvPr>
                <p:cNvSpPr txBox="1"/>
                <p:nvPr/>
              </p:nvSpPr>
              <p:spPr>
                <a:xfrm>
                  <a:off x="8306896" y="1951287"/>
                  <a:ext cx="4319822" cy="272639"/>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a:latin typeface="+mn-lt"/>
                      <a:ea typeface="+mn-ea"/>
                    </a:rPr>
                    <a:t>包图网提供全面且质优的多品类设计素材打破传统素材</a:t>
                  </a:r>
                </a:p>
              </p:txBody>
            </p:sp>
            <p:sp>
              <p:nvSpPr>
                <p:cNvPr id="24" name="文本框 7">
                  <a:extLst>
                    <a:ext uri="{FF2B5EF4-FFF2-40B4-BE49-F238E27FC236}">
                      <a16:creationId xmlns="" xmlns:a16="http://schemas.microsoft.com/office/drawing/2014/main" id="{C8D6CBA9-B66B-448A-B7C2-EB0D6F741E8E}"/>
                    </a:ext>
                  </a:extLst>
                </p:cNvPr>
                <p:cNvSpPr txBox="1"/>
                <p:nvPr/>
              </p:nvSpPr>
              <p:spPr>
                <a:xfrm>
                  <a:off x="8306897" y="1629908"/>
                  <a:ext cx="175020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grpSp>
        <p:sp>
          <p:nvSpPr>
            <p:cNvPr id="36" name="文本框 7">
              <a:extLst>
                <a:ext uri="{FF2B5EF4-FFF2-40B4-BE49-F238E27FC236}">
                  <a16:creationId xmlns="" xmlns:a16="http://schemas.microsoft.com/office/drawing/2014/main" id="{0FCE7B68-A853-4D95-BAB7-AAC2C7E43D6C}"/>
                </a:ext>
              </a:extLst>
            </p:cNvPr>
            <p:cNvSpPr txBox="1"/>
            <p:nvPr/>
          </p:nvSpPr>
          <p:spPr>
            <a:xfrm>
              <a:off x="7402899" y="3807806"/>
              <a:ext cx="1014774" cy="400110"/>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914400" fontAlgn="auto">
                <a:spcBef>
                  <a:spcPts val="0"/>
                </a:spcBef>
                <a:spcAft>
                  <a:spcPts val="0"/>
                </a:spcAft>
                <a:defRPr/>
              </a:pPr>
              <a:r>
                <a:rPr lang="en-US" altLang="zh-CN" sz="2000" kern="0" dirty="0">
                  <a:gradFill>
                    <a:gsLst>
                      <a:gs pos="0">
                        <a:schemeClr val="bg1"/>
                      </a:gs>
                      <a:gs pos="100000">
                        <a:schemeClr val="bg1">
                          <a:lumMod val="95000"/>
                        </a:schemeClr>
                      </a:gs>
                    </a:gsLst>
                    <a:lin ang="5400000" scaled="1"/>
                  </a:gradFill>
                  <a:latin typeface="Century Gothic" panose="020B0502020202020204" pitchFamily="34" charset="0"/>
                </a:rPr>
                <a:t>46%</a:t>
              </a:r>
              <a:endParaRPr lang="zh-CN" altLang="en-US" sz="2000" kern="0" dirty="0">
                <a:gradFill>
                  <a:gsLst>
                    <a:gs pos="0">
                      <a:schemeClr val="bg1"/>
                    </a:gs>
                    <a:gs pos="100000">
                      <a:schemeClr val="bg1">
                        <a:lumMod val="95000"/>
                      </a:schemeClr>
                    </a:gs>
                  </a:gsLst>
                  <a:lin ang="5400000" scaled="1"/>
                </a:gradFill>
                <a:latin typeface="Century Gothic" panose="020B0502020202020204" pitchFamily="34" charset="0"/>
              </a:endParaRPr>
            </a:p>
          </p:txBody>
        </p:sp>
      </p:grpSp>
      <p:grpSp>
        <p:nvGrpSpPr>
          <p:cNvPr id="3" name="组合 2">
            <a:extLst>
              <a:ext uri="{FF2B5EF4-FFF2-40B4-BE49-F238E27FC236}">
                <a16:creationId xmlns="" xmlns:a16="http://schemas.microsoft.com/office/drawing/2014/main" id="{C8A51B8F-337D-4FE0-9134-876BCC6A7120}"/>
              </a:ext>
            </a:extLst>
          </p:cNvPr>
          <p:cNvGrpSpPr/>
          <p:nvPr/>
        </p:nvGrpSpPr>
        <p:grpSpPr>
          <a:xfrm>
            <a:off x="6555437" y="4628576"/>
            <a:ext cx="3982388" cy="1075312"/>
            <a:chOff x="6555437" y="4628576"/>
            <a:chExt cx="3982388" cy="1075312"/>
          </a:xfrm>
        </p:grpSpPr>
        <p:grpSp>
          <p:nvGrpSpPr>
            <p:cNvPr id="18447" name="组合 26">
              <a:extLst>
                <a:ext uri="{FF2B5EF4-FFF2-40B4-BE49-F238E27FC236}">
                  <a16:creationId xmlns="" xmlns:a16="http://schemas.microsoft.com/office/drawing/2014/main" id="{F2C2CC43-3558-4BFB-8E2B-EA781F2A0CAE}"/>
                </a:ext>
              </a:extLst>
            </p:cNvPr>
            <p:cNvGrpSpPr>
              <a:grpSpLocks/>
            </p:cNvGrpSpPr>
            <p:nvPr/>
          </p:nvGrpSpPr>
          <p:grpSpPr bwMode="auto">
            <a:xfrm>
              <a:off x="6555437" y="4628576"/>
              <a:ext cx="3982388" cy="1075312"/>
              <a:chOff x="1695449" y="3506399"/>
              <a:chExt cx="3982601" cy="1075127"/>
            </a:xfrm>
          </p:grpSpPr>
          <p:grpSp>
            <p:nvGrpSpPr>
              <p:cNvPr id="18448" name="组合 27">
                <a:extLst>
                  <a:ext uri="{FF2B5EF4-FFF2-40B4-BE49-F238E27FC236}">
                    <a16:creationId xmlns="" xmlns:a16="http://schemas.microsoft.com/office/drawing/2014/main" id="{DEFB812B-72E9-4357-8063-29A824B3F4AC}"/>
                  </a:ext>
                </a:extLst>
              </p:cNvPr>
              <p:cNvGrpSpPr>
                <a:grpSpLocks/>
              </p:cNvGrpSpPr>
              <p:nvPr/>
            </p:nvGrpSpPr>
            <p:grpSpPr bwMode="auto">
              <a:xfrm>
                <a:off x="1695449" y="4188538"/>
                <a:ext cx="3982601" cy="392988"/>
                <a:chOff x="1695449" y="3811588"/>
                <a:chExt cx="3982601" cy="538761"/>
              </a:xfrm>
            </p:grpSpPr>
            <p:sp>
              <p:nvSpPr>
                <p:cNvPr id="32" name="矩形: 圆角 31">
                  <a:extLst>
                    <a:ext uri="{FF2B5EF4-FFF2-40B4-BE49-F238E27FC236}">
                      <a16:creationId xmlns="" xmlns:a16="http://schemas.microsoft.com/office/drawing/2014/main" id="{7A9B36AB-3A61-4A1C-BB84-FE9403941786}"/>
                    </a:ext>
                  </a:extLst>
                </p:cNvPr>
                <p:cNvSpPr/>
                <p:nvPr/>
              </p:nvSpPr>
              <p:spPr>
                <a:xfrm>
                  <a:off x="1694800" y="3812881"/>
                  <a:ext cx="3983250" cy="537468"/>
                </a:xfrm>
                <a:prstGeom prst="roundRect">
                  <a:avLst>
                    <a:gd name="adj" fmla="val 50000"/>
                  </a:avLst>
                </a:prstGeom>
                <a:solidFill>
                  <a:schemeClr val="bg1"/>
                </a:solidFill>
                <a:ln>
                  <a:noFill/>
                </a:ln>
                <a:effectLst>
                  <a:outerShdw blurRad="317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矩形: 圆角 32">
                  <a:extLst>
                    <a:ext uri="{FF2B5EF4-FFF2-40B4-BE49-F238E27FC236}">
                      <a16:creationId xmlns="" xmlns:a16="http://schemas.microsoft.com/office/drawing/2014/main" id="{F3CE6D63-D471-4F9B-8EF8-BA5383E916E5}"/>
                    </a:ext>
                  </a:extLst>
                </p:cNvPr>
                <p:cNvSpPr/>
                <p:nvPr/>
              </p:nvSpPr>
              <p:spPr>
                <a:xfrm>
                  <a:off x="1694800" y="3812881"/>
                  <a:ext cx="2925918" cy="537468"/>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18449" name="组合 28">
                <a:extLst>
                  <a:ext uri="{FF2B5EF4-FFF2-40B4-BE49-F238E27FC236}">
                    <a16:creationId xmlns="" xmlns:a16="http://schemas.microsoft.com/office/drawing/2014/main" id="{3613BF48-13DE-4173-90E0-8931F95D40E8}"/>
                  </a:ext>
                </a:extLst>
              </p:cNvPr>
              <p:cNvGrpSpPr>
                <a:grpSpLocks/>
              </p:cNvGrpSpPr>
              <p:nvPr/>
            </p:nvGrpSpPr>
            <p:grpSpPr bwMode="auto">
              <a:xfrm>
                <a:off x="1758471" y="3506399"/>
                <a:ext cx="3558513" cy="594018"/>
                <a:chOff x="8306896" y="1629908"/>
                <a:chExt cx="4319822" cy="594018"/>
              </a:xfrm>
            </p:grpSpPr>
            <p:sp>
              <p:nvSpPr>
                <p:cNvPr id="30" name="文本框 6">
                  <a:extLst>
                    <a:ext uri="{FF2B5EF4-FFF2-40B4-BE49-F238E27FC236}">
                      <a16:creationId xmlns="" xmlns:a16="http://schemas.microsoft.com/office/drawing/2014/main" id="{AB2C42C7-94B1-4429-A48D-8DD4C54E9909}"/>
                    </a:ext>
                  </a:extLst>
                </p:cNvPr>
                <p:cNvSpPr txBox="1"/>
                <p:nvPr/>
              </p:nvSpPr>
              <p:spPr>
                <a:xfrm>
                  <a:off x="8306896" y="1951287"/>
                  <a:ext cx="4319822" cy="272639"/>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a:latin typeface="+mn-lt"/>
                      <a:ea typeface="+mn-ea"/>
                    </a:rPr>
                    <a:t>包图网提供全面且质优的多品类设计素材打破传统素材</a:t>
                  </a:r>
                </a:p>
              </p:txBody>
            </p:sp>
            <p:sp>
              <p:nvSpPr>
                <p:cNvPr id="31" name="文本框 7">
                  <a:extLst>
                    <a:ext uri="{FF2B5EF4-FFF2-40B4-BE49-F238E27FC236}">
                      <a16:creationId xmlns="" xmlns:a16="http://schemas.microsoft.com/office/drawing/2014/main" id="{6BE9095B-9ABF-480D-A401-D2B227FE56BE}"/>
                    </a:ext>
                  </a:extLst>
                </p:cNvPr>
                <p:cNvSpPr txBox="1"/>
                <p:nvPr/>
              </p:nvSpPr>
              <p:spPr>
                <a:xfrm>
                  <a:off x="8306897" y="1629908"/>
                  <a:ext cx="175020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grpSp>
        <p:sp>
          <p:nvSpPr>
            <p:cNvPr id="37" name="文本框 7">
              <a:extLst>
                <a:ext uri="{FF2B5EF4-FFF2-40B4-BE49-F238E27FC236}">
                  <a16:creationId xmlns="" xmlns:a16="http://schemas.microsoft.com/office/drawing/2014/main" id="{60573305-E99B-44E7-9F71-A701BCA64B2F}"/>
                </a:ext>
              </a:extLst>
            </p:cNvPr>
            <p:cNvSpPr txBox="1"/>
            <p:nvPr/>
          </p:nvSpPr>
          <p:spPr>
            <a:xfrm>
              <a:off x="8358349" y="5297970"/>
              <a:ext cx="1014774" cy="400110"/>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914400" fontAlgn="auto">
                <a:spcBef>
                  <a:spcPts val="0"/>
                </a:spcBef>
                <a:spcAft>
                  <a:spcPts val="0"/>
                </a:spcAft>
                <a:defRPr/>
              </a:pPr>
              <a:r>
                <a:rPr lang="en-US" altLang="zh-CN" sz="2000" kern="0" dirty="0">
                  <a:gradFill>
                    <a:gsLst>
                      <a:gs pos="0">
                        <a:schemeClr val="bg1"/>
                      </a:gs>
                      <a:gs pos="100000">
                        <a:schemeClr val="bg1">
                          <a:lumMod val="95000"/>
                        </a:schemeClr>
                      </a:gs>
                    </a:gsLst>
                    <a:lin ang="5400000" scaled="1"/>
                  </a:gradFill>
                  <a:latin typeface="Century Gothic" panose="020B0502020202020204" pitchFamily="34" charset="0"/>
                </a:rPr>
                <a:t>76%</a:t>
              </a:r>
              <a:endParaRPr lang="zh-CN" altLang="en-US" sz="2000" kern="0" dirty="0">
                <a:gradFill>
                  <a:gsLst>
                    <a:gs pos="0">
                      <a:schemeClr val="bg1"/>
                    </a:gs>
                    <a:gs pos="100000">
                      <a:schemeClr val="bg1">
                        <a:lumMod val="95000"/>
                      </a:schemeClr>
                    </a:gs>
                  </a:gsLst>
                  <a:lin ang="5400000" scaled="1"/>
                </a:gradFill>
                <a:latin typeface="Century Gothic" panose="020B0502020202020204" pitchFamily="34" charset="0"/>
              </a:endParaRPr>
            </a:p>
          </p:txBody>
        </p:sp>
      </p:grpSp>
      <p:grpSp>
        <p:nvGrpSpPr>
          <p:cNvPr id="12" name="组合 11">
            <a:extLst>
              <a:ext uri="{FF2B5EF4-FFF2-40B4-BE49-F238E27FC236}">
                <a16:creationId xmlns="" xmlns:a16="http://schemas.microsoft.com/office/drawing/2014/main" id="{276EEBB0-2B50-4007-BB0F-1FA3DF32F921}"/>
              </a:ext>
            </a:extLst>
          </p:cNvPr>
          <p:cNvGrpSpPr/>
          <p:nvPr/>
        </p:nvGrpSpPr>
        <p:grpSpPr>
          <a:xfrm>
            <a:off x="1722438" y="4628576"/>
            <a:ext cx="3982388" cy="1075312"/>
            <a:chOff x="1722438" y="4628576"/>
            <a:chExt cx="3982388" cy="1075312"/>
          </a:xfrm>
        </p:grpSpPr>
        <p:grpSp>
          <p:nvGrpSpPr>
            <p:cNvPr id="18445" name="组合 12">
              <a:extLst>
                <a:ext uri="{FF2B5EF4-FFF2-40B4-BE49-F238E27FC236}">
                  <a16:creationId xmlns="" xmlns:a16="http://schemas.microsoft.com/office/drawing/2014/main" id="{BC4BA833-1D15-4E48-880B-ACDF64D85389}"/>
                </a:ext>
              </a:extLst>
            </p:cNvPr>
            <p:cNvGrpSpPr>
              <a:grpSpLocks/>
            </p:cNvGrpSpPr>
            <p:nvPr/>
          </p:nvGrpSpPr>
          <p:grpSpPr bwMode="auto">
            <a:xfrm>
              <a:off x="1722438" y="4628576"/>
              <a:ext cx="3982388" cy="1075312"/>
              <a:chOff x="1695449" y="3506399"/>
              <a:chExt cx="3982601" cy="1075127"/>
            </a:xfrm>
          </p:grpSpPr>
          <p:grpSp>
            <p:nvGrpSpPr>
              <p:cNvPr id="18460" name="组合 13">
                <a:extLst>
                  <a:ext uri="{FF2B5EF4-FFF2-40B4-BE49-F238E27FC236}">
                    <a16:creationId xmlns="" xmlns:a16="http://schemas.microsoft.com/office/drawing/2014/main" id="{CB4C38E0-7116-4C27-893C-BEFC3D01531C}"/>
                  </a:ext>
                </a:extLst>
              </p:cNvPr>
              <p:cNvGrpSpPr>
                <a:grpSpLocks/>
              </p:cNvGrpSpPr>
              <p:nvPr/>
            </p:nvGrpSpPr>
            <p:grpSpPr bwMode="auto">
              <a:xfrm>
                <a:off x="1695449" y="4188538"/>
                <a:ext cx="3982601" cy="392988"/>
                <a:chOff x="1695449" y="3811588"/>
                <a:chExt cx="3982601" cy="538761"/>
              </a:xfrm>
            </p:grpSpPr>
            <p:sp>
              <p:nvSpPr>
                <p:cNvPr id="18" name="矩形: 圆角 17">
                  <a:extLst>
                    <a:ext uri="{FF2B5EF4-FFF2-40B4-BE49-F238E27FC236}">
                      <a16:creationId xmlns="" xmlns:a16="http://schemas.microsoft.com/office/drawing/2014/main" id="{807A6081-25E6-45EF-B4EC-2EFE19C3F43D}"/>
                    </a:ext>
                  </a:extLst>
                </p:cNvPr>
                <p:cNvSpPr/>
                <p:nvPr/>
              </p:nvSpPr>
              <p:spPr>
                <a:xfrm>
                  <a:off x="1695449" y="3812881"/>
                  <a:ext cx="3983250" cy="537468"/>
                </a:xfrm>
                <a:prstGeom prst="roundRect">
                  <a:avLst>
                    <a:gd name="adj" fmla="val 50000"/>
                  </a:avLst>
                </a:prstGeom>
                <a:solidFill>
                  <a:schemeClr val="bg1"/>
                </a:solidFill>
                <a:ln>
                  <a:noFill/>
                </a:ln>
                <a:effectLst>
                  <a:outerShdw blurRad="317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矩形: 圆角 18">
                  <a:extLst>
                    <a:ext uri="{FF2B5EF4-FFF2-40B4-BE49-F238E27FC236}">
                      <a16:creationId xmlns="" xmlns:a16="http://schemas.microsoft.com/office/drawing/2014/main" id="{ACC872B4-B621-4F86-BF17-021B4E378CB4}"/>
                    </a:ext>
                  </a:extLst>
                </p:cNvPr>
                <p:cNvSpPr/>
                <p:nvPr/>
              </p:nvSpPr>
              <p:spPr>
                <a:xfrm>
                  <a:off x="1695449" y="3812881"/>
                  <a:ext cx="3559365" cy="537468"/>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18461" name="组合 14">
                <a:extLst>
                  <a:ext uri="{FF2B5EF4-FFF2-40B4-BE49-F238E27FC236}">
                    <a16:creationId xmlns="" xmlns:a16="http://schemas.microsoft.com/office/drawing/2014/main" id="{A9701395-1100-4D03-B9AC-B7EDAD63D02E}"/>
                  </a:ext>
                </a:extLst>
              </p:cNvPr>
              <p:cNvGrpSpPr>
                <a:grpSpLocks/>
              </p:cNvGrpSpPr>
              <p:nvPr/>
            </p:nvGrpSpPr>
            <p:grpSpPr bwMode="auto">
              <a:xfrm>
                <a:off x="1758471" y="3506399"/>
                <a:ext cx="3558513" cy="594018"/>
                <a:chOff x="8306896" y="1629908"/>
                <a:chExt cx="4319822" cy="594018"/>
              </a:xfrm>
            </p:grpSpPr>
            <p:sp>
              <p:nvSpPr>
                <p:cNvPr id="16" name="文本框 6">
                  <a:extLst>
                    <a:ext uri="{FF2B5EF4-FFF2-40B4-BE49-F238E27FC236}">
                      <a16:creationId xmlns="" xmlns:a16="http://schemas.microsoft.com/office/drawing/2014/main" id="{A76A6252-5746-4344-A53A-8253B5197DC2}"/>
                    </a:ext>
                  </a:extLst>
                </p:cNvPr>
                <p:cNvSpPr txBox="1"/>
                <p:nvPr/>
              </p:nvSpPr>
              <p:spPr>
                <a:xfrm>
                  <a:off x="8306896" y="1951287"/>
                  <a:ext cx="4319822" cy="272639"/>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a:latin typeface="+mn-lt"/>
                      <a:ea typeface="+mn-ea"/>
                    </a:rPr>
                    <a:t>包图网提供全面且质优的多品类设计素材打破传统素材</a:t>
                  </a:r>
                </a:p>
              </p:txBody>
            </p:sp>
            <p:sp>
              <p:nvSpPr>
                <p:cNvPr id="17" name="文本框 7">
                  <a:extLst>
                    <a:ext uri="{FF2B5EF4-FFF2-40B4-BE49-F238E27FC236}">
                      <a16:creationId xmlns="" xmlns:a16="http://schemas.microsoft.com/office/drawing/2014/main" id="{9A86E38D-62EB-4906-83BF-430ED00A9FEC}"/>
                    </a:ext>
                  </a:extLst>
                </p:cNvPr>
                <p:cNvSpPr txBox="1"/>
                <p:nvPr/>
              </p:nvSpPr>
              <p:spPr>
                <a:xfrm>
                  <a:off x="8306897" y="1629908"/>
                  <a:ext cx="175020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grpSp>
        <p:sp>
          <p:nvSpPr>
            <p:cNvPr id="38" name="文本框 7">
              <a:extLst>
                <a:ext uri="{FF2B5EF4-FFF2-40B4-BE49-F238E27FC236}">
                  <a16:creationId xmlns="" xmlns:a16="http://schemas.microsoft.com/office/drawing/2014/main" id="{E63E74B8-E331-44A9-94A0-58990E74B32B}"/>
                </a:ext>
              </a:extLst>
            </p:cNvPr>
            <p:cNvSpPr txBox="1"/>
            <p:nvPr/>
          </p:nvSpPr>
          <p:spPr>
            <a:xfrm>
              <a:off x="4200879" y="5297970"/>
              <a:ext cx="1014774" cy="400110"/>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914400" fontAlgn="auto">
                <a:spcBef>
                  <a:spcPts val="0"/>
                </a:spcBef>
                <a:spcAft>
                  <a:spcPts val="0"/>
                </a:spcAft>
                <a:defRPr/>
              </a:pPr>
              <a:r>
                <a:rPr lang="en-US" altLang="zh-CN" sz="2000" kern="0" dirty="0">
                  <a:gradFill>
                    <a:gsLst>
                      <a:gs pos="0">
                        <a:schemeClr val="bg1"/>
                      </a:gs>
                      <a:gs pos="100000">
                        <a:schemeClr val="bg1">
                          <a:lumMod val="95000"/>
                        </a:schemeClr>
                      </a:gs>
                    </a:gsLst>
                    <a:lin ang="5400000" scaled="1"/>
                  </a:gradFill>
                  <a:latin typeface="Century Gothic" panose="020B0502020202020204" pitchFamily="34" charset="0"/>
                </a:rPr>
                <a:t>92%</a:t>
              </a:r>
              <a:endParaRPr lang="zh-CN" altLang="en-US" sz="2000" kern="0" dirty="0">
                <a:gradFill>
                  <a:gsLst>
                    <a:gs pos="0">
                      <a:schemeClr val="bg1"/>
                    </a:gs>
                    <a:gs pos="100000">
                      <a:schemeClr val="bg1">
                        <a:lumMod val="95000"/>
                      </a:schemeClr>
                    </a:gs>
                  </a:gsLst>
                  <a:lin ang="5400000" scaled="1"/>
                </a:gradFill>
                <a:latin typeface="Century Gothic" panose="020B0502020202020204" pitchFamily="34" charset="0"/>
              </a:endParaRPr>
            </a:p>
          </p:txBody>
        </p:sp>
      </p:grpSp>
      <p:sp>
        <p:nvSpPr>
          <p:cNvPr id="39" name="矩形 38">
            <a:extLst>
              <a:ext uri="{FF2B5EF4-FFF2-40B4-BE49-F238E27FC236}">
                <a16:creationId xmlns="" xmlns:a16="http://schemas.microsoft.com/office/drawing/2014/main" id="{4C6E57E1-2C93-4A5F-AA9B-F11344EA48DA}"/>
              </a:ext>
            </a:extLst>
          </p:cNvPr>
          <p:cNvSpPr/>
          <p:nvPr/>
        </p:nvSpPr>
        <p:spPr>
          <a:xfrm>
            <a:off x="4092575" y="657225"/>
            <a:ext cx="6769100" cy="936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 name="矩形 39">
            <a:extLst>
              <a:ext uri="{FF2B5EF4-FFF2-40B4-BE49-F238E27FC236}">
                <a16:creationId xmlns="" xmlns:a16="http://schemas.microsoft.com/office/drawing/2014/main" id="{78E5BABB-54E5-47D4-BCC9-8534534A93DC}"/>
              </a:ext>
            </a:extLst>
          </p:cNvPr>
          <p:cNvSpPr/>
          <p:nvPr/>
        </p:nvSpPr>
        <p:spPr>
          <a:xfrm>
            <a:off x="11020425" y="657225"/>
            <a:ext cx="433388" cy="9366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矩形 40">
            <a:extLst>
              <a:ext uri="{FF2B5EF4-FFF2-40B4-BE49-F238E27FC236}">
                <a16:creationId xmlns="" xmlns:a16="http://schemas.microsoft.com/office/drawing/2014/main" id="{2C963BD4-266F-46F3-A93A-2A0C8E67DAB1}"/>
              </a:ext>
            </a:extLst>
          </p:cNvPr>
          <p:cNvSpPr/>
          <p:nvPr/>
        </p:nvSpPr>
        <p:spPr>
          <a:xfrm>
            <a:off x="11612563" y="657225"/>
            <a:ext cx="431800" cy="9366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4" name="组合 2">
            <a:extLst>
              <a:ext uri="{FF2B5EF4-FFF2-40B4-BE49-F238E27FC236}">
                <a16:creationId xmlns="" xmlns:a16="http://schemas.microsoft.com/office/drawing/2014/main" id="{E3226E46-635B-4E31-BF13-0488465887DC}"/>
              </a:ext>
            </a:extLst>
          </p:cNvPr>
          <p:cNvGrpSpPr>
            <a:grpSpLocks/>
          </p:cNvGrpSpPr>
          <p:nvPr/>
        </p:nvGrpSpPr>
        <p:grpSpPr bwMode="auto">
          <a:xfrm>
            <a:off x="750888" y="441325"/>
            <a:ext cx="4927600" cy="742950"/>
            <a:chOff x="184971" y="101893"/>
            <a:chExt cx="4927598" cy="743559"/>
          </a:xfrm>
        </p:grpSpPr>
        <p:sp>
          <p:nvSpPr>
            <p:cNvPr id="4" name="文本框 7">
              <a:extLst>
                <a:ext uri="{FF2B5EF4-FFF2-40B4-BE49-F238E27FC236}">
                  <a16:creationId xmlns="" xmlns:a16="http://schemas.microsoft.com/office/drawing/2014/main" id="{8C59AF40-974A-4D95-BB07-EF065A0231F6}"/>
                </a:ext>
              </a:extLst>
            </p:cNvPr>
            <p:cNvSpPr txBox="1"/>
            <p:nvPr/>
          </p:nvSpPr>
          <p:spPr>
            <a:xfrm>
              <a:off x="184971" y="101893"/>
              <a:ext cx="4927598" cy="584775"/>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en-US" altLang="zh-CN" sz="3200" b="1" kern="0" dirty="0">
                  <a:gradFill>
                    <a:gsLst>
                      <a:gs pos="0">
                        <a:schemeClr val="tx1">
                          <a:lumMod val="95000"/>
                          <a:lumOff val="5000"/>
                        </a:schemeClr>
                      </a:gs>
                      <a:gs pos="100000">
                        <a:schemeClr val="tx1">
                          <a:lumMod val="75000"/>
                          <a:lumOff val="25000"/>
                        </a:schemeClr>
                      </a:gs>
                    </a:gsLst>
                    <a:lin ang="5400000" scaled="1"/>
                  </a:gradFill>
                </a:rPr>
                <a:t>04. </a:t>
              </a:r>
              <a:r>
                <a:rPr lang="zh-CN" altLang="en-US" sz="3200" b="1" kern="0" dirty="0">
                  <a:gradFill>
                    <a:gsLst>
                      <a:gs pos="0">
                        <a:schemeClr val="tx1">
                          <a:lumMod val="95000"/>
                          <a:lumOff val="5000"/>
                        </a:schemeClr>
                      </a:gs>
                      <a:gs pos="100000">
                        <a:schemeClr val="tx1">
                          <a:lumMod val="75000"/>
                          <a:lumOff val="25000"/>
                        </a:schemeClr>
                      </a:gs>
                    </a:gsLst>
                    <a:lin ang="5400000" scaled="1"/>
                  </a:gradFill>
                </a:rPr>
                <a:t>规划展望</a:t>
              </a:r>
            </a:p>
          </p:txBody>
        </p:sp>
        <p:sp>
          <p:nvSpPr>
            <p:cNvPr id="5" name="文本框 4">
              <a:extLst>
                <a:ext uri="{FF2B5EF4-FFF2-40B4-BE49-F238E27FC236}">
                  <a16:creationId xmlns="" xmlns:a16="http://schemas.microsoft.com/office/drawing/2014/main" id="{A844A189-3D36-4183-B807-A602AC94C58C}"/>
                </a:ext>
              </a:extLst>
            </p:cNvPr>
            <p:cNvSpPr txBox="1"/>
            <p:nvPr/>
          </p:nvSpPr>
          <p:spPr>
            <a:xfrm>
              <a:off x="184971" y="599231"/>
              <a:ext cx="3765182" cy="246221"/>
            </a:xfrm>
            <a:prstGeom prst="rect">
              <a:avLst/>
            </a:prstGeom>
            <a:noFill/>
          </p:spPr>
          <p:txBody>
            <a:bodyPr>
              <a:spAutoFit/>
              <a:scene3d>
                <a:camera prst="orthographicFront"/>
                <a:lightRig rig="threePt" dir="t"/>
              </a:scene3d>
              <a:sp3d contourW="12700"/>
            </a:bodyPr>
            <a:lstStyle/>
            <a:p>
              <a:pPr eaLnBrk="1" fontAlgn="auto" hangingPunct="1">
                <a:spcBef>
                  <a:spcPts val="0"/>
                </a:spcBef>
                <a:spcAft>
                  <a:spcPts val="0"/>
                </a:spcAft>
                <a:defRPr/>
              </a:pPr>
              <a:r>
                <a:rPr lang="en-US" altLang="zh-CN" sz="1000" dirty="0">
                  <a:gradFill>
                    <a:gsLst>
                      <a:gs pos="0">
                        <a:schemeClr val="tx1">
                          <a:lumMod val="50000"/>
                          <a:lumOff val="50000"/>
                        </a:schemeClr>
                      </a:gs>
                      <a:gs pos="100000">
                        <a:schemeClr val="bg1">
                          <a:lumMod val="75000"/>
                        </a:schemeClr>
                      </a:gs>
                    </a:gsLst>
                    <a:lin ang="5400000" scaled="1"/>
                  </a:gradFill>
                  <a:latin typeface="Century Gothic" panose="020B0502020202020204" pitchFamily="34" charset="0"/>
                  <a:ea typeface="+mn-ea"/>
                </a:rPr>
                <a:t>The user can demonstrate on a projector or computer</a:t>
              </a:r>
            </a:p>
          </p:txBody>
        </p:sp>
      </p:grpSp>
      <p:grpSp>
        <p:nvGrpSpPr>
          <p:cNvPr id="28675" name="组合 9">
            <a:extLst>
              <a:ext uri="{FF2B5EF4-FFF2-40B4-BE49-F238E27FC236}">
                <a16:creationId xmlns="" xmlns:a16="http://schemas.microsoft.com/office/drawing/2014/main" id="{C188F527-56B4-4ABD-A199-E60B47E1B78F}"/>
              </a:ext>
            </a:extLst>
          </p:cNvPr>
          <p:cNvGrpSpPr>
            <a:grpSpLocks/>
          </p:cNvGrpSpPr>
          <p:nvPr/>
        </p:nvGrpSpPr>
        <p:grpSpPr bwMode="auto">
          <a:xfrm>
            <a:off x="1866900" y="1462088"/>
            <a:ext cx="7478713" cy="3595687"/>
            <a:chOff x="2000401" y="1519358"/>
            <a:chExt cx="7479053" cy="3595066"/>
          </a:xfrm>
        </p:grpSpPr>
        <p:sp>
          <p:nvSpPr>
            <p:cNvPr id="2" name="弧形 1">
              <a:extLst>
                <a:ext uri="{FF2B5EF4-FFF2-40B4-BE49-F238E27FC236}">
                  <a16:creationId xmlns="" xmlns:a16="http://schemas.microsoft.com/office/drawing/2014/main" id="{950C91F9-38C8-47E6-8393-D15514F277FB}"/>
                </a:ext>
              </a:extLst>
            </p:cNvPr>
            <p:cNvSpPr/>
            <p:nvPr/>
          </p:nvSpPr>
          <p:spPr>
            <a:xfrm>
              <a:off x="2190910" y="1616178"/>
              <a:ext cx="7155188" cy="3498246"/>
            </a:xfrm>
            <a:custGeom>
              <a:avLst/>
              <a:gdLst>
                <a:gd name="connsiteX0" fmla="*/ 10689833 w 11080750"/>
                <a:gd name="connsiteY0" fmla="*/ 7584596 h 11080750"/>
                <a:gd name="connsiteX1" fmla="*/ 3534027 w 11080750"/>
                <a:gd name="connsiteY1" fmla="*/ 10704707 h 11080750"/>
                <a:gd name="connsiteX2" fmla="*/ 5540375 w 11080750"/>
                <a:gd name="connsiteY2" fmla="*/ 5540375 h 11080750"/>
                <a:gd name="connsiteX3" fmla="*/ 10689833 w 11080750"/>
                <a:gd name="connsiteY3" fmla="*/ 7584596 h 11080750"/>
                <a:gd name="connsiteX0" fmla="*/ 10689833 w 11080750"/>
                <a:gd name="connsiteY0" fmla="*/ 7584596 h 11080750"/>
                <a:gd name="connsiteX1" fmla="*/ 3534027 w 11080750"/>
                <a:gd name="connsiteY1" fmla="*/ 10704707 h 11080750"/>
                <a:gd name="connsiteX0" fmla="*/ 7155806 w 7155806"/>
                <a:gd name="connsiteY0" fmla="*/ 0 h 3497599"/>
                <a:gd name="connsiteX1" fmla="*/ 0 w 7155806"/>
                <a:gd name="connsiteY1" fmla="*/ 3120111 h 3497599"/>
                <a:gd name="connsiteX2" fmla="*/ 7155806 w 7155806"/>
                <a:gd name="connsiteY2" fmla="*/ 0 h 3497599"/>
                <a:gd name="connsiteX0" fmla="*/ 7155806 w 7155806"/>
                <a:gd name="connsiteY0" fmla="*/ 0 h 3497599"/>
                <a:gd name="connsiteX1" fmla="*/ 0 w 7155806"/>
                <a:gd name="connsiteY1" fmla="*/ 3120111 h 3497599"/>
                <a:gd name="connsiteX0" fmla="*/ 7212644 w 7212644"/>
                <a:gd name="connsiteY0" fmla="*/ 0 h 3497599"/>
                <a:gd name="connsiteX1" fmla="*/ 56838 w 7212644"/>
                <a:gd name="connsiteY1" fmla="*/ 3120111 h 3497599"/>
                <a:gd name="connsiteX2" fmla="*/ 7212644 w 7212644"/>
                <a:gd name="connsiteY2" fmla="*/ 0 h 3497599"/>
                <a:gd name="connsiteX0" fmla="*/ 7212644 w 7212644"/>
                <a:gd name="connsiteY0" fmla="*/ 0 h 3497599"/>
                <a:gd name="connsiteX1" fmla="*/ 56838 w 7212644"/>
                <a:gd name="connsiteY1" fmla="*/ 3120111 h 3497599"/>
                <a:gd name="connsiteX2" fmla="*/ 3912777 w 7212644"/>
                <a:gd name="connsiteY2" fmla="*/ 1391846 h 3497599"/>
                <a:gd name="connsiteX0" fmla="*/ 7212644 w 7212644"/>
                <a:gd name="connsiteY0" fmla="*/ 0 h 3497599"/>
                <a:gd name="connsiteX1" fmla="*/ 56838 w 7212644"/>
                <a:gd name="connsiteY1" fmla="*/ 3120111 h 3497599"/>
                <a:gd name="connsiteX2" fmla="*/ 7212644 w 7212644"/>
                <a:gd name="connsiteY2" fmla="*/ 0 h 3497599"/>
                <a:gd name="connsiteX0" fmla="*/ 7212644 w 7212644"/>
                <a:gd name="connsiteY0" fmla="*/ 0 h 3497599"/>
                <a:gd name="connsiteX1" fmla="*/ 56838 w 7212644"/>
                <a:gd name="connsiteY1" fmla="*/ 3120111 h 3497599"/>
                <a:gd name="connsiteX2" fmla="*/ 3912777 w 7212644"/>
                <a:gd name="connsiteY2" fmla="*/ 1391846 h 3497599"/>
                <a:gd name="connsiteX3" fmla="*/ 7212644 w 7212644"/>
                <a:gd name="connsiteY3" fmla="*/ 0 h 3497599"/>
                <a:gd name="connsiteX0" fmla="*/ 7212613 w 7212613"/>
                <a:gd name="connsiteY0" fmla="*/ 0 h 3497599"/>
                <a:gd name="connsiteX1" fmla="*/ 56807 w 7212613"/>
                <a:gd name="connsiteY1" fmla="*/ 3120111 h 3497599"/>
                <a:gd name="connsiteX2" fmla="*/ 7212613 w 7212613"/>
                <a:gd name="connsiteY2" fmla="*/ 0 h 3497599"/>
                <a:gd name="connsiteX0" fmla="*/ 3912746 w 7212613"/>
                <a:gd name="connsiteY0" fmla="*/ 1391846 h 3497599"/>
                <a:gd name="connsiteX1" fmla="*/ 7212613 w 7212613"/>
                <a:gd name="connsiteY1" fmla="*/ 0 h 3497599"/>
                <a:gd name="connsiteX2" fmla="*/ 56807 w 7212613"/>
                <a:gd name="connsiteY2" fmla="*/ 3120111 h 3497599"/>
                <a:gd name="connsiteX3" fmla="*/ 4004186 w 7212613"/>
                <a:gd name="connsiteY3" fmla="*/ 1483286 h 3497599"/>
                <a:gd name="connsiteX0" fmla="*/ 7155806 w 7155806"/>
                <a:gd name="connsiteY0" fmla="*/ 0 h 3497599"/>
                <a:gd name="connsiteX1" fmla="*/ 0 w 7155806"/>
                <a:gd name="connsiteY1" fmla="*/ 3120111 h 3497599"/>
                <a:gd name="connsiteX2" fmla="*/ 7155806 w 7155806"/>
                <a:gd name="connsiteY2" fmla="*/ 0 h 3497599"/>
                <a:gd name="connsiteX0" fmla="*/ 3855939 w 7155806"/>
                <a:gd name="connsiteY0" fmla="*/ 1391846 h 3497599"/>
                <a:gd name="connsiteX1" fmla="*/ 7155806 w 7155806"/>
                <a:gd name="connsiteY1" fmla="*/ 0 h 3497599"/>
                <a:gd name="connsiteX2" fmla="*/ 0 w 7155806"/>
                <a:gd name="connsiteY2" fmla="*/ 3120111 h 3497599"/>
                <a:gd name="connsiteX0" fmla="*/ 7155806 w 7155806"/>
                <a:gd name="connsiteY0" fmla="*/ 0 h 3497599"/>
                <a:gd name="connsiteX1" fmla="*/ 0 w 7155806"/>
                <a:gd name="connsiteY1" fmla="*/ 3120111 h 3497599"/>
                <a:gd name="connsiteX2" fmla="*/ 7155806 w 7155806"/>
                <a:gd name="connsiteY2" fmla="*/ 0 h 3497599"/>
                <a:gd name="connsiteX0" fmla="*/ 7155806 w 7155806"/>
                <a:gd name="connsiteY0" fmla="*/ 0 h 3497599"/>
                <a:gd name="connsiteX1" fmla="*/ 0 w 7155806"/>
                <a:gd name="connsiteY1" fmla="*/ 3120111 h 3497599"/>
                <a:gd name="connsiteX0" fmla="*/ 7155806 w 7155806"/>
                <a:gd name="connsiteY0" fmla="*/ 0 h 3497599"/>
                <a:gd name="connsiteX1" fmla="*/ 0 w 7155806"/>
                <a:gd name="connsiteY1" fmla="*/ 3120111 h 3497599"/>
                <a:gd name="connsiteX2" fmla="*/ 7155806 w 7155806"/>
                <a:gd name="connsiteY2" fmla="*/ 0 h 3497599"/>
                <a:gd name="connsiteX0" fmla="*/ 7155806 w 7155806"/>
                <a:gd name="connsiteY0" fmla="*/ 0 h 3497599"/>
                <a:gd name="connsiteX1" fmla="*/ 0 w 7155806"/>
                <a:gd name="connsiteY1" fmla="*/ 3120111 h 3497599"/>
                <a:gd name="connsiteX2" fmla="*/ 7155806 w 7155806"/>
                <a:gd name="connsiteY2" fmla="*/ 0 h 3497599"/>
                <a:gd name="connsiteX0" fmla="*/ 7155806 w 7155806"/>
                <a:gd name="connsiteY0" fmla="*/ 0 h 3497599"/>
                <a:gd name="connsiteX1" fmla="*/ 0 w 7155806"/>
                <a:gd name="connsiteY1" fmla="*/ 3120111 h 3497599"/>
                <a:gd name="connsiteX2" fmla="*/ 7155806 w 7155806"/>
                <a:gd name="connsiteY2" fmla="*/ 0 h 3497599"/>
                <a:gd name="connsiteX0" fmla="*/ 7155806 w 7155806"/>
                <a:gd name="connsiteY0" fmla="*/ 0 h 3497599"/>
                <a:gd name="connsiteX1" fmla="*/ 0 w 7155806"/>
                <a:gd name="connsiteY1" fmla="*/ 3120111 h 3497599"/>
                <a:gd name="connsiteX2" fmla="*/ 3737951 w 7155806"/>
                <a:gd name="connsiteY2" fmla="*/ 1539330 h 3497599"/>
                <a:gd name="connsiteX3" fmla="*/ 7155806 w 7155806"/>
                <a:gd name="connsiteY3" fmla="*/ 0 h 3497599"/>
                <a:gd name="connsiteX0" fmla="*/ 7155806 w 7155806"/>
                <a:gd name="connsiteY0" fmla="*/ 0 h 3497599"/>
                <a:gd name="connsiteX1" fmla="*/ 0 w 7155806"/>
                <a:gd name="connsiteY1" fmla="*/ 3120111 h 3497599"/>
                <a:gd name="connsiteX2" fmla="*/ 7155806 w 7155806"/>
                <a:gd name="connsiteY2" fmla="*/ 0 h 3497599"/>
                <a:gd name="connsiteX0" fmla="*/ 3737951 w 7155806"/>
                <a:gd name="connsiteY0" fmla="*/ 1539330 h 3497599"/>
                <a:gd name="connsiteX1" fmla="*/ 7155806 w 7155806"/>
                <a:gd name="connsiteY1" fmla="*/ 0 h 3497599"/>
                <a:gd name="connsiteX2" fmla="*/ 0 w 7155806"/>
                <a:gd name="connsiteY2" fmla="*/ 3120111 h 3497599"/>
                <a:gd name="connsiteX3" fmla="*/ 3829391 w 7155806"/>
                <a:gd name="connsiteY3" fmla="*/ 1630770 h 3497599"/>
                <a:gd name="connsiteX0" fmla="*/ 7155806 w 7155806"/>
                <a:gd name="connsiteY0" fmla="*/ 0 h 3497599"/>
                <a:gd name="connsiteX1" fmla="*/ 0 w 7155806"/>
                <a:gd name="connsiteY1" fmla="*/ 3120111 h 3497599"/>
                <a:gd name="connsiteX2" fmla="*/ 7155806 w 7155806"/>
                <a:gd name="connsiteY2" fmla="*/ 0 h 3497599"/>
                <a:gd name="connsiteX0" fmla="*/ 3737951 w 7155806"/>
                <a:gd name="connsiteY0" fmla="*/ 1539330 h 3497599"/>
                <a:gd name="connsiteX1" fmla="*/ 7155806 w 7155806"/>
                <a:gd name="connsiteY1" fmla="*/ 0 h 3497599"/>
                <a:gd name="connsiteX2" fmla="*/ 0 w 7155806"/>
                <a:gd name="connsiteY2" fmla="*/ 3120111 h 3497599"/>
                <a:gd name="connsiteX3" fmla="*/ 3593417 w 7155806"/>
                <a:gd name="connsiteY3" fmla="*/ 2840137 h 3497599"/>
                <a:gd name="connsiteX0" fmla="*/ 7155806 w 7155806"/>
                <a:gd name="connsiteY0" fmla="*/ 259973 h 3757572"/>
                <a:gd name="connsiteX1" fmla="*/ 0 w 7155806"/>
                <a:gd name="connsiteY1" fmla="*/ 3380084 h 3757572"/>
                <a:gd name="connsiteX2" fmla="*/ 7155806 w 7155806"/>
                <a:gd name="connsiteY2" fmla="*/ 259973 h 3757572"/>
                <a:gd name="connsiteX0" fmla="*/ 3030029 w 7155806"/>
                <a:gd name="connsiteY0" fmla="*/ 0 h 3757572"/>
                <a:gd name="connsiteX1" fmla="*/ 7155806 w 7155806"/>
                <a:gd name="connsiteY1" fmla="*/ 259973 h 3757572"/>
                <a:gd name="connsiteX2" fmla="*/ 0 w 7155806"/>
                <a:gd name="connsiteY2" fmla="*/ 3380084 h 3757572"/>
                <a:gd name="connsiteX3" fmla="*/ 3593417 w 7155806"/>
                <a:gd name="connsiteY3" fmla="*/ 3100110 h 3757572"/>
                <a:gd name="connsiteX0" fmla="*/ 7155806 w 7155806"/>
                <a:gd name="connsiteY0" fmla="*/ 259973 h 3757572"/>
                <a:gd name="connsiteX1" fmla="*/ 0 w 7155806"/>
                <a:gd name="connsiteY1" fmla="*/ 3380084 h 3757572"/>
                <a:gd name="connsiteX2" fmla="*/ 1879654 w 7155806"/>
                <a:gd name="connsiteY2" fmla="*/ 1061883 h 3757572"/>
                <a:gd name="connsiteX3" fmla="*/ 7155806 w 7155806"/>
                <a:gd name="connsiteY3" fmla="*/ 259973 h 3757572"/>
                <a:gd name="connsiteX0" fmla="*/ 3030029 w 7155806"/>
                <a:gd name="connsiteY0" fmla="*/ 0 h 3757572"/>
                <a:gd name="connsiteX1" fmla="*/ 7155806 w 7155806"/>
                <a:gd name="connsiteY1" fmla="*/ 259973 h 3757572"/>
                <a:gd name="connsiteX2" fmla="*/ 0 w 7155806"/>
                <a:gd name="connsiteY2" fmla="*/ 3380084 h 3757572"/>
                <a:gd name="connsiteX3" fmla="*/ 3593417 w 7155806"/>
                <a:gd name="connsiteY3" fmla="*/ 3100110 h 3757572"/>
                <a:gd name="connsiteX0" fmla="*/ 1879654 w 7155806"/>
                <a:gd name="connsiteY0" fmla="*/ 1061883 h 3757572"/>
                <a:gd name="connsiteX1" fmla="*/ 7155806 w 7155806"/>
                <a:gd name="connsiteY1" fmla="*/ 259973 h 3757572"/>
                <a:gd name="connsiteX2" fmla="*/ 0 w 7155806"/>
                <a:gd name="connsiteY2" fmla="*/ 3380084 h 3757572"/>
                <a:gd name="connsiteX3" fmla="*/ 1971094 w 7155806"/>
                <a:gd name="connsiteY3" fmla="*/ 1153323 h 3757572"/>
                <a:gd name="connsiteX0" fmla="*/ 3030029 w 7155806"/>
                <a:gd name="connsiteY0" fmla="*/ 0 h 3757572"/>
                <a:gd name="connsiteX1" fmla="*/ 7155806 w 7155806"/>
                <a:gd name="connsiteY1" fmla="*/ 259973 h 3757572"/>
                <a:gd name="connsiteX2" fmla="*/ 0 w 7155806"/>
                <a:gd name="connsiteY2" fmla="*/ 3380084 h 3757572"/>
                <a:gd name="connsiteX3" fmla="*/ 3593417 w 7155806"/>
                <a:gd name="connsiteY3" fmla="*/ 3100110 h 3757572"/>
                <a:gd name="connsiteX0" fmla="*/ 1879654 w 7155806"/>
                <a:gd name="connsiteY0" fmla="*/ 1061883 h 3757572"/>
                <a:gd name="connsiteX1" fmla="*/ 7155806 w 7155806"/>
                <a:gd name="connsiteY1" fmla="*/ 259973 h 3757572"/>
                <a:gd name="connsiteX2" fmla="*/ 0 w 7155806"/>
                <a:gd name="connsiteY2" fmla="*/ 3380084 h 3757572"/>
                <a:gd name="connsiteX3" fmla="*/ 2561030 w 7155806"/>
                <a:gd name="connsiteY3" fmla="*/ 2215207 h 3757572"/>
                <a:gd name="connsiteX0" fmla="*/ 3030029 w 7155806"/>
                <a:gd name="connsiteY0" fmla="*/ 0 h 3757572"/>
                <a:gd name="connsiteX1" fmla="*/ 7155806 w 7155806"/>
                <a:gd name="connsiteY1" fmla="*/ 259973 h 3757572"/>
                <a:gd name="connsiteX2" fmla="*/ 0 w 7155806"/>
                <a:gd name="connsiteY2" fmla="*/ 3380084 h 3757572"/>
                <a:gd name="connsiteX3" fmla="*/ 3593417 w 7155806"/>
                <a:gd name="connsiteY3" fmla="*/ 3100110 h 3757572"/>
                <a:gd name="connsiteX0" fmla="*/ 1879654 w 7155806"/>
                <a:gd name="connsiteY0" fmla="*/ 1061883 h 3757572"/>
                <a:gd name="connsiteX1" fmla="*/ 7155806 w 7155806"/>
                <a:gd name="connsiteY1" fmla="*/ 259973 h 3757572"/>
                <a:gd name="connsiteX2" fmla="*/ 0 w 7155806"/>
                <a:gd name="connsiteY2" fmla="*/ 3380084 h 3757572"/>
                <a:gd name="connsiteX0" fmla="*/ 3030029 w 7155806"/>
                <a:gd name="connsiteY0" fmla="*/ 0 h 3757572"/>
                <a:gd name="connsiteX1" fmla="*/ 7155806 w 7155806"/>
                <a:gd name="connsiteY1" fmla="*/ 259973 h 3757572"/>
                <a:gd name="connsiteX2" fmla="*/ 0 w 7155806"/>
                <a:gd name="connsiteY2" fmla="*/ 3380084 h 3757572"/>
                <a:gd name="connsiteX3" fmla="*/ 3593417 w 7155806"/>
                <a:gd name="connsiteY3" fmla="*/ 3100110 h 3757572"/>
                <a:gd name="connsiteX0" fmla="*/ 1879654 w 7155806"/>
                <a:gd name="connsiteY0" fmla="*/ 1061883 h 3757572"/>
                <a:gd name="connsiteX1" fmla="*/ 7155806 w 7155806"/>
                <a:gd name="connsiteY1" fmla="*/ 259973 h 3757572"/>
                <a:gd name="connsiteX2" fmla="*/ 0 w 7155806"/>
                <a:gd name="connsiteY2" fmla="*/ 3380084 h 3757572"/>
                <a:gd name="connsiteX0" fmla="*/ 3030029 w 7155806"/>
                <a:gd name="connsiteY0" fmla="*/ 0 h 3757572"/>
                <a:gd name="connsiteX1" fmla="*/ 7155806 w 7155806"/>
                <a:gd name="connsiteY1" fmla="*/ 259973 h 3757572"/>
                <a:gd name="connsiteX2" fmla="*/ 0 w 7155806"/>
                <a:gd name="connsiteY2" fmla="*/ 3380084 h 3757572"/>
                <a:gd name="connsiteX0" fmla="*/ 7155806 w 7155806"/>
                <a:gd name="connsiteY0" fmla="*/ 259973 h 3757572"/>
                <a:gd name="connsiteX1" fmla="*/ 0 w 7155806"/>
                <a:gd name="connsiteY1" fmla="*/ 3380084 h 3757572"/>
                <a:gd name="connsiteX0" fmla="*/ 3030029 w 7155806"/>
                <a:gd name="connsiteY0" fmla="*/ 0 h 3757572"/>
                <a:gd name="connsiteX1" fmla="*/ 7155806 w 7155806"/>
                <a:gd name="connsiteY1" fmla="*/ 259973 h 3757572"/>
                <a:gd name="connsiteX2" fmla="*/ 0 w 7155806"/>
                <a:gd name="connsiteY2" fmla="*/ 3380084 h 3757572"/>
                <a:gd name="connsiteX0" fmla="*/ 7155806 w 7155806"/>
                <a:gd name="connsiteY0" fmla="*/ 0 h 3497599"/>
                <a:gd name="connsiteX1" fmla="*/ 0 w 7155806"/>
                <a:gd name="connsiteY1" fmla="*/ 3120111 h 3497599"/>
                <a:gd name="connsiteX0" fmla="*/ 7155806 w 7155806"/>
                <a:gd name="connsiteY0" fmla="*/ 0 h 3497599"/>
                <a:gd name="connsiteX1" fmla="*/ 0 w 7155806"/>
                <a:gd name="connsiteY1" fmla="*/ 3120111 h 3497599"/>
              </a:gdLst>
              <a:ahLst/>
              <a:cxnLst>
                <a:cxn ang="0">
                  <a:pos x="connsiteX0" y="connsiteY0"/>
                </a:cxn>
                <a:cxn ang="0">
                  <a:pos x="connsiteX1" y="connsiteY1"/>
                </a:cxn>
              </a:cxnLst>
              <a:rect l="l" t="t" r="r" b="b"/>
              <a:pathLst>
                <a:path w="7155806" h="3497599" stroke="0" extrusionOk="0">
                  <a:moveTo>
                    <a:pt x="7155806" y="0"/>
                  </a:moveTo>
                  <a:cubicBezTo>
                    <a:pt x="6032672" y="2829209"/>
                    <a:pt x="2837381" y="4222436"/>
                    <a:pt x="0" y="3120111"/>
                  </a:cubicBezTo>
                </a:path>
                <a:path w="7155806" h="3497599" fill="none">
                  <a:moveTo>
                    <a:pt x="7155806" y="0"/>
                  </a:moveTo>
                  <a:cubicBezTo>
                    <a:pt x="6032672" y="2829209"/>
                    <a:pt x="2837381" y="4222436"/>
                    <a:pt x="0" y="3120111"/>
                  </a:cubicBezTo>
                </a:path>
              </a:pathLst>
            </a:custGeom>
            <a:ln w="28575">
              <a:solidFill>
                <a:schemeClr val="tx1">
                  <a:lumMod val="65000"/>
                  <a:lumOff val="35000"/>
                </a:schemeClr>
              </a:solidFill>
              <a:headEnd type="arrow"/>
              <a:tailEnd w="lg" len="lg"/>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p>
          </p:txBody>
        </p:sp>
        <p:sp>
          <p:nvSpPr>
            <p:cNvPr id="8" name="任意多边形: 形状 7">
              <a:extLst>
                <a:ext uri="{FF2B5EF4-FFF2-40B4-BE49-F238E27FC236}">
                  <a16:creationId xmlns="" xmlns:a16="http://schemas.microsoft.com/office/drawing/2014/main" id="{DC383C2F-40DF-4715-9909-81628FFE6A95}"/>
                </a:ext>
              </a:extLst>
            </p:cNvPr>
            <p:cNvSpPr/>
            <p:nvPr/>
          </p:nvSpPr>
          <p:spPr>
            <a:xfrm rot="1268878">
              <a:off x="9163527" y="1519358"/>
              <a:ext cx="315927" cy="322206"/>
            </a:xfrm>
            <a:custGeom>
              <a:avLst/>
              <a:gdLst>
                <a:gd name="connsiteX0" fmla="*/ 255968 w 511936"/>
                <a:gd name="connsiteY0" fmla="*/ 0 h 441324"/>
                <a:gd name="connsiteX1" fmla="*/ 511936 w 511936"/>
                <a:gd name="connsiteY1" fmla="*/ 441324 h 441324"/>
                <a:gd name="connsiteX2" fmla="*/ 255968 w 511936"/>
                <a:gd name="connsiteY2" fmla="*/ 311150 h 441324"/>
                <a:gd name="connsiteX3" fmla="*/ 0 w 511936"/>
                <a:gd name="connsiteY3" fmla="*/ 441324 h 441324"/>
              </a:gdLst>
              <a:ahLst/>
              <a:cxnLst>
                <a:cxn ang="0">
                  <a:pos x="connsiteX0" y="connsiteY0"/>
                </a:cxn>
                <a:cxn ang="0">
                  <a:pos x="connsiteX1" y="connsiteY1"/>
                </a:cxn>
                <a:cxn ang="0">
                  <a:pos x="connsiteX2" y="connsiteY2"/>
                </a:cxn>
                <a:cxn ang="0">
                  <a:pos x="connsiteX3" y="connsiteY3"/>
                </a:cxn>
              </a:cxnLst>
              <a:rect l="l" t="t" r="r" b="b"/>
              <a:pathLst>
                <a:path w="511936" h="441324">
                  <a:moveTo>
                    <a:pt x="255968" y="0"/>
                  </a:moveTo>
                  <a:lnTo>
                    <a:pt x="511936" y="441324"/>
                  </a:lnTo>
                  <a:lnTo>
                    <a:pt x="255968" y="311150"/>
                  </a:lnTo>
                  <a:lnTo>
                    <a:pt x="0" y="441324"/>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椭圆 8">
              <a:extLst>
                <a:ext uri="{FF2B5EF4-FFF2-40B4-BE49-F238E27FC236}">
                  <a16:creationId xmlns="" xmlns:a16="http://schemas.microsoft.com/office/drawing/2014/main" id="{E778E7F7-D7B4-44AE-AF54-1F27AE783722}"/>
                </a:ext>
              </a:extLst>
            </p:cNvPr>
            <p:cNvSpPr/>
            <p:nvPr/>
          </p:nvSpPr>
          <p:spPr>
            <a:xfrm>
              <a:off x="2000401" y="4466836"/>
              <a:ext cx="419119" cy="419028"/>
            </a:xfrm>
            <a:prstGeom prst="ellipse">
              <a:avLst/>
            </a:prstGeom>
            <a:solidFill>
              <a:srgbClr val="F7F7F7"/>
            </a:solidFill>
            <a:ln w="28575">
              <a:solidFill>
                <a:schemeClr val="tx1">
                  <a:lumMod val="65000"/>
                  <a:lumOff val="35000"/>
                </a:schemeClr>
              </a:solidFill>
              <a:headEnd type="arrow"/>
              <a:tailEnd w="lg" len="lg"/>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p>
          </p:txBody>
        </p:sp>
      </p:grpSp>
      <p:grpSp>
        <p:nvGrpSpPr>
          <p:cNvPr id="28676" name="组合 40">
            <a:extLst>
              <a:ext uri="{FF2B5EF4-FFF2-40B4-BE49-F238E27FC236}">
                <a16:creationId xmlns="" xmlns:a16="http://schemas.microsoft.com/office/drawing/2014/main" id="{E378E07D-7250-452C-B4D3-66F257E2803E}"/>
              </a:ext>
            </a:extLst>
          </p:cNvPr>
          <p:cNvGrpSpPr>
            <a:grpSpLocks/>
          </p:cNvGrpSpPr>
          <p:nvPr/>
        </p:nvGrpSpPr>
        <p:grpSpPr bwMode="auto">
          <a:xfrm>
            <a:off x="3511550" y="4645025"/>
            <a:ext cx="793750" cy="793750"/>
            <a:chOff x="1177232" y="2158158"/>
            <a:chExt cx="794072" cy="794072"/>
          </a:xfrm>
        </p:grpSpPr>
        <p:sp>
          <p:nvSpPr>
            <p:cNvPr id="42" name="椭圆 41">
              <a:extLst>
                <a:ext uri="{FF2B5EF4-FFF2-40B4-BE49-F238E27FC236}">
                  <a16:creationId xmlns="" xmlns:a16="http://schemas.microsoft.com/office/drawing/2014/main" id="{335E4795-562C-4543-961B-B365E7532A4F}"/>
                </a:ext>
              </a:extLst>
            </p:cNvPr>
            <p:cNvSpPr/>
            <p:nvPr/>
          </p:nvSpPr>
          <p:spPr>
            <a:xfrm>
              <a:off x="1177232" y="2158158"/>
              <a:ext cx="794072" cy="794072"/>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43" name="椭圆 11">
              <a:extLst>
                <a:ext uri="{FF2B5EF4-FFF2-40B4-BE49-F238E27FC236}">
                  <a16:creationId xmlns="" xmlns:a16="http://schemas.microsoft.com/office/drawing/2014/main" id="{BBDA2C95-5A12-4342-912E-D6FC3A4F7DBD}"/>
                </a:ext>
              </a:extLst>
            </p:cNvPr>
            <p:cNvSpPr/>
            <p:nvPr/>
          </p:nvSpPr>
          <p:spPr>
            <a:xfrm>
              <a:off x="1431335" y="2377322"/>
              <a:ext cx="285866" cy="355744"/>
            </a:xfrm>
            <a:custGeom>
              <a:avLst/>
              <a:gdLst>
                <a:gd name="T0" fmla="*/ 1269 w 6165"/>
                <a:gd name="T1" fmla="*/ 2992 h 7707"/>
                <a:gd name="T2" fmla="*/ 1269 w 6165"/>
                <a:gd name="T3" fmla="*/ 4624 h 7707"/>
                <a:gd name="T4" fmla="*/ 4896 w 6165"/>
                <a:gd name="T5" fmla="*/ 4624 h 7707"/>
                <a:gd name="T6" fmla="*/ 4896 w 6165"/>
                <a:gd name="T7" fmla="*/ 2992 h 7707"/>
                <a:gd name="T8" fmla="*/ 4896 w 6165"/>
                <a:gd name="T9" fmla="*/ 4624 h 7707"/>
                <a:gd name="T10" fmla="*/ 4533 w 6165"/>
                <a:gd name="T11" fmla="*/ 4896 h 7707"/>
                <a:gd name="T12" fmla="*/ 3626 w 6165"/>
                <a:gd name="T13" fmla="*/ 6318 h 7707"/>
                <a:gd name="T14" fmla="*/ 3119 w 6165"/>
                <a:gd name="T15" fmla="*/ 6758 h 7707"/>
                <a:gd name="T16" fmla="*/ 2612 w 6165"/>
                <a:gd name="T17" fmla="*/ 6464 h 7707"/>
                <a:gd name="T18" fmla="*/ 2538 w 6165"/>
                <a:gd name="T19" fmla="*/ 5803 h 7707"/>
                <a:gd name="T20" fmla="*/ 906 w 6165"/>
                <a:gd name="T21" fmla="*/ 4896 h 7707"/>
                <a:gd name="T22" fmla="*/ 0 w 6165"/>
                <a:gd name="T23" fmla="*/ 6984 h 7707"/>
                <a:gd name="T24" fmla="*/ 229 w 6165"/>
                <a:gd name="T25" fmla="*/ 7208 h 7707"/>
                <a:gd name="T26" fmla="*/ 453 w 6165"/>
                <a:gd name="T27" fmla="*/ 7707 h 7707"/>
                <a:gd name="T28" fmla="*/ 2085 w 6165"/>
                <a:gd name="T29" fmla="*/ 6664 h 7707"/>
                <a:gd name="T30" fmla="*/ 2882 w 6165"/>
                <a:gd name="T31" fmla="*/ 7210 h 7707"/>
                <a:gd name="T32" fmla="*/ 3626 w 6165"/>
                <a:gd name="T33" fmla="*/ 6982 h 7707"/>
                <a:gd name="T34" fmla="*/ 4080 w 6165"/>
                <a:gd name="T35" fmla="*/ 7707 h 7707"/>
                <a:gd name="T36" fmla="*/ 5712 w 6165"/>
                <a:gd name="T37" fmla="*/ 6984 h 7707"/>
                <a:gd name="T38" fmla="*/ 5941 w 6165"/>
                <a:gd name="T39" fmla="*/ 7208 h 7707"/>
                <a:gd name="T40" fmla="*/ 6165 w 6165"/>
                <a:gd name="T41" fmla="*/ 5803 h 7707"/>
                <a:gd name="T42" fmla="*/ 4896 w 6165"/>
                <a:gd name="T43" fmla="*/ 1269 h 7707"/>
                <a:gd name="T44" fmla="*/ 2663 w 6165"/>
                <a:gd name="T45" fmla="*/ 2518 h 7707"/>
                <a:gd name="T46" fmla="*/ 2032 w 6165"/>
                <a:gd name="T47" fmla="*/ 2364 h 7707"/>
                <a:gd name="T48" fmla="*/ 2992 w 6165"/>
                <a:gd name="T49" fmla="*/ 0 h 7707"/>
                <a:gd name="T50" fmla="*/ 2493 w 6165"/>
                <a:gd name="T51" fmla="*/ 1269 h 7707"/>
                <a:gd name="T52" fmla="*/ 1949 w 6165"/>
                <a:gd name="T53" fmla="*/ 1269 h 7707"/>
                <a:gd name="T54" fmla="*/ 2493 w 6165"/>
                <a:gd name="T55" fmla="*/ 1269 h 7707"/>
                <a:gd name="T56" fmla="*/ 3037 w 6165"/>
                <a:gd name="T57" fmla="*/ 997 h 7707"/>
                <a:gd name="T58" fmla="*/ 3037 w 6165"/>
                <a:gd name="T59" fmla="*/ 1541 h 7707"/>
                <a:gd name="T60" fmla="*/ 4125 w 6165"/>
                <a:gd name="T61" fmla="*/ 1269 h 7707"/>
                <a:gd name="T62" fmla="*/ 3581 w 6165"/>
                <a:gd name="T63" fmla="*/ 1269 h 7707"/>
                <a:gd name="T64" fmla="*/ 4125 w 6165"/>
                <a:gd name="T65" fmla="*/ 1269 h 7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65" h="7707">
                  <a:moveTo>
                    <a:pt x="453" y="3808"/>
                  </a:moveTo>
                  <a:cubicBezTo>
                    <a:pt x="453" y="3357"/>
                    <a:pt x="818" y="2992"/>
                    <a:pt x="1269" y="2992"/>
                  </a:cubicBezTo>
                  <a:cubicBezTo>
                    <a:pt x="1720" y="2992"/>
                    <a:pt x="2085" y="3357"/>
                    <a:pt x="2085" y="3808"/>
                  </a:cubicBezTo>
                  <a:cubicBezTo>
                    <a:pt x="2085" y="4259"/>
                    <a:pt x="1720" y="4624"/>
                    <a:pt x="1269" y="4624"/>
                  </a:cubicBezTo>
                  <a:cubicBezTo>
                    <a:pt x="818" y="4624"/>
                    <a:pt x="453" y="4259"/>
                    <a:pt x="453" y="3808"/>
                  </a:cubicBezTo>
                  <a:close/>
                  <a:moveTo>
                    <a:pt x="4896" y="4624"/>
                  </a:moveTo>
                  <a:cubicBezTo>
                    <a:pt x="5346" y="4624"/>
                    <a:pt x="5712" y="4259"/>
                    <a:pt x="5712" y="3808"/>
                  </a:cubicBezTo>
                  <a:cubicBezTo>
                    <a:pt x="5712" y="3357"/>
                    <a:pt x="5346" y="2992"/>
                    <a:pt x="4896" y="2992"/>
                  </a:cubicBezTo>
                  <a:cubicBezTo>
                    <a:pt x="4445" y="2992"/>
                    <a:pt x="4080" y="3357"/>
                    <a:pt x="4080" y="3808"/>
                  </a:cubicBezTo>
                  <a:cubicBezTo>
                    <a:pt x="4080" y="4259"/>
                    <a:pt x="4445" y="4624"/>
                    <a:pt x="4896" y="4624"/>
                  </a:cubicBezTo>
                  <a:close/>
                  <a:moveTo>
                    <a:pt x="5258" y="4896"/>
                  </a:moveTo>
                  <a:lnTo>
                    <a:pt x="4533" y="4896"/>
                  </a:lnTo>
                  <a:cubicBezTo>
                    <a:pt x="4032" y="4896"/>
                    <a:pt x="3626" y="5302"/>
                    <a:pt x="3626" y="5803"/>
                  </a:cubicBezTo>
                  <a:lnTo>
                    <a:pt x="3626" y="6318"/>
                  </a:lnTo>
                  <a:cubicBezTo>
                    <a:pt x="3626" y="6375"/>
                    <a:pt x="3599" y="6429"/>
                    <a:pt x="3553" y="6464"/>
                  </a:cubicBezTo>
                  <a:lnTo>
                    <a:pt x="3119" y="6758"/>
                  </a:lnTo>
                  <a:cubicBezTo>
                    <a:pt x="3088" y="6779"/>
                    <a:pt x="3046" y="6778"/>
                    <a:pt x="3015" y="6756"/>
                  </a:cubicBezTo>
                  <a:lnTo>
                    <a:pt x="2612" y="6464"/>
                  </a:lnTo>
                  <a:cubicBezTo>
                    <a:pt x="2566" y="6429"/>
                    <a:pt x="2538" y="6375"/>
                    <a:pt x="2538" y="6318"/>
                  </a:cubicBezTo>
                  <a:lnTo>
                    <a:pt x="2538" y="5803"/>
                  </a:lnTo>
                  <a:cubicBezTo>
                    <a:pt x="2538" y="5302"/>
                    <a:pt x="2132" y="4896"/>
                    <a:pt x="1632" y="4896"/>
                  </a:cubicBezTo>
                  <a:lnTo>
                    <a:pt x="906" y="4896"/>
                  </a:lnTo>
                  <a:cubicBezTo>
                    <a:pt x="406" y="4896"/>
                    <a:pt x="0" y="5302"/>
                    <a:pt x="0" y="5803"/>
                  </a:cubicBezTo>
                  <a:lnTo>
                    <a:pt x="0" y="6984"/>
                  </a:lnTo>
                  <a:cubicBezTo>
                    <a:pt x="0" y="7108"/>
                    <a:pt x="100" y="7208"/>
                    <a:pt x="224" y="7208"/>
                  </a:cubicBezTo>
                  <a:lnTo>
                    <a:pt x="229" y="7208"/>
                  </a:lnTo>
                  <a:cubicBezTo>
                    <a:pt x="353" y="7208"/>
                    <a:pt x="453" y="7108"/>
                    <a:pt x="453" y="6984"/>
                  </a:cubicBezTo>
                  <a:lnTo>
                    <a:pt x="453" y="7707"/>
                  </a:lnTo>
                  <a:lnTo>
                    <a:pt x="2085" y="7707"/>
                  </a:lnTo>
                  <a:lnTo>
                    <a:pt x="2085" y="6664"/>
                  </a:lnTo>
                  <a:lnTo>
                    <a:pt x="2538" y="6982"/>
                  </a:lnTo>
                  <a:lnTo>
                    <a:pt x="2882" y="7210"/>
                  </a:lnTo>
                  <a:cubicBezTo>
                    <a:pt x="3003" y="7291"/>
                    <a:pt x="3162" y="7291"/>
                    <a:pt x="3283" y="7210"/>
                  </a:cubicBezTo>
                  <a:lnTo>
                    <a:pt x="3626" y="6982"/>
                  </a:lnTo>
                  <a:lnTo>
                    <a:pt x="4080" y="6664"/>
                  </a:lnTo>
                  <a:lnTo>
                    <a:pt x="4080" y="7707"/>
                  </a:lnTo>
                  <a:lnTo>
                    <a:pt x="5712" y="7707"/>
                  </a:lnTo>
                  <a:lnTo>
                    <a:pt x="5712" y="6984"/>
                  </a:lnTo>
                  <a:cubicBezTo>
                    <a:pt x="5712" y="7108"/>
                    <a:pt x="5812" y="7208"/>
                    <a:pt x="5936" y="7208"/>
                  </a:cubicBezTo>
                  <a:lnTo>
                    <a:pt x="5941" y="7208"/>
                  </a:lnTo>
                  <a:cubicBezTo>
                    <a:pt x="6065" y="7208"/>
                    <a:pt x="6165" y="7108"/>
                    <a:pt x="6165" y="6984"/>
                  </a:cubicBezTo>
                  <a:lnTo>
                    <a:pt x="6165" y="5803"/>
                  </a:lnTo>
                  <a:cubicBezTo>
                    <a:pt x="6165" y="5302"/>
                    <a:pt x="5759" y="4896"/>
                    <a:pt x="5258" y="4896"/>
                  </a:cubicBezTo>
                  <a:close/>
                  <a:moveTo>
                    <a:pt x="4896" y="1269"/>
                  </a:moveTo>
                  <a:cubicBezTo>
                    <a:pt x="4896" y="1970"/>
                    <a:pt x="4043" y="2539"/>
                    <a:pt x="2992" y="2539"/>
                  </a:cubicBezTo>
                  <a:cubicBezTo>
                    <a:pt x="2879" y="2539"/>
                    <a:pt x="2770" y="2531"/>
                    <a:pt x="2663" y="2518"/>
                  </a:cubicBezTo>
                  <a:cubicBezTo>
                    <a:pt x="2392" y="2810"/>
                    <a:pt x="1858" y="2856"/>
                    <a:pt x="1858" y="2856"/>
                  </a:cubicBezTo>
                  <a:cubicBezTo>
                    <a:pt x="1951" y="2686"/>
                    <a:pt x="2011" y="2521"/>
                    <a:pt x="2032" y="2364"/>
                  </a:cubicBezTo>
                  <a:cubicBezTo>
                    <a:pt x="1468" y="2144"/>
                    <a:pt x="1088" y="1737"/>
                    <a:pt x="1088" y="1269"/>
                  </a:cubicBezTo>
                  <a:cubicBezTo>
                    <a:pt x="1088" y="568"/>
                    <a:pt x="1940" y="0"/>
                    <a:pt x="2992" y="0"/>
                  </a:cubicBezTo>
                  <a:cubicBezTo>
                    <a:pt x="4043" y="0"/>
                    <a:pt x="4896" y="568"/>
                    <a:pt x="4896" y="1269"/>
                  </a:cubicBezTo>
                  <a:close/>
                  <a:moveTo>
                    <a:pt x="2493" y="1269"/>
                  </a:moveTo>
                  <a:cubicBezTo>
                    <a:pt x="2493" y="1119"/>
                    <a:pt x="2371" y="997"/>
                    <a:pt x="2221" y="997"/>
                  </a:cubicBezTo>
                  <a:cubicBezTo>
                    <a:pt x="2071" y="997"/>
                    <a:pt x="1949" y="1119"/>
                    <a:pt x="1949" y="1269"/>
                  </a:cubicBezTo>
                  <a:cubicBezTo>
                    <a:pt x="1949" y="1420"/>
                    <a:pt x="2071" y="1541"/>
                    <a:pt x="2221" y="1541"/>
                  </a:cubicBezTo>
                  <a:cubicBezTo>
                    <a:pt x="2371" y="1541"/>
                    <a:pt x="2493" y="1420"/>
                    <a:pt x="2493" y="1269"/>
                  </a:cubicBezTo>
                  <a:close/>
                  <a:moveTo>
                    <a:pt x="3309" y="1269"/>
                  </a:moveTo>
                  <a:cubicBezTo>
                    <a:pt x="3309" y="1119"/>
                    <a:pt x="3187" y="997"/>
                    <a:pt x="3037" y="997"/>
                  </a:cubicBezTo>
                  <a:cubicBezTo>
                    <a:pt x="2887" y="997"/>
                    <a:pt x="2765" y="1119"/>
                    <a:pt x="2765" y="1269"/>
                  </a:cubicBezTo>
                  <a:cubicBezTo>
                    <a:pt x="2765" y="1420"/>
                    <a:pt x="2887" y="1541"/>
                    <a:pt x="3037" y="1541"/>
                  </a:cubicBezTo>
                  <a:cubicBezTo>
                    <a:pt x="3187" y="1541"/>
                    <a:pt x="3309" y="1420"/>
                    <a:pt x="3309" y="1269"/>
                  </a:cubicBezTo>
                  <a:close/>
                  <a:moveTo>
                    <a:pt x="4125" y="1269"/>
                  </a:moveTo>
                  <a:cubicBezTo>
                    <a:pt x="4125" y="1119"/>
                    <a:pt x="4003" y="997"/>
                    <a:pt x="3853" y="997"/>
                  </a:cubicBezTo>
                  <a:cubicBezTo>
                    <a:pt x="3703" y="997"/>
                    <a:pt x="3581" y="1119"/>
                    <a:pt x="3581" y="1269"/>
                  </a:cubicBezTo>
                  <a:cubicBezTo>
                    <a:pt x="3581" y="1420"/>
                    <a:pt x="3703" y="1541"/>
                    <a:pt x="3853" y="1541"/>
                  </a:cubicBezTo>
                  <a:cubicBezTo>
                    <a:pt x="4003" y="1541"/>
                    <a:pt x="4125" y="1420"/>
                    <a:pt x="4125" y="126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dirty="0"/>
            </a:p>
          </p:txBody>
        </p:sp>
      </p:grpSp>
      <p:grpSp>
        <p:nvGrpSpPr>
          <p:cNvPr id="28677" name="组合 43">
            <a:extLst>
              <a:ext uri="{FF2B5EF4-FFF2-40B4-BE49-F238E27FC236}">
                <a16:creationId xmlns="" xmlns:a16="http://schemas.microsoft.com/office/drawing/2014/main" id="{5D9BCB82-FDAC-414F-B9CE-292047D7330C}"/>
              </a:ext>
            </a:extLst>
          </p:cNvPr>
          <p:cNvGrpSpPr>
            <a:grpSpLocks/>
          </p:cNvGrpSpPr>
          <p:nvPr/>
        </p:nvGrpSpPr>
        <p:grpSpPr bwMode="auto">
          <a:xfrm>
            <a:off x="5276850" y="4416425"/>
            <a:ext cx="793750" cy="795338"/>
            <a:chOff x="1177232" y="2158158"/>
            <a:chExt cx="794072" cy="794072"/>
          </a:xfrm>
        </p:grpSpPr>
        <p:sp>
          <p:nvSpPr>
            <p:cNvPr id="45" name="椭圆 44">
              <a:extLst>
                <a:ext uri="{FF2B5EF4-FFF2-40B4-BE49-F238E27FC236}">
                  <a16:creationId xmlns="" xmlns:a16="http://schemas.microsoft.com/office/drawing/2014/main" id="{78DE1A29-2FF8-4DB6-907F-795EF20676F3}"/>
                </a:ext>
              </a:extLst>
            </p:cNvPr>
            <p:cNvSpPr/>
            <p:nvPr/>
          </p:nvSpPr>
          <p:spPr>
            <a:xfrm>
              <a:off x="1177232" y="2158158"/>
              <a:ext cx="794072" cy="7940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46" name="椭圆 15">
              <a:extLst>
                <a:ext uri="{FF2B5EF4-FFF2-40B4-BE49-F238E27FC236}">
                  <a16:creationId xmlns="" xmlns:a16="http://schemas.microsoft.com/office/drawing/2014/main" id="{D3E30ED2-8B82-47D4-B0E7-4C1C25218743}"/>
                </a:ext>
              </a:extLst>
            </p:cNvPr>
            <p:cNvSpPr/>
            <p:nvPr/>
          </p:nvSpPr>
          <p:spPr>
            <a:xfrm>
              <a:off x="1396396" y="2376884"/>
              <a:ext cx="355744" cy="356619"/>
            </a:xfrm>
            <a:custGeom>
              <a:avLst/>
              <a:gdLst>
                <a:gd name="connsiteX0" fmla="*/ 25829 w 578320"/>
                <a:gd name="connsiteY0" fmla="*/ 524911 h 577432"/>
                <a:gd name="connsiteX1" fmla="*/ 220466 w 578320"/>
                <a:gd name="connsiteY1" fmla="*/ 524911 h 577432"/>
                <a:gd name="connsiteX2" fmla="*/ 247217 w 578320"/>
                <a:gd name="connsiteY2" fmla="*/ 550711 h 577432"/>
                <a:gd name="connsiteX3" fmla="*/ 220466 w 578320"/>
                <a:gd name="connsiteY3" fmla="*/ 577432 h 577432"/>
                <a:gd name="connsiteX4" fmla="*/ 25829 w 578320"/>
                <a:gd name="connsiteY4" fmla="*/ 577432 h 577432"/>
                <a:gd name="connsiteX5" fmla="*/ 0 w 578320"/>
                <a:gd name="connsiteY5" fmla="*/ 550711 h 577432"/>
                <a:gd name="connsiteX6" fmla="*/ 25829 w 578320"/>
                <a:gd name="connsiteY6" fmla="*/ 524911 h 577432"/>
                <a:gd name="connsiteX7" fmla="*/ 25820 w 578320"/>
                <a:gd name="connsiteY7" fmla="*/ 458632 h 577432"/>
                <a:gd name="connsiteX8" fmla="*/ 165988 w 578320"/>
                <a:gd name="connsiteY8" fmla="*/ 458632 h 577432"/>
                <a:gd name="connsiteX9" fmla="*/ 245294 w 578320"/>
                <a:gd name="connsiteY9" fmla="*/ 493646 h 577432"/>
                <a:gd name="connsiteX10" fmla="*/ 220396 w 578320"/>
                <a:gd name="connsiteY10" fmla="*/ 511153 h 577432"/>
                <a:gd name="connsiteX11" fmla="*/ 25820 w 578320"/>
                <a:gd name="connsiteY11" fmla="*/ 511153 h 577432"/>
                <a:gd name="connsiteX12" fmla="*/ 0 w 578320"/>
                <a:gd name="connsiteY12" fmla="*/ 484432 h 577432"/>
                <a:gd name="connsiteX13" fmla="*/ 25820 w 578320"/>
                <a:gd name="connsiteY13" fmla="*/ 458632 h 577432"/>
                <a:gd name="connsiteX14" fmla="*/ 468575 w 578320"/>
                <a:gd name="connsiteY14" fmla="*/ 396938 h 577432"/>
                <a:gd name="connsiteX15" fmla="*/ 551575 w 578320"/>
                <a:gd name="connsiteY15" fmla="*/ 396938 h 577432"/>
                <a:gd name="connsiteX16" fmla="*/ 578320 w 578320"/>
                <a:gd name="connsiteY16" fmla="*/ 422738 h 577432"/>
                <a:gd name="connsiteX17" fmla="*/ 551575 w 578320"/>
                <a:gd name="connsiteY17" fmla="*/ 449459 h 577432"/>
                <a:gd name="connsiteX18" fmla="*/ 424308 w 578320"/>
                <a:gd name="connsiteY18" fmla="*/ 449459 h 577432"/>
                <a:gd name="connsiteX19" fmla="*/ 468575 w 578320"/>
                <a:gd name="connsiteY19" fmla="*/ 396938 h 577432"/>
                <a:gd name="connsiteX20" fmla="*/ 25827 w 578320"/>
                <a:gd name="connsiteY20" fmla="*/ 392352 h 577432"/>
                <a:gd name="connsiteX21" fmla="*/ 106996 w 578320"/>
                <a:gd name="connsiteY21" fmla="*/ 392352 h 577432"/>
                <a:gd name="connsiteX22" fmla="*/ 149425 w 578320"/>
                <a:gd name="connsiteY22" fmla="*/ 444725 h 577432"/>
                <a:gd name="connsiteX23" fmla="*/ 25827 w 578320"/>
                <a:gd name="connsiteY23" fmla="*/ 444725 h 577432"/>
                <a:gd name="connsiteX24" fmla="*/ 0 w 578320"/>
                <a:gd name="connsiteY24" fmla="*/ 418998 h 577432"/>
                <a:gd name="connsiteX25" fmla="*/ 25827 w 578320"/>
                <a:gd name="connsiteY25" fmla="*/ 392352 h 577432"/>
                <a:gd name="connsiteX26" fmla="*/ 495311 w 578320"/>
                <a:gd name="connsiteY26" fmla="*/ 330659 h 577432"/>
                <a:gd name="connsiteX27" fmla="*/ 551573 w 578320"/>
                <a:gd name="connsiteY27" fmla="*/ 330659 h 577432"/>
                <a:gd name="connsiteX28" fmla="*/ 578320 w 578320"/>
                <a:gd name="connsiteY28" fmla="*/ 357305 h 577432"/>
                <a:gd name="connsiteX29" fmla="*/ 551573 w 578320"/>
                <a:gd name="connsiteY29" fmla="*/ 383032 h 577432"/>
                <a:gd name="connsiteX30" fmla="*/ 475942 w 578320"/>
                <a:gd name="connsiteY30" fmla="*/ 383032 h 577432"/>
                <a:gd name="connsiteX31" fmla="*/ 495311 w 578320"/>
                <a:gd name="connsiteY31" fmla="*/ 330659 h 577432"/>
                <a:gd name="connsiteX32" fmla="*/ 25814 w 578320"/>
                <a:gd name="connsiteY32" fmla="*/ 325924 h 577432"/>
                <a:gd name="connsiteX33" fmla="*/ 82051 w 578320"/>
                <a:gd name="connsiteY33" fmla="*/ 325924 h 577432"/>
                <a:gd name="connsiteX34" fmla="*/ 99568 w 578320"/>
                <a:gd name="connsiteY34" fmla="*/ 378445 h 577432"/>
                <a:gd name="connsiteX35" fmla="*/ 25814 w 578320"/>
                <a:gd name="connsiteY35" fmla="*/ 378445 h 577432"/>
                <a:gd name="connsiteX36" fmla="*/ 0 w 578320"/>
                <a:gd name="connsiteY36" fmla="*/ 352645 h 577432"/>
                <a:gd name="connsiteX37" fmla="*/ 25814 w 578320"/>
                <a:gd name="connsiteY37" fmla="*/ 325924 h 577432"/>
                <a:gd name="connsiteX38" fmla="*/ 297074 w 578320"/>
                <a:gd name="connsiteY38" fmla="*/ 302072 h 577432"/>
                <a:gd name="connsiteX39" fmla="*/ 297074 w 578320"/>
                <a:gd name="connsiteY39" fmla="*/ 349966 h 577432"/>
                <a:gd name="connsiteX40" fmla="*/ 326589 w 578320"/>
                <a:gd name="connsiteY40" fmla="*/ 326019 h 577432"/>
                <a:gd name="connsiteX41" fmla="*/ 297074 w 578320"/>
                <a:gd name="connsiteY41" fmla="*/ 302072 h 577432"/>
                <a:gd name="connsiteX42" fmla="*/ 498167 w 578320"/>
                <a:gd name="connsiteY42" fmla="*/ 264231 h 577432"/>
                <a:gd name="connsiteX43" fmla="*/ 551602 w 578320"/>
                <a:gd name="connsiteY43" fmla="*/ 264231 h 577432"/>
                <a:gd name="connsiteX44" fmla="*/ 578320 w 578320"/>
                <a:gd name="connsiteY44" fmla="*/ 290952 h 577432"/>
                <a:gd name="connsiteX45" fmla="*/ 551602 w 578320"/>
                <a:gd name="connsiteY45" fmla="*/ 316752 h 577432"/>
                <a:gd name="connsiteX46" fmla="*/ 497246 w 578320"/>
                <a:gd name="connsiteY46" fmla="*/ 316752 h 577432"/>
                <a:gd name="connsiteX47" fmla="*/ 499089 w 578320"/>
                <a:gd name="connsiteY47" fmla="*/ 288188 h 577432"/>
                <a:gd name="connsiteX48" fmla="*/ 498167 w 578320"/>
                <a:gd name="connsiteY48" fmla="*/ 264231 h 577432"/>
                <a:gd name="connsiteX49" fmla="*/ 25843 w 578320"/>
                <a:gd name="connsiteY49" fmla="*/ 259645 h 577432"/>
                <a:gd name="connsiteX50" fmla="*/ 81222 w 578320"/>
                <a:gd name="connsiteY50" fmla="*/ 259645 h 577432"/>
                <a:gd name="connsiteX51" fmla="*/ 78453 w 578320"/>
                <a:gd name="connsiteY51" fmla="*/ 288209 h 577432"/>
                <a:gd name="connsiteX52" fmla="*/ 80299 w 578320"/>
                <a:gd name="connsiteY52" fmla="*/ 312166 h 577432"/>
                <a:gd name="connsiteX53" fmla="*/ 25843 w 578320"/>
                <a:gd name="connsiteY53" fmla="*/ 312166 h 577432"/>
                <a:gd name="connsiteX54" fmla="*/ 0 w 578320"/>
                <a:gd name="connsiteY54" fmla="*/ 286366 h 577432"/>
                <a:gd name="connsiteX55" fmla="*/ 25843 w 578320"/>
                <a:gd name="connsiteY55" fmla="*/ 259645 h 577432"/>
                <a:gd name="connsiteX56" fmla="*/ 282316 w 578320"/>
                <a:gd name="connsiteY56" fmla="*/ 225625 h 577432"/>
                <a:gd name="connsiteX57" fmla="*/ 255567 w 578320"/>
                <a:gd name="connsiteY57" fmla="*/ 245888 h 577432"/>
                <a:gd name="connsiteX58" fmla="*/ 282316 w 578320"/>
                <a:gd name="connsiteY58" fmla="*/ 267993 h 577432"/>
                <a:gd name="connsiteX59" fmla="*/ 478752 w 578320"/>
                <a:gd name="connsiteY59" fmla="*/ 197951 h 577432"/>
                <a:gd name="connsiteX60" fmla="*/ 551584 w 578320"/>
                <a:gd name="connsiteY60" fmla="*/ 197951 h 577432"/>
                <a:gd name="connsiteX61" fmla="*/ 578320 w 578320"/>
                <a:gd name="connsiteY61" fmla="*/ 224672 h 577432"/>
                <a:gd name="connsiteX62" fmla="*/ 551584 w 578320"/>
                <a:gd name="connsiteY62" fmla="*/ 250472 h 577432"/>
                <a:gd name="connsiteX63" fmla="*/ 495347 w 578320"/>
                <a:gd name="connsiteY63" fmla="*/ 250472 h 577432"/>
                <a:gd name="connsiteX64" fmla="*/ 478752 w 578320"/>
                <a:gd name="connsiteY64" fmla="*/ 197951 h 577432"/>
                <a:gd name="connsiteX65" fmla="*/ 25834 w 578320"/>
                <a:gd name="connsiteY65" fmla="*/ 194253 h 577432"/>
                <a:gd name="connsiteX66" fmla="*/ 101491 w 578320"/>
                <a:gd name="connsiteY66" fmla="*/ 194253 h 577432"/>
                <a:gd name="connsiteX67" fmla="*/ 83038 w 578320"/>
                <a:gd name="connsiteY67" fmla="*/ 246774 h 577432"/>
                <a:gd name="connsiteX68" fmla="*/ 25834 w 578320"/>
                <a:gd name="connsiteY68" fmla="*/ 246774 h 577432"/>
                <a:gd name="connsiteX69" fmla="*/ 0 w 578320"/>
                <a:gd name="connsiteY69" fmla="*/ 220053 h 577432"/>
                <a:gd name="connsiteX70" fmla="*/ 25834 w 578320"/>
                <a:gd name="connsiteY70" fmla="*/ 194253 h 577432"/>
                <a:gd name="connsiteX71" fmla="*/ 289695 w 578320"/>
                <a:gd name="connsiteY71" fmla="*/ 180494 h 577432"/>
                <a:gd name="connsiteX72" fmla="*/ 297074 w 578320"/>
                <a:gd name="connsiteY72" fmla="*/ 188783 h 577432"/>
                <a:gd name="connsiteX73" fmla="*/ 297074 w 578320"/>
                <a:gd name="connsiteY73" fmla="*/ 200757 h 577432"/>
                <a:gd name="connsiteX74" fmla="*/ 353338 w 578320"/>
                <a:gd name="connsiteY74" fmla="*/ 236678 h 577432"/>
                <a:gd name="connsiteX75" fmla="*/ 338580 w 578320"/>
                <a:gd name="connsiteY75" fmla="*/ 251414 h 577432"/>
                <a:gd name="connsiteX76" fmla="*/ 297074 w 578320"/>
                <a:gd name="connsiteY76" fmla="*/ 225625 h 577432"/>
                <a:gd name="connsiteX77" fmla="*/ 297074 w 578320"/>
                <a:gd name="connsiteY77" fmla="*/ 270756 h 577432"/>
                <a:gd name="connsiteX78" fmla="*/ 356105 w 578320"/>
                <a:gd name="connsiteY78" fmla="*/ 323256 h 577432"/>
                <a:gd name="connsiteX79" fmla="*/ 297074 w 578320"/>
                <a:gd name="connsiteY79" fmla="*/ 373913 h 577432"/>
                <a:gd name="connsiteX80" fmla="*/ 297074 w 578320"/>
                <a:gd name="connsiteY80" fmla="*/ 388650 h 577432"/>
                <a:gd name="connsiteX81" fmla="*/ 289695 w 578320"/>
                <a:gd name="connsiteY81" fmla="*/ 396939 h 577432"/>
                <a:gd name="connsiteX82" fmla="*/ 282316 w 578320"/>
                <a:gd name="connsiteY82" fmla="*/ 388650 h 577432"/>
                <a:gd name="connsiteX83" fmla="*/ 282316 w 578320"/>
                <a:gd name="connsiteY83" fmla="*/ 373913 h 577432"/>
                <a:gd name="connsiteX84" fmla="*/ 222362 w 578320"/>
                <a:gd name="connsiteY84" fmla="*/ 329703 h 577432"/>
                <a:gd name="connsiteX85" fmla="*/ 237120 w 578320"/>
                <a:gd name="connsiteY85" fmla="*/ 314966 h 577432"/>
                <a:gd name="connsiteX86" fmla="*/ 282316 w 578320"/>
                <a:gd name="connsiteY86" fmla="*/ 349966 h 577432"/>
                <a:gd name="connsiteX87" fmla="*/ 282316 w 578320"/>
                <a:gd name="connsiteY87" fmla="*/ 299308 h 577432"/>
                <a:gd name="connsiteX88" fmla="*/ 225129 w 578320"/>
                <a:gd name="connsiteY88" fmla="*/ 251414 h 577432"/>
                <a:gd name="connsiteX89" fmla="*/ 282316 w 578320"/>
                <a:gd name="connsiteY89" fmla="*/ 200757 h 577432"/>
                <a:gd name="connsiteX90" fmla="*/ 282316 w 578320"/>
                <a:gd name="connsiteY90" fmla="*/ 188783 h 577432"/>
                <a:gd name="connsiteX91" fmla="*/ 289695 w 578320"/>
                <a:gd name="connsiteY91" fmla="*/ 180494 h 577432"/>
                <a:gd name="connsiteX92" fmla="*/ 288698 w 578320"/>
                <a:gd name="connsiteY92" fmla="*/ 157519 h 577432"/>
                <a:gd name="connsiteX93" fmla="*/ 157752 w 578320"/>
                <a:gd name="connsiteY93" fmla="*/ 288255 h 577432"/>
                <a:gd name="connsiteX94" fmla="*/ 288698 w 578320"/>
                <a:gd name="connsiteY94" fmla="*/ 419912 h 577432"/>
                <a:gd name="connsiteX95" fmla="*/ 420567 w 578320"/>
                <a:gd name="connsiteY95" fmla="*/ 288255 h 577432"/>
                <a:gd name="connsiteX96" fmla="*/ 288698 w 578320"/>
                <a:gd name="connsiteY96" fmla="*/ 157519 h 577432"/>
                <a:gd name="connsiteX97" fmla="*/ 428895 w 578320"/>
                <a:gd name="connsiteY97" fmla="*/ 132559 h 577432"/>
                <a:gd name="connsiteX98" fmla="*/ 551571 w 578320"/>
                <a:gd name="connsiteY98" fmla="*/ 132559 h 577432"/>
                <a:gd name="connsiteX99" fmla="*/ 578320 w 578320"/>
                <a:gd name="connsiteY99" fmla="*/ 158359 h 577432"/>
                <a:gd name="connsiteX100" fmla="*/ 551571 w 578320"/>
                <a:gd name="connsiteY100" fmla="*/ 185080 h 577432"/>
                <a:gd name="connsiteX101" fmla="*/ 471324 w 578320"/>
                <a:gd name="connsiteY101" fmla="*/ 185080 h 577432"/>
                <a:gd name="connsiteX102" fmla="*/ 428895 w 578320"/>
                <a:gd name="connsiteY102" fmla="*/ 132559 h 577432"/>
                <a:gd name="connsiteX103" fmla="*/ 25822 w 578320"/>
                <a:gd name="connsiteY103" fmla="*/ 127973 h 577432"/>
                <a:gd name="connsiteX104" fmla="*/ 154012 w 578320"/>
                <a:gd name="connsiteY104" fmla="*/ 127973 h 577432"/>
                <a:gd name="connsiteX105" fmla="*/ 108823 w 578320"/>
                <a:gd name="connsiteY105" fmla="*/ 180494 h 577432"/>
                <a:gd name="connsiteX106" fmla="*/ 25822 w 578320"/>
                <a:gd name="connsiteY106" fmla="*/ 180494 h 577432"/>
                <a:gd name="connsiteX107" fmla="*/ 0 w 578320"/>
                <a:gd name="connsiteY107" fmla="*/ 153773 h 577432"/>
                <a:gd name="connsiteX108" fmla="*/ 25822 w 578320"/>
                <a:gd name="connsiteY108" fmla="*/ 127973 h 577432"/>
                <a:gd name="connsiteX109" fmla="*/ 288698 w 578320"/>
                <a:gd name="connsiteY109" fmla="*/ 105041 h 577432"/>
                <a:gd name="connsiteX110" fmla="*/ 473130 w 578320"/>
                <a:gd name="connsiteY110" fmla="*/ 288255 h 577432"/>
                <a:gd name="connsiteX111" fmla="*/ 288698 w 578320"/>
                <a:gd name="connsiteY111" fmla="*/ 472390 h 577432"/>
                <a:gd name="connsiteX112" fmla="*/ 105189 w 578320"/>
                <a:gd name="connsiteY112" fmla="*/ 288255 h 577432"/>
                <a:gd name="connsiteX113" fmla="*/ 288698 w 578320"/>
                <a:gd name="connsiteY113" fmla="*/ 105041 h 577432"/>
                <a:gd name="connsiteX114" fmla="*/ 357002 w 578320"/>
                <a:gd name="connsiteY114" fmla="*/ 66280 h 577432"/>
                <a:gd name="connsiteX115" fmla="*/ 551577 w 578320"/>
                <a:gd name="connsiteY115" fmla="*/ 66280 h 577432"/>
                <a:gd name="connsiteX116" fmla="*/ 578320 w 578320"/>
                <a:gd name="connsiteY116" fmla="*/ 92080 h 577432"/>
                <a:gd name="connsiteX117" fmla="*/ 551577 w 578320"/>
                <a:gd name="connsiteY117" fmla="*/ 118801 h 577432"/>
                <a:gd name="connsiteX118" fmla="*/ 411409 w 578320"/>
                <a:gd name="connsiteY118" fmla="*/ 118801 h 577432"/>
                <a:gd name="connsiteX119" fmla="*/ 333026 w 578320"/>
                <a:gd name="connsiteY119" fmla="*/ 82866 h 577432"/>
                <a:gd name="connsiteX120" fmla="*/ 357002 w 578320"/>
                <a:gd name="connsiteY120" fmla="*/ 66280 h 577432"/>
                <a:gd name="connsiteX121" fmla="*/ 356932 w 578320"/>
                <a:gd name="connsiteY121" fmla="*/ 0 h 577432"/>
                <a:gd name="connsiteX122" fmla="*/ 551569 w 578320"/>
                <a:gd name="connsiteY122" fmla="*/ 0 h 577432"/>
                <a:gd name="connsiteX123" fmla="*/ 578320 w 578320"/>
                <a:gd name="connsiteY123" fmla="*/ 25800 h 577432"/>
                <a:gd name="connsiteX124" fmla="*/ 551569 w 578320"/>
                <a:gd name="connsiteY124" fmla="*/ 52521 h 577432"/>
                <a:gd name="connsiteX125" fmla="*/ 356932 w 578320"/>
                <a:gd name="connsiteY125" fmla="*/ 52521 h 577432"/>
                <a:gd name="connsiteX126" fmla="*/ 331103 w 578320"/>
                <a:gd name="connsiteY126" fmla="*/ 25800 h 577432"/>
                <a:gd name="connsiteX127" fmla="*/ 356932 w 578320"/>
                <a:gd name="connsiteY127"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578320" h="577432">
                  <a:moveTo>
                    <a:pt x="25829" y="524911"/>
                  </a:moveTo>
                  <a:lnTo>
                    <a:pt x="220466" y="524911"/>
                  </a:lnTo>
                  <a:cubicBezTo>
                    <a:pt x="235225" y="524911"/>
                    <a:pt x="247217" y="535968"/>
                    <a:pt x="247217" y="550711"/>
                  </a:cubicBezTo>
                  <a:cubicBezTo>
                    <a:pt x="247217" y="565454"/>
                    <a:pt x="235225" y="577432"/>
                    <a:pt x="220466" y="577432"/>
                  </a:cubicBezTo>
                  <a:lnTo>
                    <a:pt x="25829" y="577432"/>
                  </a:lnTo>
                  <a:cubicBezTo>
                    <a:pt x="11992" y="577432"/>
                    <a:pt x="0" y="565454"/>
                    <a:pt x="0" y="550711"/>
                  </a:cubicBezTo>
                  <a:cubicBezTo>
                    <a:pt x="0" y="535968"/>
                    <a:pt x="11992" y="524911"/>
                    <a:pt x="25829" y="524911"/>
                  </a:cubicBezTo>
                  <a:close/>
                  <a:moveTo>
                    <a:pt x="25820" y="458632"/>
                  </a:moveTo>
                  <a:lnTo>
                    <a:pt x="165988" y="458632"/>
                  </a:lnTo>
                  <a:cubicBezTo>
                    <a:pt x="189042" y="475218"/>
                    <a:pt x="215785" y="488117"/>
                    <a:pt x="245294" y="493646"/>
                  </a:cubicBezTo>
                  <a:cubicBezTo>
                    <a:pt x="241605" y="503782"/>
                    <a:pt x="232384" y="511153"/>
                    <a:pt x="220396" y="511153"/>
                  </a:cubicBezTo>
                  <a:lnTo>
                    <a:pt x="25820" y="511153"/>
                  </a:lnTo>
                  <a:cubicBezTo>
                    <a:pt x="11988" y="511153"/>
                    <a:pt x="0" y="499175"/>
                    <a:pt x="0" y="484432"/>
                  </a:cubicBezTo>
                  <a:cubicBezTo>
                    <a:pt x="0" y="470610"/>
                    <a:pt x="11988" y="458632"/>
                    <a:pt x="25820" y="458632"/>
                  </a:cubicBezTo>
                  <a:close/>
                  <a:moveTo>
                    <a:pt x="468575" y="396938"/>
                  </a:moveTo>
                  <a:lnTo>
                    <a:pt x="551575" y="396938"/>
                  </a:lnTo>
                  <a:cubicBezTo>
                    <a:pt x="566331" y="396938"/>
                    <a:pt x="578320" y="408916"/>
                    <a:pt x="578320" y="422738"/>
                  </a:cubicBezTo>
                  <a:cubicBezTo>
                    <a:pt x="578320" y="437481"/>
                    <a:pt x="566331" y="449459"/>
                    <a:pt x="551575" y="449459"/>
                  </a:cubicBezTo>
                  <a:lnTo>
                    <a:pt x="424308" y="449459"/>
                  </a:lnTo>
                  <a:cubicBezTo>
                    <a:pt x="441830" y="434716"/>
                    <a:pt x="456586" y="416288"/>
                    <a:pt x="468575" y="396938"/>
                  </a:cubicBezTo>
                  <a:close/>
                  <a:moveTo>
                    <a:pt x="25827" y="392352"/>
                  </a:moveTo>
                  <a:lnTo>
                    <a:pt x="106996" y="392352"/>
                  </a:lnTo>
                  <a:cubicBezTo>
                    <a:pt x="118064" y="412566"/>
                    <a:pt x="131900" y="430024"/>
                    <a:pt x="149425" y="444725"/>
                  </a:cubicBezTo>
                  <a:lnTo>
                    <a:pt x="25827" y="444725"/>
                  </a:lnTo>
                  <a:cubicBezTo>
                    <a:pt x="11991" y="444725"/>
                    <a:pt x="0" y="432780"/>
                    <a:pt x="0" y="418998"/>
                  </a:cubicBezTo>
                  <a:cubicBezTo>
                    <a:pt x="0" y="404297"/>
                    <a:pt x="11991" y="392352"/>
                    <a:pt x="25827" y="392352"/>
                  </a:cubicBezTo>
                  <a:close/>
                  <a:moveTo>
                    <a:pt x="495311" y="330659"/>
                  </a:moveTo>
                  <a:lnTo>
                    <a:pt x="551573" y="330659"/>
                  </a:lnTo>
                  <a:cubicBezTo>
                    <a:pt x="566330" y="330659"/>
                    <a:pt x="578320" y="342604"/>
                    <a:pt x="578320" y="357305"/>
                  </a:cubicBezTo>
                  <a:cubicBezTo>
                    <a:pt x="578320" y="371087"/>
                    <a:pt x="566330" y="383032"/>
                    <a:pt x="551573" y="383032"/>
                  </a:cubicBezTo>
                  <a:lnTo>
                    <a:pt x="475942" y="383032"/>
                  </a:lnTo>
                  <a:cubicBezTo>
                    <a:pt x="485165" y="366493"/>
                    <a:pt x="490699" y="349035"/>
                    <a:pt x="495311" y="330659"/>
                  </a:cubicBezTo>
                  <a:close/>
                  <a:moveTo>
                    <a:pt x="25814" y="325924"/>
                  </a:moveTo>
                  <a:lnTo>
                    <a:pt x="82051" y="325924"/>
                  </a:lnTo>
                  <a:cubicBezTo>
                    <a:pt x="85739" y="344352"/>
                    <a:pt x="91271" y="361859"/>
                    <a:pt x="99568" y="378445"/>
                  </a:cubicBezTo>
                  <a:lnTo>
                    <a:pt x="25814" y="378445"/>
                  </a:lnTo>
                  <a:cubicBezTo>
                    <a:pt x="11985" y="378445"/>
                    <a:pt x="0" y="367388"/>
                    <a:pt x="0" y="352645"/>
                  </a:cubicBezTo>
                  <a:cubicBezTo>
                    <a:pt x="0" y="337902"/>
                    <a:pt x="11985" y="325924"/>
                    <a:pt x="25814" y="325924"/>
                  </a:cubicBezTo>
                  <a:close/>
                  <a:moveTo>
                    <a:pt x="297074" y="302072"/>
                  </a:moveTo>
                  <a:lnTo>
                    <a:pt x="297074" y="349966"/>
                  </a:lnTo>
                  <a:cubicBezTo>
                    <a:pt x="310909" y="349045"/>
                    <a:pt x="326589" y="341676"/>
                    <a:pt x="326589" y="326019"/>
                  </a:cubicBezTo>
                  <a:cubicBezTo>
                    <a:pt x="326589" y="310361"/>
                    <a:pt x="309987" y="304835"/>
                    <a:pt x="297074" y="302072"/>
                  </a:cubicBezTo>
                  <a:close/>
                  <a:moveTo>
                    <a:pt x="498167" y="264231"/>
                  </a:moveTo>
                  <a:lnTo>
                    <a:pt x="551602" y="264231"/>
                  </a:lnTo>
                  <a:cubicBezTo>
                    <a:pt x="566343" y="264231"/>
                    <a:pt x="578320" y="276209"/>
                    <a:pt x="578320" y="290952"/>
                  </a:cubicBezTo>
                  <a:cubicBezTo>
                    <a:pt x="578320" y="304774"/>
                    <a:pt x="566343" y="316752"/>
                    <a:pt x="551602" y="316752"/>
                  </a:cubicBezTo>
                  <a:lnTo>
                    <a:pt x="497246" y="316752"/>
                  </a:lnTo>
                  <a:cubicBezTo>
                    <a:pt x="498167" y="307538"/>
                    <a:pt x="499089" y="298324"/>
                    <a:pt x="499089" y="288188"/>
                  </a:cubicBezTo>
                  <a:cubicBezTo>
                    <a:pt x="499089" y="279895"/>
                    <a:pt x="499089" y="272524"/>
                    <a:pt x="498167" y="264231"/>
                  </a:cubicBezTo>
                  <a:close/>
                  <a:moveTo>
                    <a:pt x="25843" y="259645"/>
                  </a:moveTo>
                  <a:lnTo>
                    <a:pt x="81222" y="259645"/>
                  </a:lnTo>
                  <a:cubicBezTo>
                    <a:pt x="79376" y="269781"/>
                    <a:pt x="78453" y="278995"/>
                    <a:pt x="78453" y="288209"/>
                  </a:cubicBezTo>
                  <a:cubicBezTo>
                    <a:pt x="78453" y="296502"/>
                    <a:pt x="79376" y="304795"/>
                    <a:pt x="80299" y="312166"/>
                  </a:cubicBezTo>
                  <a:lnTo>
                    <a:pt x="25843" y="312166"/>
                  </a:lnTo>
                  <a:cubicBezTo>
                    <a:pt x="11999" y="312166"/>
                    <a:pt x="0" y="301109"/>
                    <a:pt x="0" y="286366"/>
                  </a:cubicBezTo>
                  <a:cubicBezTo>
                    <a:pt x="0" y="271623"/>
                    <a:pt x="11999" y="259645"/>
                    <a:pt x="25843" y="259645"/>
                  </a:cubicBezTo>
                  <a:close/>
                  <a:moveTo>
                    <a:pt x="282316" y="225625"/>
                  </a:moveTo>
                  <a:cubicBezTo>
                    <a:pt x="265713" y="225625"/>
                    <a:pt x="255567" y="235757"/>
                    <a:pt x="255567" y="245888"/>
                  </a:cubicBezTo>
                  <a:cubicBezTo>
                    <a:pt x="255567" y="257862"/>
                    <a:pt x="264791" y="264309"/>
                    <a:pt x="282316" y="267993"/>
                  </a:cubicBezTo>
                  <a:close/>
                  <a:moveTo>
                    <a:pt x="478752" y="197951"/>
                  </a:moveTo>
                  <a:lnTo>
                    <a:pt x="551584" y="197951"/>
                  </a:lnTo>
                  <a:cubicBezTo>
                    <a:pt x="566335" y="197951"/>
                    <a:pt x="578320" y="209929"/>
                    <a:pt x="578320" y="224672"/>
                  </a:cubicBezTo>
                  <a:cubicBezTo>
                    <a:pt x="578320" y="239415"/>
                    <a:pt x="566335" y="250472"/>
                    <a:pt x="551584" y="250472"/>
                  </a:cubicBezTo>
                  <a:lnTo>
                    <a:pt x="495347" y="250472"/>
                  </a:lnTo>
                  <a:cubicBezTo>
                    <a:pt x="492581" y="232044"/>
                    <a:pt x="486127" y="214537"/>
                    <a:pt x="478752" y="197951"/>
                  </a:cubicBezTo>
                  <a:close/>
                  <a:moveTo>
                    <a:pt x="25834" y="194253"/>
                  </a:moveTo>
                  <a:lnTo>
                    <a:pt x="101491" y="194253"/>
                  </a:lnTo>
                  <a:cubicBezTo>
                    <a:pt x="93187" y="209917"/>
                    <a:pt x="86729" y="228346"/>
                    <a:pt x="83038" y="246774"/>
                  </a:cubicBezTo>
                  <a:lnTo>
                    <a:pt x="25834" y="246774"/>
                  </a:lnTo>
                  <a:cubicBezTo>
                    <a:pt x="11994" y="246774"/>
                    <a:pt x="0" y="234796"/>
                    <a:pt x="0" y="220053"/>
                  </a:cubicBezTo>
                  <a:cubicBezTo>
                    <a:pt x="0" y="205310"/>
                    <a:pt x="11994" y="194253"/>
                    <a:pt x="25834" y="194253"/>
                  </a:cubicBezTo>
                  <a:close/>
                  <a:moveTo>
                    <a:pt x="289695" y="180494"/>
                  </a:moveTo>
                  <a:cubicBezTo>
                    <a:pt x="293384" y="180494"/>
                    <a:pt x="297074" y="184178"/>
                    <a:pt x="297074" y="188783"/>
                  </a:cubicBezTo>
                  <a:lnTo>
                    <a:pt x="297074" y="200757"/>
                  </a:lnTo>
                  <a:cubicBezTo>
                    <a:pt x="315521" y="201678"/>
                    <a:pt x="353338" y="213652"/>
                    <a:pt x="353338" y="236678"/>
                  </a:cubicBezTo>
                  <a:cubicBezTo>
                    <a:pt x="353338" y="245888"/>
                    <a:pt x="346881" y="251414"/>
                    <a:pt x="338580" y="251414"/>
                  </a:cubicBezTo>
                  <a:cubicBezTo>
                    <a:pt x="322900" y="251414"/>
                    <a:pt x="322900" y="225625"/>
                    <a:pt x="297074" y="225625"/>
                  </a:cubicBezTo>
                  <a:lnTo>
                    <a:pt x="297074" y="270756"/>
                  </a:lnTo>
                  <a:cubicBezTo>
                    <a:pt x="328434" y="277203"/>
                    <a:pt x="356105" y="286414"/>
                    <a:pt x="356105" y="323256"/>
                  </a:cubicBezTo>
                  <a:cubicBezTo>
                    <a:pt x="356105" y="355492"/>
                    <a:pt x="332123" y="372071"/>
                    <a:pt x="297074" y="373913"/>
                  </a:cubicBezTo>
                  <a:lnTo>
                    <a:pt x="297074" y="388650"/>
                  </a:lnTo>
                  <a:cubicBezTo>
                    <a:pt x="297074" y="392334"/>
                    <a:pt x="293384" y="396939"/>
                    <a:pt x="289695" y="396939"/>
                  </a:cubicBezTo>
                  <a:cubicBezTo>
                    <a:pt x="285083" y="396939"/>
                    <a:pt x="282316" y="392334"/>
                    <a:pt x="282316" y="388650"/>
                  </a:cubicBezTo>
                  <a:lnTo>
                    <a:pt x="282316" y="373913"/>
                  </a:lnTo>
                  <a:cubicBezTo>
                    <a:pt x="241732" y="372992"/>
                    <a:pt x="222362" y="349045"/>
                    <a:pt x="222362" y="329703"/>
                  </a:cubicBezTo>
                  <a:cubicBezTo>
                    <a:pt x="222362" y="320492"/>
                    <a:pt x="227896" y="314966"/>
                    <a:pt x="237120" y="314966"/>
                  </a:cubicBezTo>
                  <a:cubicBezTo>
                    <a:pt x="263868" y="314966"/>
                    <a:pt x="242654" y="348124"/>
                    <a:pt x="282316" y="349966"/>
                  </a:cubicBezTo>
                  <a:lnTo>
                    <a:pt x="282316" y="299308"/>
                  </a:lnTo>
                  <a:cubicBezTo>
                    <a:pt x="247266" y="292861"/>
                    <a:pt x="225129" y="278125"/>
                    <a:pt x="225129" y="251414"/>
                  </a:cubicBezTo>
                  <a:cubicBezTo>
                    <a:pt x="225129" y="219178"/>
                    <a:pt x="252800" y="201678"/>
                    <a:pt x="282316" y="200757"/>
                  </a:cubicBezTo>
                  <a:lnTo>
                    <a:pt x="282316" y="188783"/>
                  </a:lnTo>
                  <a:cubicBezTo>
                    <a:pt x="282316" y="184178"/>
                    <a:pt x="285083" y="180494"/>
                    <a:pt x="289695" y="180494"/>
                  </a:cubicBezTo>
                  <a:close/>
                  <a:moveTo>
                    <a:pt x="288698" y="157519"/>
                  </a:moveTo>
                  <a:cubicBezTo>
                    <a:pt x="216770" y="157519"/>
                    <a:pt x="157752" y="216443"/>
                    <a:pt x="157752" y="288255"/>
                  </a:cubicBezTo>
                  <a:cubicBezTo>
                    <a:pt x="157752" y="360988"/>
                    <a:pt x="216770" y="419912"/>
                    <a:pt x="288698" y="419912"/>
                  </a:cubicBezTo>
                  <a:cubicBezTo>
                    <a:pt x="361549" y="419912"/>
                    <a:pt x="420567" y="360988"/>
                    <a:pt x="420567" y="288255"/>
                  </a:cubicBezTo>
                  <a:cubicBezTo>
                    <a:pt x="420567" y="216443"/>
                    <a:pt x="361549" y="157519"/>
                    <a:pt x="288698" y="157519"/>
                  </a:cubicBezTo>
                  <a:close/>
                  <a:moveTo>
                    <a:pt x="428895" y="132559"/>
                  </a:moveTo>
                  <a:lnTo>
                    <a:pt x="551571" y="132559"/>
                  </a:lnTo>
                  <a:cubicBezTo>
                    <a:pt x="566329" y="132559"/>
                    <a:pt x="578320" y="143616"/>
                    <a:pt x="578320" y="158359"/>
                  </a:cubicBezTo>
                  <a:cubicBezTo>
                    <a:pt x="578320" y="173102"/>
                    <a:pt x="566329" y="185080"/>
                    <a:pt x="551571" y="185080"/>
                  </a:cubicBezTo>
                  <a:lnTo>
                    <a:pt x="471324" y="185080"/>
                  </a:lnTo>
                  <a:cubicBezTo>
                    <a:pt x="460256" y="164809"/>
                    <a:pt x="445498" y="147302"/>
                    <a:pt x="428895" y="132559"/>
                  </a:cubicBezTo>
                  <a:close/>
                  <a:moveTo>
                    <a:pt x="25822" y="127973"/>
                  </a:moveTo>
                  <a:lnTo>
                    <a:pt x="154012" y="127973"/>
                  </a:lnTo>
                  <a:cubicBezTo>
                    <a:pt x="136490" y="142716"/>
                    <a:pt x="121734" y="160223"/>
                    <a:pt x="108823" y="180494"/>
                  </a:cubicBezTo>
                  <a:lnTo>
                    <a:pt x="25822" y="180494"/>
                  </a:lnTo>
                  <a:cubicBezTo>
                    <a:pt x="11989" y="180494"/>
                    <a:pt x="0" y="168516"/>
                    <a:pt x="0" y="153773"/>
                  </a:cubicBezTo>
                  <a:cubicBezTo>
                    <a:pt x="0" y="139951"/>
                    <a:pt x="11989" y="127973"/>
                    <a:pt x="25822" y="127973"/>
                  </a:cubicBezTo>
                  <a:close/>
                  <a:moveTo>
                    <a:pt x="288698" y="105041"/>
                  </a:moveTo>
                  <a:cubicBezTo>
                    <a:pt x="390136" y="105041"/>
                    <a:pt x="473130" y="186981"/>
                    <a:pt x="473130" y="288255"/>
                  </a:cubicBezTo>
                  <a:cubicBezTo>
                    <a:pt x="473130" y="389529"/>
                    <a:pt x="390136" y="472390"/>
                    <a:pt x="288698" y="472390"/>
                  </a:cubicBezTo>
                  <a:cubicBezTo>
                    <a:pt x="187261" y="472390"/>
                    <a:pt x="105189" y="389529"/>
                    <a:pt x="105189" y="288255"/>
                  </a:cubicBezTo>
                  <a:cubicBezTo>
                    <a:pt x="105189" y="186981"/>
                    <a:pt x="187261" y="105041"/>
                    <a:pt x="288698" y="105041"/>
                  </a:cubicBezTo>
                  <a:close/>
                  <a:moveTo>
                    <a:pt x="357002" y="66280"/>
                  </a:moveTo>
                  <a:lnTo>
                    <a:pt x="551577" y="66280"/>
                  </a:lnTo>
                  <a:cubicBezTo>
                    <a:pt x="566332" y="66280"/>
                    <a:pt x="578320" y="78258"/>
                    <a:pt x="578320" y="92080"/>
                  </a:cubicBezTo>
                  <a:cubicBezTo>
                    <a:pt x="578320" y="106823"/>
                    <a:pt x="566332" y="118801"/>
                    <a:pt x="551577" y="118801"/>
                  </a:cubicBezTo>
                  <a:lnTo>
                    <a:pt x="411409" y="118801"/>
                  </a:lnTo>
                  <a:cubicBezTo>
                    <a:pt x="388355" y="102215"/>
                    <a:pt x="361613" y="89316"/>
                    <a:pt x="333026" y="82866"/>
                  </a:cubicBezTo>
                  <a:cubicBezTo>
                    <a:pt x="336715" y="73651"/>
                    <a:pt x="345936" y="66280"/>
                    <a:pt x="357002" y="66280"/>
                  </a:cubicBezTo>
                  <a:close/>
                  <a:moveTo>
                    <a:pt x="356932" y="0"/>
                  </a:moveTo>
                  <a:lnTo>
                    <a:pt x="551569" y="0"/>
                  </a:lnTo>
                  <a:cubicBezTo>
                    <a:pt x="566328" y="0"/>
                    <a:pt x="578320" y="11978"/>
                    <a:pt x="578320" y="25800"/>
                  </a:cubicBezTo>
                  <a:cubicBezTo>
                    <a:pt x="578320" y="40543"/>
                    <a:pt x="566328" y="52521"/>
                    <a:pt x="551569" y="52521"/>
                  </a:cubicBezTo>
                  <a:lnTo>
                    <a:pt x="356932" y="52521"/>
                  </a:lnTo>
                  <a:cubicBezTo>
                    <a:pt x="343095" y="52521"/>
                    <a:pt x="331103" y="40543"/>
                    <a:pt x="331103" y="25800"/>
                  </a:cubicBezTo>
                  <a:cubicBezTo>
                    <a:pt x="331103" y="11978"/>
                    <a:pt x="343095" y="0"/>
                    <a:pt x="35693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grpSp>
        <p:nvGrpSpPr>
          <p:cNvPr id="28678" name="组合 46">
            <a:extLst>
              <a:ext uri="{FF2B5EF4-FFF2-40B4-BE49-F238E27FC236}">
                <a16:creationId xmlns="" xmlns:a16="http://schemas.microsoft.com/office/drawing/2014/main" id="{5A94BB70-4A3A-4359-9915-ECD7C35110BA}"/>
              </a:ext>
            </a:extLst>
          </p:cNvPr>
          <p:cNvGrpSpPr>
            <a:grpSpLocks/>
          </p:cNvGrpSpPr>
          <p:nvPr/>
        </p:nvGrpSpPr>
        <p:grpSpPr bwMode="auto">
          <a:xfrm>
            <a:off x="6824663" y="3656013"/>
            <a:ext cx="795337" cy="793750"/>
            <a:chOff x="1177232" y="2158158"/>
            <a:chExt cx="794072" cy="794072"/>
          </a:xfrm>
        </p:grpSpPr>
        <p:sp>
          <p:nvSpPr>
            <p:cNvPr id="48" name="椭圆 47">
              <a:extLst>
                <a:ext uri="{FF2B5EF4-FFF2-40B4-BE49-F238E27FC236}">
                  <a16:creationId xmlns="" xmlns:a16="http://schemas.microsoft.com/office/drawing/2014/main" id="{973EBBFB-34CB-4841-8834-797377E55D2E}"/>
                </a:ext>
              </a:extLst>
            </p:cNvPr>
            <p:cNvSpPr/>
            <p:nvPr/>
          </p:nvSpPr>
          <p:spPr>
            <a:xfrm>
              <a:off x="1177232" y="2158158"/>
              <a:ext cx="794072" cy="79407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49" name="椭圆 18">
              <a:extLst>
                <a:ext uri="{FF2B5EF4-FFF2-40B4-BE49-F238E27FC236}">
                  <a16:creationId xmlns="" xmlns:a16="http://schemas.microsoft.com/office/drawing/2014/main" id="{CFFACA05-91A4-4928-AC34-43CF6D4F864A}"/>
                </a:ext>
              </a:extLst>
            </p:cNvPr>
            <p:cNvSpPr/>
            <p:nvPr/>
          </p:nvSpPr>
          <p:spPr>
            <a:xfrm>
              <a:off x="1395959" y="2388438"/>
              <a:ext cx="356619" cy="333510"/>
            </a:xfrm>
            <a:custGeom>
              <a:avLst/>
              <a:gdLst>
                <a:gd name="connsiteX0" fmla="*/ 202382 w 607621"/>
                <a:gd name="connsiteY0" fmla="*/ 314440 h 568899"/>
                <a:gd name="connsiteX1" fmla="*/ 347029 w 607621"/>
                <a:gd name="connsiteY1" fmla="*/ 314440 h 568899"/>
                <a:gd name="connsiteX2" fmla="*/ 376581 w 607621"/>
                <a:gd name="connsiteY2" fmla="*/ 396116 h 568899"/>
                <a:gd name="connsiteX3" fmla="*/ 333855 w 607621"/>
                <a:gd name="connsiteY3" fmla="*/ 431844 h 568899"/>
                <a:gd name="connsiteX4" fmla="*/ 413611 w 607621"/>
                <a:gd name="connsiteY4" fmla="*/ 431844 h 568899"/>
                <a:gd name="connsiteX5" fmla="*/ 507520 w 607621"/>
                <a:gd name="connsiteY5" fmla="*/ 353190 h 568899"/>
                <a:gd name="connsiteX6" fmla="*/ 594664 w 607621"/>
                <a:gd name="connsiteY6" fmla="*/ 362077 h 568899"/>
                <a:gd name="connsiteX7" fmla="*/ 585407 w 607621"/>
                <a:gd name="connsiteY7" fmla="*/ 447220 h 568899"/>
                <a:gd name="connsiteX8" fmla="*/ 463725 w 607621"/>
                <a:gd name="connsiteY8" fmla="*/ 549248 h 568899"/>
                <a:gd name="connsiteX9" fmla="*/ 425450 w 607621"/>
                <a:gd name="connsiteY9" fmla="*/ 563113 h 568899"/>
                <a:gd name="connsiteX10" fmla="*/ 239768 w 607621"/>
                <a:gd name="connsiteY10" fmla="*/ 563113 h 568899"/>
                <a:gd name="connsiteX11" fmla="*/ 202382 w 607621"/>
                <a:gd name="connsiteY11" fmla="*/ 549871 h 568899"/>
                <a:gd name="connsiteX12" fmla="*/ 19851 w 607621"/>
                <a:gd name="connsiteY12" fmla="*/ 276052 h 568899"/>
                <a:gd name="connsiteX13" fmla="*/ 142962 w 607621"/>
                <a:gd name="connsiteY13" fmla="*/ 276052 h 568899"/>
                <a:gd name="connsiteX14" fmla="*/ 162724 w 607621"/>
                <a:gd name="connsiteY14" fmla="*/ 295783 h 568899"/>
                <a:gd name="connsiteX15" fmla="*/ 162724 w 607621"/>
                <a:gd name="connsiteY15" fmla="*/ 549080 h 568899"/>
                <a:gd name="connsiteX16" fmla="*/ 142962 w 607621"/>
                <a:gd name="connsiteY16" fmla="*/ 568899 h 568899"/>
                <a:gd name="connsiteX17" fmla="*/ 19851 w 607621"/>
                <a:gd name="connsiteY17" fmla="*/ 568899 h 568899"/>
                <a:gd name="connsiteX18" fmla="*/ 0 w 607621"/>
                <a:gd name="connsiteY18" fmla="*/ 549080 h 568899"/>
                <a:gd name="connsiteX19" fmla="*/ 0 w 607621"/>
                <a:gd name="connsiteY19" fmla="*/ 295783 h 568899"/>
                <a:gd name="connsiteX20" fmla="*/ 19851 w 607621"/>
                <a:gd name="connsiteY20" fmla="*/ 276052 h 568899"/>
                <a:gd name="connsiteX21" fmla="*/ 303890 w 607621"/>
                <a:gd name="connsiteY21" fmla="*/ 99638 h 568899"/>
                <a:gd name="connsiteX22" fmla="*/ 336738 w 607621"/>
                <a:gd name="connsiteY22" fmla="*/ 132451 h 568899"/>
                <a:gd name="connsiteX23" fmla="*/ 303890 w 607621"/>
                <a:gd name="connsiteY23" fmla="*/ 165264 h 568899"/>
                <a:gd name="connsiteX24" fmla="*/ 271042 w 607621"/>
                <a:gd name="connsiteY24" fmla="*/ 132451 h 568899"/>
                <a:gd name="connsiteX25" fmla="*/ 303890 w 607621"/>
                <a:gd name="connsiteY25" fmla="*/ 99638 h 568899"/>
                <a:gd name="connsiteX26" fmla="*/ 303855 w 607621"/>
                <a:gd name="connsiteY26" fmla="*/ 60088 h 568899"/>
                <a:gd name="connsiteX27" fmla="*/ 231390 w 607621"/>
                <a:gd name="connsiteY27" fmla="*/ 132442 h 568899"/>
                <a:gd name="connsiteX28" fmla="*/ 303855 w 607621"/>
                <a:gd name="connsiteY28" fmla="*/ 204885 h 568899"/>
                <a:gd name="connsiteX29" fmla="*/ 376319 w 607621"/>
                <a:gd name="connsiteY29" fmla="*/ 132442 h 568899"/>
                <a:gd name="connsiteX30" fmla="*/ 303855 w 607621"/>
                <a:gd name="connsiteY30" fmla="*/ 60088 h 568899"/>
                <a:gd name="connsiteX31" fmla="*/ 303855 w 607621"/>
                <a:gd name="connsiteY31" fmla="*/ 0 h 568899"/>
                <a:gd name="connsiteX32" fmla="*/ 436588 w 607621"/>
                <a:gd name="connsiteY32" fmla="*/ 132442 h 568899"/>
                <a:gd name="connsiteX33" fmla="*/ 303855 w 607621"/>
                <a:gd name="connsiteY33" fmla="*/ 264973 h 568899"/>
                <a:gd name="connsiteX34" fmla="*/ 171121 w 607621"/>
                <a:gd name="connsiteY34" fmla="*/ 132442 h 568899"/>
                <a:gd name="connsiteX35" fmla="*/ 303855 w 607621"/>
                <a:gd name="connsiteY35" fmla="*/ 0 h 568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621" h="568899">
                  <a:moveTo>
                    <a:pt x="202382" y="314440"/>
                  </a:moveTo>
                  <a:lnTo>
                    <a:pt x="347029" y="314440"/>
                  </a:lnTo>
                  <a:cubicBezTo>
                    <a:pt x="391268" y="314440"/>
                    <a:pt x="408982" y="368921"/>
                    <a:pt x="376581" y="396116"/>
                  </a:cubicBezTo>
                  <a:lnTo>
                    <a:pt x="333855" y="431844"/>
                  </a:lnTo>
                  <a:lnTo>
                    <a:pt x="413611" y="431844"/>
                  </a:lnTo>
                  <a:lnTo>
                    <a:pt x="507520" y="353190"/>
                  </a:lnTo>
                  <a:cubicBezTo>
                    <a:pt x="533868" y="331149"/>
                    <a:pt x="573212" y="335059"/>
                    <a:pt x="594664" y="362077"/>
                  </a:cubicBezTo>
                  <a:cubicBezTo>
                    <a:pt x="615048" y="387673"/>
                    <a:pt x="610953" y="425890"/>
                    <a:pt x="585407" y="447220"/>
                  </a:cubicBezTo>
                  <a:lnTo>
                    <a:pt x="463725" y="549248"/>
                  </a:lnTo>
                  <a:cubicBezTo>
                    <a:pt x="453044" y="558136"/>
                    <a:pt x="439425" y="563113"/>
                    <a:pt x="425450" y="563113"/>
                  </a:cubicBezTo>
                  <a:lnTo>
                    <a:pt x="239768" y="563113"/>
                  </a:lnTo>
                  <a:cubicBezTo>
                    <a:pt x="226149" y="563113"/>
                    <a:pt x="212886" y="558403"/>
                    <a:pt x="202382" y="549871"/>
                  </a:cubicBezTo>
                  <a:close/>
                  <a:moveTo>
                    <a:pt x="19851" y="276052"/>
                  </a:moveTo>
                  <a:lnTo>
                    <a:pt x="142962" y="276052"/>
                  </a:lnTo>
                  <a:cubicBezTo>
                    <a:pt x="153911" y="276052"/>
                    <a:pt x="162724" y="284851"/>
                    <a:pt x="162724" y="295783"/>
                  </a:cubicBezTo>
                  <a:lnTo>
                    <a:pt x="162724" y="549080"/>
                  </a:lnTo>
                  <a:cubicBezTo>
                    <a:pt x="162724" y="560011"/>
                    <a:pt x="153911" y="568899"/>
                    <a:pt x="142962" y="568899"/>
                  </a:cubicBezTo>
                  <a:lnTo>
                    <a:pt x="19851" y="568899"/>
                  </a:lnTo>
                  <a:cubicBezTo>
                    <a:pt x="8902" y="568899"/>
                    <a:pt x="0" y="560011"/>
                    <a:pt x="0" y="549080"/>
                  </a:cubicBezTo>
                  <a:lnTo>
                    <a:pt x="0" y="295783"/>
                  </a:lnTo>
                  <a:cubicBezTo>
                    <a:pt x="0" y="284851"/>
                    <a:pt x="8902" y="276052"/>
                    <a:pt x="19851" y="276052"/>
                  </a:cubicBezTo>
                  <a:close/>
                  <a:moveTo>
                    <a:pt x="303890" y="99638"/>
                  </a:moveTo>
                  <a:cubicBezTo>
                    <a:pt x="322031" y="99638"/>
                    <a:pt x="336738" y="114329"/>
                    <a:pt x="336738" y="132451"/>
                  </a:cubicBezTo>
                  <a:cubicBezTo>
                    <a:pt x="336738" y="150573"/>
                    <a:pt x="322031" y="165264"/>
                    <a:pt x="303890" y="165264"/>
                  </a:cubicBezTo>
                  <a:cubicBezTo>
                    <a:pt x="285749" y="165264"/>
                    <a:pt x="271042" y="150573"/>
                    <a:pt x="271042" y="132451"/>
                  </a:cubicBezTo>
                  <a:cubicBezTo>
                    <a:pt x="271042" y="114329"/>
                    <a:pt x="285749" y="99638"/>
                    <a:pt x="303890" y="99638"/>
                  </a:cubicBezTo>
                  <a:close/>
                  <a:moveTo>
                    <a:pt x="303855" y="60088"/>
                  </a:moveTo>
                  <a:cubicBezTo>
                    <a:pt x="263883" y="60088"/>
                    <a:pt x="231390" y="92532"/>
                    <a:pt x="231390" y="132442"/>
                  </a:cubicBezTo>
                  <a:cubicBezTo>
                    <a:pt x="231390" y="172352"/>
                    <a:pt x="263883" y="204885"/>
                    <a:pt x="303855" y="204885"/>
                  </a:cubicBezTo>
                  <a:cubicBezTo>
                    <a:pt x="343826" y="204885"/>
                    <a:pt x="376319" y="172352"/>
                    <a:pt x="376319" y="132442"/>
                  </a:cubicBezTo>
                  <a:cubicBezTo>
                    <a:pt x="376319" y="92532"/>
                    <a:pt x="343826" y="60088"/>
                    <a:pt x="303855" y="60088"/>
                  </a:cubicBezTo>
                  <a:close/>
                  <a:moveTo>
                    <a:pt x="303855" y="0"/>
                  </a:moveTo>
                  <a:cubicBezTo>
                    <a:pt x="377032" y="0"/>
                    <a:pt x="436588" y="59377"/>
                    <a:pt x="436588" y="132442"/>
                  </a:cubicBezTo>
                  <a:cubicBezTo>
                    <a:pt x="436588" y="205507"/>
                    <a:pt x="377032" y="264973"/>
                    <a:pt x="303855" y="264973"/>
                  </a:cubicBezTo>
                  <a:cubicBezTo>
                    <a:pt x="230678" y="264973"/>
                    <a:pt x="171121" y="205507"/>
                    <a:pt x="171121" y="132442"/>
                  </a:cubicBezTo>
                  <a:cubicBezTo>
                    <a:pt x="171121" y="59377"/>
                    <a:pt x="230678" y="0"/>
                    <a:pt x="30385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grpSp>
        <p:nvGrpSpPr>
          <p:cNvPr id="28679" name="组合 49">
            <a:extLst>
              <a:ext uri="{FF2B5EF4-FFF2-40B4-BE49-F238E27FC236}">
                <a16:creationId xmlns="" xmlns:a16="http://schemas.microsoft.com/office/drawing/2014/main" id="{23116550-0F62-4437-B266-7187C239ACFD}"/>
              </a:ext>
            </a:extLst>
          </p:cNvPr>
          <p:cNvGrpSpPr>
            <a:grpSpLocks/>
          </p:cNvGrpSpPr>
          <p:nvPr/>
        </p:nvGrpSpPr>
        <p:grpSpPr bwMode="auto">
          <a:xfrm>
            <a:off x="8112125" y="2514600"/>
            <a:ext cx="793750" cy="793750"/>
            <a:chOff x="1177232" y="2158158"/>
            <a:chExt cx="794072" cy="794072"/>
          </a:xfrm>
        </p:grpSpPr>
        <p:sp>
          <p:nvSpPr>
            <p:cNvPr id="51" name="椭圆 50">
              <a:extLst>
                <a:ext uri="{FF2B5EF4-FFF2-40B4-BE49-F238E27FC236}">
                  <a16:creationId xmlns="" xmlns:a16="http://schemas.microsoft.com/office/drawing/2014/main" id="{947AA9D7-AFBA-4620-8219-36DB6D3D8B5B}"/>
                </a:ext>
              </a:extLst>
            </p:cNvPr>
            <p:cNvSpPr/>
            <p:nvPr/>
          </p:nvSpPr>
          <p:spPr>
            <a:xfrm>
              <a:off x="1177232" y="2158158"/>
              <a:ext cx="794072" cy="7940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52" name="椭圆 21">
              <a:extLst>
                <a:ext uri="{FF2B5EF4-FFF2-40B4-BE49-F238E27FC236}">
                  <a16:creationId xmlns="" xmlns:a16="http://schemas.microsoft.com/office/drawing/2014/main" id="{347D2302-C577-42A4-B484-3D86178F6C7B}"/>
                </a:ext>
              </a:extLst>
            </p:cNvPr>
            <p:cNvSpPr/>
            <p:nvPr/>
          </p:nvSpPr>
          <p:spPr>
            <a:xfrm>
              <a:off x="1401161" y="2377322"/>
              <a:ext cx="346215" cy="355744"/>
            </a:xfrm>
            <a:custGeom>
              <a:avLst/>
              <a:gdLst>
                <a:gd name="connsiteX0" fmla="*/ 359820 w 590079"/>
                <a:gd name="connsiteY0" fmla="*/ 443680 h 608363"/>
                <a:gd name="connsiteX1" fmla="*/ 355050 w 590079"/>
                <a:gd name="connsiteY1" fmla="*/ 448441 h 608363"/>
                <a:gd name="connsiteX2" fmla="*/ 355050 w 590079"/>
                <a:gd name="connsiteY2" fmla="*/ 453762 h 608363"/>
                <a:gd name="connsiteX3" fmla="*/ 349906 w 590079"/>
                <a:gd name="connsiteY3" fmla="*/ 460764 h 608363"/>
                <a:gd name="connsiteX4" fmla="*/ 329330 w 590079"/>
                <a:gd name="connsiteY4" fmla="*/ 486718 h 608363"/>
                <a:gd name="connsiteX5" fmla="*/ 344481 w 590079"/>
                <a:gd name="connsiteY5" fmla="*/ 512298 h 608363"/>
                <a:gd name="connsiteX6" fmla="*/ 363280 w 590079"/>
                <a:gd name="connsiteY6" fmla="*/ 520700 h 608363"/>
                <a:gd name="connsiteX7" fmla="*/ 370107 w 590079"/>
                <a:gd name="connsiteY7" fmla="*/ 524714 h 608363"/>
                <a:gd name="connsiteX8" fmla="*/ 367863 w 590079"/>
                <a:gd name="connsiteY8" fmla="*/ 541145 h 608363"/>
                <a:gd name="connsiteX9" fmla="*/ 355798 w 590079"/>
                <a:gd name="connsiteY9" fmla="*/ 542732 h 608363"/>
                <a:gd name="connsiteX10" fmla="*/ 337373 w 590079"/>
                <a:gd name="connsiteY10" fmla="*/ 537318 h 608363"/>
                <a:gd name="connsiteX11" fmla="*/ 331762 w 590079"/>
                <a:gd name="connsiteY11" fmla="*/ 539652 h 608363"/>
                <a:gd name="connsiteX12" fmla="*/ 328956 w 590079"/>
                <a:gd name="connsiteY12" fmla="*/ 549268 h 608363"/>
                <a:gd name="connsiteX13" fmla="*/ 332323 w 590079"/>
                <a:gd name="connsiteY13" fmla="*/ 556549 h 608363"/>
                <a:gd name="connsiteX14" fmla="*/ 348971 w 590079"/>
                <a:gd name="connsiteY14" fmla="*/ 561311 h 608363"/>
                <a:gd name="connsiteX15" fmla="*/ 353647 w 590079"/>
                <a:gd name="connsiteY15" fmla="*/ 566912 h 608363"/>
                <a:gd name="connsiteX16" fmla="*/ 353647 w 590079"/>
                <a:gd name="connsiteY16" fmla="*/ 573260 h 608363"/>
                <a:gd name="connsiteX17" fmla="*/ 357669 w 590079"/>
                <a:gd name="connsiteY17" fmla="*/ 577462 h 608363"/>
                <a:gd name="connsiteX18" fmla="*/ 367021 w 590079"/>
                <a:gd name="connsiteY18" fmla="*/ 577462 h 608363"/>
                <a:gd name="connsiteX19" fmla="*/ 370856 w 590079"/>
                <a:gd name="connsiteY19" fmla="*/ 573541 h 608363"/>
                <a:gd name="connsiteX20" fmla="*/ 370856 w 590079"/>
                <a:gd name="connsiteY20" fmla="*/ 564765 h 608363"/>
                <a:gd name="connsiteX21" fmla="*/ 374877 w 590079"/>
                <a:gd name="connsiteY21" fmla="*/ 559537 h 608363"/>
                <a:gd name="connsiteX22" fmla="*/ 391244 w 590079"/>
                <a:gd name="connsiteY22" fmla="*/ 549081 h 608363"/>
                <a:gd name="connsiteX23" fmla="*/ 381985 w 590079"/>
                <a:gd name="connsiteY23" fmla="*/ 504642 h 608363"/>
                <a:gd name="connsiteX24" fmla="*/ 365525 w 590079"/>
                <a:gd name="connsiteY24" fmla="*/ 497174 h 608363"/>
                <a:gd name="connsiteX25" fmla="*/ 356546 w 590079"/>
                <a:gd name="connsiteY25" fmla="*/ 492133 h 608363"/>
                <a:gd name="connsiteX26" fmla="*/ 358510 w 590079"/>
                <a:gd name="connsiteY26" fmla="*/ 478129 h 608363"/>
                <a:gd name="connsiteX27" fmla="*/ 364028 w 590079"/>
                <a:gd name="connsiteY27" fmla="*/ 477009 h 608363"/>
                <a:gd name="connsiteX28" fmla="*/ 384698 w 590079"/>
                <a:gd name="connsiteY28" fmla="*/ 481116 h 608363"/>
                <a:gd name="connsiteX29" fmla="*/ 390216 w 590079"/>
                <a:gd name="connsiteY29" fmla="*/ 478782 h 608363"/>
                <a:gd name="connsiteX30" fmla="*/ 393489 w 590079"/>
                <a:gd name="connsiteY30" fmla="*/ 467953 h 608363"/>
                <a:gd name="connsiteX31" fmla="*/ 390964 w 590079"/>
                <a:gd name="connsiteY31" fmla="*/ 462818 h 608363"/>
                <a:gd name="connsiteX32" fmla="*/ 377870 w 590079"/>
                <a:gd name="connsiteY32" fmla="*/ 458990 h 608363"/>
                <a:gd name="connsiteX33" fmla="*/ 371884 w 590079"/>
                <a:gd name="connsiteY33" fmla="*/ 452175 h 608363"/>
                <a:gd name="connsiteX34" fmla="*/ 363374 w 590079"/>
                <a:gd name="connsiteY34" fmla="*/ 443680 h 608363"/>
                <a:gd name="connsiteX35" fmla="*/ 363000 w 590079"/>
                <a:gd name="connsiteY35" fmla="*/ 412685 h 608363"/>
                <a:gd name="connsiteX36" fmla="*/ 461015 w 590079"/>
                <a:gd name="connsiteY36" fmla="*/ 510524 h 608363"/>
                <a:gd name="connsiteX37" fmla="*/ 363000 w 590079"/>
                <a:gd name="connsiteY37" fmla="*/ 608363 h 608363"/>
                <a:gd name="connsiteX38" fmla="*/ 264984 w 590079"/>
                <a:gd name="connsiteY38" fmla="*/ 510524 h 608363"/>
                <a:gd name="connsiteX39" fmla="*/ 363000 w 590079"/>
                <a:gd name="connsiteY39" fmla="*/ 412685 h 608363"/>
                <a:gd name="connsiteX40" fmla="*/ 184386 w 590079"/>
                <a:gd name="connsiteY40" fmla="*/ 238969 h 608363"/>
                <a:gd name="connsiteX41" fmla="*/ 184386 w 590079"/>
                <a:gd name="connsiteY41" fmla="*/ 278939 h 608363"/>
                <a:gd name="connsiteX42" fmla="*/ 541729 w 590079"/>
                <a:gd name="connsiteY42" fmla="*/ 278939 h 608363"/>
                <a:gd name="connsiteX43" fmla="*/ 541729 w 590079"/>
                <a:gd name="connsiteY43" fmla="*/ 238969 h 608363"/>
                <a:gd name="connsiteX44" fmla="*/ 174005 w 590079"/>
                <a:gd name="connsiteY44" fmla="*/ 190687 h 608363"/>
                <a:gd name="connsiteX45" fmla="*/ 551923 w 590079"/>
                <a:gd name="connsiteY45" fmla="*/ 190687 h 608363"/>
                <a:gd name="connsiteX46" fmla="*/ 590079 w 590079"/>
                <a:gd name="connsiteY46" fmla="*/ 228790 h 608363"/>
                <a:gd name="connsiteX47" fmla="*/ 590079 w 590079"/>
                <a:gd name="connsiteY47" fmla="*/ 495227 h 608363"/>
                <a:gd name="connsiteX48" fmla="*/ 551923 w 590079"/>
                <a:gd name="connsiteY48" fmla="*/ 533330 h 608363"/>
                <a:gd name="connsiteX49" fmla="*/ 501234 w 590079"/>
                <a:gd name="connsiteY49" fmla="*/ 533330 h 608363"/>
                <a:gd name="connsiteX50" fmla="*/ 503105 w 590079"/>
                <a:gd name="connsiteY50" fmla="*/ 510543 h 608363"/>
                <a:gd name="connsiteX51" fmla="*/ 500673 w 590079"/>
                <a:gd name="connsiteY51" fmla="*/ 485048 h 608363"/>
                <a:gd name="connsiteX52" fmla="*/ 541729 w 590079"/>
                <a:gd name="connsiteY52" fmla="*/ 485048 h 608363"/>
                <a:gd name="connsiteX53" fmla="*/ 541729 w 590079"/>
                <a:gd name="connsiteY53" fmla="*/ 357479 h 608363"/>
                <a:gd name="connsiteX54" fmla="*/ 184386 w 590079"/>
                <a:gd name="connsiteY54" fmla="*/ 357479 h 608363"/>
                <a:gd name="connsiteX55" fmla="*/ 184386 w 590079"/>
                <a:gd name="connsiteY55" fmla="*/ 485141 h 608363"/>
                <a:gd name="connsiteX56" fmla="*/ 225255 w 590079"/>
                <a:gd name="connsiteY56" fmla="*/ 485141 h 608363"/>
                <a:gd name="connsiteX57" fmla="*/ 222917 w 590079"/>
                <a:gd name="connsiteY57" fmla="*/ 510636 h 608363"/>
                <a:gd name="connsiteX58" fmla="*/ 224787 w 590079"/>
                <a:gd name="connsiteY58" fmla="*/ 533423 h 608363"/>
                <a:gd name="connsiteX59" fmla="*/ 174005 w 590079"/>
                <a:gd name="connsiteY59" fmla="*/ 533423 h 608363"/>
                <a:gd name="connsiteX60" fmla="*/ 135849 w 590079"/>
                <a:gd name="connsiteY60" fmla="*/ 495320 h 608363"/>
                <a:gd name="connsiteX61" fmla="*/ 135849 w 590079"/>
                <a:gd name="connsiteY61" fmla="*/ 228790 h 608363"/>
                <a:gd name="connsiteX62" fmla="*/ 174005 w 590079"/>
                <a:gd name="connsiteY62" fmla="*/ 190687 h 608363"/>
                <a:gd name="connsiteX63" fmla="*/ 133331 w 590079"/>
                <a:gd name="connsiteY63" fmla="*/ 2489 h 608363"/>
                <a:gd name="connsiteX64" fmla="*/ 162101 w 590079"/>
                <a:gd name="connsiteY64" fmla="*/ 3294 h 608363"/>
                <a:gd name="connsiteX65" fmla="*/ 473718 w 590079"/>
                <a:gd name="connsiteY65" fmla="*/ 141211 h 608363"/>
                <a:gd name="connsiteX66" fmla="*/ 470351 w 590079"/>
                <a:gd name="connsiteY66" fmla="*/ 156804 h 608363"/>
                <a:gd name="connsiteX67" fmla="*/ 470351 w 590079"/>
                <a:gd name="connsiteY67" fmla="*/ 156898 h 608363"/>
                <a:gd name="connsiteX68" fmla="*/ 174072 w 590079"/>
                <a:gd name="connsiteY68" fmla="*/ 156898 h 608363"/>
                <a:gd name="connsiteX69" fmla="*/ 102059 w 590079"/>
                <a:gd name="connsiteY69" fmla="*/ 228891 h 608363"/>
                <a:gd name="connsiteX70" fmla="*/ 102059 w 590079"/>
                <a:gd name="connsiteY70" fmla="*/ 332631 h 608363"/>
                <a:gd name="connsiteX71" fmla="*/ 85225 w 590079"/>
                <a:gd name="connsiteY71" fmla="*/ 343463 h 608363"/>
                <a:gd name="connsiteX72" fmla="*/ 22378 w 590079"/>
                <a:gd name="connsiteY72" fmla="*/ 316291 h 608363"/>
                <a:gd name="connsiteX73" fmla="*/ 3300 w 590079"/>
                <a:gd name="connsiteY73" fmla="*/ 266615 h 608363"/>
                <a:gd name="connsiteX74" fmla="*/ 112347 w 590079"/>
                <a:gd name="connsiteY74" fmla="*/ 22343 h 608363"/>
                <a:gd name="connsiteX75" fmla="*/ 133331 w 590079"/>
                <a:gd name="connsiteY75" fmla="*/ 2489 h 60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90079" h="608363">
                  <a:moveTo>
                    <a:pt x="359820" y="443680"/>
                  </a:moveTo>
                  <a:cubicBezTo>
                    <a:pt x="355798" y="443773"/>
                    <a:pt x="355143" y="444427"/>
                    <a:pt x="355050" y="448441"/>
                  </a:cubicBezTo>
                  <a:lnTo>
                    <a:pt x="355050" y="453762"/>
                  </a:lnTo>
                  <a:cubicBezTo>
                    <a:pt x="355050" y="458990"/>
                    <a:pt x="354956" y="458897"/>
                    <a:pt x="349906" y="460764"/>
                  </a:cubicBezTo>
                  <a:cubicBezTo>
                    <a:pt x="337747" y="465245"/>
                    <a:pt x="330078" y="473461"/>
                    <a:pt x="329330" y="486718"/>
                  </a:cubicBezTo>
                  <a:cubicBezTo>
                    <a:pt x="328582" y="498574"/>
                    <a:pt x="334755" y="506510"/>
                    <a:pt x="344481" y="512298"/>
                  </a:cubicBezTo>
                  <a:cubicBezTo>
                    <a:pt x="350280" y="515845"/>
                    <a:pt x="356920" y="517993"/>
                    <a:pt x="363280" y="520700"/>
                  </a:cubicBezTo>
                  <a:cubicBezTo>
                    <a:pt x="365805" y="521727"/>
                    <a:pt x="368050" y="522941"/>
                    <a:pt x="370107" y="524714"/>
                  </a:cubicBezTo>
                  <a:cubicBezTo>
                    <a:pt x="376280" y="529662"/>
                    <a:pt x="375158" y="538065"/>
                    <a:pt x="367863" y="541145"/>
                  </a:cubicBezTo>
                  <a:cubicBezTo>
                    <a:pt x="364028" y="542919"/>
                    <a:pt x="359913" y="543293"/>
                    <a:pt x="355798" y="542732"/>
                  </a:cubicBezTo>
                  <a:cubicBezTo>
                    <a:pt x="349345" y="541986"/>
                    <a:pt x="343172" y="540305"/>
                    <a:pt x="337373" y="537318"/>
                  </a:cubicBezTo>
                  <a:cubicBezTo>
                    <a:pt x="333819" y="535544"/>
                    <a:pt x="332884" y="535917"/>
                    <a:pt x="331762" y="539652"/>
                  </a:cubicBezTo>
                  <a:cubicBezTo>
                    <a:pt x="330733" y="542732"/>
                    <a:pt x="329891" y="546000"/>
                    <a:pt x="328956" y="549268"/>
                  </a:cubicBezTo>
                  <a:cubicBezTo>
                    <a:pt x="327740" y="553562"/>
                    <a:pt x="328208" y="554589"/>
                    <a:pt x="332323" y="556549"/>
                  </a:cubicBezTo>
                  <a:cubicBezTo>
                    <a:pt x="337560" y="559070"/>
                    <a:pt x="343172" y="560470"/>
                    <a:pt x="348971" y="561311"/>
                  </a:cubicBezTo>
                  <a:cubicBezTo>
                    <a:pt x="353460" y="562058"/>
                    <a:pt x="353647" y="562338"/>
                    <a:pt x="353647" y="566912"/>
                  </a:cubicBezTo>
                  <a:lnTo>
                    <a:pt x="353647" y="573260"/>
                  </a:lnTo>
                  <a:cubicBezTo>
                    <a:pt x="353647" y="575874"/>
                    <a:pt x="354956" y="577462"/>
                    <a:pt x="357669" y="577462"/>
                  </a:cubicBezTo>
                  <a:cubicBezTo>
                    <a:pt x="360755" y="577648"/>
                    <a:pt x="363935" y="577648"/>
                    <a:pt x="367021" y="577462"/>
                  </a:cubicBezTo>
                  <a:cubicBezTo>
                    <a:pt x="369546" y="577462"/>
                    <a:pt x="370856" y="576155"/>
                    <a:pt x="370856" y="573541"/>
                  </a:cubicBezTo>
                  <a:cubicBezTo>
                    <a:pt x="370856" y="570553"/>
                    <a:pt x="371043" y="567659"/>
                    <a:pt x="370856" y="564765"/>
                  </a:cubicBezTo>
                  <a:cubicBezTo>
                    <a:pt x="370762" y="561777"/>
                    <a:pt x="371978" y="560284"/>
                    <a:pt x="374877" y="559537"/>
                  </a:cubicBezTo>
                  <a:cubicBezTo>
                    <a:pt x="381331" y="557856"/>
                    <a:pt x="386942" y="554309"/>
                    <a:pt x="391244" y="549081"/>
                  </a:cubicBezTo>
                  <a:cubicBezTo>
                    <a:pt x="403029" y="534797"/>
                    <a:pt x="398446" y="513792"/>
                    <a:pt x="381985" y="504642"/>
                  </a:cubicBezTo>
                  <a:cubicBezTo>
                    <a:pt x="376654" y="501655"/>
                    <a:pt x="371136" y="499414"/>
                    <a:pt x="365525" y="497174"/>
                  </a:cubicBezTo>
                  <a:cubicBezTo>
                    <a:pt x="362251" y="495867"/>
                    <a:pt x="359258" y="494186"/>
                    <a:pt x="356546" y="492133"/>
                  </a:cubicBezTo>
                  <a:cubicBezTo>
                    <a:pt x="351215" y="487838"/>
                    <a:pt x="352338" y="480930"/>
                    <a:pt x="358510" y="478129"/>
                  </a:cubicBezTo>
                  <a:cubicBezTo>
                    <a:pt x="360287" y="477382"/>
                    <a:pt x="362158" y="477195"/>
                    <a:pt x="364028" y="477009"/>
                  </a:cubicBezTo>
                  <a:cubicBezTo>
                    <a:pt x="371230" y="476635"/>
                    <a:pt x="378151" y="477942"/>
                    <a:pt x="384698" y="481116"/>
                  </a:cubicBezTo>
                  <a:cubicBezTo>
                    <a:pt x="387971" y="482610"/>
                    <a:pt x="389093" y="482143"/>
                    <a:pt x="390216" y="478782"/>
                  </a:cubicBezTo>
                  <a:cubicBezTo>
                    <a:pt x="391431" y="475328"/>
                    <a:pt x="392460" y="471594"/>
                    <a:pt x="393489" y="467953"/>
                  </a:cubicBezTo>
                  <a:cubicBezTo>
                    <a:pt x="394237" y="465432"/>
                    <a:pt x="393302" y="463845"/>
                    <a:pt x="390964" y="462818"/>
                  </a:cubicBezTo>
                  <a:cubicBezTo>
                    <a:pt x="386755" y="460951"/>
                    <a:pt x="382359" y="459737"/>
                    <a:pt x="377870" y="458990"/>
                  </a:cubicBezTo>
                  <a:cubicBezTo>
                    <a:pt x="371884" y="458150"/>
                    <a:pt x="371884" y="458150"/>
                    <a:pt x="371884" y="452175"/>
                  </a:cubicBezTo>
                  <a:cubicBezTo>
                    <a:pt x="371884" y="443680"/>
                    <a:pt x="371884" y="443680"/>
                    <a:pt x="363374" y="443680"/>
                  </a:cubicBezTo>
                  <a:close/>
                  <a:moveTo>
                    <a:pt x="363000" y="412685"/>
                  </a:moveTo>
                  <a:cubicBezTo>
                    <a:pt x="417151" y="412685"/>
                    <a:pt x="461015" y="456470"/>
                    <a:pt x="461015" y="510524"/>
                  </a:cubicBezTo>
                  <a:cubicBezTo>
                    <a:pt x="461015" y="564578"/>
                    <a:pt x="417151" y="608363"/>
                    <a:pt x="363000" y="608363"/>
                  </a:cubicBezTo>
                  <a:cubicBezTo>
                    <a:pt x="308941" y="608363"/>
                    <a:pt x="264984" y="564578"/>
                    <a:pt x="264984" y="510524"/>
                  </a:cubicBezTo>
                  <a:cubicBezTo>
                    <a:pt x="264984" y="456470"/>
                    <a:pt x="308941" y="412685"/>
                    <a:pt x="363000" y="412685"/>
                  </a:cubicBezTo>
                  <a:close/>
                  <a:moveTo>
                    <a:pt x="184386" y="238969"/>
                  </a:moveTo>
                  <a:lnTo>
                    <a:pt x="184386" y="278939"/>
                  </a:lnTo>
                  <a:lnTo>
                    <a:pt x="541729" y="278939"/>
                  </a:lnTo>
                  <a:lnTo>
                    <a:pt x="541729" y="238969"/>
                  </a:lnTo>
                  <a:close/>
                  <a:moveTo>
                    <a:pt x="174005" y="190687"/>
                  </a:moveTo>
                  <a:lnTo>
                    <a:pt x="551923" y="190687"/>
                  </a:lnTo>
                  <a:cubicBezTo>
                    <a:pt x="573058" y="190687"/>
                    <a:pt x="590079" y="207684"/>
                    <a:pt x="590079" y="228790"/>
                  </a:cubicBezTo>
                  <a:lnTo>
                    <a:pt x="590079" y="495227"/>
                  </a:lnTo>
                  <a:cubicBezTo>
                    <a:pt x="590079" y="516240"/>
                    <a:pt x="573058" y="533330"/>
                    <a:pt x="551923" y="533330"/>
                  </a:cubicBezTo>
                  <a:lnTo>
                    <a:pt x="501234" y="533330"/>
                  </a:lnTo>
                  <a:cubicBezTo>
                    <a:pt x="502450" y="525859"/>
                    <a:pt x="503105" y="518294"/>
                    <a:pt x="503105" y="510543"/>
                  </a:cubicBezTo>
                  <a:cubicBezTo>
                    <a:pt x="503105" y="501858"/>
                    <a:pt x="502170" y="493359"/>
                    <a:pt x="500673" y="485048"/>
                  </a:cubicBezTo>
                  <a:lnTo>
                    <a:pt x="541729" y="485048"/>
                  </a:lnTo>
                  <a:lnTo>
                    <a:pt x="541729" y="357479"/>
                  </a:lnTo>
                  <a:lnTo>
                    <a:pt x="184386" y="357479"/>
                  </a:lnTo>
                  <a:lnTo>
                    <a:pt x="184386" y="485141"/>
                  </a:lnTo>
                  <a:lnTo>
                    <a:pt x="225255" y="485141"/>
                  </a:lnTo>
                  <a:cubicBezTo>
                    <a:pt x="223758" y="493453"/>
                    <a:pt x="222917" y="501951"/>
                    <a:pt x="222917" y="510636"/>
                  </a:cubicBezTo>
                  <a:cubicBezTo>
                    <a:pt x="222917" y="518387"/>
                    <a:pt x="223478" y="525952"/>
                    <a:pt x="224787" y="533423"/>
                  </a:cubicBezTo>
                  <a:lnTo>
                    <a:pt x="174005" y="533423"/>
                  </a:lnTo>
                  <a:cubicBezTo>
                    <a:pt x="152963" y="533423"/>
                    <a:pt x="135849" y="516426"/>
                    <a:pt x="135849" y="495320"/>
                  </a:cubicBezTo>
                  <a:lnTo>
                    <a:pt x="135849" y="228790"/>
                  </a:lnTo>
                  <a:cubicBezTo>
                    <a:pt x="135849" y="207684"/>
                    <a:pt x="152963" y="190687"/>
                    <a:pt x="174005" y="190687"/>
                  </a:cubicBezTo>
                  <a:close/>
                  <a:moveTo>
                    <a:pt x="133331" y="2489"/>
                  </a:moveTo>
                  <a:cubicBezTo>
                    <a:pt x="142344" y="-954"/>
                    <a:pt x="152655" y="-954"/>
                    <a:pt x="162101" y="3294"/>
                  </a:cubicBezTo>
                  <a:lnTo>
                    <a:pt x="473718" y="141211"/>
                  </a:lnTo>
                  <a:cubicBezTo>
                    <a:pt x="481761" y="144852"/>
                    <a:pt x="479236" y="156804"/>
                    <a:pt x="470351" y="156804"/>
                  </a:cubicBezTo>
                  <a:lnTo>
                    <a:pt x="470351" y="156898"/>
                  </a:lnTo>
                  <a:lnTo>
                    <a:pt x="174072" y="156898"/>
                  </a:lnTo>
                  <a:cubicBezTo>
                    <a:pt x="134325" y="156898"/>
                    <a:pt x="102059" y="189206"/>
                    <a:pt x="102059" y="228891"/>
                  </a:cubicBezTo>
                  <a:lnTo>
                    <a:pt x="102059" y="332631"/>
                  </a:lnTo>
                  <a:cubicBezTo>
                    <a:pt x="102059" y="341222"/>
                    <a:pt x="93081" y="346918"/>
                    <a:pt x="85225" y="343463"/>
                  </a:cubicBezTo>
                  <a:lnTo>
                    <a:pt x="22378" y="316291"/>
                  </a:lnTo>
                  <a:cubicBezTo>
                    <a:pt x="3300" y="307793"/>
                    <a:pt x="-5211" y="285570"/>
                    <a:pt x="3300" y="266615"/>
                  </a:cubicBezTo>
                  <a:lnTo>
                    <a:pt x="112347" y="22343"/>
                  </a:lnTo>
                  <a:cubicBezTo>
                    <a:pt x="116602" y="12819"/>
                    <a:pt x="124318" y="5932"/>
                    <a:pt x="133331" y="248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grpSp>
        <p:nvGrpSpPr>
          <p:cNvPr id="28680" name="组合 27">
            <a:extLst>
              <a:ext uri="{FF2B5EF4-FFF2-40B4-BE49-F238E27FC236}">
                <a16:creationId xmlns="" xmlns:a16="http://schemas.microsoft.com/office/drawing/2014/main" id="{3C3A5742-6BC9-474F-9CEA-5178FF34BD52}"/>
              </a:ext>
            </a:extLst>
          </p:cNvPr>
          <p:cNvGrpSpPr>
            <a:grpSpLocks/>
          </p:cNvGrpSpPr>
          <p:nvPr/>
        </p:nvGrpSpPr>
        <p:grpSpPr bwMode="auto">
          <a:xfrm>
            <a:off x="1284288" y="3163888"/>
            <a:ext cx="2759075" cy="795337"/>
            <a:chOff x="5236169" y="2966715"/>
            <a:chExt cx="2759198" cy="794073"/>
          </a:xfrm>
        </p:grpSpPr>
        <p:sp>
          <p:nvSpPr>
            <p:cNvPr id="26" name="文本框 6">
              <a:extLst>
                <a:ext uri="{FF2B5EF4-FFF2-40B4-BE49-F238E27FC236}">
                  <a16:creationId xmlns="" xmlns:a16="http://schemas.microsoft.com/office/drawing/2014/main" id="{3E035F24-6172-4B1B-BD35-7230D0B77DA6}"/>
                </a:ext>
              </a:extLst>
            </p:cNvPr>
            <p:cNvSpPr txBox="1"/>
            <p:nvPr/>
          </p:nvSpPr>
          <p:spPr>
            <a:xfrm>
              <a:off x="5236169" y="3288094"/>
              <a:ext cx="2759198" cy="472694"/>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eaLnBrk="1" hangingPunct="1">
                <a:defRPr/>
              </a:pPr>
              <a:r>
                <a:rPr lang="zh-CN" altLang="en-US" dirty="0">
                  <a:latin typeface="+mn-lt"/>
                  <a:ea typeface="+mn-ea"/>
                </a:rPr>
                <a:t>包图网提供全面且质优的多品类设计素材打破传统素材网站单向沟通的服务模式</a:t>
              </a:r>
            </a:p>
          </p:txBody>
        </p:sp>
        <p:sp>
          <p:nvSpPr>
            <p:cNvPr id="27" name="文本框 7">
              <a:extLst>
                <a:ext uri="{FF2B5EF4-FFF2-40B4-BE49-F238E27FC236}">
                  <a16:creationId xmlns="" xmlns:a16="http://schemas.microsoft.com/office/drawing/2014/main" id="{0F894A96-57A3-464F-BF55-45841A9033B6}"/>
                </a:ext>
              </a:extLst>
            </p:cNvPr>
            <p:cNvSpPr txBox="1"/>
            <p:nvPr/>
          </p:nvSpPr>
          <p:spPr>
            <a:xfrm>
              <a:off x="6553608" y="2966715"/>
              <a:ext cx="144175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grpSp>
        <p:nvGrpSpPr>
          <p:cNvPr id="28681" name="组合 28">
            <a:extLst>
              <a:ext uri="{FF2B5EF4-FFF2-40B4-BE49-F238E27FC236}">
                <a16:creationId xmlns="" xmlns:a16="http://schemas.microsoft.com/office/drawing/2014/main" id="{AFFCCBD8-9C95-4436-9F0B-31CBD07DF98B}"/>
              </a:ext>
            </a:extLst>
          </p:cNvPr>
          <p:cNvGrpSpPr>
            <a:grpSpLocks/>
          </p:cNvGrpSpPr>
          <p:nvPr/>
        </p:nvGrpSpPr>
        <p:grpSpPr bwMode="auto">
          <a:xfrm>
            <a:off x="5676900" y="5381625"/>
            <a:ext cx="2759075" cy="793750"/>
            <a:chOff x="5236169" y="2966715"/>
            <a:chExt cx="2759198" cy="794073"/>
          </a:xfrm>
        </p:grpSpPr>
        <p:sp>
          <p:nvSpPr>
            <p:cNvPr id="30" name="文本框 6">
              <a:extLst>
                <a:ext uri="{FF2B5EF4-FFF2-40B4-BE49-F238E27FC236}">
                  <a16:creationId xmlns="" xmlns:a16="http://schemas.microsoft.com/office/drawing/2014/main" id="{B8D03D6F-B189-4E22-90EA-6E6B68878889}"/>
                </a:ext>
              </a:extLst>
            </p:cNvPr>
            <p:cNvSpPr txBox="1"/>
            <p:nvPr/>
          </p:nvSpPr>
          <p:spPr>
            <a:xfrm>
              <a:off x="5236169" y="3288094"/>
              <a:ext cx="2759198" cy="472694"/>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a:latin typeface="+mn-lt"/>
                  <a:ea typeface="+mn-ea"/>
                </a:rPr>
                <a:t>包图网提供全面且质优的多品类设计素材打破传统素材网站单向沟通的服务模式</a:t>
              </a:r>
            </a:p>
          </p:txBody>
        </p:sp>
        <p:sp>
          <p:nvSpPr>
            <p:cNvPr id="31" name="文本框 7">
              <a:extLst>
                <a:ext uri="{FF2B5EF4-FFF2-40B4-BE49-F238E27FC236}">
                  <a16:creationId xmlns="" xmlns:a16="http://schemas.microsoft.com/office/drawing/2014/main" id="{C049B111-F0E9-4C79-9DA7-29FAD276B797}"/>
                </a:ext>
              </a:extLst>
            </p:cNvPr>
            <p:cNvSpPr txBox="1"/>
            <p:nvPr/>
          </p:nvSpPr>
          <p:spPr>
            <a:xfrm>
              <a:off x="5236169" y="2966715"/>
              <a:ext cx="144175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grpSp>
        <p:nvGrpSpPr>
          <p:cNvPr id="28682" name="组合 31">
            <a:extLst>
              <a:ext uri="{FF2B5EF4-FFF2-40B4-BE49-F238E27FC236}">
                <a16:creationId xmlns="" xmlns:a16="http://schemas.microsoft.com/office/drawing/2014/main" id="{76891CAC-18F7-419A-8D35-CE97A3F9EB70}"/>
              </a:ext>
            </a:extLst>
          </p:cNvPr>
          <p:cNvGrpSpPr>
            <a:grpSpLocks/>
          </p:cNvGrpSpPr>
          <p:nvPr/>
        </p:nvGrpSpPr>
        <p:grpSpPr bwMode="auto">
          <a:xfrm>
            <a:off x="4398963" y="2444750"/>
            <a:ext cx="2759075" cy="793750"/>
            <a:chOff x="5236169" y="2966715"/>
            <a:chExt cx="2759198" cy="794073"/>
          </a:xfrm>
        </p:grpSpPr>
        <p:sp>
          <p:nvSpPr>
            <p:cNvPr id="33" name="文本框 6">
              <a:extLst>
                <a:ext uri="{FF2B5EF4-FFF2-40B4-BE49-F238E27FC236}">
                  <a16:creationId xmlns="" xmlns:a16="http://schemas.microsoft.com/office/drawing/2014/main" id="{10D2D01D-DFB1-4BE1-9434-FF723E8EC60C}"/>
                </a:ext>
              </a:extLst>
            </p:cNvPr>
            <p:cNvSpPr txBox="1"/>
            <p:nvPr/>
          </p:nvSpPr>
          <p:spPr>
            <a:xfrm>
              <a:off x="5236169" y="3288094"/>
              <a:ext cx="2759198" cy="472694"/>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eaLnBrk="1" hangingPunct="1">
                <a:defRPr/>
              </a:pPr>
              <a:r>
                <a:rPr lang="zh-CN" altLang="en-US" dirty="0">
                  <a:latin typeface="+mn-lt"/>
                  <a:ea typeface="+mn-ea"/>
                </a:rPr>
                <a:t>包图网提供全面且质优的多品类设计素材打破传统素材网站单向沟通的服务模式</a:t>
              </a:r>
            </a:p>
          </p:txBody>
        </p:sp>
        <p:sp>
          <p:nvSpPr>
            <p:cNvPr id="34" name="文本框 7">
              <a:extLst>
                <a:ext uri="{FF2B5EF4-FFF2-40B4-BE49-F238E27FC236}">
                  <a16:creationId xmlns="" xmlns:a16="http://schemas.microsoft.com/office/drawing/2014/main" id="{F38CF7FA-6FA2-4AEF-9C45-48FB4AEB7322}"/>
                </a:ext>
              </a:extLst>
            </p:cNvPr>
            <p:cNvSpPr txBox="1"/>
            <p:nvPr/>
          </p:nvSpPr>
          <p:spPr>
            <a:xfrm>
              <a:off x="6553608" y="2966715"/>
              <a:ext cx="144175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grpSp>
        <p:nvGrpSpPr>
          <p:cNvPr id="28683" name="组合 34">
            <a:extLst>
              <a:ext uri="{FF2B5EF4-FFF2-40B4-BE49-F238E27FC236}">
                <a16:creationId xmlns="" xmlns:a16="http://schemas.microsoft.com/office/drawing/2014/main" id="{EA3E73A7-90B6-4886-9B85-5D8130ADCF46}"/>
              </a:ext>
            </a:extLst>
          </p:cNvPr>
          <p:cNvGrpSpPr>
            <a:grpSpLocks/>
          </p:cNvGrpSpPr>
          <p:nvPr/>
        </p:nvGrpSpPr>
        <p:grpSpPr bwMode="auto">
          <a:xfrm>
            <a:off x="8210550" y="3635375"/>
            <a:ext cx="2759075" cy="793750"/>
            <a:chOff x="5236169" y="2966715"/>
            <a:chExt cx="2759198" cy="794073"/>
          </a:xfrm>
        </p:grpSpPr>
        <p:sp>
          <p:nvSpPr>
            <p:cNvPr id="36" name="文本框 6">
              <a:extLst>
                <a:ext uri="{FF2B5EF4-FFF2-40B4-BE49-F238E27FC236}">
                  <a16:creationId xmlns="" xmlns:a16="http://schemas.microsoft.com/office/drawing/2014/main" id="{9A6CA727-4595-47E8-88F0-79915AD76646}"/>
                </a:ext>
              </a:extLst>
            </p:cNvPr>
            <p:cNvSpPr txBox="1"/>
            <p:nvPr/>
          </p:nvSpPr>
          <p:spPr>
            <a:xfrm>
              <a:off x="5236169" y="3288094"/>
              <a:ext cx="2759198" cy="472694"/>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a:latin typeface="+mn-lt"/>
                  <a:ea typeface="+mn-ea"/>
                </a:rPr>
                <a:t>包图网提供全面且质优的多品类设计素材打破传统素材网站单向沟通的服务模式</a:t>
              </a:r>
            </a:p>
          </p:txBody>
        </p:sp>
        <p:sp>
          <p:nvSpPr>
            <p:cNvPr id="37" name="文本框 7">
              <a:extLst>
                <a:ext uri="{FF2B5EF4-FFF2-40B4-BE49-F238E27FC236}">
                  <a16:creationId xmlns="" xmlns:a16="http://schemas.microsoft.com/office/drawing/2014/main" id="{D282073A-D089-4C14-AEAE-DCF1112213FF}"/>
                </a:ext>
              </a:extLst>
            </p:cNvPr>
            <p:cNvSpPr txBox="1"/>
            <p:nvPr/>
          </p:nvSpPr>
          <p:spPr>
            <a:xfrm>
              <a:off x="5236169" y="2966715"/>
              <a:ext cx="144175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sp>
        <p:nvSpPr>
          <p:cNvPr id="38" name="矩形 37">
            <a:extLst>
              <a:ext uri="{FF2B5EF4-FFF2-40B4-BE49-F238E27FC236}">
                <a16:creationId xmlns="" xmlns:a16="http://schemas.microsoft.com/office/drawing/2014/main" id="{EFFEF0FE-54CA-4757-94BB-4B1E0AD451A6}"/>
              </a:ext>
            </a:extLst>
          </p:cNvPr>
          <p:cNvSpPr/>
          <p:nvPr/>
        </p:nvSpPr>
        <p:spPr>
          <a:xfrm>
            <a:off x="4092575" y="657225"/>
            <a:ext cx="6769100" cy="936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9" name="矩形 38">
            <a:extLst>
              <a:ext uri="{FF2B5EF4-FFF2-40B4-BE49-F238E27FC236}">
                <a16:creationId xmlns="" xmlns:a16="http://schemas.microsoft.com/office/drawing/2014/main" id="{4E9D86D7-6C25-48E9-AB93-C32025A5D924}"/>
              </a:ext>
            </a:extLst>
          </p:cNvPr>
          <p:cNvSpPr/>
          <p:nvPr/>
        </p:nvSpPr>
        <p:spPr>
          <a:xfrm>
            <a:off x="11020425" y="657225"/>
            <a:ext cx="433388" cy="9366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 name="矩形 39">
            <a:extLst>
              <a:ext uri="{FF2B5EF4-FFF2-40B4-BE49-F238E27FC236}">
                <a16:creationId xmlns="" xmlns:a16="http://schemas.microsoft.com/office/drawing/2014/main" id="{375FC1E3-B97C-43FD-AB2D-3B592E7F8099}"/>
              </a:ext>
            </a:extLst>
          </p:cNvPr>
          <p:cNvSpPr/>
          <p:nvPr/>
        </p:nvSpPr>
        <p:spPr>
          <a:xfrm>
            <a:off x="11612563" y="657225"/>
            <a:ext cx="431800" cy="9366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675"/>
                                        </p:tgtEl>
                                        <p:attrNameLst>
                                          <p:attrName>style.visibility</p:attrName>
                                        </p:attrNameLst>
                                      </p:cBhvr>
                                      <p:to>
                                        <p:strVal val="visible"/>
                                      </p:to>
                                    </p:set>
                                    <p:animEffect transition="in" filter="wipe(left)">
                                      <p:cBhvr>
                                        <p:cTn id="7" dur="500"/>
                                        <p:tgtEl>
                                          <p:spTgt spid="2867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8676"/>
                                        </p:tgtEl>
                                        <p:attrNameLst>
                                          <p:attrName>style.visibility</p:attrName>
                                        </p:attrNameLst>
                                      </p:cBhvr>
                                      <p:to>
                                        <p:strVal val="visible"/>
                                      </p:to>
                                    </p:set>
                                    <p:anim calcmode="lin" valueType="num">
                                      <p:cBhvr>
                                        <p:cTn id="11" dur="500" fill="hold"/>
                                        <p:tgtEl>
                                          <p:spTgt spid="28676"/>
                                        </p:tgtEl>
                                        <p:attrNameLst>
                                          <p:attrName>ppt_w</p:attrName>
                                        </p:attrNameLst>
                                      </p:cBhvr>
                                      <p:tavLst>
                                        <p:tav tm="0">
                                          <p:val>
                                            <p:fltVal val="0"/>
                                          </p:val>
                                        </p:tav>
                                        <p:tav tm="100000">
                                          <p:val>
                                            <p:strVal val="#ppt_w"/>
                                          </p:val>
                                        </p:tav>
                                      </p:tavLst>
                                    </p:anim>
                                    <p:anim calcmode="lin" valueType="num">
                                      <p:cBhvr>
                                        <p:cTn id="12" dur="500" fill="hold"/>
                                        <p:tgtEl>
                                          <p:spTgt spid="28676"/>
                                        </p:tgtEl>
                                        <p:attrNameLst>
                                          <p:attrName>ppt_h</p:attrName>
                                        </p:attrNameLst>
                                      </p:cBhvr>
                                      <p:tavLst>
                                        <p:tav tm="0">
                                          <p:val>
                                            <p:fltVal val="0"/>
                                          </p:val>
                                        </p:tav>
                                        <p:tav tm="100000">
                                          <p:val>
                                            <p:strVal val="#ppt_h"/>
                                          </p:val>
                                        </p:tav>
                                      </p:tavLst>
                                    </p:anim>
                                    <p:animEffect transition="in" filter="fade">
                                      <p:cBhvr>
                                        <p:cTn id="13" dur="500"/>
                                        <p:tgtEl>
                                          <p:spTgt spid="28676"/>
                                        </p:tgtEl>
                                      </p:cBhvr>
                                    </p:animEffect>
                                  </p:childTnLst>
                                </p:cTn>
                              </p:par>
                              <p:par>
                                <p:cTn id="14" presetID="53" presetClass="entr" presetSubtype="16" fill="hold" nodeType="withEffect">
                                  <p:stCondLst>
                                    <p:cond delay="0"/>
                                  </p:stCondLst>
                                  <p:childTnLst>
                                    <p:set>
                                      <p:cBhvr>
                                        <p:cTn id="15" dur="1" fill="hold">
                                          <p:stCondLst>
                                            <p:cond delay="0"/>
                                          </p:stCondLst>
                                        </p:cTn>
                                        <p:tgtEl>
                                          <p:spTgt spid="28677"/>
                                        </p:tgtEl>
                                        <p:attrNameLst>
                                          <p:attrName>style.visibility</p:attrName>
                                        </p:attrNameLst>
                                      </p:cBhvr>
                                      <p:to>
                                        <p:strVal val="visible"/>
                                      </p:to>
                                    </p:set>
                                    <p:anim calcmode="lin" valueType="num">
                                      <p:cBhvr>
                                        <p:cTn id="16" dur="500" fill="hold"/>
                                        <p:tgtEl>
                                          <p:spTgt spid="28677"/>
                                        </p:tgtEl>
                                        <p:attrNameLst>
                                          <p:attrName>ppt_w</p:attrName>
                                        </p:attrNameLst>
                                      </p:cBhvr>
                                      <p:tavLst>
                                        <p:tav tm="0">
                                          <p:val>
                                            <p:fltVal val="0"/>
                                          </p:val>
                                        </p:tav>
                                        <p:tav tm="100000">
                                          <p:val>
                                            <p:strVal val="#ppt_w"/>
                                          </p:val>
                                        </p:tav>
                                      </p:tavLst>
                                    </p:anim>
                                    <p:anim calcmode="lin" valueType="num">
                                      <p:cBhvr>
                                        <p:cTn id="17" dur="500" fill="hold"/>
                                        <p:tgtEl>
                                          <p:spTgt spid="28677"/>
                                        </p:tgtEl>
                                        <p:attrNameLst>
                                          <p:attrName>ppt_h</p:attrName>
                                        </p:attrNameLst>
                                      </p:cBhvr>
                                      <p:tavLst>
                                        <p:tav tm="0">
                                          <p:val>
                                            <p:fltVal val="0"/>
                                          </p:val>
                                        </p:tav>
                                        <p:tav tm="100000">
                                          <p:val>
                                            <p:strVal val="#ppt_h"/>
                                          </p:val>
                                        </p:tav>
                                      </p:tavLst>
                                    </p:anim>
                                    <p:animEffect transition="in" filter="fade">
                                      <p:cBhvr>
                                        <p:cTn id="18" dur="500"/>
                                        <p:tgtEl>
                                          <p:spTgt spid="28677"/>
                                        </p:tgtEl>
                                      </p:cBhvr>
                                    </p:animEffect>
                                  </p:childTnLst>
                                </p:cTn>
                              </p:par>
                              <p:par>
                                <p:cTn id="19" presetID="53" presetClass="entr" presetSubtype="16" fill="hold" nodeType="withEffect">
                                  <p:stCondLst>
                                    <p:cond delay="0"/>
                                  </p:stCondLst>
                                  <p:childTnLst>
                                    <p:set>
                                      <p:cBhvr>
                                        <p:cTn id="20" dur="1" fill="hold">
                                          <p:stCondLst>
                                            <p:cond delay="0"/>
                                          </p:stCondLst>
                                        </p:cTn>
                                        <p:tgtEl>
                                          <p:spTgt spid="28678"/>
                                        </p:tgtEl>
                                        <p:attrNameLst>
                                          <p:attrName>style.visibility</p:attrName>
                                        </p:attrNameLst>
                                      </p:cBhvr>
                                      <p:to>
                                        <p:strVal val="visible"/>
                                      </p:to>
                                    </p:set>
                                    <p:anim calcmode="lin" valueType="num">
                                      <p:cBhvr>
                                        <p:cTn id="21" dur="500" fill="hold"/>
                                        <p:tgtEl>
                                          <p:spTgt spid="28678"/>
                                        </p:tgtEl>
                                        <p:attrNameLst>
                                          <p:attrName>ppt_w</p:attrName>
                                        </p:attrNameLst>
                                      </p:cBhvr>
                                      <p:tavLst>
                                        <p:tav tm="0">
                                          <p:val>
                                            <p:fltVal val="0"/>
                                          </p:val>
                                        </p:tav>
                                        <p:tav tm="100000">
                                          <p:val>
                                            <p:strVal val="#ppt_w"/>
                                          </p:val>
                                        </p:tav>
                                      </p:tavLst>
                                    </p:anim>
                                    <p:anim calcmode="lin" valueType="num">
                                      <p:cBhvr>
                                        <p:cTn id="22" dur="500" fill="hold"/>
                                        <p:tgtEl>
                                          <p:spTgt spid="28678"/>
                                        </p:tgtEl>
                                        <p:attrNameLst>
                                          <p:attrName>ppt_h</p:attrName>
                                        </p:attrNameLst>
                                      </p:cBhvr>
                                      <p:tavLst>
                                        <p:tav tm="0">
                                          <p:val>
                                            <p:fltVal val="0"/>
                                          </p:val>
                                        </p:tav>
                                        <p:tav tm="100000">
                                          <p:val>
                                            <p:strVal val="#ppt_h"/>
                                          </p:val>
                                        </p:tav>
                                      </p:tavLst>
                                    </p:anim>
                                    <p:animEffect transition="in" filter="fade">
                                      <p:cBhvr>
                                        <p:cTn id="23" dur="500"/>
                                        <p:tgtEl>
                                          <p:spTgt spid="28678"/>
                                        </p:tgtEl>
                                      </p:cBhvr>
                                    </p:animEffect>
                                  </p:childTnLst>
                                </p:cTn>
                              </p:par>
                              <p:par>
                                <p:cTn id="24" presetID="53" presetClass="entr" presetSubtype="16" fill="hold" nodeType="withEffect">
                                  <p:stCondLst>
                                    <p:cond delay="0"/>
                                  </p:stCondLst>
                                  <p:childTnLst>
                                    <p:set>
                                      <p:cBhvr>
                                        <p:cTn id="25" dur="1" fill="hold">
                                          <p:stCondLst>
                                            <p:cond delay="0"/>
                                          </p:stCondLst>
                                        </p:cTn>
                                        <p:tgtEl>
                                          <p:spTgt spid="28679"/>
                                        </p:tgtEl>
                                        <p:attrNameLst>
                                          <p:attrName>style.visibility</p:attrName>
                                        </p:attrNameLst>
                                      </p:cBhvr>
                                      <p:to>
                                        <p:strVal val="visible"/>
                                      </p:to>
                                    </p:set>
                                    <p:anim calcmode="lin" valueType="num">
                                      <p:cBhvr>
                                        <p:cTn id="26" dur="500" fill="hold"/>
                                        <p:tgtEl>
                                          <p:spTgt spid="28679"/>
                                        </p:tgtEl>
                                        <p:attrNameLst>
                                          <p:attrName>ppt_w</p:attrName>
                                        </p:attrNameLst>
                                      </p:cBhvr>
                                      <p:tavLst>
                                        <p:tav tm="0">
                                          <p:val>
                                            <p:fltVal val="0"/>
                                          </p:val>
                                        </p:tav>
                                        <p:tav tm="100000">
                                          <p:val>
                                            <p:strVal val="#ppt_w"/>
                                          </p:val>
                                        </p:tav>
                                      </p:tavLst>
                                    </p:anim>
                                    <p:anim calcmode="lin" valueType="num">
                                      <p:cBhvr>
                                        <p:cTn id="27" dur="500" fill="hold"/>
                                        <p:tgtEl>
                                          <p:spTgt spid="28679"/>
                                        </p:tgtEl>
                                        <p:attrNameLst>
                                          <p:attrName>ppt_h</p:attrName>
                                        </p:attrNameLst>
                                      </p:cBhvr>
                                      <p:tavLst>
                                        <p:tav tm="0">
                                          <p:val>
                                            <p:fltVal val="0"/>
                                          </p:val>
                                        </p:tav>
                                        <p:tav tm="100000">
                                          <p:val>
                                            <p:strVal val="#ppt_h"/>
                                          </p:val>
                                        </p:tav>
                                      </p:tavLst>
                                    </p:anim>
                                    <p:animEffect transition="in" filter="fade">
                                      <p:cBhvr>
                                        <p:cTn id="28" dur="500"/>
                                        <p:tgtEl>
                                          <p:spTgt spid="28679"/>
                                        </p:tgtEl>
                                      </p:cBhvr>
                                    </p:animEffect>
                                  </p:childTnLst>
                                </p:cTn>
                              </p:par>
                            </p:childTnLst>
                          </p:cTn>
                        </p:par>
                        <p:par>
                          <p:cTn id="29" fill="hold">
                            <p:stCondLst>
                              <p:cond delay="1000"/>
                            </p:stCondLst>
                            <p:childTnLst>
                              <p:par>
                                <p:cTn id="30" presetID="2" presetClass="entr" presetSubtype="8" fill="hold" nodeType="afterEffect">
                                  <p:stCondLst>
                                    <p:cond delay="0"/>
                                  </p:stCondLst>
                                  <p:childTnLst>
                                    <p:set>
                                      <p:cBhvr>
                                        <p:cTn id="31" dur="1" fill="hold">
                                          <p:stCondLst>
                                            <p:cond delay="0"/>
                                          </p:stCondLst>
                                        </p:cTn>
                                        <p:tgtEl>
                                          <p:spTgt spid="28680"/>
                                        </p:tgtEl>
                                        <p:attrNameLst>
                                          <p:attrName>style.visibility</p:attrName>
                                        </p:attrNameLst>
                                      </p:cBhvr>
                                      <p:to>
                                        <p:strVal val="visible"/>
                                      </p:to>
                                    </p:set>
                                    <p:anim calcmode="lin" valueType="num">
                                      <p:cBhvr additive="base">
                                        <p:cTn id="32" dur="500" fill="hold"/>
                                        <p:tgtEl>
                                          <p:spTgt spid="28680"/>
                                        </p:tgtEl>
                                        <p:attrNameLst>
                                          <p:attrName>ppt_x</p:attrName>
                                        </p:attrNameLst>
                                      </p:cBhvr>
                                      <p:tavLst>
                                        <p:tav tm="0">
                                          <p:val>
                                            <p:strVal val="0-#ppt_w/2"/>
                                          </p:val>
                                        </p:tav>
                                        <p:tav tm="100000">
                                          <p:val>
                                            <p:strVal val="#ppt_x"/>
                                          </p:val>
                                        </p:tav>
                                      </p:tavLst>
                                    </p:anim>
                                    <p:anim calcmode="lin" valueType="num">
                                      <p:cBhvr additive="base">
                                        <p:cTn id="33" dur="500" fill="hold"/>
                                        <p:tgtEl>
                                          <p:spTgt spid="28680"/>
                                        </p:tgtEl>
                                        <p:attrNameLst>
                                          <p:attrName>ppt_y</p:attrName>
                                        </p:attrNameLst>
                                      </p:cBhvr>
                                      <p:tavLst>
                                        <p:tav tm="0">
                                          <p:val>
                                            <p:strVal val="#ppt_y"/>
                                          </p:val>
                                        </p:tav>
                                        <p:tav tm="100000">
                                          <p:val>
                                            <p:strVal val="#ppt_y"/>
                                          </p:val>
                                        </p:tav>
                                      </p:tavLst>
                                    </p:anim>
                                  </p:childTnLst>
                                </p:cTn>
                              </p:par>
                            </p:childTnLst>
                          </p:cTn>
                        </p:par>
                        <p:par>
                          <p:cTn id="34" fill="hold">
                            <p:stCondLst>
                              <p:cond delay="1500"/>
                            </p:stCondLst>
                            <p:childTnLst>
                              <p:par>
                                <p:cTn id="35" presetID="2" presetClass="entr" presetSubtype="2" fill="hold" nodeType="afterEffect">
                                  <p:stCondLst>
                                    <p:cond delay="0"/>
                                  </p:stCondLst>
                                  <p:childTnLst>
                                    <p:set>
                                      <p:cBhvr>
                                        <p:cTn id="36" dur="1" fill="hold">
                                          <p:stCondLst>
                                            <p:cond delay="0"/>
                                          </p:stCondLst>
                                        </p:cTn>
                                        <p:tgtEl>
                                          <p:spTgt spid="28681"/>
                                        </p:tgtEl>
                                        <p:attrNameLst>
                                          <p:attrName>style.visibility</p:attrName>
                                        </p:attrNameLst>
                                      </p:cBhvr>
                                      <p:to>
                                        <p:strVal val="visible"/>
                                      </p:to>
                                    </p:set>
                                    <p:anim calcmode="lin" valueType="num">
                                      <p:cBhvr additive="base">
                                        <p:cTn id="37" dur="500" fill="hold"/>
                                        <p:tgtEl>
                                          <p:spTgt spid="28681"/>
                                        </p:tgtEl>
                                        <p:attrNameLst>
                                          <p:attrName>ppt_x</p:attrName>
                                        </p:attrNameLst>
                                      </p:cBhvr>
                                      <p:tavLst>
                                        <p:tav tm="0">
                                          <p:val>
                                            <p:strVal val="1+#ppt_w/2"/>
                                          </p:val>
                                        </p:tav>
                                        <p:tav tm="100000">
                                          <p:val>
                                            <p:strVal val="#ppt_x"/>
                                          </p:val>
                                        </p:tav>
                                      </p:tavLst>
                                    </p:anim>
                                    <p:anim calcmode="lin" valueType="num">
                                      <p:cBhvr additive="base">
                                        <p:cTn id="38" dur="500" fill="hold"/>
                                        <p:tgtEl>
                                          <p:spTgt spid="28681"/>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2" presetClass="entr" presetSubtype="2" fill="hold" nodeType="afterEffect">
                                  <p:stCondLst>
                                    <p:cond delay="0"/>
                                  </p:stCondLst>
                                  <p:childTnLst>
                                    <p:set>
                                      <p:cBhvr>
                                        <p:cTn id="41" dur="1" fill="hold">
                                          <p:stCondLst>
                                            <p:cond delay="0"/>
                                          </p:stCondLst>
                                        </p:cTn>
                                        <p:tgtEl>
                                          <p:spTgt spid="28683"/>
                                        </p:tgtEl>
                                        <p:attrNameLst>
                                          <p:attrName>style.visibility</p:attrName>
                                        </p:attrNameLst>
                                      </p:cBhvr>
                                      <p:to>
                                        <p:strVal val="visible"/>
                                      </p:to>
                                    </p:set>
                                    <p:anim calcmode="lin" valueType="num">
                                      <p:cBhvr additive="base">
                                        <p:cTn id="42" dur="500" fill="hold"/>
                                        <p:tgtEl>
                                          <p:spTgt spid="28683"/>
                                        </p:tgtEl>
                                        <p:attrNameLst>
                                          <p:attrName>ppt_x</p:attrName>
                                        </p:attrNameLst>
                                      </p:cBhvr>
                                      <p:tavLst>
                                        <p:tav tm="0">
                                          <p:val>
                                            <p:strVal val="1+#ppt_w/2"/>
                                          </p:val>
                                        </p:tav>
                                        <p:tav tm="100000">
                                          <p:val>
                                            <p:strVal val="#ppt_x"/>
                                          </p:val>
                                        </p:tav>
                                      </p:tavLst>
                                    </p:anim>
                                    <p:anim calcmode="lin" valueType="num">
                                      <p:cBhvr additive="base">
                                        <p:cTn id="43" dur="500" fill="hold"/>
                                        <p:tgtEl>
                                          <p:spTgt spid="28683"/>
                                        </p:tgtEl>
                                        <p:attrNameLst>
                                          <p:attrName>ppt_y</p:attrName>
                                        </p:attrNameLst>
                                      </p:cBhvr>
                                      <p:tavLst>
                                        <p:tav tm="0">
                                          <p:val>
                                            <p:strVal val="#ppt_y"/>
                                          </p:val>
                                        </p:tav>
                                        <p:tav tm="100000">
                                          <p:val>
                                            <p:strVal val="#ppt_y"/>
                                          </p:val>
                                        </p:tav>
                                      </p:tavLst>
                                    </p:anim>
                                  </p:childTnLst>
                                </p:cTn>
                              </p:par>
                            </p:childTnLst>
                          </p:cTn>
                        </p:par>
                        <p:par>
                          <p:cTn id="44" fill="hold">
                            <p:stCondLst>
                              <p:cond delay="2500"/>
                            </p:stCondLst>
                            <p:childTnLst>
                              <p:par>
                                <p:cTn id="45" presetID="2" presetClass="entr" presetSubtype="8" fill="hold" nodeType="afterEffect">
                                  <p:stCondLst>
                                    <p:cond delay="0"/>
                                  </p:stCondLst>
                                  <p:childTnLst>
                                    <p:set>
                                      <p:cBhvr>
                                        <p:cTn id="46" dur="1" fill="hold">
                                          <p:stCondLst>
                                            <p:cond delay="0"/>
                                          </p:stCondLst>
                                        </p:cTn>
                                        <p:tgtEl>
                                          <p:spTgt spid="28682"/>
                                        </p:tgtEl>
                                        <p:attrNameLst>
                                          <p:attrName>style.visibility</p:attrName>
                                        </p:attrNameLst>
                                      </p:cBhvr>
                                      <p:to>
                                        <p:strVal val="visible"/>
                                      </p:to>
                                    </p:set>
                                    <p:anim calcmode="lin" valueType="num">
                                      <p:cBhvr additive="base">
                                        <p:cTn id="47" dur="500" fill="hold"/>
                                        <p:tgtEl>
                                          <p:spTgt spid="28682"/>
                                        </p:tgtEl>
                                        <p:attrNameLst>
                                          <p:attrName>ppt_x</p:attrName>
                                        </p:attrNameLst>
                                      </p:cBhvr>
                                      <p:tavLst>
                                        <p:tav tm="0">
                                          <p:val>
                                            <p:strVal val="0-#ppt_w/2"/>
                                          </p:val>
                                        </p:tav>
                                        <p:tav tm="100000">
                                          <p:val>
                                            <p:strVal val="#ppt_x"/>
                                          </p:val>
                                        </p:tav>
                                      </p:tavLst>
                                    </p:anim>
                                    <p:anim calcmode="lin" valueType="num">
                                      <p:cBhvr additive="base">
                                        <p:cTn id="48" dur="500" fill="hold"/>
                                        <p:tgtEl>
                                          <p:spTgt spid="286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552ED738-A1B0-4381-9CE0-80553CA3E5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矩形 15">
            <a:extLst>
              <a:ext uri="{FF2B5EF4-FFF2-40B4-BE49-F238E27FC236}">
                <a16:creationId xmlns="" xmlns:a16="http://schemas.microsoft.com/office/drawing/2014/main" id="{A5624B2B-7AB6-46A3-A54D-3B29DD14BB77}"/>
              </a:ext>
            </a:extLst>
          </p:cNvPr>
          <p:cNvSpPr/>
          <p:nvPr/>
        </p:nvSpPr>
        <p:spPr>
          <a:xfrm>
            <a:off x="0" y="-38894"/>
            <a:ext cx="12192000" cy="6858000"/>
          </a:xfrm>
          <a:prstGeom prst="rect">
            <a:avLst/>
          </a:prstGeom>
          <a:solidFill>
            <a:schemeClr val="tx1">
              <a:lumMod val="85000"/>
              <a:lumOff val="1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文本框 7">
            <a:extLst>
              <a:ext uri="{FF2B5EF4-FFF2-40B4-BE49-F238E27FC236}">
                <a16:creationId xmlns="" xmlns:a16="http://schemas.microsoft.com/office/drawing/2014/main" id="{84A989C5-99B4-4439-A197-00B3D8966DC3}"/>
              </a:ext>
            </a:extLst>
          </p:cNvPr>
          <p:cNvSpPr txBox="1"/>
          <p:nvPr/>
        </p:nvSpPr>
        <p:spPr>
          <a:xfrm>
            <a:off x="381000" y="696913"/>
            <a:ext cx="11430000" cy="5386387"/>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dist" defTabSz="914400" fontAlgn="auto">
              <a:spcBef>
                <a:spcPts val="0"/>
              </a:spcBef>
              <a:spcAft>
                <a:spcPts val="0"/>
              </a:spcAft>
              <a:defRPr/>
            </a:pPr>
            <a:r>
              <a:rPr lang="en-US" altLang="zh-CN" sz="34400" kern="0" dirty="0">
                <a:solidFill>
                  <a:srgbClr val="F7F7F7">
                    <a:alpha val="10000"/>
                  </a:srgbClr>
                </a:solidFill>
                <a:latin typeface="Century Gothic" panose="020B0502020202020204" pitchFamily="34" charset="0"/>
              </a:rPr>
              <a:t>2019</a:t>
            </a:r>
            <a:endParaRPr lang="zh-CN" altLang="en-US" sz="34400" kern="0" dirty="0">
              <a:solidFill>
                <a:srgbClr val="F7F7F7">
                  <a:alpha val="10000"/>
                </a:srgbClr>
              </a:solidFill>
              <a:latin typeface="Century Gothic" panose="020B0502020202020204" pitchFamily="34" charset="0"/>
            </a:endParaRPr>
          </a:p>
        </p:txBody>
      </p:sp>
      <p:sp>
        <p:nvSpPr>
          <p:cNvPr id="18" name="矩形 17">
            <a:extLst>
              <a:ext uri="{FF2B5EF4-FFF2-40B4-BE49-F238E27FC236}">
                <a16:creationId xmlns="" xmlns:a16="http://schemas.microsoft.com/office/drawing/2014/main" id="{F7B0FA42-CC5B-4838-A5A0-C4568A0DB003}"/>
              </a:ext>
            </a:extLst>
          </p:cNvPr>
          <p:cNvSpPr/>
          <p:nvPr/>
        </p:nvSpPr>
        <p:spPr>
          <a:xfrm>
            <a:off x="2495550" y="0"/>
            <a:ext cx="7200900" cy="6858000"/>
          </a:xfrm>
          <a:prstGeom prst="rect">
            <a:avLst/>
          </a:prstGeom>
          <a:solidFill>
            <a:schemeClr val="tx1">
              <a:lumMod val="75000"/>
              <a:lumOff val="2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0246" name="组合 5">
            <a:extLst>
              <a:ext uri="{FF2B5EF4-FFF2-40B4-BE49-F238E27FC236}">
                <a16:creationId xmlns="" xmlns:a16="http://schemas.microsoft.com/office/drawing/2014/main" id="{1C12F5AB-443B-4294-912F-D6D0A6EEF15B}"/>
              </a:ext>
            </a:extLst>
          </p:cNvPr>
          <p:cNvGrpSpPr>
            <a:grpSpLocks/>
          </p:cNvGrpSpPr>
          <p:nvPr/>
        </p:nvGrpSpPr>
        <p:grpSpPr bwMode="auto">
          <a:xfrm>
            <a:off x="2495550" y="2302269"/>
            <a:ext cx="7200900" cy="2152253"/>
            <a:chOff x="2838376" y="2931087"/>
            <a:chExt cx="4857894" cy="1451955"/>
          </a:xfrm>
        </p:grpSpPr>
        <p:sp>
          <p:nvSpPr>
            <p:cNvPr id="2" name="半闭框 1">
              <a:extLst>
                <a:ext uri="{FF2B5EF4-FFF2-40B4-BE49-F238E27FC236}">
                  <a16:creationId xmlns="" xmlns:a16="http://schemas.microsoft.com/office/drawing/2014/main" id="{403729C5-546E-4724-B106-D97E9BD68018}"/>
                </a:ext>
              </a:extLst>
            </p:cNvPr>
            <p:cNvSpPr/>
            <p:nvPr/>
          </p:nvSpPr>
          <p:spPr>
            <a:xfrm flipV="1">
              <a:off x="2838376" y="3720120"/>
              <a:ext cx="662927" cy="662924"/>
            </a:xfrm>
            <a:prstGeom prst="halfFrame">
              <a:avLst>
                <a:gd name="adj1" fmla="val 17633"/>
                <a:gd name="adj2" fmla="val 18057"/>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000" dirty="0">
                <a:solidFill>
                  <a:schemeClr val="tx1"/>
                </a:solidFill>
              </a:endParaRPr>
            </a:p>
          </p:txBody>
        </p:sp>
        <p:sp>
          <p:nvSpPr>
            <p:cNvPr id="5" name="半闭框 4">
              <a:extLst>
                <a:ext uri="{FF2B5EF4-FFF2-40B4-BE49-F238E27FC236}">
                  <a16:creationId xmlns="" xmlns:a16="http://schemas.microsoft.com/office/drawing/2014/main" id="{CA74A04D-9CC3-4B1C-A417-880212D8FC61}"/>
                </a:ext>
              </a:extLst>
            </p:cNvPr>
            <p:cNvSpPr/>
            <p:nvPr/>
          </p:nvSpPr>
          <p:spPr>
            <a:xfrm flipH="1">
              <a:off x="7033343" y="2930821"/>
              <a:ext cx="662927" cy="662925"/>
            </a:xfrm>
            <a:prstGeom prst="halfFrame">
              <a:avLst>
                <a:gd name="adj1" fmla="val 17633"/>
                <a:gd name="adj2" fmla="val 18057"/>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000" dirty="0">
                <a:solidFill>
                  <a:schemeClr val="tx1"/>
                </a:solidFill>
              </a:endParaRPr>
            </a:p>
          </p:txBody>
        </p:sp>
      </p:grpSp>
      <p:sp>
        <p:nvSpPr>
          <p:cNvPr id="7" name="文本框 7">
            <a:extLst>
              <a:ext uri="{FF2B5EF4-FFF2-40B4-BE49-F238E27FC236}">
                <a16:creationId xmlns="" xmlns:a16="http://schemas.microsoft.com/office/drawing/2014/main" id="{B396EDE9-7496-4093-83E7-65FF9DAEB512}"/>
              </a:ext>
            </a:extLst>
          </p:cNvPr>
          <p:cNvSpPr txBox="1"/>
          <p:nvPr/>
        </p:nvSpPr>
        <p:spPr bwMode="auto">
          <a:xfrm>
            <a:off x="3073361" y="2525712"/>
            <a:ext cx="6045279" cy="1569539"/>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dist" defTabSz="914400" fontAlgn="auto">
              <a:spcBef>
                <a:spcPts val="0"/>
              </a:spcBef>
              <a:spcAft>
                <a:spcPts val="0"/>
              </a:spcAft>
              <a:defRPr/>
            </a:pPr>
            <a:r>
              <a:rPr lang="zh-CN" altLang="en-US" sz="9600" b="1" kern="0" dirty="0">
                <a:gradFill>
                  <a:gsLst>
                    <a:gs pos="0">
                      <a:schemeClr val="bg1"/>
                    </a:gs>
                    <a:gs pos="100000">
                      <a:schemeClr val="bg1">
                        <a:lumMod val="85000"/>
                      </a:schemeClr>
                    </a:gs>
                  </a:gsLst>
                  <a:lin ang="5400000" scaled="1"/>
                </a:gradFill>
              </a:rPr>
              <a:t>感谢观看</a:t>
            </a:r>
          </a:p>
        </p:txBody>
      </p:sp>
      <p:sp>
        <p:nvSpPr>
          <p:cNvPr id="8" name="文本框 7">
            <a:extLst>
              <a:ext uri="{FF2B5EF4-FFF2-40B4-BE49-F238E27FC236}">
                <a16:creationId xmlns="" xmlns:a16="http://schemas.microsoft.com/office/drawing/2014/main" id="{06688FE0-D0BE-405F-A2CD-6E7761863372}"/>
              </a:ext>
            </a:extLst>
          </p:cNvPr>
          <p:cNvSpPr txBox="1"/>
          <p:nvPr/>
        </p:nvSpPr>
        <p:spPr bwMode="auto">
          <a:xfrm>
            <a:off x="3657797" y="4212333"/>
            <a:ext cx="5432645" cy="523180"/>
          </a:xfrm>
          <a:prstGeom prst="rect">
            <a:avLst/>
          </a:prstGeom>
          <a:noFill/>
        </p:spPr>
        <p:txBody>
          <a:bodyPr>
            <a:spAutoFit/>
            <a:scene3d>
              <a:camera prst="orthographicFront"/>
              <a:lightRig rig="threePt" dir="t"/>
            </a:scene3d>
            <a:sp3d contourW="12700"/>
          </a:bodyPr>
          <a:lstStyle/>
          <a:p>
            <a:pPr algn="r" eaLnBrk="1" fontAlgn="auto" hangingPunct="1">
              <a:spcBef>
                <a:spcPts val="0"/>
              </a:spcBef>
              <a:spcAft>
                <a:spcPts val="0"/>
              </a:spcAft>
              <a:defRPr/>
            </a:pPr>
            <a:r>
              <a:rPr lang="en-US" altLang="zh-CN" sz="1400" dirty="0">
                <a:gradFill>
                  <a:gsLst>
                    <a:gs pos="0">
                      <a:schemeClr val="bg1"/>
                    </a:gs>
                    <a:gs pos="100000">
                      <a:schemeClr val="bg1">
                        <a:lumMod val="85000"/>
                      </a:schemeClr>
                    </a:gs>
                  </a:gsLst>
                  <a:lin ang="5400000" scaled="1"/>
                </a:gradFill>
                <a:latin typeface="Century Gothic" panose="020B0502020202020204" pitchFamily="34" charset="0"/>
                <a:ea typeface="+mn-ea"/>
              </a:rPr>
              <a:t>The user can demonstrate on a projector or computer, or print the presentation and make it into a film</a:t>
            </a:r>
          </a:p>
        </p:txBody>
      </p:sp>
      <p:sp>
        <p:nvSpPr>
          <p:cNvPr id="12" name="文本框 7">
            <a:extLst>
              <a:ext uri="{FF2B5EF4-FFF2-40B4-BE49-F238E27FC236}">
                <a16:creationId xmlns="" xmlns:a16="http://schemas.microsoft.com/office/drawing/2014/main" id="{0CD456C1-5FF6-4ACA-8285-635924DD0406}"/>
              </a:ext>
            </a:extLst>
          </p:cNvPr>
          <p:cNvSpPr txBox="1"/>
          <p:nvPr/>
        </p:nvSpPr>
        <p:spPr bwMode="auto">
          <a:xfrm>
            <a:off x="3159587" y="2122488"/>
            <a:ext cx="3328299" cy="461665"/>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en-US" altLang="zh-CN" sz="2400" kern="0" dirty="0" smtClean="0">
                <a:gradFill>
                  <a:gsLst>
                    <a:gs pos="0">
                      <a:schemeClr val="bg1"/>
                    </a:gs>
                    <a:gs pos="100000">
                      <a:schemeClr val="bg1">
                        <a:lumMod val="85000"/>
                      </a:schemeClr>
                    </a:gs>
                  </a:gsLst>
                  <a:lin ang="5400000" scaled="1"/>
                </a:gradFill>
              </a:rPr>
              <a:t>XX</a:t>
            </a:r>
            <a:r>
              <a:rPr lang="zh-CN" altLang="en-US" sz="2400" kern="0" dirty="0" smtClean="0">
                <a:gradFill>
                  <a:gsLst>
                    <a:gs pos="0">
                      <a:schemeClr val="bg1"/>
                    </a:gs>
                    <a:gs pos="100000">
                      <a:schemeClr val="bg1">
                        <a:lumMod val="85000"/>
                      </a:schemeClr>
                    </a:gs>
                  </a:gsLst>
                  <a:lin ang="5400000" scaled="1"/>
                </a:gradFill>
              </a:rPr>
              <a:t>网络科技有限公司</a:t>
            </a:r>
            <a:endParaRPr lang="zh-CN" altLang="en-US" sz="2400" kern="0" dirty="0">
              <a:gradFill>
                <a:gsLst>
                  <a:gs pos="0">
                    <a:schemeClr val="bg1"/>
                  </a:gs>
                  <a:gs pos="100000">
                    <a:schemeClr val="bg1">
                      <a:lumMod val="85000"/>
                    </a:schemeClr>
                  </a:gs>
                </a:gsLst>
                <a:lin ang="5400000" scaled="1"/>
              </a:gradFill>
            </a:endParaRPr>
          </a:p>
        </p:txBody>
      </p:sp>
    </p:spTree>
    <p:extLst>
      <p:ext uri="{BB962C8B-B14F-4D97-AF65-F5344CB8AC3E}">
        <p14:creationId xmlns:p14="http://schemas.microsoft.com/office/powerpoint/2010/main" val="68443823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up)">
                                      <p:cBhvr>
                                        <p:cTn id="11" dur="500"/>
                                        <p:tgtEl>
                                          <p:spTgt spid="18"/>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10246"/>
                                        </p:tgtEl>
                                        <p:attrNameLst>
                                          <p:attrName>style.visibility</p:attrName>
                                        </p:attrNameLst>
                                      </p:cBhvr>
                                      <p:to>
                                        <p:strVal val="visible"/>
                                      </p:to>
                                    </p:set>
                                    <p:anim calcmode="lin" valueType="num">
                                      <p:cBhvr>
                                        <p:cTn id="15" dur="500" fill="hold"/>
                                        <p:tgtEl>
                                          <p:spTgt spid="10246"/>
                                        </p:tgtEl>
                                        <p:attrNameLst>
                                          <p:attrName>ppt_w</p:attrName>
                                        </p:attrNameLst>
                                      </p:cBhvr>
                                      <p:tavLst>
                                        <p:tav tm="0">
                                          <p:val>
                                            <p:fltVal val="0"/>
                                          </p:val>
                                        </p:tav>
                                        <p:tav tm="100000">
                                          <p:val>
                                            <p:strVal val="#ppt_w"/>
                                          </p:val>
                                        </p:tav>
                                      </p:tavLst>
                                    </p:anim>
                                    <p:anim calcmode="lin" valueType="num">
                                      <p:cBhvr>
                                        <p:cTn id="16" dur="500" fill="hold"/>
                                        <p:tgtEl>
                                          <p:spTgt spid="10246"/>
                                        </p:tgtEl>
                                        <p:attrNameLst>
                                          <p:attrName>ppt_h</p:attrName>
                                        </p:attrNameLst>
                                      </p:cBhvr>
                                      <p:tavLst>
                                        <p:tav tm="0">
                                          <p:val>
                                            <p:fltVal val="0"/>
                                          </p:val>
                                        </p:tav>
                                        <p:tav tm="100000">
                                          <p:val>
                                            <p:strVal val="#ppt_h"/>
                                          </p:val>
                                        </p:tav>
                                      </p:tavLst>
                                    </p:anim>
                                    <p:animEffect transition="in" filter="fade">
                                      <p:cBhvr>
                                        <p:cTn id="17" dur="500"/>
                                        <p:tgtEl>
                                          <p:spTgt spid="10246"/>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par>
                          <p:cTn id="28" fill="hold">
                            <p:stCondLst>
                              <p:cond delay="2500"/>
                            </p:stCondLst>
                            <p:childTnLst>
                              <p:par>
                                <p:cTn id="29" presetID="22" presetClass="entr" presetSubtype="2"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right)">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7" grpId="0"/>
      <p:bldP spid="8"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eaLnBrk="1" fontAlgn="auto" hangingPunct="1">
              <a:spcBef>
                <a:spcPts val="0"/>
              </a:spcBef>
              <a:spcAft>
                <a:spcPts val="0"/>
              </a:spcAft>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eaLnBrk="1" fontAlgn="auto" hangingPunct="1">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defTabSz="914400"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ndParaRPr>
          </a:p>
          <a:p>
            <a:pPr defTabSz="914400"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ndParaRPr>
          </a:p>
          <a:p>
            <a:pPr defTabSz="914400"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ndParaRPr>
          </a:p>
          <a:p>
            <a:pPr defTabSz="914400" eaLnBrk="1" fontAlgn="auto" hangingPunct="1">
              <a:lnSpc>
                <a:spcPts val="2400"/>
              </a:lnSpc>
              <a:spcBef>
                <a:spcPts val="0"/>
              </a:spcBef>
              <a:spcAft>
                <a:spcPts val="0"/>
              </a:spcAft>
            </a:pPr>
            <a:r>
              <a:rPr lang="zh-CN" altLang="en-US" sz="1200" kern="0" dirty="0">
                <a:solidFill>
                  <a:srgbClr val="EEECE1">
                    <a:lumMod val="25000"/>
                  </a:srgbClr>
                </a:solidFill>
                <a:latin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ndParaRPr>
          </a:p>
        </p:txBody>
      </p:sp>
    </p:spTree>
    <p:extLst>
      <p:ext uri="{BB962C8B-B14F-4D97-AF65-F5344CB8AC3E}">
        <p14:creationId xmlns:p14="http://schemas.microsoft.com/office/powerpoint/2010/main" val="23837351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13351412-7D6C-48E0-94EA-187D1C33F6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矩形 15">
            <a:extLst>
              <a:ext uri="{FF2B5EF4-FFF2-40B4-BE49-F238E27FC236}">
                <a16:creationId xmlns="" xmlns:a16="http://schemas.microsoft.com/office/drawing/2014/main" id="{A5624B2B-7AB6-46A3-A54D-3B29DD14BB77}"/>
              </a:ext>
            </a:extLst>
          </p:cNvPr>
          <p:cNvSpPr/>
          <p:nvPr/>
        </p:nvSpPr>
        <p:spPr>
          <a:xfrm>
            <a:off x="0" y="0"/>
            <a:ext cx="12192000" cy="6858000"/>
          </a:xfrm>
          <a:prstGeom prst="rect">
            <a:avLst/>
          </a:prstGeom>
          <a:solidFill>
            <a:schemeClr val="tx1">
              <a:lumMod val="85000"/>
              <a:lumOff val="1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文本框 7">
            <a:extLst>
              <a:ext uri="{FF2B5EF4-FFF2-40B4-BE49-F238E27FC236}">
                <a16:creationId xmlns="" xmlns:a16="http://schemas.microsoft.com/office/drawing/2014/main" id="{84A989C5-99B4-4439-A197-00B3D8966DC3}"/>
              </a:ext>
            </a:extLst>
          </p:cNvPr>
          <p:cNvSpPr txBox="1"/>
          <p:nvPr/>
        </p:nvSpPr>
        <p:spPr>
          <a:xfrm>
            <a:off x="381000" y="696913"/>
            <a:ext cx="11430000" cy="5386387"/>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dist" defTabSz="914400" fontAlgn="auto">
              <a:spcBef>
                <a:spcPts val="0"/>
              </a:spcBef>
              <a:spcAft>
                <a:spcPts val="0"/>
              </a:spcAft>
              <a:defRPr/>
            </a:pPr>
            <a:r>
              <a:rPr lang="en-US" altLang="zh-CN" sz="34400" kern="0" dirty="0">
                <a:solidFill>
                  <a:srgbClr val="F7F7F7">
                    <a:alpha val="10000"/>
                  </a:srgbClr>
                </a:solidFill>
                <a:latin typeface="Century Gothic" panose="020B0502020202020204" pitchFamily="34" charset="0"/>
              </a:rPr>
              <a:t>2019</a:t>
            </a:r>
            <a:endParaRPr lang="zh-CN" altLang="en-US" sz="34400" kern="0" dirty="0">
              <a:solidFill>
                <a:srgbClr val="F7F7F7">
                  <a:alpha val="10000"/>
                </a:srgbClr>
              </a:solidFill>
              <a:latin typeface="Century Gothic" panose="020B0502020202020204" pitchFamily="34" charset="0"/>
            </a:endParaRPr>
          </a:p>
        </p:txBody>
      </p:sp>
      <p:sp>
        <p:nvSpPr>
          <p:cNvPr id="18" name="矩形 17">
            <a:extLst>
              <a:ext uri="{FF2B5EF4-FFF2-40B4-BE49-F238E27FC236}">
                <a16:creationId xmlns="" xmlns:a16="http://schemas.microsoft.com/office/drawing/2014/main" id="{F7B0FA42-CC5B-4838-A5A0-C4568A0DB003}"/>
              </a:ext>
            </a:extLst>
          </p:cNvPr>
          <p:cNvSpPr/>
          <p:nvPr/>
        </p:nvSpPr>
        <p:spPr>
          <a:xfrm>
            <a:off x="2495550" y="0"/>
            <a:ext cx="7200900" cy="6858000"/>
          </a:xfrm>
          <a:prstGeom prst="rect">
            <a:avLst/>
          </a:prstGeom>
          <a:solidFill>
            <a:schemeClr val="tx1">
              <a:lumMod val="75000"/>
              <a:lumOff val="2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2293" name="组合 12">
            <a:extLst>
              <a:ext uri="{FF2B5EF4-FFF2-40B4-BE49-F238E27FC236}">
                <a16:creationId xmlns="" xmlns:a16="http://schemas.microsoft.com/office/drawing/2014/main" id="{99002D6B-1A8C-4EAB-ACA6-48A9AD95EC53}"/>
              </a:ext>
            </a:extLst>
          </p:cNvPr>
          <p:cNvGrpSpPr>
            <a:grpSpLocks/>
          </p:cNvGrpSpPr>
          <p:nvPr/>
        </p:nvGrpSpPr>
        <p:grpSpPr bwMode="auto">
          <a:xfrm>
            <a:off x="3087688" y="1900238"/>
            <a:ext cx="6045200" cy="2978150"/>
            <a:chOff x="3568655" y="1867661"/>
            <a:chExt cx="5127833" cy="2526183"/>
          </a:xfrm>
        </p:grpSpPr>
        <p:sp>
          <p:nvSpPr>
            <p:cNvPr id="7" name="文本框 7">
              <a:extLst>
                <a:ext uri="{FF2B5EF4-FFF2-40B4-BE49-F238E27FC236}">
                  <a16:creationId xmlns="" xmlns:a16="http://schemas.microsoft.com/office/drawing/2014/main" id="{B396EDE9-7496-4093-83E7-65FF9DAEB512}"/>
                </a:ext>
              </a:extLst>
            </p:cNvPr>
            <p:cNvSpPr txBox="1"/>
            <p:nvPr/>
          </p:nvSpPr>
          <p:spPr>
            <a:xfrm>
              <a:off x="3568655" y="2734716"/>
              <a:ext cx="5127833" cy="1122499"/>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8000" b="1" kern="0" dirty="0">
                  <a:gradFill>
                    <a:gsLst>
                      <a:gs pos="0">
                        <a:schemeClr val="bg1"/>
                      </a:gs>
                      <a:gs pos="100000">
                        <a:schemeClr val="bg1">
                          <a:lumMod val="85000"/>
                        </a:schemeClr>
                      </a:gs>
                    </a:gsLst>
                    <a:lin ang="5400000" scaled="1"/>
                  </a:gradFill>
                </a:rPr>
                <a:t>工作回顾</a:t>
              </a:r>
            </a:p>
          </p:txBody>
        </p:sp>
        <p:sp>
          <p:nvSpPr>
            <p:cNvPr id="8" name="文本框 7">
              <a:extLst>
                <a:ext uri="{FF2B5EF4-FFF2-40B4-BE49-F238E27FC236}">
                  <a16:creationId xmlns="" xmlns:a16="http://schemas.microsoft.com/office/drawing/2014/main" id="{06688FE0-D0BE-405F-A2CD-6E7761863372}"/>
                </a:ext>
              </a:extLst>
            </p:cNvPr>
            <p:cNvSpPr txBox="1"/>
            <p:nvPr/>
          </p:nvSpPr>
          <p:spPr>
            <a:xfrm>
              <a:off x="3828484" y="3950065"/>
              <a:ext cx="4608174" cy="443779"/>
            </a:xfrm>
            <a:prstGeom prst="rect">
              <a:avLst/>
            </a:prstGeom>
            <a:noFill/>
          </p:spPr>
          <p:txBody>
            <a:bodyPr>
              <a:spAutoFit/>
              <a:scene3d>
                <a:camera prst="orthographicFront"/>
                <a:lightRig rig="threePt" dir="t"/>
              </a:scene3d>
              <a:sp3d contourW="12700"/>
            </a:bodyPr>
            <a:lstStyle/>
            <a:p>
              <a:pPr algn="ctr" eaLnBrk="1" fontAlgn="auto" hangingPunct="1">
                <a:spcBef>
                  <a:spcPts val="0"/>
                </a:spcBef>
                <a:spcAft>
                  <a:spcPts val="0"/>
                </a:spcAft>
                <a:defRPr/>
              </a:pPr>
              <a:r>
                <a:rPr lang="en-US" altLang="zh-CN" sz="1400" dirty="0">
                  <a:gradFill>
                    <a:gsLst>
                      <a:gs pos="0">
                        <a:schemeClr val="bg1"/>
                      </a:gs>
                      <a:gs pos="100000">
                        <a:schemeClr val="bg1">
                          <a:lumMod val="85000"/>
                        </a:schemeClr>
                      </a:gs>
                    </a:gsLst>
                    <a:lin ang="5400000" scaled="1"/>
                  </a:gradFill>
                  <a:latin typeface="Century Gothic" panose="020B0502020202020204" pitchFamily="34" charset="0"/>
                  <a:ea typeface="+mn-ea"/>
                </a:rPr>
                <a:t>The user can demonstrate on a projector or computer, or print the presentation and make it into a film</a:t>
              </a:r>
            </a:p>
          </p:txBody>
        </p:sp>
        <p:sp>
          <p:nvSpPr>
            <p:cNvPr id="12" name="文本框 7">
              <a:extLst>
                <a:ext uri="{FF2B5EF4-FFF2-40B4-BE49-F238E27FC236}">
                  <a16:creationId xmlns="" xmlns:a16="http://schemas.microsoft.com/office/drawing/2014/main" id="{0CD456C1-5FF6-4ACA-8285-635924DD0406}"/>
                </a:ext>
              </a:extLst>
            </p:cNvPr>
            <p:cNvSpPr txBox="1"/>
            <p:nvPr/>
          </p:nvSpPr>
          <p:spPr>
            <a:xfrm>
              <a:off x="3568655" y="1867661"/>
              <a:ext cx="5127833" cy="783139"/>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en-US" altLang="zh-CN" sz="5400" kern="0" dirty="0">
                  <a:gradFill>
                    <a:gsLst>
                      <a:gs pos="0">
                        <a:schemeClr val="accent1"/>
                      </a:gs>
                      <a:gs pos="100000">
                        <a:schemeClr val="accent1">
                          <a:lumMod val="75000"/>
                        </a:schemeClr>
                      </a:gs>
                    </a:gsLst>
                    <a:lin ang="5400000" scaled="1"/>
                  </a:gradFill>
                </a:rPr>
                <a:t>PART 01</a:t>
              </a:r>
              <a:endParaRPr lang="zh-CN" altLang="en-US" sz="5400" kern="0" dirty="0">
                <a:gradFill>
                  <a:gsLst>
                    <a:gs pos="0">
                      <a:schemeClr val="accent1"/>
                    </a:gs>
                    <a:gs pos="100000">
                      <a:schemeClr val="accent1">
                        <a:lumMod val="75000"/>
                      </a:schemeClr>
                    </a:gs>
                  </a:gsLst>
                  <a:lin ang="5400000" scaled="1"/>
                </a:gradFill>
              </a:endParaRPr>
            </a:p>
          </p:txBody>
        </p:sp>
      </p:grpSp>
      <p:grpSp>
        <p:nvGrpSpPr>
          <p:cNvPr id="12294" name="组合 2">
            <a:extLst>
              <a:ext uri="{FF2B5EF4-FFF2-40B4-BE49-F238E27FC236}">
                <a16:creationId xmlns="" xmlns:a16="http://schemas.microsoft.com/office/drawing/2014/main" id="{3F2BB555-3739-4B8A-B74F-0CB24AE704A0}"/>
              </a:ext>
            </a:extLst>
          </p:cNvPr>
          <p:cNvGrpSpPr>
            <a:grpSpLocks/>
          </p:cNvGrpSpPr>
          <p:nvPr/>
        </p:nvGrpSpPr>
        <p:grpSpPr bwMode="auto">
          <a:xfrm rot="-5400000">
            <a:off x="5607050" y="-725487"/>
            <a:ext cx="984250" cy="8235950"/>
            <a:chOff x="5604375" y="-721985"/>
            <a:chExt cx="983251" cy="8235040"/>
          </a:xfrm>
        </p:grpSpPr>
        <p:sp>
          <p:nvSpPr>
            <p:cNvPr id="14" name="半闭框 13">
              <a:extLst>
                <a:ext uri="{FF2B5EF4-FFF2-40B4-BE49-F238E27FC236}">
                  <a16:creationId xmlns="" xmlns:a16="http://schemas.microsoft.com/office/drawing/2014/main" id="{5B4DF03E-8A10-4038-B3E0-C25A05B61664}"/>
                </a:ext>
              </a:extLst>
            </p:cNvPr>
            <p:cNvSpPr/>
            <p:nvPr/>
          </p:nvSpPr>
          <p:spPr>
            <a:xfrm rot="13500000">
              <a:off x="5604724" y="6530153"/>
              <a:ext cx="982553" cy="983251"/>
            </a:xfrm>
            <a:prstGeom prst="halfFrame">
              <a:avLst>
                <a:gd name="adj1" fmla="val 17633"/>
                <a:gd name="adj2" fmla="val 18057"/>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000" dirty="0">
                <a:solidFill>
                  <a:schemeClr val="tx1"/>
                </a:solidFill>
              </a:endParaRPr>
            </a:p>
          </p:txBody>
        </p:sp>
        <p:sp>
          <p:nvSpPr>
            <p:cNvPr id="19" name="半闭框 18">
              <a:extLst>
                <a:ext uri="{FF2B5EF4-FFF2-40B4-BE49-F238E27FC236}">
                  <a16:creationId xmlns="" xmlns:a16="http://schemas.microsoft.com/office/drawing/2014/main" id="{52C7F81C-0017-45EC-B01D-67AF97B553A2}"/>
                </a:ext>
              </a:extLst>
            </p:cNvPr>
            <p:cNvSpPr/>
            <p:nvPr/>
          </p:nvSpPr>
          <p:spPr>
            <a:xfrm rot="8100000" flipV="1">
              <a:off x="5606310" y="-722333"/>
              <a:ext cx="982554" cy="983251"/>
            </a:xfrm>
            <a:prstGeom prst="halfFrame">
              <a:avLst>
                <a:gd name="adj1" fmla="val 17633"/>
                <a:gd name="adj2" fmla="val 18057"/>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000" dirty="0">
                <a:solidFill>
                  <a:schemeClr val="tx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2294"/>
                                        </p:tgtEl>
                                        <p:attrNameLst>
                                          <p:attrName>style.visibility</p:attrName>
                                        </p:attrNameLst>
                                      </p:cBhvr>
                                      <p:to>
                                        <p:strVal val="visible"/>
                                      </p:to>
                                    </p:set>
                                    <p:anim calcmode="lin" valueType="num">
                                      <p:cBhvr>
                                        <p:cTn id="11" dur="500" fill="hold"/>
                                        <p:tgtEl>
                                          <p:spTgt spid="12294"/>
                                        </p:tgtEl>
                                        <p:attrNameLst>
                                          <p:attrName>ppt_w</p:attrName>
                                        </p:attrNameLst>
                                      </p:cBhvr>
                                      <p:tavLst>
                                        <p:tav tm="0">
                                          <p:val>
                                            <p:fltVal val="0"/>
                                          </p:val>
                                        </p:tav>
                                        <p:tav tm="100000">
                                          <p:val>
                                            <p:strVal val="#ppt_w"/>
                                          </p:val>
                                        </p:tav>
                                      </p:tavLst>
                                    </p:anim>
                                    <p:anim calcmode="lin" valueType="num">
                                      <p:cBhvr>
                                        <p:cTn id="12" dur="500" fill="hold"/>
                                        <p:tgtEl>
                                          <p:spTgt spid="12294"/>
                                        </p:tgtEl>
                                        <p:attrNameLst>
                                          <p:attrName>ppt_h</p:attrName>
                                        </p:attrNameLst>
                                      </p:cBhvr>
                                      <p:tavLst>
                                        <p:tav tm="0">
                                          <p:val>
                                            <p:fltVal val="0"/>
                                          </p:val>
                                        </p:tav>
                                        <p:tav tm="100000">
                                          <p:val>
                                            <p:strVal val="#ppt_h"/>
                                          </p:val>
                                        </p:tav>
                                      </p:tavLst>
                                    </p:anim>
                                    <p:animEffect transition="in" filter="fade">
                                      <p:cBhvr>
                                        <p:cTn id="13" dur="500"/>
                                        <p:tgtEl>
                                          <p:spTgt spid="12294"/>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2293"/>
                                        </p:tgtEl>
                                        <p:attrNameLst>
                                          <p:attrName>style.visibility</p:attrName>
                                        </p:attrNameLst>
                                      </p:cBhvr>
                                      <p:to>
                                        <p:strVal val="visible"/>
                                      </p:to>
                                    </p:set>
                                    <p:animEffect transition="in" filter="fade">
                                      <p:cBhvr>
                                        <p:cTn id="17" dur="1000"/>
                                        <p:tgtEl>
                                          <p:spTgt spid="12293"/>
                                        </p:tgtEl>
                                      </p:cBhvr>
                                    </p:animEffect>
                                    <p:anim calcmode="lin" valueType="num">
                                      <p:cBhvr>
                                        <p:cTn id="18" dur="1000" fill="hold"/>
                                        <p:tgtEl>
                                          <p:spTgt spid="12293"/>
                                        </p:tgtEl>
                                        <p:attrNameLst>
                                          <p:attrName>ppt_x</p:attrName>
                                        </p:attrNameLst>
                                      </p:cBhvr>
                                      <p:tavLst>
                                        <p:tav tm="0">
                                          <p:val>
                                            <p:strVal val="#ppt_x"/>
                                          </p:val>
                                        </p:tav>
                                        <p:tav tm="100000">
                                          <p:val>
                                            <p:strVal val="#ppt_x"/>
                                          </p:val>
                                        </p:tav>
                                      </p:tavLst>
                                    </p:anim>
                                    <p:anim calcmode="lin" valueType="num">
                                      <p:cBhvr>
                                        <p:cTn id="19" dur="1000" fill="hold"/>
                                        <p:tgtEl>
                                          <p:spTgt spid="1229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50" name="组合 2">
            <a:extLst>
              <a:ext uri="{FF2B5EF4-FFF2-40B4-BE49-F238E27FC236}">
                <a16:creationId xmlns="" xmlns:a16="http://schemas.microsoft.com/office/drawing/2014/main" id="{1A4EDF70-31ED-41FE-8D02-BB9D1C735AE2}"/>
              </a:ext>
            </a:extLst>
          </p:cNvPr>
          <p:cNvGrpSpPr>
            <a:grpSpLocks/>
          </p:cNvGrpSpPr>
          <p:nvPr/>
        </p:nvGrpSpPr>
        <p:grpSpPr bwMode="auto">
          <a:xfrm>
            <a:off x="750888" y="441325"/>
            <a:ext cx="4927600" cy="742950"/>
            <a:chOff x="184971" y="101893"/>
            <a:chExt cx="4927598" cy="743559"/>
          </a:xfrm>
        </p:grpSpPr>
        <p:sp>
          <p:nvSpPr>
            <p:cNvPr id="4" name="文本框 7">
              <a:extLst>
                <a:ext uri="{FF2B5EF4-FFF2-40B4-BE49-F238E27FC236}">
                  <a16:creationId xmlns="" xmlns:a16="http://schemas.microsoft.com/office/drawing/2014/main" id="{6ECABFCC-D8ED-4CBD-8C5E-5E38B1860207}"/>
                </a:ext>
              </a:extLst>
            </p:cNvPr>
            <p:cNvSpPr txBox="1"/>
            <p:nvPr/>
          </p:nvSpPr>
          <p:spPr>
            <a:xfrm>
              <a:off x="184971" y="101893"/>
              <a:ext cx="4927598" cy="5852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en-US" altLang="zh-CN" sz="3200" b="1" kern="0" dirty="0">
                  <a:gradFill>
                    <a:gsLst>
                      <a:gs pos="0">
                        <a:schemeClr val="tx1">
                          <a:lumMod val="95000"/>
                          <a:lumOff val="5000"/>
                        </a:schemeClr>
                      </a:gs>
                      <a:gs pos="100000">
                        <a:schemeClr val="tx1">
                          <a:lumMod val="75000"/>
                          <a:lumOff val="25000"/>
                        </a:schemeClr>
                      </a:gs>
                    </a:gsLst>
                    <a:lin ang="5400000" scaled="1"/>
                  </a:gradFill>
                </a:rPr>
                <a:t>01. </a:t>
              </a:r>
              <a:r>
                <a:rPr lang="zh-CN" altLang="en-US" sz="3200" b="1" kern="0" dirty="0">
                  <a:gradFill>
                    <a:gsLst>
                      <a:gs pos="0">
                        <a:schemeClr val="tx1">
                          <a:lumMod val="95000"/>
                          <a:lumOff val="5000"/>
                        </a:schemeClr>
                      </a:gs>
                      <a:gs pos="100000">
                        <a:schemeClr val="tx1">
                          <a:lumMod val="75000"/>
                          <a:lumOff val="25000"/>
                        </a:schemeClr>
                      </a:gs>
                    </a:gsLst>
                    <a:lin ang="5400000" scaled="1"/>
                  </a:gradFill>
                </a:rPr>
                <a:t>工作回顾</a:t>
              </a:r>
            </a:p>
          </p:txBody>
        </p:sp>
        <p:sp>
          <p:nvSpPr>
            <p:cNvPr id="5" name="文本框 4">
              <a:extLst>
                <a:ext uri="{FF2B5EF4-FFF2-40B4-BE49-F238E27FC236}">
                  <a16:creationId xmlns="" xmlns:a16="http://schemas.microsoft.com/office/drawing/2014/main" id="{002225CF-327A-4272-B314-D7547F4D5C83}"/>
                </a:ext>
              </a:extLst>
            </p:cNvPr>
            <p:cNvSpPr txBox="1"/>
            <p:nvPr/>
          </p:nvSpPr>
          <p:spPr>
            <a:xfrm>
              <a:off x="184971" y="599231"/>
              <a:ext cx="3765182" cy="246221"/>
            </a:xfrm>
            <a:prstGeom prst="rect">
              <a:avLst/>
            </a:prstGeom>
            <a:noFill/>
          </p:spPr>
          <p:txBody>
            <a:bodyPr>
              <a:spAutoFit/>
              <a:scene3d>
                <a:camera prst="orthographicFront"/>
                <a:lightRig rig="threePt" dir="t"/>
              </a:scene3d>
              <a:sp3d contourW="12700"/>
            </a:bodyPr>
            <a:lstStyle/>
            <a:p>
              <a:pPr eaLnBrk="1" fontAlgn="auto" hangingPunct="1">
                <a:spcBef>
                  <a:spcPts val="0"/>
                </a:spcBef>
                <a:spcAft>
                  <a:spcPts val="0"/>
                </a:spcAft>
                <a:defRPr/>
              </a:pPr>
              <a:r>
                <a:rPr lang="en-US" altLang="zh-CN" sz="1000" dirty="0">
                  <a:gradFill>
                    <a:gsLst>
                      <a:gs pos="0">
                        <a:schemeClr val="tx1">
                          <a:lumMod val="50000"/>
                          <a:lumOff val="50000"/>
                        </a:schemeClr>
                      </a:gs>
                      <a:gs pos="100000">
                        <a:schemeClr val="bg1">
                          <a:lumMod val="75000"/>
                        </a:schemeClr>
                      </a:gs>
                    </a:gsLst>
                    <a:lin ang="5400000" scaled="1"/>
                  </a:gradFill>
                  <a:latin typeface="Century Gothic" panose="020B0502020202020204" pitchFamily="34" charset="0"/>
                  <a:ea typeface="+mn-ea"/>
                </a:rPr>
                <a:t>The user can demonstrate on a projector or computer</a:t>
              </a:r>
            </a:p>
          </p:txBody>
        </p:sp>
      </p:grpSp>
      <p:sp>
        <p:nvSpPr>
          <p:cNvPr id="34" name="椭圆 5">
            <a:extLst>
              <a:ext uri="{FF2B5EF4-FFF2-40B4-BE49-F238E27FC236}">
                <a16:creationId xmlns="" xmlns:a16="http://schemas.microsoft.com/office/drawing/2014/main" id="{AD1C6244-E174-49F8-9876-524683E9839E}"/>
              </a:ext>
            </a:extLst>
          </p:cNvPr>
          <p:cNvSpPr/>
          <p:nvPr/>
        </p:nvSpPr>
        <p:spPr>
          <a:xfrm>
            <a:off x="6243638" y="2049463"/>
            <a:ext cx="744537" cy="742950"/>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7639" h="606016">
                <a:moveTo>
                  <a:pt x="288199" y="513575"/>
                </a:moveTo>
                <a:lnTo>
                  <a:pt x="319351" y="513575"/>
                </a:lnTo>
                <a:cubicBezTo>
                  <a:pt x="323712" y="513575"/>
                  <a:pt x="327183" y="517042"/>
                  <a:pt x="327183" y="521397"/>
                </a:cubicBezTo>
                <a:lnTo>
                  <a:pt x="327183" y="559351"/>
                </a:lnTo>
                <a:lnTo>
                  <a:pt x="584231" y="559351"/>
                </a:lnTo>
                <a:cubicBezTo>
                  <a:pt x="597136" y="559351"/>
                  <a:pt x="607639" y="569840"/>
                  <a:pt x="607639" y="582728"/>
                </a:cubicBezTo>
                <a:cubicBezTo>
                  <a:pt x="607639" y="595616"/>
                  <a:pt x="597136" y="606016"/>
                  <a:pt x="584231" y="606016"/>
                </a:cubicBezTo>
                <a:lnTo>
                  <a:pt x="23408" y="606016"/>
                </a:lnTo>
                <a:cubicBezTo>
                  <a:pt x="10503" y="606016"/>
                  <a:pt x="0" y="595616"/>
                  <a:pt x="0" y="582728"/>
                </a:cubicBezTo>
                <a:cubicBezTo>
                  <a:pt x="0" y="569840"/>
                  <a:pt x="10503" y="559351"/>
                  <a:pt x="23408" y="559351"/>
                </a:cubicBezTo>
                <a:lnTo>
                  <a:pt x="280456" y="559351"/>
                </a:lnTo>
                <a:lnTo>
                  <a:pt x="280456" y="521397"/>
                </a:lnTo>
                <a:cubicBezTo>
                  <a:pt x="280456" y="517042"/>
                  <a:pt x="283927" y="513575"/>
                  <a:pt x="288199" y="513575"/>
                </a:cubicBezTo>
                <a:close/>
                <a:moveTo>
                  <a:pt x="111435" y="354105"/>
                </a:moveTo>
                <a:cubicBezTo>
                  <a:pt x="102801" y="354105"/>
                  <a:pt x="95859" y="361037"/>
                  <a:pt x="95859" y="369657"/>
                </a:cubicBezTo>
                <a:cubicBezTo>
                  <a:pt x="95859" y="378278"/>
                  <a:pt x="102801" y="385210"/>
                  <a:pt x="111435" y="385210"/>
                </a:cubicBezTo>
                <a:lnTo>
                  <a:pt x="341424" y="385210"/>
                </a:lnTo>
                <a:cubicBezTo>
                  <a:pt x="350058" y="385210"/>
                  <a:pt x="357000" y="378278"/>
                  <a:pt x="357000" y="369657"/>
                </a:cubicBezTo>
                <a:cubicBezTo>
                  <a:pt x="357000" y="361037"/>
                  <a:pt x="350058" y="354105"/>
                  <a:pt x="341424" y="354105"/>
                </a:cubicBezTo>
                <a:close/>
                <a:moveTo>
                  <a:pt x="461581" y="323621"/>
                </a:moveTo>
                <a:cubicBezTo>
                  <a:pt x="436215" y="323621"/>
                  <a:pt x="415566" y="344329"/>
                  <a:pt x="415566" y="369657"/>
                </a:cubicBezTo>
                <a:cubicBezTo>
                  <a:pt x="415566" y="395075"/>
                  <a:pt x="436215" y="415694"/>
                  <a:pt x="461581" y="415694"/>
                </a:cubicBezTo>
                <a:cubicBezTo>
                  <a:pt x="487037" y="415694"/>
                  <a:pt x="507686" y="395075"/>
                  <a:pt x="507686" y="369657"/>
                </a:cubicBezTo>
                <a:cubicBezTo>
                  <a:pt x="507686" y="344329"/>
                  <a:pt x="487037" y="323621"/>
                  <a:pt x="461581" y="323621"/>
                </a:cubicBezTo>
                <a:close/>
                <a:moveTo>
                  <a:pt x="31152" y="256788"/>
                </a:moveTo>
                <a:lnTo>
                  <a:pt x="576487" y="256788"/>
                </a:lnTo>
                <a:cubicBezTo>
                  <a:pt x="593665" y="256788"/>
                  <a:pt x="607639" y="270741"/>
                  <a:pt x="607639" y="287894"/>
                </a:cubicBezTo>
                <a:lnTo>
                  <a:pt x="607639" y="451421"/>
                </a:lnTo>
                <a:cubicBezTo>
                  <a:pt x="607639" y="468574"/>
                  <a:pt x="593665" y="482527"/>
                  <a:pt x="576487" y="482527"/>
                </a:cubicBezTo>
                <a:lnTo>
                  <a:pt x="31152" y="482527"/>
                </a:lnTo>
                <a:cubicBezTo>
                  <a:pt x="13974" y="482527"/>
                  <a:pt x="0" y="468574"/>
                  <a:pt x="0" y="451421"/>
                </a:cubicBezTo>
                <a:lnTo>
                  <a:pt x="0" y="287894"/>
                </a:lnTo>
                <a:cubicBezTo>
                  <a:pt x="0" y="270741"/>
                  <a:pt x="13974" y="256788"/>
                  <a:pt x="31152" y="256788"/>
                </a:cubicBezTo>
                <a:close/>
                <a:moveTo>
                  <a:pt x="111435" y="97235"/>
                </a:moveTo>
                <a:cubicBezTo>
                  <a:pt x="102801" y="97235"/>
                  <a:pt x="95859" y="104257"/>
                  <a:pt x="95859" y="112790"/>
                </a:cubicBezTo>
                <a:cubicBezTo>
                  <a:pt x="95859" y="121411"/>
                  <a:pt x="102801" y="128344"/>
                  <a:pt x="111435" y="128344"/>
                </a:cubicBezTo>
                <a:lnTo>
                  <a:pt x="341424" y="128344"/>
                </a:lnTo>
                <a:cubicBezTo>
                  <a:pt x="350058" y="128344"/>
                  <a:pt x="357000" y="121411"/>
                  <a:pt x="357000" y="112790"/>
                </a:cubicBezTo>
                <a:cubicBezTo>
                  <a:pt x="357000" y="104257"/>
                  <a:pt x="350058" y="97235"/>
                  <a:pt x="341424" y="97235"/>
                </a:cubicBezTo>
                <a:close/>
                <a:moveTo>
                  <a:pt x="461581" y="66838"/>
                </a:moveTo>
                <a:cubicBezTo>
                  <a:pt x="436215" y="66838"/>
                  <a:pt x="415566" y="87459"/>
                  <a:pt x="415566" y="112790"/>
                </a:cubicBezTo>
                <a:cubicBezTo>
                  <a:pt x="415566" y="138209"/>
                  <a:pt x="436215" y="158830"/>
                  <a:pt x="461581" y="158830"/>
                </a:cubicBezTo>
                <a:cubicBezTo>
                  <a:pt x="487037" y="158830"/>
                  <a:pt x="507686" y="138209"/>
                  <a:pt x="507686" y="112790"/>
                </a:cubicBezTo>
                <a:cubicBezTo>
                  <a:pt x="507686" y="87459"/>
                  <a:pt x="487037" y="66838"/>
                  <a:pt x="461581" y="66838"/>
                </a:cubicBezTo>
                <a:close/>
                <a:moveTo>
                  <a:pt x="31152" y="0"/>
                </a:moveTo>
                <a:lnTo>
                  <a:pt x="576487" y="0"/>
                </a:lnTo>
                <a:cubicBezTo>
                  <a:pt x="593665" y="0"/>
                  <a:pt x="607639" y="13865"/>
                  <a:pt x="607639" y="31108"/>
                </a:cubicBezTo>
                <a:lnTo>
                  <a:pt x="607639" y="194560"/>
                </a:lnTo>
                <a:cubicBezTo>
                  <a:pt x="607639" y="211714"/>
                  <a:pt x="593665" y="225668"/>
                  <a:pt x="576487" y="225668"/>
                </a:cubicBezTo>
                <a:lnTo>
                  <a:pt x="31152" y="225668"/>
                </a:lnTo>
                <a:cubicBezTo>
                  <a:pt x="13974" y="225668"/>
                  <a:pt x="0" y="211714"/>
                  <a:pt x="0" y="194560"/>
                </a:cubicBezTo>
                <a:lnTo>
                  <a:pt x="0" y="31108"/>
                </a:lnTo>
                <a:cubicBezTo>
                  <a:pt x="0" y="13865"/>
                  <a:pt x="13974" y="0"/>
                  <a:pt x="31152"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nvGrpSpPr>
          <p:cNvPr id="27652" name="组合 6">
            <a:extLst>
              <a:ext uri="{FF2B5EF4-FFF2-40B4-BE49-F238E27FC236}">
                <a16:creationId xmlns="" xmlns:a16="http://schemas.microsoft.com/office/drawing/2014/main" id="{6480752B-992D-43E3-8876-2A41561F52BA}"/>
              </a:ext>
            </a:extLst>
          </p:cNvPr>
          <p:cNvGrpSpPr>
            <a:grpSpLocks/>
          </p:cNvGrpSpPr>
          <p:nvPr/>
        </p:nvGrpSpPr>
        <p:grpSpPr bwMode="auto">
          <a:xfrm>
            <a:off x="5235575" y="2967038"/>
            <a:ext cx="2759075" cy="793750"/>
            <a:chOff x="8148326" y="1542824"/>
            <a:chExt cx="3349501" cy="794073"/>
          </a:xfrm>
        </p:grpSpPr>
        <p:sp>
          <p:nvSpPr>
            <p:cNvPr id="8" name="文本框 6">
              <a:extLst>
                <a:ext uri="{FF2B5EF4-FFF2-40B4-BE49-F238E27FC236}">
                  <a16:creationId xmlns="" xmlns:a16="http://schemas.microsoft.com/office/drawing/2014/main" id="{EBFDA5D2-2496-4FE8-9946-2D22B2ABFF29}"/>
                </a:ext>
              </a:extLst>
            </p:cNvPr>
            <p:cNvSpPr txBox="1"/>
            <p:nvPr/>
          </p:nvSpPr>
          <p:spPr>
            <a:xfrm>
              <a:off x="8148326" y="1864203"/>
              <a:ext cx="3349501" cy="472694"/>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defRPr/>
              </a:pPr>
              <a:r>
                <a:rPr lang="zh-CN" altLang="en-US" dirty="0">
                  <a:latin typeface="+mn-lt"/>
                  <a:ea typeface="+mn-ea"/>
                </a:rPr>
                <a:t>包图网提供全面且质优的多品类设计素材打破传统素材网站单向沟通的服务模式</a:t>
              </a:r>
            </a:p>
          </p:txBody>
        </p:sp>
        <p:sp>
          <p:nvSpPr>
            <p:cNvPr id="9" name="文本框 7">
              <a:extLst>
                <a:ext uri="{FF2B5EF4-FFF2-40B4-BE49-F238E27FC236}">
                  <a16:creationId xmlns="" xmlns:a16="http://schemas.microsoft.com/office/drawing/2014/main" id="{BA15827B-71D1-4B75-9930-388C1FDDC963}"/>
                </a:ext>
              </a:extLst>
            </p:cNvPr>
            <p:cNvSpPr txBox="1"/>
            <p:nvPr/>
          </p:nvSpPr>
          <p:spPr>
            <a:xfrm>
              <a:off x="8947972" y="1542824"/>
              <a:ext cx="175020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sp>
        <p:nvSpPr>
          <p:cNvPr id="35" name="椭圆 11">
            <a:extLst>
              <a:ext uri="{FF2B5EF4-FFF2-40B4-BE49-F238E27FC236}">
                <a16:creationId xmlns="" xmlns:a16="http://schemas.microsoft.com/office/drawing/2014/main" id="{DA7A9E2A-4EF2-44AE-B5D0-81788E9482BD}"/>
              </a:ext>
            </a:extLst>
          </p:cNvPr>
          <p:cNvSpPr/>
          <p:nvPr/>
        </p:nvSpPr>
        <p:spPr>
          <a:xfrm>
            <a:off x="9255125" y="2074863"/>
            <a:ext cx="744538" cy="690562"/>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7568" h="564030">
                <a:moveTo>
                  <a:pt x="448726" y="491700"/>
                </a:moveTo>
                <a:cubicBezTo>
                  <a:pt x="468758" y="491700"/>
                  <a:pt x="484997" y="507892"/>
                  <a:pt x="484997" y="527865"/>
                </a:cubicBezTo>
                <a:cubicBezTo>
                  <a:pt x="484997" y="547838"/>
                  <a:pt x="468758" y="564030"/>
                  <a:pt x="448726" y="564030"/>
                </a:cubicBezTo>
                <a:cubicBezTo>
                  <a:pt x="428694" y="564030"/>
                  <a:pt x="412455" y="547838"/>
                  <a:pt x="412455" y="527865"/>
                </a:cubicBezTo>
                <a:cubicBezTo>
                  <a:pt x="412455" y="507892"/>
                  <a:pt x="428694" y="491700"/>
                  <a:pt x="448726" y="491700"/>
                </a:cubicBezTo>
                <a:close/>
                <a:moveTo>
                  <a:pt x="303855" y="491700"/>
                </a:moveTo>
                <a:cubicBezTo>
                  <a:pt x="323848" y="491700"/>
                  <a:pt x="340055" y="507892"/>
                  <a:pt x="340055" y="527865"/>
                </a:cubicBezTo>
                <a:cubicBezTo>
                  <a:pt x="340055" y="547838"/>
                  <a:pt x="323848" y="564030"/>
                  <a:pt x="303855" y="564030"/>
                </a:cubicBezTo>
                <a:cubicBezTo>
                  <a:pt x="283862" y="564030"/>
                  <a:pt x="267655" y="547838"/>
                  <a:pt x="267655" y="527865"/>
                </a:cubicBezTo>
                <a:cubicBezTo>
                  <a:pt x="267655" y="507892"/>
                  <a:pt x="283862" y="491700"/>
                  <a:pt x="303855" y="491700"/>
                </a:cubicBezTo>
                <a:close/>
                <a:moveTo>
                  <a:pt x="158879" y="491700"/>
                </a:moveTo>
                <a:cubicBezTo>
                  <a:pt x="178892" y="491700"/>
                  <a:pt x="195115" y="507892"/>
                  <a:pt x="195115" y="527865"/>
                </a:cubicBezTo>
                <a:cubicBezTo>
                  <a:pt x="195115" y="547838"/>
                  <a:pt x="178892" y="564030"/>
                  <a:pt x="158879" y="564030"/>
                </a:cubicBezTo>
                <a:cubicBezTo>
                  <a:pt x="138866" y="564030"/>
                  <a:pt x="122643" y="547838"/>
                  <a:pt x="122643" y="527865"/>
                </a:cubicBezTo>
                <a:cubicBezTo>
                  <a:pt x="122643" y="507892"/>
                  <a:pt x="138866" y="491700"/>
                  <a:pt x="158879" y="491700"/>
                </a:cubicBezTo>
                <a:close/>
                <a:moveTo>
                  <a:pt x="182447" y="255306"/>
                </a:moveTo>
                <a:cubicBezTo>
                  <a:pt x="283248" y="255306"/>
                  <a:pt x="364894" y="336810"/>
                  <a:pt x="364894" y="437436"/>
                </a:cubicBezTo>
                <a:lnTo>
                  <a:pt x="0" y="437436"/>
                </a:lnTo>
                <a:cubicBezTo>
                  <a:pt x="0" y="336810"/>
                  <a:pt x="81646" y="255306"/>
                  <a:pt x="182447" y="255306"/>
                </a:cubicBezTo>
                <a:close/>
                <a:moveTo>
                  <a:pt x="462728" y="249026"/>
                </a:moveTo>
                <a:cubicBezTo>
                  <a:pt x="542757" y="249026"/>
                  <a:pt x="607568" y="313756"/>
                  <a:pt x="607568" y="393685"/>
                </a:cubicBezTo>
                <a:lnTo>
                  <a:pt x="415172" y="393685"/>
                </a:lnTo>
                <a:cubicBezTo>
                  <a:pt x="407835" y="354467"/>
                  <a:pt x="390715" y="317827"/>
                  <a:pt x="365035" y="286887"/>
                </a:cubicBezTo>
                <a:cubicBezTo>
                  <a:pt x="390715" y="263275"/>
                  <a:pt x="425091" y="249026"/>
                  <a:pt x="462728" y="249026"/>
                </a:cubicBezTo>
                <a:close/>
                <a:moveTo>
                  <a:pt x="462627" y="35142"/>
                </a:moveTo>
                <a:cubicBezTo>
                  <a:pt x="506783" y="35142"/>
                  <a:pt x="542578" y="70874"/>
                  <a:pt x="542578" y="114952"/>
                </a:cubicBezTo>
                <a:cubicBezTo>
                  <a:pt x="542578" y="159030"/>
                  <a:pt x="506783" y="194762"/>
                  <a:pt x="462627" y="194762"/>
                </a:cubicBezTo>
                <a:cubicBezTo>
                  <a:pt x="418471" y="194762"/>
                  <a:pt x="382676" y="159030"/>
                  <a:pt x="382676" y="114952"/>
                </a:cubicBezTo>
                <a:cubicBezTo>
                  <a:pt x="382676" y="70874"/>
                  <a:pt x="418471" y="35142"/>
                  <a:pt x="462627" y="35142"/>
                </a:cubicBezTo>
                <a:close/>
                <a:moveTo>
                  <a:pt x="182447" y="0"/>
                </a:moveTo>
                <a:cubicBezTo>
                  <a:pt x="238041" y="0"/>
                  <a:pt x="283109" y="45005"/>
                  <a:pt x="283109" y="100521"/>
                </a:cubicBezTo>
                <a:cubicBezTo>
                  <a:pt x="283109" y="156037"/>
                  <a:pt x="238041" y="201042"/>
                  <a:pt x="182447" y="201042"/>
                </a:cubicBezTo>
                <a:cubicBezTo>
                  <a:pt x="126853" y="201042"/>
                  <a:pt x="81785" y="156037"/>
                  <a:pt x="81785" y="100521"/>
                </a:cubicBezTo>
                <a:cubicBezTo>
                  <a:pt x="81785" y="45005"/>
                  <a:pt x="126853" y="0"/>
                  <a:pt x="182447"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nvGrpSpPr>
          <p:cNvPr id="27654" name="组合 12">
            <a:extLst>
              <a:ext uri="{FF2B5EF4-FFF2-40B4-BE49-F238E27FC236}">
                <a16:creationId xmlns="" xmlns:a16="http://schemas.microsoft.com/office/drawing/2014/main" id="{D4F2AA94-69DA-4D33-8BB2-EAA750A29646}"/>
              </a:ext>
            </a:extLst>
          </p:cNvPr>
          <p:cNvGrpSpPr>
            <a:grpSpLocks/>
          </p:cNvGrpSpPr>
          <p:nvPr/>
        </p:nvGrpSpPr>
        <p:grpSpPr bwMode="auto">
          <a:xfrm>
            <a:off x="8248650" y="2967038"/>
            <a:ext cx="2759075" cy="793750"/>
            <a:chOff x="8148326" y="1542824"/>
            <a:chExt cx="3349501" cy="794073"/>
          </a:xfrm>
        </p:grpSpPr>
        <p:sp>
          <p:nvSpPr>
            <p:cNvPr id="14" name="文本框 6">
              <a:extLst>
                <a:ext uri="{FF2B5EF4-FFF2-40B4-BE49-F238E27FC236}">
                  <a16:creationId xmlns="" xmlns:a16="http://schemas.microsoft.com/office/drawing/2014/main" id="{CD5F0C1D-D3C3-475E-8F46-46E4F9487542}"/>
                </a:ext>
              </a:extLst>
            </p:cNvPr>
            <p:cNvSpPr txBox="1"/>
            <p:nvPr/>
          </p:nvSpPr>
          <p:spPr>
            <a:xfrm>
              <a:off x="8148326" y="1864203"/>
              <a:ext cx="3349501" cy="472694"/>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defRPr/>
              </a:pPr>
              <a:r>
                <a:rPr lang="zh-CN" altLang="en-US" dirty="0">
                  <a:latin typeface="+mn-lt"/>
                  <a:ea typeface="+mn-ea"/>
                </a:rPr>
                <a:t>包图网提供全面且质优的多品类设计素材打破传统素材网站单向沟通的服务模式</a:t>
              </a:r>
            </a:p>
          </p:txBody>
        </p:sp>
        <p:sp>
          <p:nvSpPr>
            <p:cNvPr id="15" name="文本框 7">
              <a:extLst>
                <a:ext uri="{FF2B5EF4-FFF2-40B4-BE49-F238E27FC236}">
                  <a16:creationId xmlns="" xmlns:a16="http://schemas.microsoft.com/office/drawing/2014/main" id="{77AF5100-D208-49E2-8503-178E1E849E22}"/>
                </a:ext>
              </a:extLst>
            </p:cNvPr>
            <p:cNvSpPr txBox="1"/>
            <p:nvPr/>
          </p:nvSpPr>
          <p:spPr>
            <a:xfrm>
              <a:off x="8947972" y="1542824"/>
              <a:ext cx="175020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sp>
        <p:nvSpPr>
          <p:cNvPr id="36" name="椭圆 16">
            <a:extLst>
              <a:ext uri="{FF2B5EF4-FFF2-40B4-BE49-F238E27FC236}">
                <a16:creationId xmlns="" xmlns:a16="http://schemas.microsoft.com/office/drawing/2014/main" id="{E5E57F69-C450-410A-A573-CC0F89202EB8}"/>
              </a:ext>
            </a:extLst>
          </p:cNvPr>
          <p:cNvSpPr/>
          <p:nvPr/>
        </p:nvSpPr>
        <p:spPr>
          <a:xfrm>
            <a:off x="6261100" y="4130675"/>
            <a:ext cx="709613" cy="744538"/>
          </a:xfrm>
          <a:custGeom>
            <a:avLst/>
            <a:gdLst>
              <a:gd name="connsiteX0" fmla="*/ 272000 w 578707"/>
              <a:gd name="connsiteY0" fmla="*/ 341347 h 607004"/>
              <a:gd name="connsiteX1" fmla="*/ 256491 w 578707"/>
              <a:gd name="connsiteY1" fmla="*/ 346871 h 607004"/>
              <a:gd name="connsiteX2" fmla="*/ 251177 w 578707"/>
              <a:gd name="connsiteY2" fmla="*/ 353152 h 607004"/>
              <a:gd name="connsiteX3" fmla="*/ 251177 w 578707"/>
              <a:gd name="connsiteY3" fmla="*/ 369180 h 607004"/>
              <a:gd name="connsiteX4" fmla="*/ 248682 w 578707"/>
              <a:gd name="connsiteY4" fmla="*/ 370913 h 607004"/>
              <a:gd name="connsiteX5" fmla="*/ 247164 w 578707"/>
              <a:gd name="connsiteY5" fmla="*/ 375786 h 607004"/>
              <a:gd name="connsiteX6" fmla="*/ 250634 w 578707"/>
              <a:gd name="connsiteY6" fmla="*/ 409900 h 607004"/>
              <a:gd name="connsiteX7" fmla="*/ 255298 w 578707"/>
              <a:gd name="connsiteY7" fmla="*/ 415424 h 607004"/>
              <a:gd name="connsiteX8" fmla="*/ 257033 w 578707"/>
              <a:gd name="connsiteY8" fmla="*/ 415640 h 607004"/>
              <a:gd name="connsiteX9" fmla="*/ 262130 w 578707"/>
              <a:gd name="connsiteY9" fmla="*/ 413041 h 607004"/>
              <a:gd name="connsiteX10" fmla="*/ 280134 w 578707"/>
              <a:gd name="connsiteY10" fmla="*/ 389215 h 607004"/>
              <a:gd name="connsiteX11" fmla="*/ 281435 w 578707"/>
              <a:gd name="connsiteY11" fmla="*/ 385317 h 607004"/>
              <a:gd name="connsiteX12" fmla="*/ 281435 w 578707"/>
              <a:gd name="connsiteY12" fmla="*/ 346979 h 607004"/>
              <a:gd name="connsiteX13" fmla="*/ 278290 w 578707"/>
              <a:gd name="connsiteY13" fmla="*/ 341564 h 607004"/>
              <a:gd name="connsiteX14" fmla="*/ 272000 w 578707"/>
              <a:gd name="connsiteY14" fmla="*/ 341347 h 607004"/>
              <a:gd name="connsiteX15" fmla="*/ 190768 w 578707"/>
              <a:gd name="connsiteY15" fmla="*/ 341347 h 607004"/>
              <a:gd name="connsiteX16" fmla="*/ 184478 w 578707"/>
              <a:gd name="connsiteY16" fmla="*/ 341564 h 607004"/>
              <a:gd name="connsiteX17" fmla="*/ 181333 w 578707"/>
              <a:gd name="connsiteY17" fmla="*/ 346979 h 607004"/>
              <a:gd name="connsiteX18" fmla="*/ 181333 w 578707"/>
              <a:gd name="connsiteY18" fmla="*/ 385317 h 607004"/>
              <a:gd name="connsiteX19" fmla="*/ 182634 w 578707"/>
              <a:gd name="connsiteY19" fmla="*/ 389215 h 607004"/>
              <a:gd name="connsiteX20" fmla="*/ 200638 w 578707"/>
              <a:gd name="connsiteY20" fmla="*/ 413041 h 607004"/>
              <a:gd name="connsiteX21" fmla="*/ 205843 w 578707"/>
              <a:gd name="connsiteY21" fmla="*/ 415640 h 607004"/>
              <a:gd name="connsiteX22" fmla="*/ 207579 w 578707"/>
              <a:gd name="connsiteY22" fmla="*/ 415424 h 607004"/>
              <a:gd name="connsiteX23" fmla="*/ 212242 w 578707"/>
              <a:gd name="connsiteY23" fmla="*/ 409900 h 607004"/>
              <a:gd name="connsiteX24" fmla="*/ 215713 w 578707"/>
              <a:gd name="connsiteY24" fmla="*/ 375786 h 607004"/>
              <a:gd name="connsiteX25" fmla="*/ 214086 w 578707"/>
              <a:gd name="connsiteY25" fmla="*/ 370805 h 607004"/>
              <a:gd name="connsiteX26" fmla="*/ 211700 w 578707"/>
              <a:gd name="connsiteY26" fmla="*/ 369180 h 607004"/>
              <a:gd name="connsiteX27" fmla="*/ 211700 w 578707"/>
              <a:gd name="connsiteY27" fmla="*/ 353152 h 607004"/>
              <a:gd name="connsiteX28" fmla="*/ 206386 w 578707"/>
              <a:gd name="connsiteY28" fmla="*/ 346871 h 607004"/>
              <a:gd name="connsiteX29" fmla="*/ 190768 w 578707"/>
              <a:gd name="connsiteY29" fmla="*/ 341347 h 607004"/>
              <a:gd name="connsiteX30" fmla="*/ 200746 w 578707"/>
              <a:gd name="connsiteY30" fmla="*/ 168936 h 607004"/>
              <a:gd name="connsiteX31" fmla="*/ 156172 w 578707"/>
              <a:gd name="connsiteY31" fmla="*/ 180740 h 607004"/>
              <a:gd name="connsiteX32" fmla="*/ 152593 w 578707"/>
              <a:gd name="connsiteY32" fmla="*/ 186480 h 607004"/>
              <a:gd name="connsiteX33" fmla="*/ 152593 w 578707"/>
              <a:gd name="connsiteY33" fmla="*/ 197851 h 607004"/>
              <a:gd name="connsiteX34" fmla="*/ 149990 w 578707"/>
              <a:gd name="connsiteY34" fmla="*/ 197851 h 607004"/>
              <a:gd name="connsiteX35" fmla="*/ 143591 w 578707"/>
              <a:gd name="connsiteY35" fmla="*/ 204349 h 607004"/>
              <a:gd name="connsiteX36" fmla="*/ 143591 w 578707"/>
              <a:gd name="connsiteY36" fmla="*/ 214854 h 607004"/>
              <a:gd name="connsiteX37" fmla="*/ 146520 w 578707"/>
              <a:gd name="connsiteY37" fmla="*/ 220269 h 607004"/>
              <a:gd name="connsiteX38" fmla="*/ 152702 w 578707"/>
              <a:gd name="connsiteY38" fmla="*/ 224276 h 607004"/>
              <a:gd name="connsiteX39" fmla="*/ 153135 w 578707"/>
              <a:gd name="connsiteY39" fmla="*/ 226984 h 607004"/>
              <a:gd name="connsiteX40" fmla="*/ 176127 w 578707"/>
              <a:gd name="connsiteY40" fmla="*/ 280050 h 607004"/>
              <a:gd name="connsiteX41" fmla="*/ 214194 w 578707"/>
              <a:gd name="connsiteY41" fmla="*/ 312973 h 607004"/>
              <a:gd name="connsiteX42" fmla="*/ 248682 w 578707"/>
              <a:gd name="connsiteY42" fmla="*/ 312973 h 607004"/>
              <a:gd name="connsiteX43" fmla="*/ 286749 w 578707"/>
              <a:gd name="connsiteY43" fmla="*/ 280050 h 607004"/>
              <a:gd name="connsiteX44" fmla="*/ 309741 w 578707"/>
              <a:gd name="connsiteY44" fmla="*/ 226984 h 607004"/>
              <a:gd name="connsiteX45" fmla="*/ 310067 w 578707"/>
              <a:gd name="connsiteY45" fmla="*/ 224276 h 607004"/>
              <a:gd name="connsiteX46" fmla="*/ 316357 w 578707"/>
              <a:gd name="connsiteY46" fmla="*/ 220269 h 607004"/>
              <a:gd name="connsiteX47" fmla="*/ 319285 w 578707"/>
              <a:gd name="connsiteY47" fmla="*/ 214854 h 607004"/>
              <a:gd name="connsiteX48" fmla="*/ 319285 w 578707"/>
              <a:gd name="connsiteY48" fmla="*/ 204349 h 607004"/>
              <a:gd name="connsiteX49" fmla="*/ 312778 w 578707"/>
              <a:gd name="connsiteY49" fmla="*/ 197851 h 607004"/>
              <a:gd name="connsiteX50" fmla="*/ 309307 w 578707"/>
              <a:gd name="connsiteY50" fmla="*/ 197851 h 607004"/>
              <a:gd name="connsiteX51" fmla="*/ 307247 w 578707"/>
              <a:gd name="connsiteY51" fmla="*/ 195794 h 607004"/>
              <a:gd name="connsiteX52" fmla="*/ 301173 w 578707"/>
              <a:gd name="connsiteY52" fmla="*/ 195252 h 607004"/>
              <a:gd name="connsiteX53" fmla="*/ 275795 w 578707"/>
              <a:gd name="connsiteY53" fmla="*/ 201100 h 607004"/>
              <a:gd name="connsiteX54" fmla="*/ 236427 w 578707"/>
              <a:gd name="connsiteY54" fmla="*/ 183231 h 607004"/>
              <a:gd name="connsiteX55" fmla="*/ 200746 w 578707"/>
              <a:gd name="connsiteY55" fmla="*/ 168936 h 607004"/>
              <a:gd name="connsiteX56" fmla="*/ 417667 w 578707"/>
              <a:gd name="connsiteY56" fmla="*/ 57723 h 607004"/>
              <a:gd name="connsiteX57" fmla="*/ 430673 w 578707"/>
              <a:gd name="connsiteY57" fmla="*/ 70828 h 607004"/>
              <a:gd name="connsiteX58" fmla="*/ 430673 w 578707"/>
              <a:gd name="connsiteY58" fmla="*/ 154334 h 607004"/>
              <a:gd name="connsiteX59" fmla="*/ 481940 w 578707"/>
              <a:gd name="connsiteY59" fmla="*/ 154334 h 607004"/>
              <a:gd name="connsiteX60" fmla="*/ 494946 w 578707"/>
              <a:gd name="connsiteY60" fmla="*/ 167439 h 607004"/>
              <a:gd name="connsiteX61" fmla="*/ 481940 w 578707"/>
              <a:gd name="connsiteY61" fmla="*/ 180436 h 607004"/>
              <a:gd name="connsiteX62" fmla="*/ 417667 w 578707"/>
              <a:gd name="connsiteY62" fmla="*/ 180436 h 607004"/>
              <a:gd name="connsiteX63" fmla="*/ 404552 w 578707"/>
              <a:gd name="connsiteY63" fmla="*/ 167439 h 607004"/>
              <a:gd name="connsiteX64" fmla="*/ 404552 w 578707"/>
              <a:gd name="connsiteY64" fmla="*/ 70828 h 607004"/>
              <a:gd name="connsiteX65" fmla="*/ 417667 w 578707"/>
              <a:gd name="connsiteY65" fmla="*/ 57723 h 607004"/>
              <a:gd name="connsiteX66" fmla="*/ 215170 w 578707"/>
              <a:gd name="connsiteY66" fmla="*/ 47208 h 607004"/>
              <a:gd name="connsiteX67" fmla="*/ 247706 w 578707"/>
              <a:gd name="connsiteY67" fmla="*/ 47208 h 607004"/>
              <a:gd name="connsiteX68" fmla="*/ 347808 w 578707"/>
              <a:gd name="connsiteY68" fmla="*/ 147276 h 607004"/>
              <a:gd name="connsiteX69" fmla="*/ 347808 w 578707"/>
              <a:gd name="connsiteY69" fmla="*/ 178683 h 607004"/>
              <a:gd name="connsiteX70" fmla="*/ 353556 w 578707"/>
              <a:gd name="connsiteY70" fmla="*/ 196552 h 607004"/>
              <a:gd name="connsiteX71" fmla="*/ 353556 w 578707"/>
              <a:gd name="connsiteY71" fmla="*/ 218861 h 607004"/>
              <a:gd name="connsiteX72" fmla="*/ 342494 w 578707"/>
              <a:gd name="connsiteY72" fmla="*/ 242579 h 607004"/>
              <a:gd name="connsiteX73" fmla="*/ 335987 w 578707"/>
              <a:gd name="connsiteY73" fmla="*/ 259473 h 607004"/>
              <a:gd name="connsiteX74" fmla="*/ 314405 w 578707"/>
              <a:gd name="connsiteY74" fmla="*/ 299977 h 607004"/>
              <a:gd name="connsiteX75" fmla="*/ 299763 w 578707"/>
              <a:gd name="connsiteY75" fmla="*/ 318605 h 607004"/>
              <a:gd name="connsiteX76" fmla="*/ 310717 w 578707"/>
              <a:gd name="connsiteY76" fmla="*/ 332142 h 607004"/>
              <a:gd name="connsiteX77" fmla="*/ 382079 w 578707"/>
              <a:gd name="connsiteY77" fmla="*/ 353693 h 607004"/>
              <a:gd name="connsiteX78" fmla="*/ 462768 w 578707"/>
              <a:gd name="connsiteY78" fmla="*/ 588052 h 607004"/>
              <a:gd name="connsiteX79" fmla="*/ 443789 w 578707"/>
              <a:gd name="connsiteY79" fmla="*/ 607004 h 607004"/>
              <a:gd name="connsiteX80" fmla="*/ 18979 w 578707"/>
              <a:gd name="connsiteY80" fmla="*/ 607004 h 607004"/>
              <a:gd name="connsiteX81" fmla="*/ 0 w 578707"/>
              <a:gd name="connsiteY81" fmla="*/ 588052 h 607004"/>
              <a:gd name="connsiteX82" fmla="*/ 325 w 578707"/>
              <a:gd name="connsiteY82" fmla="*/ 585128 h 607004"/>
              <a:gd name="connsiteX83" fmla="*/ 80689 w 578707"/>
              <a:gd name="connsiteY83" fmla="*/ 353693 h 607004"/>
              <a:gd name="connsiteX84" fmla="*/ 152159 w 578707"/>
              <a:gd name="connsiteY84" fmla="*/ 332142 h 607004"/>
              <a:gd name="connsiteX85" fmla="*/ 163005 w 578707"/>
              <a:gd name="connsiteY85" fmla="*/ 318605 h 607004"/>
              <a:gd name="connsiteX86" fmla="*/ 148363 w 578707"/>
              <a:gd name="connsiteY86" fmla="*/ 299977 h 607004"/>
              <a:gd name="connsiteX87" fmla="*/ 126781 w 578707"/>
              <a:gd name="connsiteY87" fmla="*/ 259582 h 607004"/>
              <a:gd name="connsiteX88" fmla="*/ 120383 w 578707"/>
              <a:gd name="connsiteY88" fmla="*/ 242471 h 607004"/>
              <a:gd name="connsiteX89" fmla="*/ 109320 w 578707"/>
              <a:gd name="connsiteY89" fmla="*/ 218861 h 607004"/>
              <a:gd name="connsiteX90" fmla="*/ 109320 w 578707"/>
              <a:gd name="connsiteY90" fmla="*/ 196552 h 607004"/>
              <a:gd name="connsiteX91" fmla="*/ 115068 w 578707"/>
              <a:gd name="connsiteY91" fmla="*/ 178683 h 607004"/>
              <a:gd name="connsiteX92" fmla="*/ 115068 w 578707"/>
              <a:gd name="connsiteY92" fmla="*/ 147276 h 607004"/>
              <a:gd name="connsiteX93" fmla="*/ 215170 w 578707"/>
              <a:gd name="connsiteY93" fmla="*/ 47208 h 607004"/>
              <a:gd name="connsiteX94" fmla="*/ 415135 w 578707"/>
              <a:gd name="connsiteY94" fmla="*/ 0 h 607004"/>
              <a:gd name="connsiteX95" fmla="*/ 578707 w 578707"/>
              <a:gd name="connsiteY95" fmla="*/ 163305 h 607004"/>
              <a:gd name="connsiteX96" fmla="*/ 415135 w 578707"/>
              <a:gd name="connsiteY96" fmla="*/ 326718 h 607004"/>
              <a:gd name="connsiteX97" fmla="*/ 344955 w 578707"/>
              <a:gd name="connsiteY97" fmla="*/ 310907 h 607004"/>
              <a:gd name="connsiteX98" fmla="*/ 360357 w 578707"/>
              <a:gd name="connsiteY98" fmla="*/ 279719 h 607004"/>
              <a:gd name="connsiteX99" fmla="*/ 415135 w 578707"/>
              <a:gd name="connsiteY99" fmla="*/ 291956 h 607004"/>
              <a:gd name="connsiteX100" fmla="*/ 543888 w 578707"/>
              <a:gd name="connsiteY100" fmla="*/ 163305 h 607004"/>
              <a:gd name="connsiteX101" fmla="*/ 415135 w 578707"/>
              <a:gd name="connsiteY101" fmla="*/ 34762 h 607004"/>
              <a:gd name="connsiteX102" fmla="*/ 339097 w 578707"/>
              <a:gd name="connsiteY102" fmla="*/ 59561 h 607004"/>
              <a:gd name="connsiteX103" fmla="*/ 311546 w 578707"/>
              <a:gd name="connsiteY103" fmla="*/ 37036 h 607004"/>
              <a:gd name="connsiteX104" fmla="*/ 415135 w 578707"/>
              <a:gd name="connsiteY104" fmla="*/ 0 h 60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78707" h="607004">
                <a:moveTo>
                  <a:pt x="272000" y="341347"/>
                </a:moveTo>
                <a:cubicBezTo>
                  <a:pt x="266794" y="344163"/>
                  <a:pt x="261588" y="346004"/>
                  <a:pt x="256491" y="346871"/>
                </a:cubicBezTo>
                <a:cubicBezTo>
                  <a:pt x="253346" y="347412"/>
                  <a:pt x="251177" y="350119"/>
                  <a:pt x="251177" y="353152"/>
                </a:cubicBezTo>
                <a:lnTo>
                  <a:pt x="251177" y="369180"/>
                </a:lnTo>
                <a:cubicBezTo>
                  <a:pt x="250201" y="369505"/>
                  <a:pt x="249441" y="370155"/>
                  <a:pt x="248682" y="370913"/>
                </a:cubicBezTo>
                <a:cubicBezTo>
                  <a:pt x="247489" y="372212"/>
                  <a:pt x="246947" y="374053"/>
                  <a:pt x="247164" y="375786"/>
                </a:cubicBezTo>
                <a:lnTo>
                  <a:pt x="250634" y="409900"/>
                </a:lnTo>
                <a:cubicBezTo>
                  <a:pt x="250960" y="412500"/>
                  <a:pt x="252803" y="414665"/>
                  <a:pt x="255298" y="415424"/>
                </a:cubicBezTo>
                <a:cubicBezTo>
                  <a:pt x="255840" y="415532"/>
                  <a:pt x="256491" y="415640"/>
                  <a:pt x="257033" y="415640"/>
                </a:cubicBezTo>
                <a:cubicBezTo>
                  <a:pt x="258985" y="415640"/>
                  <a:pt x="260937" y="414665"/>
                  <a:pt x="262130" y="413041"/>
                </a:cubicBezTo>
                <a:lnTo>
                  <a:pt x="280134" y="389215"/>
                </a:lnTo>
                <a:cubicBezTo>
                  <a:pt x="281001" y="388132"/>
                  <a:pt x="281435" y="386724"/>
                  <a:pt x="281435" y="385317"/>
                </a:cubicBezTo>
                <a:lnTo>
                  <a:pt x="281435" y="346979"/>
                </a:lnTo>
                <a:cubicBezTo>
                  <a:pt x="281435" y="344813"/>
                  <a:pt x="280242" y="342647"/>
                  <a:pt x="278290" y="341564"/>
                </a:cubicBezTo>
                <a:cubicBezTo>
                  <a:pt x="276446" y="340373"/>
                  <a:pt x="274060" y="340264"/>
                  <a:pt x="272000" y="341347"/>
                </a:cubicBezTo>
                <a:close/>
                <a:moveTo>
                  <a:pt x="190768" y="341347"/>
                </a:moveTo>
                <a:cubicBezTo>
                  <a:pt x="188816" y="340264"/>
                  <a:pt x="186430" y="340373"/>
                  <a:pt x="184478" y="341564"/>
                </a:cubicBezTo>
                <a:cubicBezTo>
                  <a:pt x="182526" y="342647"/>
                  <a:pt x="181333" y="344813"/>
                  <a:pt x="181333" y="346979"/>
                </a:cubicBezTo>
                <a:lnTo>
                  <a:pt x="181333" y="385317"/>
                </a:lnTo>
                <a:cubicBezTo>
                  <a:pt x="181333" y="386724"/>
                  <a:pt x="181767" y="388132"/>
                  <a:pt x="182634" y="389215"/>
                </a:cubicBezTo>
                <a:lnTo>
                  <a:pt x="200638" y="413041"/>
                </a:lnTo>
                <a:cubicBezTo>
                  <a:pt x="201939" y="414665"/>
                  <a:pt x="203783" y="415640"/>
                  <a:pt x="205843" y="415640"/>
                </a:cubicBezTo>
                <a:cubicBezTo>
                  <a:pt x="206386" y="415640"/>
                  <a:pt x="206928" y="415532"/>
                  <a:pt x="207579" y="415424"/>
                </a:cubicBezTo>
                <a:cubicBezTo>
                  <a:pt x="210073" y="414665"/>
                  <a:pt x="211917" y="412500"/>
                  <a:pt x="212242" y="409900"/>
                </a:cubicBezTo>
                <a:lnTo>
                  <a:pt x="215713" y="375786"/>
                </a:lnTo>
                <a:cubicBezTo>
                  <a:pt x="215929" y="374053"/>
                  <a:pt x="215279" y="372212"/>
                  <a:pt x="214086" y="370805"/>
                </a:cubicBezTo>
                <a:cubicBezTo>
                  <a:pt x="213435" y="370155"/>
                  <a:pt x="212567" y="369505"/>
                  <a:pt x="211700" y="369180"/>
                </a:cubicBezTo>
                <a:lnTo>
                  <a:pt x="211700" y="353152"/>
                </a:lnTo>
                <a:cubicBezTo>
                  <a:pt x="211700" y="350119"/>
                  <a:pt x="209422" y="347412"/>
                  <a:pt x="206386" y="346871"/>
                </a:cubicBezTo>
                <a:cubicBezTo>
                  <a:pt x="201288" y="346004"/>
                  <a:pt x="196083" y="344163"/>
                  <a:pt x="190768" y="341347"/>
                </a:cubicBezTo>
                <a:close/>
                <a:moveTo>
                  <a:pt x="200746" y="168936"/>
                </a:moveTo>
                <a:cubicBezTo>
                  <a:pt x="182526" y="168936"/>
                  <a:pt x="165065" y="176300"/>
                  <a:pt x="156172" y="180740"/>
                </a:cubicBezTo>
                <a:cubicBezTo>
                  <a:pt x="154003" y="181823"/>
                  <a:pt x="152593" y="183989"/>
                  <a:pt x="152593" y="186480"/>
                </a:cubicBezTo>
                <a:lnTo>
                  <a:pt x="152593" y="197851"/>
                </a:lnTo>
                <a:lnTo>
                  <a:pt x="149990" y="197851"/>
                </a:lnTo>
                <a:cubicBezTo>
                  <a:pt x="146520" y="197851"/>
                  <a:pt x="143591" y="200776"/>
                  <a:pt x="143591" y="204349"/>
                </a:cubicBezTo>
                <a:lnTo>
                  <a:pt x="143591" y="214854"/>
                </a:lnTo>
                <a:cubicBezTo>
                  <a:pt x="143591" y="217020"/>
                  <a:pt x="144676" y="219078"/>
                  <a:pt x="146520" y="220269"/>
                </a:cubicBezTo>
                <a:lnTo>
                  <a:pt x="152702" y="224276"/>
                </a:lnTo>
                <a:lnTo>
                  <a:pt x="153135" y="226984"/>
                </a:lnTo>
                <a:cubicBezTo>
                  <a:pt x="155087" y="242254"/>
                  <a:pt x="163764" y="262073"/>
                  <a:pt x="176127" y="280050"/>
                </a:cubicBezTo>
                <a:cubicBezTo>
                  <a:pt x="191853" y="302793"/>
                  <a:pt x="206603" y="312973"/>
                  <a:pt x="214194" y="312973"/>
                </a:cubicBezTo>
                <a:lnTo>
                  <a:pt x="248682" y="312973"/>
                </a:lnTo>
                <a:cubicBezTo>
                  <a:pt x="256274" y="312973"/>
                  <a:pt x="271023" y="302793"/>
                  <a:pt x="286749" y="280050"/>
                </a:cubicBezTo>
                <a:cubicBezTo>
                  <a:pt x="299113" y="262073"/>
                  <a:pt x="307681" y="242254"/>
                  <a:pt x="309741" y="226984"/>
                </a:cubicBezTo>
                <a:lnTo>
                  <a:pt x="310067" y="224276"/>
                </a:lnTo>
                <a:lnTo>
                  <a:pt x="316357" y="220269"/>
                </a:lnTo>
                <a:cubicBezTo>
                  <a:pt x="318092" y="219078"/>
                  <a:pt x="319285" y="217020"/>
                  <a:pt x="319285" y="214854"/>
                </a:cubicBezTo>
                <a:lnTo>
                  <a:pt x="319285" y="204349"/>
                </a:lnTo>
                <a:cubicBezTo>
                  <a:pt x="319285" y="200776"/>
                  <a:pt x="316357" y="197851"/>
                  <a:pt x="312778" y="197851"/>
                </a:cubicBezTo>
                <a:lnTo>
                  <a:pt x="309307" y="197851"/>
                </a:lnTo>
                <a:cubicBezTo>
                  <a:pt x="308765" y="197093"/>
                  <a:pt x="308114" y="196335"/>
                  <a:pt x="307247" y="195794"/>
                </a:cubicBezTo>
                <a:cubicBezTo>
                  <a:pt x="305403" y="194603"/>
                  <a:pt x="303125" y="194386"/>
                  <a:pt x="301173" y="195252"/>
                </a:cubicBezTo>
                <a:cubicBezTo>
                  <a:pt x="292606" y="199151"/>
                  <a:pt x="284038" y="201100"/>
                  <a:pt x="275795" y="201100"/>
                </a:cubicBezTo>
                <a:cubicBezTo>
                  <a:pt x="261154" y="201100"/>
                  <a:pt x="247923" y="195036"/>
                  <a:pt x="236427" y="183231"/>
                </a:cubicBezTo>
                <a:cubicBezTo>
                  <a:pt x="227209" y="173701"/>
                  <a:pt x="215279" y="168936"/>
                  <a:pt x="200746" y="168936"/>
                </a:cubicBezTo>
                <a:close/>
                <a:moveTo>
                  <a:pt x="417667" y="57723"/>
                </a:moveTo>
                <a:cubicBezTo>
                  <a:pt x="424820" y="57723"/>
                  <a:pt x="430673" y="63572"/>
                  <a:pt x="430673" y="70828"/>
                </a:cubicBezTo>
                <a:lnTo>
                  <a:pt x="430673" y="154334"/>
                </a:lnTo>
                <a:lnTo>
                  <a:pt x="481940" y="154334"/>
                </a:lnTo>
                <a:cubicBezTo>
                  <a:pt x="489093" y="154334"/>
                  <a:pt x="494946" y="160182"/>
                  <a:pt x="494946" y="167439"/>
                </a:cubicBezTo>
                <a:cubicBezTo>
                  <a:pt x="494946" y="174587"/>
                  <a:pt x="489093" y="180436"/>
                  <a:pt x="481940" y="180436"/>
                </a:cubicBezTo>
                <a:lnTo>
                  <a:pt x="417667" y="180436"/>
                </a:lnTo>
                <a:cubicBezTo>
                  <a:pt x="410405" y="180436"/>
                  <a:pt x="404552" y="174587"/>
                  <a:pt x="404552" y="167439"/>
                </a:cubicBezTo>
                <a:lnTo>
                  <a:pt x="404552" y="70828"/>
                </a:lnTo>
                <a:cubicBezTo>
                  <a:pt x="404552" y="63572"/>
                  <a:pt x="410405" y="57723"/>
                  <a:pt x="417667" y="57723"/>
                </a:cubicBezTo>
                <a:close/>
                <a:moveTo>
                  <a:pt x="215170" y="47208"/>
                </a:moveTo>
                <a:lnTo>
                  <a:pt x="247706" y="47208"/>
                </a:lnTo>
                <a:cubicBezTo>
                  <a:pt x="302909" y="47208"/>
                  <a:pt x="347808" y="92044"/>
                  <a:pt x="347808" y="147276"/>
                </a:cubicBezTo>
                <a:lnTo>
                  <a:pt x="347808" y="178683"/>
                </a:lnTo>
                <a:cubicBezTo>
                  <a:pt x="351495" y="183881"/>
                  <a:pt x="353556" y="190162"/>
                  <a:pt x="353556" y="196552"/>
                </a:cubicBezTo>
                <a:lnTo>
                  <a:pt x="353556" y="218861"/>
                </a:lnTo>
                <a:cubicBezTo>
                  <a:pt x="353556" y="228067"/>
                  <a:pt x="349435" y="236731"/>
                  <a:pt x="342494" y="242579"/>
                </a:cubicBezTo>
                <a:cubicBezTo>
                  <a:pt x="340759" y="248102"/>
                  <a:pt x="338590" y="253842"/>
                  <a:pt x="335987" y="259473"/>
                </a:cubicBezTo>
                <a:cubicBezTo>
                  <a:pt x="330889" y="273011"/>
                  <a:pt x="323406" y="286981"/>
                  <a:pt x="314405" y="299977"/>
                </a:cubicBezTo>
                <a:cubicBezTo>
                  <a:pt x="310717" y="305392"/>
                  <a:pt x="305728" y="311998"/>
                  <a:pt x="299763" y="318605"/>
                </a:cubicBezTo>
                <a:cubicBezTo>
                  <a:pt x="305186" y="322395"/>
                  <a:pt x="308982" y="326944"/>
                  <a:pt x="310717" y="332142"/>
                </a:cubicBezTo>
                <a:lnTo>
                  <a:pt x="382079" y="353693"/>
                </a:lnTo>
                <a:cubicBezTo>
                  <a:pt x="432401" y="368205"/>
                  <a:pt x="462768" y="578955"/>
                  <a:pt x="462768" y="588052"/>
                </a:cubicBezTo>
                <a:cubicBezTo>
                  <a:pt x="462768" y="598448"/>
                  <a:pt x="454309" y="607004"/>
                  <a:pt x="443789" y="607004"/>
                </a:cubicBezTo>
                <a:lnTo>
                  <a:pt x="18979" y="607004"/>
                </a:lnTo>
                <a:cubicBezTo>
                  <a:pt x="8568" y="607004"/>
                  <a:pt x="0" y="598448"/>
                  <a:pt x="0" y="588052"/>
                </a:cubicBezTo>
                <a:cubicBezTo>
                  <a:pt x="0" y="587077"/>
                  <a:pt x="108" y="586102"/>
                  <a:pt x="325" y="585128"/>
                </a:cubicBezTo>
                <a:cubicBezTo>
                  <a:pt x="325" y="585128"/>
                  <a:pt x="30475" y="368205"/>
                  <a:pt x="80689" y="353693"/>
                </a:cubicBezTo>
                <a:lnTo>
                  <a:pt x="152159" y="332142"/>
                </a:lnTo>
                <a:cubicBezTo>
                  <a:pt x="153894" y="326944"/>
                  <a:pt x="157690" y="322395"/>
                  <a:pt x="163005" y="318605"/>
                </a:cubicBezTo>
                <a:cubicBezTo>
                  <a:pt x="157148" y="311998"/>
                  <a:pt x="152159" y="305392"/>
                  <a:pt x="148363" y="299977"/>
                </a:cubicBezTo>
                <a:cubicBezTo>
                  <a:pt x="139470" y="286981"/>
                  <a:pt x="131987" y="273011"/>
                  <a:pt x="126781" y="259582"/>
                </a:cubicBezTo>
                <a:cubicBezTo>
                  <a:pt x="124287" y="253842"/>
                  <a:pt x="122118" y="248102"/>
                  <a:pt x="120383" y="242471"/>
                </a:cubicBezTo>
                <a:cubicBezTo>
                  <a:pt x="113333" y="236731"/>
                  <a:pt x="109320" y="227959"/>
                  <a:pt x="109320" y="218861"/>
                </a:cubicBezTo>
                <a:lnTo>
                  <a:pt x="109320" y="196552"/>
                </a:lnTo>
                <a:cubicBezTo>
                  <a:pt x="109320" y="190162"/>
                  <a:pt x="111273" y="183881"/>
                  <a:pt x="115068" y="178683"/>
                </a:cubicBezTo>
                <a:lnTo>
                  <a:pt x="115068" y="147276"/>
                </a:lnTo>
                <a:cubicBezTo>
                  <a:pt x="115068" y="92044"/>
                  <a:pt x="159968" y="47208"/>
                  <a:pt x="215170" y="47208"/>
                </a:cubicBezTo>
                <a:close/>
                <a:moveTo>
                  <a:pt x="415135" y="0"/>
                </a:moveTo>
                <a:cubicBezTo>
                  <a:pt x="505381" y="0"/>
                  <a:pt x="578707" y="73314"/>
                  <a:pt x="578707" y="163305"/>
                </a:cubicBezTo>
                <a:cubicBezTo>
                  <a:pt x="578707" y="253404"/>
                  <a:pt x="505381" y="326718"/>
                  <a:pt x="415135" y="326718"/>
                </a:cubicBezTo>
                <a:cubicBezTo>
                  <a:pt x="390078" y="326718"/>
                  <a:pt x="366215" y="320979"/>
                  <a:pt x="344955" y="310907"/>
                </a:cubicBezTo>
                <a:cubicBezTo>
                  <a:pt x="351029" y="300620"/>
                  <a:pt x="356236" y="290115"/>
                  <a:pt x="360357" y="279719"/>
                </a:cubicBezTo>
                <a:cubicBezTo>
                  <a:pt x="376953" y="287516"/>
                  <a:pt x="395502" y="291956"/>
                  <a:pt x="415135" y="291956"/>
                </a:cubicBezTo>
                <a:cubicBezTo>
                  <a:pt x="486182" y="291956"/>
                  <a:pt x="543888" y="234236"/>
                  <a:pt x="543888" y="163305"/>
                </a:cubicBezTo>
                <a:cubicBezTo>
                  <a:pt x="543888" y="92482"/>
                  <a:pt x="486182" y="34762"/>
                  <a:pt x="415135" y="34762"/>
                </a:cubicBezTo>
                <a:cubicBezTo>
                  <a:pt x="386716" y="34762"/>
                  <a:pt x="360466" y="43967"/>
                  <a:pt x="339097" y="59561"/>
                </a:cubicBezTo>
                <a:cubicBezTo>
                  <a:pt x="330962" y="50897"/>
                  <a:pt x="321742" y="43317"/>
                  <a:pt x="311546" y="37036"/>
                </a:cubicBezTo>
                <a:cubicBezTo>
                  <a:pt x="339748" y="13861"/>
                  <a:pt x="375869" y="0"/>
                  <a:pt x="415135"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nvGrpSpPr>
          <p:cNvPr id="27656" name="组合 17">
            <a:extLst>
              <a:ext uri="{FF2B5EF4-FFF2-40B4-BE49-F238E27FC236}">
                <a16:creationId xmlns="" xmlns:a16="http://schemas.microsoft.com/office/drawing/2014/main" id="{49AE9DB0-ADB4-4751-A0AD-76A015C66335}"/>
              </a:ext>
            </a:extLst>
          </p:cNvPr>
          <p:cNvGrpSpPr>
            <a:grpSpLocks/>
          </p:cNvGrpSpPr>
          <p:nvPr/>
        </p:nvGrpSpPr>
        <p:grpSpPr bwMode="auto">
          <a:xfrm>
            <a:off x="5235575" y="5049838"/>
            <a:ext cx="2759075" cy="793750"/>
            <a:chOff x="8148326" y="1542824"/>
            <a:chExt cx="3349501" cy="794073"/>
          </a:xfrm>
        </p:grpSpPr>
        <p:sp>
          <p:nvSpPr>
            <p:cNvPr id="19" name="文本框 6">
              <a:extLst>
                <a:ext uri="{FF2B5EF4-FFF2-40B4-BE49-F238E27FC236}">
                  <a16:creationId xmlns="" xmlns:a16="http://schemas.microsoft.com/office/drawing/2014/main" id="{4B6BDCEE-D423-4F15-96E1-4F761D582049}"/>
                </a:ext>
              </a:extLst>
            </p:cNvPr>
            <p:cNvSpPr txBox="1"/>
            <p:nvPr/>
          </p:nvSpPr>
          <p:spPr>
            <a:xfrm>
              <a:off x="8148326" y="1864203"/>
              <a:ext cx="3349501" cy="472694"/>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defRPr/>
              </a:pPr>
              <a:r>
                <a:rPr lang="zh-CN" altLang="en-US" dirty="0">
                  <a:latin typeface="+mn-lt"/>
                  <a:ea typeface="+mn-ea"/>
                </a:rPr>
                <a:t>包图网提供全面且质优的多品类设计素材打破传统素材网站单向沟通的服务模式</a:t>
              </a:r>
            </a:p>
          </p:txBody>
        </p:sp>
        <p:sp>
          <p:nvSpPr>
            <p:cNvPr id="20" name="文本框 7">
              <a:extLst>
                <a:ext uri="{FF2B5EF4-FFF2-40B4-BE49-F238E27FC236}">
                  <a16:creationId xmlns="" xmlns:a16="http://schemas.microsoft.com/office/drawing/2014/main" id="{DFC78A8F-D89B-4E84-9BDD-149CB32CAA00}"/>
                </a:ext>
              </a:extLst>
            </p:cNvPr>
            <p:cNvSpPr txBox="1"/>
            <p:nvPr/>
          </p:nvSpPr>
          <p:spPr>
            <a:xfrm>
              <a:off x="8947972" y="1542824"/>
              <a:ext cx="175020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sp>
        <p:nvSpPr>
          <p:cNvPr id="37" name="椭圆 21">
            <a:extLst>
              <a:ext uri="{FF2B5EF4-FFF2-40B4-BE49-F238E27FC236}">
                <a16:creationId xmlns="" xmlns:a16="http://schemas.microsoft.com/office/drawing/2014/main" id="{17738DE9-9E6C-485F-9B2B-A7E212A26200}"/>
              </a:ext>
            </a:extLst>
          </p:cNvPr>
          <p:cNvSpPr/>
          <p:nvPr/>
        </p:nvSpPr>
        <p:spPr>
          <a:xfrm>
            <a:off x="9255125" y="4130675"/>
            <a:ext cx="744538" cy="744538"/>
          </a:xfrm>
          <a:custGeom>
            <a:avLst/>
            <a:gdLst>
              <a:gd name="connsiteX0" fmla="*/ 335879 w 602788"/>
              <a:gd name="connsiteY0" fmla="*/ 397031 h 602098"/>
              <a:gd name="connsiteX1" fmla="*/ 335879 w 602788"/>
              <a:gd name="connsiteY1" fmla="*/ 520255 h 602098"/>
              <a:gd name="connsiteX2" fmla="*/ 280014 w 602788"/>
              <a:gd name="connsiteY2" fmla="*/ 520255 h 602098"/>
              <a:gd name="connsiteX3" fmla="*/ 280014 w 602788"/>
              <a:gd name="connsiteY3" fmla="*/ 445748 h 602098"/>
              <a:gd name="connsiteX4" fmla="*/ 190813 w 602788"/>
              <a:gd name="connsiteY4" fmla="*/ 352661 h 602098"/>
              <a:gd name="connsiteX5" fmla="*/ 190813 w 602788"/>
              <a:gd name="connsiteY5" fmla="*/ 520255 h 602098"/>
              <a:gd name="connsiteX6" fmla="*/ 136328 w 602788"/>
              <a:gd name="connsiteY6" fmla="*/ 520255 h 602098"/>
              <a:gd name="connsiteX7" fmla="*/ 136328 w 602788"/>
              <a:gd name="connsiteY7" fmla="*/ 382742 h 602098"/>
              <a:gd name="connsiteX8" fmla="*/ 221001 w 602788"/>
              <a:gd name="connsiteY8" fmla="*/ 335418 h 602098"/>
              <a:gd name="connsiteX9" fmla="*/ 264151 w 602788"/>
              <a:gd name="connsiteY9" fmla="*/ 414224 h 602098"/>
              <a:gd name="connsiteX10" fmla="*/ 264151 w 602788"/>
              <a:gd name="connsiteY10" fmla="*/ 520254 h 602098"/>
              <a:gd name="connsiteX11" fmla="*/ 208056 w 602788"/>
              <a:gd name="connsiteY11" fmla="*/ 520254 h 602098"/>
              <a:gd name="connsiteX12" fmla="*/ 208056 w 602788"/>
              <a:gd name="connsiteY12" fmla="*/ 342582 h 602098"/>
              <a:gd name="connsiteX13" fmla="*/ 407606 w 602788"/>
              <a:gd name="connsiteY13" fmla="*/ 334039 h 602098"/>
              <a:gd name="connsiteX14" fmla="*/ 407606 w 602788"/>
              <a:gd name="connsiteY14" fmla="*/ 520255 h 602098"/>
              <a:gd name="connsiteX15" fmla="*/ 353121 w 602788"/>
              <a:gd name="connsiteY15" fmla="*/ 520255 h 602098"/>
              <a:gd name="connsiteX16" fmla="*/ 353121 w 602788"/>
              <a:gd name="connsiteY16" fmla="*/ 382742 h 602098"/>
              <a:gd name="connsiteX17" fmla="*/ 443546 w 602788"/>
              <a:gd name="connsiteY17" fmla="*/ 303923 h 602098"/>
              <a:gd name="connsiteX18" fmla="*/ 480943 w 602788"/>
              <a:gd name="connsiteY18" fmla="*/ 341172 h 602098"/>
              <a:gd name="connsiteX19" fmla="*/ 480943 w 602788"/>
              <a:gd name="connsiteY19" fmla="*/ 520255 h 602098"/>
              <a:gd name="connsiteX20" fmla="*/ 424848 w 602788"/>
              <a:gd name="connsiteY20" fmla="*/ 520255 h 602098"/>
              <a:gd name="connsiteX21" fmla="*/ 424848 w 602788"/>
              <a:gd name="connsiteY21" fmla="*/ 319682 h 602098"/>
              <a:gd name="connsiteX22" fmla="*/ 498186 w 602788"/>
              <a:gd name="connsiteY22" fmla="*/ 179089 h 602098"/>
              <a:gd name="connsiteX23" fmla="*/ 470910 w 602788"/>
              <a:gd name="connsiteY23" fmla="*/ 296703 h 602098"/>
              <a:gd name="connsiteX24" fmla="*/ 445069 w 602788"/>
              <a:gd name="connsiteY24" fmla="*/ 270886 h 602098"/>
              <a:gd name="connsiteX25" fmla="*/ 288589 w 602788"/>
              <a:gd name="connsiteY25" fmla="*/ 407146 h 602098"/>
              <a:gd name="connsiteX26" fmla="*/ 229730 w 602788"/>
              <a:gd name="connsiteY26" fmla="*/ 303875 h 602098"/>
              <a:gd name="connsiteX27" fmla="*/ 132109 w 602788"/>
              <a:gd name="connsiteY27" fmla="*/ 356945 h 602098"/>
              <a:gd name="connsiteX28" fmla="*/ 104833 w 602788"/>
              <a:gd name="connsiteY28" fmla="*/ 306744 h 602098"/>
              <a:gd name="connsiteX29" fmla="*/ 251264 w 602788"/>
              <a:gd name="connsiteY29" fmla="*/ 226422 h 602098"/>
              <a:gd name="connsiteX30" fmla="*/ 302945 w 602788"/>
              <a:gd name="connsiteY30" fmla="*/ 318218 h 602098"/>
              <a:gd name="connsiteX31" fmla="*/ 403437 w 602788"/>
              <a:gd name="connsiteY31" fmla="*/ 230725 h 602098"/>
              <a:gd name="connsiteX32" fmla="*/ 379032 w 602788"/>
              <a:gd name="connsiteY32" fmla="*/ 206341 h 602098"/>
              <a:gd name="connsiteX33" fmla="*/ 28704 w 602788"/>
              <a:gd name="connsiteY33" fmla="*/ 129021 h 602098"/>
              <a:gd name="connsiteX34" fmla="*/ 28704 w 602788"/>
              <a:gd name="connsiteY34" fmla="*/ 549056 h 602098"/>
              <a:gd name="connsiteX35" fmla="*/ 53103 w 602788"/>
              <a:gd name="connsiteY35" fmla="*/ 573427 h 602098"/>
              <a:gd name="connsiteX36" fmla="*/ 479360 w 602788"/>
              <a:gd name="connsiteY36" fmla="*/ 573427 h 602098"/>
              <a:gd name="connsiteX37" fmla="*/ 485101 w 602788"/>
              <a:gd name="connsiteY37" fmla="*/ 567693 h 602098"/>
              <a:gd name="connsiteX38" fmla="*/ 485101 w 602788"/>
              <a:gd name="connsiteY38" fmla="*/ 521818 h 602098"/>
              <a:gd name="connsiteX39" fmla="*/ 522416 w 602788"/>
              <a:gd name="connsiteY39" fmla="*/ 484546 h 602098"/>
              <a:gd name="connsiteX40" fmla="*/ 568343 w 602788"/>
              <a:gd name="connsiteY40" fmla="*/ 484546 h 602098"/>
              <a:gd name="connsiteX41" fmla="*/ 574084 w 602788"/>
              <a:gd name="connsiteY41" fmla="*/ 478811 h 602098"/>
              <a:gd name="connsiteX42" fmla="*/ 574084 w 602788"/>
              <a:gd name="connsiteY42" fmla="*/ 129021 h 602098"/>
              <a:gd name="connsiteX43" fmla="*/ 470749 w 602788"/>
              <a:gd name="connsiteY43" fmla="*/ 38706 h 602098"/>
              <a:gd name="connsiteX44" fmla="*/ 442045 w 602788"/>
              <a:gd name="connsiteY44" fmla="*/ 67378 h 602098"/>
              <a:gd name="connsiteX45" fmla="*/ 470749 w 602788"/>
              <a:gd name="connsiteY45" fmla="*/ 96049 h 602098"/>
              <a:gd name="connsiteX46" fmla="*/ 498018 w 602788"/>
              <a:gd name="connsiteY46" fmla="*/ 67378 h 602098"/>
              <a:gd name="connsiteX47" fmla="*/ 470749 w 602788"/>
              <a:gd name="connsiteY47" fmla="*/ 38706 h 602098"/>
              <a:gd name="connsiteX48" fmla="*/ 386071 w 602788"/>
              <a:gd name="connsiteY48" fmla="*/ 38706 h 602098"/>
              <a:gd name="connsiteX49" fmla="*/ 357367 w 602788"/>
              <a:gd name="connsiteY49" fmla="*/ 67378 h 602098"/>
              <a:gd name="connsiteX50" fmla="*/ 386071 w 602788"/>
              <a:gd name="connsiteY50" fmla="*/ 96049 h 602098"/>
              <a:gd name="connsiteX51" fmla="*/ 414776 w 602788"/>
              <a:gd name="connsiteY51" fmla="*/ 67378 h 602098"/>
              <a:gd name="connsiteX52" fmla="*/ 386071 w 602788"/>
              <a:gd name="connsiteY52" fmla="*/ 38706 h 602098"/>
              <a:gd name="connsiteX53" fmla="*/ 301394 w 602788"/>
              <a:gd name="connsiteY53" fmla="*/ 38706 h 602098"/>
              <a:gd name="connsiteX54" fmla="*/ 272690 w 602788"/>
              <a:gd name="connsiteY54" fmla="*/ 67378 h 602098"/>
              <a:gd name="connsiteX55" fmla="*/ 301394 w 602788"/>
              <a:gd name="connsiteY55" fmla="*/ 96049 h 602098"/>
              <a:gd name="connsiteX56" fmla="*/ 330098 w 602788"/>
              <a:gd name="connsiteY56" fmla="*/ 67378 h 602098"/>
              <a:gd name="connsiteX57" fmla="*/ 301394 w 602788"/>
              <a:gd name="connsiteY57" fmla="*/ 38706 h 602098"/>
              <a:gd name="connsiteX58" fmla="*/ 216717 w 602788"/>
              <a:gd name="connsiteY58" fmla="*/ 38706 h 602098"/>
              <a:gd name="connsiteX59" fmla="*/ 188012 w 602788"/>
              <a:gd name="connsiteY59" fmla="*/ 67378 h 602098"/>
              <a:gd name="connsiteX60" fmla="*/ 216717 w 602788"/>
              <a:gd name="connsiteY60" fmla="*/ 96049 h 602098"/>
              <a:gd name="connsiteX61" fmla="*/ 245421 w 602788"/>
              <a:gd name="connsiteY61" fmla="*/ 67378 h 602098"/>
              <a:gd name="connsiteX62" fmla="*/ 216717 w 602788"/>
              <a:gd name="connsiteY62" fmla="*/ 38706 h 602098"/>
              <a:gd name="connsiteX63" fmla="*/ 132039 w 602788"/>
              <a:gd name="connsiteY63" fmla="*/ 38706 h 602098"/>
              <a:gd name="connsiteX64" fmla="*/ 104770 w 602788"/>
              <a:gd name="connsiteY64" fmla="*/ 67378 h 602098"/>
              <a:gd name="connsiteX65" fmla="*/ 132039 w 602788"/>
              <a:gd name="connsiteY65" fmla="*/ 96049 h 602098"/>
              <a:gd name="connsiteX66" fmla="*/ 160743 w 602788"/>
              <a:gd name="connsiteY66" fmla="*/ 67378 h 602098"/>
              <a:gd name="connsiteX67" fmla="*/ 132039 w 602788"/>
              <a:gd name="connsiteY67" fmla="*/ 38706 h 602098"/>
              <a:gd name="connsiteX68" fmla="*/ 53103 w 602788"/>
              <a:gd name="connsiteY68" fmla="*/ 0 h 602098"/>
              <a:gd name="connsiteX69" fmla="*/ 549685 w 602788"/>
              <a:gd name="connsiteY69" fmla="*/ 0 h 602098"/>
              <a:gd name="connsiteX70" fmla="*/ 602788 w 602788"/>
              <a:gd name="connsiteY70" fmla="*/ 53042 h 602098"/>
              <a:gd name="connsiteX71" fmla="*/ 602788 w 602788"/>
              <a:gd name="connsiteY71" fmla="*/ 490280 h 602098"/>
              <a:gd name="connsiteX72" fmla="*/ 490842 w 602788"/>
              <a:gd name="connsiteY72" fmla="*/ 602098 h 602098"/>
              <a:gd name="connsiteX73" fmla="*/ 53103 w 602788"/>
              <a:gd name="connsiteY73" fmla="*/ 602098 h 602098"/>
              <a:gd name="connsiteX74" fmla="*/ 0 w 602788"/>
              <a:gd name="connsiteY74" fmla="*/ 549056 h 602098"/>
              <a:gd name="connsiteX75" fmla="*/ 0 w 602788"/>
              <a:gd name="connsiteY75" fmla="*/ 53042 h 602098"/>
              <a:gd name="connsiteX76" fmla="*/ 53103 w 602788"/>
              <a:gd name="connsiteY76" fmla="*/ 0 h 60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02788" h="602098">
                <a:moveTo>
                  <a:pt x="335879" y="397031"/>
                </a:moveTo>
                <a:lnTo>
                  <a:pt x="335879" y="520255"/>
                </a:lnTo>
                <a:lnTo>
                  <a:pt x="280014" y="520255"/>
                </a:lnTo>
                <a:lnTo>
                  <a:pt x="280014" y="445748"/>
                </a:lnTo>
                <a:close/>
                <a:moveTo>
                  <a:pt x="190813" y="352661"/>
                </a:moveTo>
                <a:lnTo>
                  <a:pt x="190813" y="520255"/>
                </a:lnTo>
                <a:lnTo>
                  <a:pt x="136328" y="520255"/>
                </a:lnTo>
                <a:lnTo>
                  <a:pt x="136328" y="382742"/>
                </a:lnTo>
                <a:close/>
                <a:moveTo>
                  <a:pt x="221001" y="335418"/>
                </a:moveTo>
                <a:lnTo>
                  <a:pt x="264151" y="414224"/>
                </a:lnTo>
                <a:lnTo>
                  <a:pt x="264151" y="520254"/>
                </a:lnTo>
                <a:lnTo>
                  <a:pt x="208056" y="520254"/>
                </a:lnTo>
                <a:lnTo>
                  <a:pt x="208056" y="342582"/>
                </a:lnTo>
                <a:close/>
                <a:moveTo>
                  <a:pt x="407606" y="334039"/>
                </a:moveTo>
                <a:lnTo>
                  <a:pt x="407606" y="520255"/>
                </a:lnTo>
                <a:lnTo>
                  <a:pt x="353121" y="520255"/>
                </a:lnTo>
                <a:lnTo>
                  <a:pt x="353121" y="382742"/>
                </a:lnTo>
                <a:close/>
                <a:moveTo>
                  <a:pt x="443546" y="303923"/>
                </a:moveTo>
                <a:lnTo>
                  <a:pt x="480943" y="341172"/>
                </a:lnTo>
                <a:lnTo>
                  <a:pt x="480943" y="520255"/>
                </a:lnTo>
                <a:lnTo>
                  <a:pt x="424848" y="520255"/>
                </a:lnTo>
                <a:lnTo>
                  <a:pt x="424848" y="319682"/>
                </a:lnTo>
                <a:close/>
                <a:moveTo>
                  <a:pt x="498186" y="179089"/>
                </a:moveTo>
                <a:lnTo>
                  <a:pt x="470910" y="296703"/>
                </a:lnTo>
                <a:lnTo>
                  <a:pt x="445069" y="270886"/>
                </a:lnTo>
                <a:lnTo>
                  <a:pt x="288589" y="407146"/>
                </a:lnTo>
                <a:lnTo>
                  <a:pt x="229730" y="303875"/>
                </a:lnTo>
                <a:lnTo>
                  <a:pt x="132109" y="356945"/>
                </a:lnTo>
                <a:lnTo>
                  <a:pt x="104833" y="306744"/>
                </a:lnTo>
                <a:lnTo>
                  <a:pt x="251264" y="226422"/>
                </a:lnTo>
                <a:lnTo>
                  <a:pt x="302945" y="318218"/>
                </a:lnTo>
                <a:lnTo>
                  <a:pt x="403437" y="230725"/>
                </a:lnTo>
                <a:lnTo>
                  <a:pt x="379032" y="206341"/>
                </a:lnTo>
                <a:close/>
                <a:moveTo>
                  <a:pt x="28704" y="129021"/>
                </a:moveTo>
                <a:lnTo>
                  <a:pt x="28704" y="549056"/>
                </a:lnTo>
                <a:cubicBezTo>
                  <a:pt x="28704" y="563392"/>
                  <a:pt x="38751" y="573427"/>
                  <a:pt x="53103" y="573427"/>
                </a:cubicBezTo>
                <a:lnTo>
                  <a:pt x="479360" y="573427"/>
                </a:lnTo>
                <a:lnTo>
                  <a:pt x="485101" y="567693"/>
                </a:lnTo>
                <a:lnTo>
                  <a:pt x="485101" y="521818"/>
                </a:lnTo>
                <a:cubicBezTo>
                  <a:pt x="485101" y="501748"/>
                  <a:pt x="502323" y="484546"/>
                  <a:pt x="522416" y="484546"/>
                </a:cubicBezTo>
                <a:lnTo>
                  <a:pt x="568343" y="484546"/>
                </a:lnTo>
                <a:lnTo>
                  <a:pt x="574084" y="478811"/>
                </a:lnTo>
                <a:lnTo>
                  <a:pt x="574084" y="129021"/>
                </a:lnTo>
                <a:close/>
                <a:moveTo>
                  <a:pt x="470749" y="38706"/>
                </a:moveTo>
                <a:cubicBezTo>
                  <a:pt x="454961" y="38706"/>
                  <a:pt x="442045" y="51608"/>
                  <a:pt x="442045" y="67378"/>
                </a:cubicBezTo>
                <a:cubicBezTo>
                  <a:pt x="442045" y="83147"/>
                  <a:pt x="454961" y="96049"/>
                  <a:pt x="470749" y="96049"/>
                </a:cubicBezTo>
                <a:cubicBezTo>
                  <a:pt x="486536" y="96049"/>
                  <a:pt x="498018" y="83147"/>
                  <a:pt x="498018" y="67378"/>
                </a:cubicBezTo>
                <a:cubicBezTo>
                  <a:pt x="498018" y="51608"/>
                  <a:pt x="486536" y="38706"/>
                  <a:pt x="470749" y="38706"/>
                </a:cubicBezTo>
                <a:close/>
                <a:moveTo>
                  <a:pt x="386071" y="38706"/>
                </a:moveTo>
                <a:cubicBezTo>
                  <a:pt x="370284" y="38706"/>
                  <a:pt x="357367" y="51608"/>
                  <a:pt x="357367" y="67378"/>
                </a:cubicBezTo>
                <a:cubicBezTo>
                  <a:pt x="357367" y="83147"/>
                  <a:pt x="370284" y="96049"/>
                  <a:pt x="386071" y="96049"/>
                </a:cubicBezTo>
                <a:cubicBezTo>
                  <a:pt x="401859" y="96049"/>
                  <a:pt x="414776" y="83147"/>
                  <a:pt x="414776" y="67378"/>
                </a:cubicBezTo>
                <a:cubicBezTo>
                  <a:pt x="414776" y="51608"/>
                  <a:pt x="401859" y="38706"/>
                  <a:pt x="386071" y="38706"/>
                </a:cubicBezTo>
                <a:close/>
                <a:moveTo>
                  <a:pt x="301394" y="38706"/>
                </a:moveTo>
                <a:cubicBezTo>
                  <a:pt x="285607" y="38706"/>
                  <a:pt x="272690" y="51608"/>
                  <a:pt x="272690" y="67378"/>
                </a:cubicBezTo>
                <a:cubicBezTo>
                  <a:pt x="272690" y="83147"/>
                  <a:pt x="285607" y="96049"/>
                  <a:pt x="301394" y="96049"/>
                </a:cubicBezTo>
                <a:cubicBezTo>
                  <a:pt x="317181" y="96049"/>
                  <a:pt x="330098" y="83147"/>
                  <a:pt x="330098" y="67378"/>
                </a:cubicBezTo>
                <a:cubicBezTo>
                  <a:pt x="330098" y="51608"/>
                  <a:pt x="317181" y="38706"/>
                  <a:pt x="301394" y="38706"/>
                </a:cubicBezTo>
                <a:close/>
                <a:moveTo>
                  <a:pt x="216717" y="38706"/>
                </a:moveTo>
                <a:cubicBezTo>
                  <a:pt x="200929" y="38706"/>
                  <a:pt x="188012" y="51608"/>
                  <a:pt x="188012" y="67378"/>
                </a:cubicBezTo>
                <a:cubicBezTo>
                  <a:pt x="188012" y="83147"/>
                  <a:pt x="200929" y="96049"/>
                  <a:pt x="216717" y="96049"/>
                </a:cubicBezTo>
                <a:cubicBezTo>
                  <a:pt x="232504" y="96049"/>
                  <a:pt x="245421" y="83147"/>
                  <a:pt x="245421" y="67378"/>
                </a:cubicBezTo>
                <a:cubicBezTo>
                  <a:pt x="245421" y="51608"/>
                  <a:pt x="232504" y="38706"/>
                  <a:pt x="216717" y="38706"/>
                </a:cubicBezTo>
                <a:close/>
                <a:moveTo>
                  <a:pt x="132039" y="38706"/>
                </a:moveTo>
                <a:cubicBezTo>
                  <a:pt x="116252" y="38706"/>
                  <a:pt x="104770" y="51608"/>
                  <a:pt x="104770" y="67378"/>
                </a:cubicBezTo>
                <a:cubicBezTo>
                  <a:pt x="104770" y="83147"/>
                  <a:pt x="116252" y="96049"/>
                  <a:pt x="132039" y="96049"/>
                </a:cubicBezTo>
                <a:cubicBezTo>
                  <a:pt x="147827" y="96049"/>
                  <a:pt x="160743" y="83147"/>
                  <a:pt x="160743" y="67378"/>
                </a:cubicBezTo>
                <a:cubicBezTo>
                  <a:pt x="160743" y="51608"/>
                  <a:pt x="147827" y="38706"/>
                  <a:pt x="132039" y="38706"/>
                </a:cubicBezTo>
                <a:close/>
                <a:moveTo>
                  <a:pt x="53103" y="0"/>
                </a:moveTo>
                <a:lnTo>
                  <a:pt x="549685" y="0"/>
                </a:lnTo>
                <a:cubicBezTo>
                  <a:pt x="579825" y="0"/>
                  <a:pt x="602788" y="22937"/>
                  <a:pt x="602788" y="53042"/>
                </a:cubicBezTo>
                <a:lnTo>
                  <a:pt x="602788" y="490280"/>
                </a:lnTo>
                <a:lnTo>
                  <a:pt x="490842" y="602098"/>
                </a:lnTo>
                <a:lnTo>
                  <a:pt x="53103" y="602098"/>
                </a:lnTo>
                <a:cubicBezTo>
                  <a:pt x="22963" y="602098"/>
                  <a:pt x="0" y="579161"/>
                  <a:pt x="0" y="549056"/>
                </a:cubicBezTo>
                <a:lnTo>
                  <a:pt x="0" y="53042"/>
                </a:lnTo>
                <a:cubicBezTo>
                  <a:pt x="0" y="22937"/>
                  <a:pt x="22963" y="0"/>
                  <a:pt x="53103"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nvGrpSpPr>
          <p:cNvPr id="27658" name="组合 22">
            <a:extLst>
              <a:ext uri="{FF2B5EF4-FFF2-40B4-BE49-F238E27FC236}">
                <a16:creationId xmlns="" xmlns:a16="http://schemas.microsoft.com/office/drawing/2014/main" id="{3CA8FE3B-F334-4A74-98D4-F07F4E3A8428}"/>
              </a:ext>
            </a:extLst>
          </p:cNvPr>
          <p:cNvGrpSpPr>
            <a:grpSpLocks/>
          </p:cNvGrpSpPr>
          <p:nvPr/>
        </p:nvGrpSpPr>
        <p:grpSpPr bwMode="auto">
          <a:xfrm>
            <a:off x="8248650" y="5049838"/>
            <a:ext cx="2759075" cy="793750"/>
            <a:chOff x="8148326" y="1542824"/>
            <a:chExt cx="3349501" cy="794073"/>
          </a:xfrm>
        </p:grpSpPr>
        <p:sp>
          <p:nvSpPr>
            <p:cNvPr id="24" name="文本框 6">
              <a:extLst>
                <a:ext uri="{FF2B5EF4-FFF2-40B4-BE49-F238E27FC236}">
                  <a16:creationId xmlns="" xmlns:a16="http://schemas.microsoft.com/office/drawing/2014/main" id="{7A6321DF-8205-4234-A400-6F9F84092BC7}"/>
                </a:ext>
              </a:extLst>
            </p:cNvPr>
            <p:cNvSpPr txBox="1"/>
            <p:nvPr/>
          </p:nvSpPr>
          <p:spPr>
            <a:xfrm>
              <a:off x="8148326" y="1864203"/>
              <a:ext cx="3349501" cy="472694"/>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defRPr/>
              </a:pPr>
              <a:r>
                <a:rPr lang="zh-CN" altLang="en-US" dirty="0">
                  <a:latin typeface="+mn-lt"/>
                  <a:ea typeface="+mn-ea"/>
                </a:rPr>
                <a:t>包图网提供全面且质优的多品类设计素材打破传统素材网站单向沟通的服务模式</a:t>
              </a:r>
            </a:p>
          </p:txBody>
        </p:sp>
        <p:sp>
          <p:nvSpPr>
            <p:cNvPr id="25" name="文本框 7">
              <a:extLst>
                <a:ext uri="{FF2B5EF4-FFF2-40B4-BE49-F238E27FC236}">
                  <a16:creationId xmlns="" xmlns:a16="http://schemas.microsoft.com/office/drawing/2014/main" id="{F3867214-0E60-4085-A3EE-F0EB866670CE}"/>
                </a:ext>
              </a:extLst>
            </p:cNvPr>
            <p:cNvSpPr txBox="1"/>
            <p:nvPr/>
          </p:nvSpPr>
          <p:spPr>
            <a:xfrm>
              <a:off x="8947972" y="1542824"/>
              <a:ext cx="175020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sp>
        <p:nvSpPr>
          <p:cNvPr id="26" name="矩形 25">
            <a:extLst>
              <a:ext uri="{FF2B5EF4-FFF2-40B4-BE49-F238E27FC236}">
                <a16:creationId xmlns="" xmlns:a16="http://schemas.microsoft.com/office/drawing/2014/main" id="{B0AC0232-1521-4BF9-919D-FF45C38D8C74}"/>
              </a:ext>
            </a:extLst>
          </p:cNvPr>
          <p:cNvSpPr/>
          <p:nvPr/>
        </p:nvSpPr>
        <p:spPr>
          <a:xfrm>
            <a:off x="4092575" y="657225"/>
            <a:ext cx="6769100" cy="936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矩形 26">
            <a:extLst>
              <a:ext uri="{FF2B5EF4-FFF2-40B4-BE49-F238E27FC236}">
                <a16:creationId xmlns="" xmlns:a16="http://schemas.microsoft.com/office/drawing/2014/main" id="{6CB3F5FD-A951-4106-94A6-3ABE07433891}"/>
              </a:ext>
            </a:extLst>
          </p:cNvPr>
          <p:cNvSpPr/>
          <p:nvPr/>
        </p:nvSpPr>
        <p:spPr>
          <a:xfrm>
            <a:off x="11020425" y="657225"/>
            <a:ext cx="433388" cy="9366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矩形 27">
            <a:extLst>
              <a:ext uri="{FF2B5EF4-FFF2-40B4-BE49-F238E27FC236}">
                <a16:creationId xmlns="" xmlns:a16="http://schemas.microsoft.com/office/drawing/2014/main" id="{6235F75D-9FE4-4C4D-B9DD-8C5E152028F9}"/>
              </a:ext>
            </a:extLst>
          </p:cNvPr>
          <p:cNvSpPr/>
          <p:nvPr/>
        </p:nvSpPr>
        <p:spPr>
          <a:xfrm>
            <a:off x="11612563" y="657225"/>
            <a:ext cx="431800" cy="9366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12" name="图片占位符 11">
            <a:extLst>
              <a:ext uri="{FF2B5EF4-FFF2-40B4-BE49-F238E27FC236}">
                <a16:creationId xmlns="" xmlns:a16="http://schemas.microsoft.com/office/drawing/2014/main" id="{5D6CA4C1-5C4D-4E79-A7E5-E285FF1C3C1E}"/>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tretch>
            <a:fillRect/>
          </a:stretch>
        </p:blipFill>
        <p:spPr>
          <a:xfrm>
            <a:off x="1359341" y="1876426"/>
            <a:ext cx="3491618" cy="4149725"/>
          </a:xfr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ppt_w</p:attrName>
                                        </p:attrNameLst>
                                      </p:cBhvr>
                                      <p:tavLst>
                                        <p:tav tm="0">
                                          <p:val>
                                            <p:fltVal val="0"/>
                                          </p:val>
                                        </p:tav>
                                        <p:tav tm="100000">
                                          <p:val>
                                            <p:strVal val="#ppt_w"/>
                                          </p:val>
                                        </p:tav>
                                      </p:tavLst>
                                    </p:anim>
                                    <p:anim calcmode="lin" valueType="num">
                                      <p:cBhvr>
                                        <p:cTn id="12" dur="500" fill="hold"/>
                                        <p:tgtEl>
                                          <p:spTgt spid="34"/>
                                        </p:tgtEl>
                                        <p:attrNameLst>
                                          <p:attrName>ppt_h</p:attrName>
                                        </p:attrNameLst>
                                      </p:cBhvr>
                                      <p:tavLst>
                                        <p:tav tm="0">
                                          <p:val>
                                            <p:fltVal val="0"/>
                                          </p:val>
                                        </p:tav>
                                        <p:tav tm="100000">
                                          <p:val>
                                            <p:strVal val="#ppt_h"/>
                                          </p:val>
                                        </p:tav>
                                      </p:tavLst>
                                    </p:anim>
                                    <p:animEffect transition="in" filter="fade">
                                      <p:cBhvr>
                                        <p:cTn id="13" dur="500"/>
                                        <p:tgtEl>
                                          <p:spTgt spid="3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p:cTn id="16" dur="500" fill="hold"/>
                                        <p:tgtEl>
                                          <p:spTgt spid="35"/>
                                        </p:tgtEl>
                                        <p:attrNameLst>
                                          <p:attrName>ppt_w</p:attrName>
                                        </p:attrNameLst>
                                      </p:cBhvr>
                                      <p:tavLst>
                                        <p:tav tm="0">
                                          <p:val>
                                            <p:fltVal val="0"/>
                                          </p:val>
                                        </p:tav>
                                        <p:tav tm="100000">
                                          <p:val>
                                            <p:strVal val="#ppt_w"/>
                                          </p:val>
                                        </p:tav>
                                      </p:tavLst>
                                    </p:anim>
                                    <p:anim calcmode="lin" valueType="num">
                                      <p:cBhvr>
                                        <p:cTn id="17" dur="500" fill="hold"/>
                                        <p:tgtEl>
                                          <p:spTgt spid="35"/>
                                        </p:tgtEl>
                                        <p:attrNameLst>
                                          <p:attrName>ppt_h</p:attrName>
                                        </p:attrNameLst>
                                      </p:cBhvr>
                                      <p:tavLst>
                                        <p:tav tm="0">
                                          <p:val>
                                            <p:fltVal val="0"/>
                                          </p:val>
                                        </p:tav>
                                        <p:tav tm="100000">
                                          <p:val>
                                            <p:strVal val="#ppt_h"/>
                                          </p:val>
                                        </p:tav>
                                      </p:tavLst>
                                    </p:anim>
                                    <p:animEffect transition="in" filter="fade">
                                      <p:cBhvr>
                                        <p:cTn id="18" dur="500"/>
                                        <p:tgtEl>
                                          <p:spTgt spid="35"/>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fltVal val="0"/>
                                          </p:val>
                                        </p:tav>
                                        <p:tav tm="100000">
                                          <p:val>
                                            <p:strVal val="#ppt_w"/>
                                          </p:val>
                                        </p:tav>
                                      </p:tavLst>
                                    </p:anim>
                                    <p:anim calcmode="lin" valueType="num">
                                      <p:cBhvr>
                                        <p:cTn id="22" dur="500" fill="hold"/>
                                        <p:tgtEl>
                                          <p:spTgt spid="36"/>
                                        </p:tgtEl>
                                        <p:attrNameLst>
                                          <p:attrName>ppt_h</p:attrName>
                                        </p:attrNameLst>
                                      </p:cBhvr>
                                      <p:tavLst>
                                        <p:tav tm="0">
                                          <p:val>
                                            <p:fltVal val="0"/>
                                          </p:val>
                                        </p:tav>
                                        <p:tav tm="100000">
                                          <p:val>
                                            <p:strVal val="#ppt_h"/>
                                          </p:val>
                                        </p:tav>
                                      </p:tavLst>
                                    </p:anim>
                                    <p:animEffect transition="in" filter="fade">
                                      <p:cBhvr>
                                        <p:cTn id="23" dur="500"/>
                                        <p:tgtEl>
                                          <p:spTgt spid="36"/>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37"/>
                                        </p:tgtEl>
                                        <p:attrNameLst>
                                          <p:attrName>style.visibility</p:attrName>
                                        </p:attrNameLst>
                                      </p:cBhvr>
                                      <p:to>
                                        <p:strVal val="visible"/>
                                      </p:to>
                                    </p:set>
                                    <p:anim calcmode="lin" valueType="num">
                                      <p:cBhvr>
                                        <p:cTn id="26" dur="500" fill="hold"/>
                                        <p:tgtEl>
                                          <p:spTgt spid="37"/>
                                        </p:tgtEl>
                                        <p:attrNameLst>
                                          <p:attrName>ppt_w</p:attrName>
                                        </p:attrNameLst>
                                      </p:cBhvr>
                                      <p:tavLst>
                                        <p:tav tm="0">
                                          <p:val>
                                            <p:fltVal val="0"/>
                                          </p:val>
                                        </p:tav>
                                        <p:tav tm="100000">
                                          <p:val>
                                            <p:strVal val="#ppt_w"/>
                                          </p:val>
                                        </p:tav>
                                      </p:tavLst>
                                    </p:anim>
                                    <p:anim calcmode="lin" valueType="num">
                                      <p:cBhvr>
                                        <p:cTn id="27" dur="500" fill="hold"/>
                                        <p:tgtEl>
                                          <p:spTgt spid="37"/>
                                        </p:tgtEl>
                                        <p:attrNameLst>
                                          <p:attrName>ppt_h</p:attrName>
                                        </p:attrNameLst>
                                      </p:cBhvr>
                                      <p:tavLst>
                                        <p:tav tm="0">
                                          <p:val>
                                            <p:fltVal val="0"/>
                                          </p:val>
                                        </p:tav>
                                        <p:tav tm="100000">
                                          <p:val>
                                            <p:strVal val="#ppt_h"/>
                                          </p:val>
                                        </p:tav>
                                      </p:tavLst>
                                    </p:anim>
                                    <p:animEffect transition="in" filter="fade">
                                      <p:cBhvr>
                                        <p:cTn id="28" dur="500"/>
                                        <p:tgtEl>
                                          <p:spTgt spid="37"/>
                                        </p:tgtEl>
                                      </p:cBhvr>
                                    </p:animEffect>
                                  </p:childTnLst>
                                </p:cTn>
                              </p:par>
                            </p:childTnLst>
                          </p:cTn>
                        </p:par>
                        <p:par>
                          <p:cTn id="29" fill="hold">
                            <p:stCondLst>
                              <p:cond delay="1000"/>
                            </p:stCondLst>
                            <p:childTnLst>
                              <p:par>
                                <p:cTn id="30" presetID="10" presetClass="entr" presetSubtype="0" fill="hold" nodeType="afterEffect">
                                  <p:stCondLst>
                                    <p:cond delay="0"/>
                                  </p:stCondLst>
                                  <p:childTnLst>
                                    <p:set>
                                      <p:cBhvr>
                                        <p:cTn id="31" dur="1" fill="hold">
                                          <p:stCondLst>
                                            <p:cond delay="0"/>
                                          </p:stCondLst>
                                        </p:cTn>
                                        <p:tgtEl>
                                          <p:spTgt spid="27652"/>
                                        </p:tgtEl>
                                        <p:attrNameLst>
                                          <p:attrName>style.visibility</p:attrName>
                                        </p:attrNameLst>
                                      </p:cBhvr>
                                      <p:to>
                                        <p:strVal val="visible"/>
                                      </p:to>
                                    </p:set>
                                    <p:animEffect transition="in" filter="fade">
                                      <p:cBhvr>
                                        <p:cTn id="32" dur="500"/>
                                        <p:tgtEl>
                                          <p:spTgt spid="27652"/>
                                        </p:tgtEl>
                                      </p:cBhvr>
                                    </p:animEffect>
                                  </p:childTnLst>
                                </p:cTn>
                              </p:par>
                            </p:childTnLst>
                          </p:cTn>
                        </p:par>
                        <p:par>
                          <p:cTn id="33" fill="hold">
                            <p:stCondLst>
                              <p:cond delay="1500"/>
                            </p:stCondLst>
                            <p:childTnLst>
                              <p:par>
                                <p:cTn id="34" presetID="10" presetClass="entr" presetSubtype="0" fill="hold" nodeType="afterEffect">
                                  <p:stCondLst>
                                    <p:cond delay="0"/>
                                  </p:stCondLst>
                                  <p:childTnLst>
                                    <p:set>
                                      <p:cBhvr>
                                        <p:cTn id="35" dur="1" fill="hold">
                                          <p:stCondLst>
                                            <p:cond delay="0"/>
                                          </p:stCondLst>
                                        </p:cTn>
                                        <p:tgtEl>
                                          <p:spTgt spid="27654"/>
                                        </p:tgtEl>
                                        <p:attrNameLst>
                                          <p:attrName>style.visibility</p:attrName>
                                        </p:attrNameLst>
                                      </p:cBhvr>
                                      <p:to>
                                        <p:strVal val="visible"/>
                                      </p:to>
                                    </p:set>
                                    <p:animEffect transition="in" filter="fade">
                                      <p:cBhvr>
                                        <p:cTn id="36" dur="500"/>
                                        <p:tgtEl>
                                          <p:spTgt spid="27654"/>
                                        </p:tgtEl>
                                      </p:cBhvr>
                                    </p:animEffect>
                                  </p:childTnLst>
                                </p:cTn>
                              </p:par>
                            </p:childTnLst>
                          </p:cTn>
                        </p:par>
                        <p:par>
                          <p:cTn id="37" fill="hold">
                            <p:stCondLst>
                              <p:cond delay="2000"/>
                            </p:stCondLst>
                            <p:childTnLst>
                              <p:par>
                                <p:cTn id="38" presetID="10" presetClass="entr" presetSubtype="0" fill="hold" nodeType="afterEffect">
                                  <p:stCondLst>
                                    <p:cond delay="0"/>
                                  </p:stCondLst>
                                  <p:childTnLst>
                                    <p:set>
                                      <p:cBhvr>
                                        <p:cTn id="39" dur="1" fill="hold">
                                          <p:stCondLst>
                                            <p:cond delay="0"/>
                                          </p:stCondLst>
                                        </p:cTn>
                                        <p:tgtEl>
                                          <p:spTgt spid="27656"/>
                                        </p:tgtEl>
                                        <p:attrNameLst>
                                          <p:attrName>style.visibility</p:attrName>
                                        </p:attrNameLst>
                                      </p:cBhvr>
                                      <p:to>
                                        <p:strVal val="visible"/>
                                      </p:to>
                                    </p:set>
                                    <p:animEffect transition="in" filter="fade">
                                      <p:cBhvr>
                                        <p:cTn id="40" dur="500"/>
                                        <p:tgtEl>
                                          <p:spTgt spid="27656"/>
                                        </p:tgtEl>
                                      </p:cBhvr>
                                    </p:animEffect>
                                  </p:childTnLst>
                                </p:cTn>
                              </p:par>
                            </p:childTnLst>
                          </p:cTn>
                        </p:par>
                        <p:par>
                          <p:cTn id="41" fill="hold">
                            <p:stCondLst>
                              <p:cond delay="2500"/>
                            </p:stCondLst>
                            <p:childTnLst>
                              <p:par>
                                <p:cTn id="42" presetID="10" presetClass="entr" presetSubtype="0" fill="hold" nodeType="afterEffect">
                                  <p:stCondLst>
                                    <p:cond delay="0"/>
                                  </p:stCondLst>
                                  <p:childTnLst>
                                    <p:set>
                                      <p:cBhvr>
                                        <p:cTn id="43" dur="1" fill="hold">
                                          <p:stCondLst>
                                            <p:cond delay="0"/>
                                          </p:stCondLst>
                                        </p:cTn>
                                        <p:tgtEl>
                                          <p:spTgt spid="27658"/>
                                        </p:tgtEl>
                                        <p:attrNameLst>
                                          <p:attrName>style.visibility</p:attrName>
                                        </p:attrNameLst>
                                      </p:cBhvr>
                                      <p:to>
                                        <p:strVal val="visible"/>
                                      </p:to>
                                    </p:set>
                                    <p:animEffect transition="in" filter="fade">
                                      <p:cBhvr>
                                        <p:cTn id="44" dur="500"/>
                                        <p:tgtEl>
                                          <p:spTgt spid="276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椭圆 92">
            <a:extLst>
              <a:ext uri="{FF2B5EF4-FFF2-40B4-BE49-F238E27FC236}">
                <a16:creationId xmlns="" xmlns:a16="http://schemas.microsoft.com/office/drawing/2014/main" id="{2EEC92FF-573C-4DA0-AC03-B59743258A86}"/>
              </a:ext>
            </a:extLst>
          </p:cNvPr>
          <p:cNvSpPr/>
          <p:nvPr/>
        </p:nvSpPr>
        <p:spPr bwMode="auto">
          <a:xfrm>
            <a:off x="1651000" y="2403475"/>
            <a:ext cx="2052638" cy="20510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94" name="椭圆 93">
            <a:extLst>
              <a:ext uri="{FF2B5EF4-FFF2-40B4-BE49-F238E27FC236}">
                <a16:creationId xmlns="" xmlns:a16="http://schemas.microsoft.com/office/drawing/2014/main" id="{6FFBE361-E2ED-4088-A88E-015699E0C45D}"/>
              </a:ext>
            </a:extLst>
          </p:cNvPr>
          <p:cNvSpPr/>
          <p:nvPr/>
        </p:nvSpPr>
        <p:spPr bwMode="auto">
          <a:xfrm>
            <a:off x="3360738" y="2403475"/>
            <a:ext cx="2052637" cy="205105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95" name="椭圆 94">
            <a:extLst>
              <a:ext uri="{FF2B5EF4-FFF2-40B4-BE49-F238E27FC236}">
                <a16:creationId xmlns="" xmlns:a16="http://schemas.microsoft.com/office/drawing/2014/main" id="{5482E84E-CB28-4A9A-8836-37DABF0A29E2}"/>
              </a:ext>
            </a:extLst>
          </p:cNvPr>
          <p:cNvSpPr/>
          <p:nvPr/>
        </p:nvSpPr>
        <p:spPr bwMode="auto">
          <a:xfrm>
            <a:off x="5070475" y="2403475"/>
            <a:ext cx="2051050" cy="205105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96" name="椭圆 95">
            <a:extLst>
              <a:ext uri="{FF2B5EF4-FFF2-40B4-BE49-F238E27FC236}">
                <a16:creationId xmlns="" xmlns:a16="http://schemas.microsoft.com/office/drawing/2014/main" id="{3E6CFE3F-5040-4838-9118-CDEDD3142F99}"/>
              </a:ext>
            </a:extLst>
          </p:cNvPr>
          <p:cNvSpPr/>
          <p:nvPr/>
        </p:nvSpPr>
        <p:spPr bwMode="auto">
          <a:xfrm>
            <a:off x="6778625" y="2403475"/>
            <a:ext cx="2052638" cy="205105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97" name="椭圆 96">
            <a:extLst>
              <a:ext uri="{FF2B5EF4-FFF2-40B4-BE49-F238E27FC236}">
                <a16:creationId xmlns="" xmlns:a16="http://schemas.microsoft.com/office/drawing/2014/main" id="{3A2AE2DC-349A-4C1E-9C8E-C8F677541B92}"/>
              </a:ext>
            </a:extLst>
          </p:cNvPr>
          <p:cNvSpPr/>
          <p:nvPr/>
        </p:nvSpPr>
        <p:spPr bwMode="auto">
          <a:xfrm>
            <a:off x="8488363" y="2403475"/>
            <a:ext cx="2052637" cy="20510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dirty="0"/>
          </a:p>
        </p:txBody>
      </p:sp>
      <p:sp>
        <p:nvSpPr>
          <p:cNvPr id="98" name="椭圆 12">
            <a:extLst>
              <a:ext uri="{FF2B5EF4-FFF2-40B4-BE49-F238E27FC236}">
                <a16:creationId xmlns="" xmlns:a16="http://schemas.microsoft.com/office/drawing/2014/main" id="{AA3D7AB6-05C6-4A91-A952-7F69EDFF1F22}"/>
              </a:ext>
            </a:extLst>
          </p:cNvPr>
          <p:cNvSpPr/>
          <p:nvPr/>
        </p:nvSpPr>
        <p:spPr bwMode="auto">
          <a:xfrm>
            <a:off x="2351088" y="2852738"/>
            <a:ext cx="652462" cy="696912"/>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68534" h="606236">
                <a:moveTo>
                  <a:pt x="77705" y="432894"/>
                </a:moveTo>
                <a:lnTo>
                  <a:pt x="297256" y="432894"/>
                </a:lnTo>
                <a:cubicBezTo>
                  <a:pt x="292951" y="445752"/>
                  <a:pt x="291516" y="460038"/>
                  <a:pt x="291516" y="472896"/>
                </a:cubicBezTo>
                <a:lnTo>
                  <a:pt x="77705" y="472896"/>
                </a:lnTo>
                <a:close/>
                <a:moveTo>
                  <a:pt x="419234" y="415645"/>
                </a:moveTo>
                <a:lnTo>
                  <a:pt x="419234" y="458635"/>
                </a:lnTo>
                <a:lnTo>
                  <a:pt x="377602" y="458635"/>
                </a:lnTo>
                <a:lnTo>
                  <a:pt x="377602" y="497327"/>
                </a:lnTo>
                <a:lnTo>
                  <a:pt x="419234" y="497327"/>
                </a:lnTo>
                <a:lnTo>
                  <a:pt x="419234" y="538884"/>
                </a:lnTo>
                <a:lnTo>
                  <a:pt x="457995" y="538884"/>
                </a:lnTo>
                <a:lnTo>
                  <a:pt x="457995" y="497327"/>
                </a:lnTo>
                <a:lnTo>
                  <a:pt x="501062" y="497327"/>
                </a:lnTo>
                <a:lnTo>
                  <a:pt x="501062" y="458635"/>
                </a:lnTo>
                <a:lnTo>
                  <a:pt x="457995" y="458635"/>
                </a:lnTo>
                <a:lnTo>
                  <a:pt x="457995" y="415645"/>
                </a:lnTo>
                <a:close/>
                <a:moveTo>
                  <a:pt x="77705" y="349672"/>
                </a:moveTo>
                <a:lnTo>
                  <a:pt x="363236" y="349672"/>
                </a:lnTo>
                <a:cubicBezTo>
                  <a:pt x="346018" y="361167"/>
                  <a:pt x="331670" y="374099"/>
                  <a:pt x="318756" y="389904"/>
                </a:cubicBezTo>
                <a:lnTo>
                  <a:pt x="77705" y="389904"/>
                </a:lnTo>
                <a:close/>
                <a:moveTo>
                  <a:pt x="439332" y="348293"/>
                </a:moveTo>
                <a:cubicBezTo>
                  <a:pt x="509675" y="348293"/>
                  <a:pt x="568534" y="407047"/>
                  <a:pt x="568534" y="477265"/>
                </a:cubicBezTo>
                <a:cubicBezTo>
                  <a:pt x="568534" y="548915"/>
                  <a:pt x="509675" y="606236"/>
                  <a:pt x="439332" y="606236"/>
                </a:cubicBezTo>
                <a:cubicBezTo>
                  <a:pt x="367553" y="606236"/>
                  <a:pt x="310130" y="548915"/>
                  <a:pt x="310130" y="477265"/>
                </a:cubicBezTo>
                <a:cubicBezTo>
                  <a:pt x="310130" y="407047"/>
                  <a:pt x="367553" y="348293"/>
                  <a:pt x="439332" y="348293"/>
                </a:cubicBezTo>
                <a:close/>
                <a:moveTo>
                  <a:pt x="77705" y="270818"/>
                </a:moveTo>
                <a:lnTo>
                  <a:pt x="380479" y="270818"/>
                </a:lnTo>
                <a:lnTo>
                  <a:pt x="380479" y="311050"/>
                </a:lnTo>
                <a:lnTo>
                  <a:pt x="77705" y="311050"/>
                </a:lnTo>
                <a:close/>
                <a:moveTo>
                  <a:pt x="134964" y="65922"/>
                </a:moveTo>
                <a:lnTo>
                  <a:pt x="68918" y="134711"/>
                </a:lnTo>
                <a:lnTo>
                  <a:pt x="134964" y="134711"/>
                </a:lnTo>
                <a:close/>
                <a:moveTo>
                  <a:pt x="147886" y="0"/>
                </a:moveTo>
                <a:lnTo>
                  <a:pt x="462322" y="0"/>
                </a:lnTo>
                <a:lnTo>
                  <a:pt x="462322" y="331045"/>
                </a:lnTo>
                <a:cubicBezTo>
                  <a:pt x="453707" y="329612"/>
                  <a:pt x="446528" y="329612"/>
                  <a:pt x="439349" y="329612"/>
                </a:cubicBezTo>
                <a:cubicBezTo>
                  <a:pt x="435042" y="329612"/>
                  <a:pt x="430735" y="329612"/>
                  <a:pt x="426427" y="329612"/>
                </a:cubicBezTo>
                <a:lnTo>
                  <a:pt x="426427" y="35827"/>
                </a:lnTo>
                <a:lnTo>
                  <a:pt x="170858" y="35827"/>
                </a:lnTo>
                <a:lnTo>
                  <a:pt x="170858" y="170538"/>
                </a:lnTo>
                <a:lnTo>
                  <a:pt x="34459" y="170538"/>
                </a:lnTo>
                <a:lnTo>
                  <a:pt x="34459" y="535978"/>
                </a:lnTo>
                <a:lnTo>
                  <a:pt x="302950" y="535978"/>
                </a:lnTo>
                <a:cubicBezTo>
                  <a:pt x="307257" y="548876"/>
                  <a:pt x="315872" y="560340"/>
                  <a:pt x="324487" y="570372"/>
                </a:cubicBezTo>
                <a:lnTo>
                  <a:pt x="0" y="570372"/>
                </a:lnTo>
                <a:lnTo>
                  <a:pt x="0" y="15620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99" name="椭圆 32">
            <a:extLst>
              <a:ext uri="{FF2B5EF4-FFF2-40B4-BE49-F238E27FC236}">
                <a16:creationId xmlns="" xmlns:a16="http://schemas.microsoft.com/office/drawing/2014/main" id="{6E10207D-2180-4059-8070-088B215BBD6F}"/>
              </a:ext>
            </a:extLst>
          </p:cNvPr>
          <p:cNvSpPr/>
          <p:nvPr/>
        </p:nvSpPr>
        <p:spPr bwMode="auto">
          <a:xfrm>
            <a:off x="4038600" y="2852738"/>
            <a:ext cx="696913" cy="69532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607639" h="606722">
                <a:moveTo>
                  <a:pt x="126543" y="379219"/>
                </a:moveTo>
                <a:cubicBezTo>
                  <a:pt x="140608" y="379219"/>
                  <a:pt x="151914" y="390508"/>
                  <a:pt x="151914" y="404463"/>
                </a:cubicBezTo>
                <a:lnTo>
                  <a:pt x="151914" y="505619"/>
                </a:lnTo>
                <a:lnTo>
                  <a:pt x="278502" y="505619"/>
                </a:lnTo>
                <a:cubicBezTo>
                  <a:pt x="292478" y="505619"/>
                  <a:pt x="303784" y="516908"/>
                  <a:pt x="303784" y="530864"/>
                </a:cubicBezTo>
                <a:cubicBezTo>
                  <a:pt x="303784" y="544819"/>
                  <a:pt x="292478" y="556197"/>
                  <a:pt x="278502" y="556197"/>
                </a:cubicBezTo>
                <a:lnTo>
                  <a:pt x="126543" y="556197"/>
                </a:lnTo>
                <a:cubicBezTo>
                  <a:pt x="112566" y="556197"/>
                  <a:pt x="101261" y="544819"/>
                  <a:pt x="101261" y="530864"/>
                </a:cubicBezTo>
                <a:lnTo>
                  <a:pt x="101261" y="404463"/>
                </a:lnTo>
                <a:cubicBezTo>
                  <a:pt x="101261" y="390508"/>
                  <a:pt x="112566" y="379219"/>
                  <a:pt x="126543" y="379219"/>
                </a:cubicBezTo>
                <a:close/>
                <a:moveTo>
                  <a:pt x="379751" y="278099"/>
                </a:moveTo>
                <a:lnTo>
                  <a:pt x="506336" y="278099"/>
                </a:lnTo>
                <a:cubicBezTo>
                  <a:pt x="513101" y="278099"/>
                  <a:pt x="519510" y="280765"/>
                  <a:pt x="524228" y="285475"/>
                </a:cubicBezTo>
                <a:lnTo>
                  <a:pt x="600162" y="361366"/>
                </a:lnTo>
                <a:cubicBezTo>
                  <a:pt x="604969" y="366075"/>
                  <a:pt x="607639" y="372474"/>
                  <a:pt x="607639" y="379227"/>
                </a:cubicBezTo>
                <a:lnTo>
                  <a:pt x="607639" y="581395"/>
                </a:lnTo>
                <a:cubicBezTo>
                  <a:pt x="607639" y="595347"/>
                  <a:pt x="596334" y="606722"/>
                  <a:pt x="582269" y="606722"/>
                </a:cubicBezTo>
                <a:lnTo>
                  <a:pt x="379751" y="606722"/>
                </a:lnTo>
                <a:cubicBezTo>
                  <a:pt x="365686" y="606722"/>
                  <a:pt x="354380" y="595347"/>
                  <a:pt x="354380" y="581395"/>
                </a:cubicBezTo>
                <a:lnTo>
                  <a:pt x="354380" y="303337"/>
                </a:lnTo>
                <a:cubicBezTo>
                  <a:pt x="354380" y="289385"/>
                  <a:pt x="365686" y="278099"/>
                  <a:pt x="379751" y="278099"/>
                </a:cubicBezTo>
                <a:close/>
                <a:moveTo>
                  <a:pt x="329153" y="50595"/>
                </a:moveTo>
                <a:lnTo>
                  <a:pt x="481009" y="50595"/>
                </a:lnTo>
                <a:cubicBezTo>
                  <a:pt x="495073" y="50595"/>
                  <a:pt x="506377" y="61879"/>
                  <a:pt x="506377" y="75829"/>
                </a:cubicBezTo>
                <a:lnTo>
                  <a:pt x="506377" y="202269"/>
                </a:lnTo>
                <a:cubicBezTo>
                  <a:pt x="506377" y="216219"/>
                  <a:pt x="495073" y="227503"/>
                  <a:pt x="481009" y="227503"/>
                </a:cubicBezTo>
                <a:cubicBezTo>
                  <a:pt x="467034" y="227503"/>
                  <a:pt x="455729" y="216219"/>
                  <a:pt x="455729" y="202269"/>
                </a:cubicBezTo>
                <a:lnTo>
                  <a:pt x="455729" y="101153"/>
                </a:lnTo>
                <a:lnTo>
                  <a:pt x="329153" y="101153"/>
                </a:lnTo>
                <a:cubicBezTo>
                  <a:pt x="315089" y="101153"/>
                  <a:pt x="303784" y="89780"/>
                  <a:pt x="303784" y="75829"/>
                </a:cubicBezTo>
                <a:cubicBezTo>
                  <a:pt x="303784" y="61879"/>
                  <a:pt x="315089" y="50595"/>
                  <a:pt x="329153" y="50595"/>
                </a:cubicBezTo>
                <a:close/>
                <a:moveTo>
                  <a:pt x="25276" y="0"/>
                </a:moveTo>
                <a:lnTo>
                  <a:pt x="151924" y="0"/>
                </a:lnTo>
                <a:cubicBezTo>
                  <a:pt x="158599" y="0"/>
                  <a:pt x="165096" y="2666"/>
                  <a:pt x="169813" y="7376"/>
                </a:cubicBezTo>
                <a:lnTo>
                  <a:pt x="245731" y="83267"/>
                </a:lnTo>
                <a:cubicBezTo>
                  <a:pt x="250537" y="87976"/>
                  <a:pt x="253118" y="94375"/>
                  <a:pt x="253118" y="101128"/>
                </a:cubicBezTo>
                <a:lnTo>
                  <a:pt x="253118" y="303296"/>
                </a:lnTo>
                <a:cubicBezTo>
                  <a:pt x="253118" y="317248"/>
                  <a:pt x="241815" y="328623"/>
                  <a:pt x="227842" y="328623"/>
                </a:cubicBezTo>
                <a:lnTo>
                  <a:pt x="25276" y="328623"/>
                </a:lnTo>
                <a:cubicBezTo>
                  <a:pt x="11303" y="328623"/>
                  <a:pt x="0" y="317248"/>
                  <a:pt x="0" y="303296"/>
                </a:cubicBezTo>
                <a:lnTo>
                  <a:pt x="0" y="25238"/>
                </a:lnTo>
                <a:cubicBezTo>
                  <a:pt x="0" y="11286"/>
                  <a:pt x="11303" y="0"/>
                  <a:pt x="252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100" name="椭圆 44">
            <a:extLst>
              <a:ext uri="{FF2B5EF4-FFF2-40B4-BE49-F238E27FC236}">
                <a16:creationId xmlns="" xmlns:a16="http://schemas.microsoft.com/office/drawing/2014/main" id="{5220ECC1-FEDD-45D7-898D-B97BF0AF6182}"/>
              </a:ext>
            </a:extLst>
          </p:cNvPr>
          <p:cNvSpPr/>
          <p:nvPr/>
        </p:nvSpPr>
        <p:spPr bwMode="auto">
          <a:xfrm>
            <a:off x="5748338" y="2852738"/>
            <a:ext cx="695325" cy="69532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607639" h="606722">
                <a:moveTo>
                  <a:pt x="444143" y="515763"/>
                </a:moveTo>
                <a:lnTo>
                  <a:pt x="504931" y="515763"/>
                </a:lnTo>
                <a:lnTo>
                  <a:pt x="504932" y="515763"/>
                </a:lnTo>
                <a:lnTo>
                  <a:pt x="565719" y="515763"/>
                </a:lnTo>
                <a:cubicBezTo>
                  <a:pt x="580404" y="515763"/>
                  <a:pt x="592954" y="526245"/>
                  <a:pt x="595535" y="540635"/>
                </a:cubicBezTo>
                <a:lnTo>
                  <a:pt x="607639" y="606722"/>
                </a:lnTo>
                <a:lnTo>
                  <a:pt x="576755" y="606722"/>
                </a:lnTo>
                <a:lnTo>
                  <a:pt x="565719" y="546053"/>
                </a:lnTo>
                <a:lnTo>
                  <a:pt x="520150" y="546053"/>
                </a:lnTo>
                <a:lnTo>
                  <a:pt x="520150" y="606722"/>
                </a:lnTo>
                <a:lnTo>
                  <a:pt x="489712" y="606722"/>
                </a:lnTo>
                <a:lnTo>
                  <a:pt x="489712" y="546053"/>
                </a:lnTo>
                <a:lnTo>
                  <a:pt x="444143" y="546053"/>
                </a:lnTo>
                <a:lnTo>
                  <a:pt x="433107" y="606722"/>
                </a:lnTo>
                <a:lnTo>
                  <a:pt x="402223" y="606722"/>
                </a:lnTo>
                <a:lnTo>
                  <a:pt x="414238" y="540635"/>
                </a:lnTo>
                <a:cubicBezTo>
                  <a:pt x="416908" y="526245"/>
                  <a:pt x="429458" y="515763"/>
                  <a:pt x="444143" y="515763"/>
                </a:cubicBezTo>
                <a:close/>
                <a:moveTo>
                  <a:pt x="41923" y="515763"/>
                </a:moveTo>
                <a:lnTo>
                  <a:pt x="102708" y="515763"/>
                </a:lnTo>
                <a:lnTo>
                  <a:pt x="102717" y="515763"/>
                </a:lnTo>
                <a:lnTo>
                  <a:pt x="163422" y="515763"/>
                </a:lnTo>
                <a:cubicBezTo>
                  <a:pt x="178108" y="515763"/>
                  <a:pt x="190747" y="526245"/>
                  <a:pt x="193329" y="540635"/>
                </a:cubicBezTo>
                <a:lnTo>
                  <a:pt x="205345" y="606722"/>
                </a:lnTo>
                <a:lnTo>
                  <a:pt x="174548" y="606722"/>
                </a:lnTo>
                <a:lnTo>
                  <a:pt x="163422" y="546053"/>
                </a:lnTo>
                <a:lnTo>
                  <a:pt x="117849" y="546053"/>
                </a:lnTo>
                <a:lnTo>
                  <a:pt x="117849" y="606722"/>
                </a:lnTo>
                <a:lnTo>
                  <a:pt x="87496" y="606722"/>
                </a:lnTo>
                <a:lnTo>
                  <a:pt x="87496" y="546053"/>
                </a:lnTo>
                <a:lnTo>
                  <a:pt x="41923" y="546053"/>
                </a:lnTo>
                <a:lnTo>
                  <a:pt x="30886" y="606722"/>
                </a:lnTo>
                <a:lnTo>
                  <a:pt x="0" y="606722"/>
                </a:lnTo>
                <a:lnTo>
                  <a:pt x="12016" y="540635"/>
                </a:lnTo>
                <a:cubicBezTo>
                  <a:pt x="14687" y="526245"/>
                  <a:pt x="27237" y="515763"/>
                  <a:pt x="41923" y="515763"/>
                </a:cubicBezTo>
                <a:close/>
                <a:moveTo>
                  <a:pt x="504932" y="364018"/>
                </a:moveTo>
                <a:cubicBezTo>
                  <a:pt x="471379" y="364018"/>
                  <a:pt x="444145" y="391220"/>
                  <a:pt x="444145" y="424734"/>
                </a:cubicBezTo>
                <a:cubicBezTo>
                  <a:pt x="444145" y="458247"/>
                  <a:pt x="471379" y="485361"/>
                  <a:pt x="504932" y="485361"/>
                </a:cubicBezTo>
                <a:cubicBezTo>
                  <a:pt x="538484" y="485361"/>
                  <a:pt x="565718" y="458247"/>
                  <a:pt x="565718" y="424734"/>
                </a:cubicBezTo>
                <a:cubicBezTo>
                  <a:pt x="565718" y="391220"/>
                  <a:pt x="538484" y="364018"/>
                  <a:pt x="504932" y="364018"/>
                </a:cubicBezTo>
                <a:close/>
                <a:moveTo>
                  <a:pt x="102708" y="364018"/>
                </a:moveTo>
                <a:cubicBezTo>
                  <a:pt x="69156" y="364018"/>
                  <a:pt x="41922" y="391220"/>
                  <a:pt x="41922" y="424734"/>
                </a:cubicBezTo>
                <a:cubicBezTo>
                  <a:pt x="41922" y="458247"/>
                  <a:pt x="69156" y="485361"/>
                  <a:pt x="102708" y="485361"/>
                </a:cubicBezTo>
                <a:cubicBezTo>
                  <a:pt x="136261" y="485361"/>
                  <a:pt x="163406" y="458247"/>
                  <a:pt x="163406" y="424734"/>
                </a:cubicBezTo>
                <a:cubicBezTo>
                  <a:pt x="163406" y="391220"/>
                  <a:pt x="136261" y="364018"/>
                  <a:pt x="102708" y="364018"/>
                </a:cubicBezTo>
                <a:close/>
                <a:moveTo>
                  <a:pt x="504932" y="333704"/>
                </a:moveTo>
                <a:cubicBezTo>
                  <a:pt x="555216" y="333704"/>
                  <a:pt x="596067" y="374507"/>
                  <a:pt x="596067" y="424734"/>
                </a:cubicBezTo>
                <a:cubicBezTo>
                  <a:pt x="596067" y="474871"/>
                  <a:pt x="555216" y="515763"/>
                  <a:pt x="504932" y="515763"/>
                </a:cubicBezTo>
                <a:cubicBezTo>
                  <a:pt x="454647" y="515763"/>
                  <a:pt x="413796" y="474871"/>
                  <a:pt x="413796" y="424734"/>
                </a:cubicBezTo>
                <a:cubicBezTo>
                  <a:pt x="413796" y="374507"/>
                  <a:pt x="454647" y="333704"/>
                  <a:pt x="504932" y="333704"/>
                </a:cubicBezTo>
                <a:close/>
                <a:moveTo>
                  <a:pt x="102708" y="333704"/>
                </a:moveTo>
                <a:cubicBezTo>
                  <a:pt x="152904" y="333704"/>
                  <a:pt x="193844" y="374507"/>
                  <a:pt x="193844" y="424734"/>
                </a:cubicBezTo>
                <a:cubicBezTo>
                  <a:pt x="193844" y="474871"/>
                  <a:pt x="152904" y="515763"/>
                  <a:pt x="102708" y="515763"/>
                </a:cubicBezTo>
                <a:cubicBezTo>
                  <a:pt x="52424" y="515763"/>
                  <a:pt x="11573" y="474871"/>
                  <a:pt x="11573" y="424734"/>
                </a:cubicBezTo>
                <a:cubicBezTo>
                  <a:pt x="11573" y="374507"/>
                  <a:pt x="52424" y="333704"/>
                  <a:pt x="102708" y="333704"/>
                </a:cubicBezTo>
                <a:close/>
                <a:moveTo>
                  <a:pt x="303775" y="303290"/>
                </a:moveTo>
                <a:cubicBezTo>
                  <a:pt x="312233" y="303290"/>
                  <a:pt x="318999" y="310136"/>
                  <a:pt x="318999" y="318492"/>
                </a:cubicBezTo>
                <a:lnTo>
                  <a:pt x="318999" y="400816"/>
                </a:lnTo>
                <a:lnTo>
                  <a:pt x="390313" y="441888"/>
                </a:lnTo>
                <a:cubicBezTo>
                  <a:pt x="397613" y="446067"/>
                  <a:pt x="400106" y="455401"/>
                  <a:pt x="395922" y="462603"/>
                </a:cubicBezTo>
                <a:cubicBezTo>
                  <a:pt x="393073" y="467492"/>
                  <a:pt x="387998" y="470248"/>
                  <a:pt x="382745" y="470248"/>
                </a:cubicBezTo>
                <a:cubicBezTo>
                  <a:pt x="380163" y="470248"/>
                  <a:pt x="377581" y="469537"/>
                  <a:pt x="375177" y="468203"/>
                </a:cubicBezTo>
                <a:lnTo>
                  <a:pt x="303775" y="427042"/>
                </a:lnTo>
                <a:lnTo>
                  <a:pt x="232462" y="468203"/>
                </a:lnTo>
                <a:cubicBezTo>
                  <a:pt x="230058" y="469537"/>
                  <a:pt x="227476" y="470248"/>
                  <a:pt x="224894" y="470248"/>
                </a:cubicBezTo>
                <a:cubicBezTo>
                  <a:pt x="219641" y="470248"/>
                  <a:pt x="214477" y="467492"/>
                  <a:pt x="211717" y="462603"/>
                </a:cubicBezTo>
                <a:cubicBezTo>
                  <a:pt x="207533" y="455401"/>
                  <a:pt x="210026" y="446067"/>
                  <a:pt x="217237" y="441888"/>
                </a:cubicBezTo>
                <a:lnTo>
                  <a:pt x="288640" y="400816"/>
                </a:lnTo>
                <a:lnTo>
                  <a:pt x="288640" y="318492"/>
                </a:lnTo>
                <a:cubicBezTo>
                  <a:pt x="288640" y="310136"/>
                  <a:pt x="295406" y="303290"/>
                  <a:pt x="303775" y="303290"/>
                </a:cubicBezTo>
                <a:close/>
                <a:moveTo>
                  <a:pt x="243091" y="181988"/>
                </a:moveTo>
                <a:lnTo>
                  <a:pt x="303750" y="181988"/>
                </a:lnTo>
                <a:lnTo>
                  <a:pt x="303775" y="181988"/>
                </a:lnTo>
                <a:lnTo>
                  <a:pt x="364548" y="181988"/>
                </a:lnTo>
                <a:cubicBezTo>
                  <a:pt x="379229" y="181988"/>
                  <a:pt x="391775" y="192478"/>
                  <a:pt x="394445" y="206879"/>
                </a:cubicBezTo>
                <a:lnTo>
                  <a:pt x="406457" y="273017"/>
                </a:lnTo>
                <a:lnTo>
                  <a:pt x="375581" y="273017"/>
                </a:lnTo>
                <a:lnTo>
                  <a:pt x="364548" y="212301"/>
                </a:lnTo>
                <a:lnTo>
                  <a:pt x="318990" y="212301"/>
                </a:lnTo>
                <a:lnTo>
                  <a:pt x="318990" y="273017"/>
                </a:lnTo>
                <a:lnTo>
                  <a:pt x="288649" y="273017"/>
                </a:lnTo>
                <a:lnTo>
                  <a:pt x="288649" y="212301"/>
                </a:lnTo>
                <a:lnTo>
                  <a:pt x="243091" y="212301"/>
                </a:lnTo>
                <a:lnTo>
                  <a:pt x="232058" y="273017"/>
                </a:lnTo>
                <a:lnTo>
                  <a:pt x="201182" y="273017"/>
                </a:lnTo>
                <a:lnTo>
                  <a:pt x="213194" y="206879"/>
                </a:lnTo>
                <a:cubicBezTo>
                  <a:pt x="215775" y="192478"/>
                  <a:pt x="228410" y="181988"/>
                  <a:pt x="243091" y="181988"/>
                </a:cubicBezTo>
                <a:close/>
                <a:moveTo>
                  <a:pt x="303750" y="30302"/>
                </a:moveTo>
                <a:cubicBezTo>
                  <a:pt x="270197" y="30302"/>
                  <a:pt x="243052" y="57493"/>
                  <a:pt x="243052" y="90994"/>
                </a:cubicBezTo>
                <a:cubicBezTo>
                  <a:pt x="243052" y="124495"/>
                  <a:pt x="270197" y="151686"/>
                  <a:pt x="303750" y="151686"/>
                </a:cubicBezTo>
                <a:cubicBezTo>
                  <a:pt x="337302" y="151686"/>
                  <a:pt x="364536" y="124495"/>
                  <a:pt x="364536" y="90994"/>
                </a:cubicBezTo>
                <a:cubicBezTo>
                  <a:pt x="364536" y="57493"/>
                  <a:pt x="337302" y="30302"/>
                  <a:pt x="303750" y="30302"/>
                </a:cubicBezTo>
                <a:close/>
                <a:moveTo>
                  <a:pt x="303750" y="0"/>
                </a:moveTo>
                <a:cubicBezTo>
                  <a:pt x="354034" y="0"/>
                  <a:pt x="394885" y="40787"/>
                  <a:pt x="394885" y="90994"/>
                </a:cubicBezTo>
                <a:cubicBezTo>
                  <a:pt x="394885" y="141201"/>
                  <a:pt x="354034" y="181988"/>
                  <a:pt x="303750" y="181988"/>
                </a:cubicBezTo>
                <a:cubicBezTo>
                  <a:pt x="253554" y="181988"/>
                  <a:pt x="212614" y="141201"/>
                  <a:pt x="212614" y="90994"/>
                </a:cubicBezTo>
                <a:cubicBezTo>
                  <a:pt x="212614" y="40787"/>
                  <a:pt x="253554" y="0"/>
                  <a:pt x="3037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101" name="椭圆 56">
            <a:extLst>
              <a:ext uri="{FF2B5EF4-FFF2-40B4-BE49-F238E27FC236}">
                <a16:creationId xmlns="" xmlns:a16="http://schemas.microsoft.com/office/drawing/2014/main" id="{B72234EC-1FC2-480F-9944-AB762949A942}"/>
              </a:ext>
            </a:extLst>
          </p:cNvPr>
          <p:cNvSpPr/>
          <p:nvPr/>
        </p:nvSpPr>
        <p:spPr bwMode="auto">
          <a:xfrm>
            <a:off x="7462838" y="2852738"/>
            <a:ext cx="685800" cy="696912"/>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594024" h="604016">
                <a:moveTo>
                  <a:pt x="394400" y="372555"/>
                </a:moveTo>
                <a:lnTo>
                  <a:pt x="245692" y="523648"/>
                </a:lnTo>
                <a:cubicBezTo>
                  <a:pt x="239227" y="530077"/>
                  <a:pt x="239227" y="536507"/>
                  <a:pt x="245692" y="539721"/>
                </a:cubicBezTo>
                <a:cubicBezTo>
                  <a:pt x="248925" y="542936"/>
                  <a:pt x="255390" y="542936"/>
                  <a:pt x="258623" y="539721"/>
                </a:cubicBezTo>
                <a:lnTo>
                  <a:pt x="407331" y="391843"/>
                </a:lnTo>
                <a:cubicBezTo>
                  <a:pt x="404099" y="385414"/>
                  <a:pt x="397633" y="378984"/>
                  <a:pt x="394400" y="372555"/>
                </a:cubicBezTo>
                <a:close/>
                <a:moveTo>
                  <a:pt x="528561" y="250395"/>
                </a:moveTo>
                <a:cubicBezTo>
                  <a:pt x="518863" y="250395"/>
                  <a:pt x="509164" y="253610"/>
                  <a:pt x="501082" y="260039"/>
                </a:cubicBezTo>
                <a:cubicBezTo>
                  <a:pt x="488151" y="276113"/>
                  <a:pt x="488151" y="298616"/>
                  <a:pt x="501082" y="314690"/>
                </a:cubicBezTo>
                <a:cubicBezTo>
                  <a:pt x="517246" y="327549"/>
                  <a:pt x="539876" y="327549"/>
                  <a:pt x="556039" y="314690"/>
                </a:cubicBezTo>
                <a:cubicBezTo>
                  <a:pt x="568971" y="298616"/>
                  <a:pt x="568971" y="276113"/>
                  <a:pt x="556039" y="260039"/>
                </a:cubicBezTo>
                <a:cubicBezTo>
                  <a:pt x="547957" y="253610"/>
                  <a:pt x="538259" y="250395"/>
                  <a:pt x="528561" y="250395"/>
                </a:cubicBezTo>
                <a:close/>
                <a:moveTo>
                  <a:pt x="489363" y="222266"/>
                </a:moveTo>
                <a:cubicBezTo>
                  <a:pt x="516438" y="222266"/>
                  <a:pt x="543109" y="232714"/>
                  <a:pt x="562505" y="253610"/>
                </a:cubicBezTo>
                <a:cubicBezTo>
                  <a:pt x="604531" y="292187"/>
                  <a:pt x="604531" y="359696"/>
                  <a:pt x="562505" y="401488"/>
                </a:cubicBezTo>
                <a:cubicBezTo>
                  <a:pt x="533410" y="430420"/>
                  <a:pt x="491384" y="436850"/>
                  <a:pt x="452590" y="423991"/>
                </a:cubicBezTo>
                <a:lnTo>
                  <a:pt x="404099" y="475427"/>
                </a:lnTo>
                <a:lnTo>
                  <a:pt x="404099" y="501145"/>
                </a:lnTo>
                <a:cubicBezTo>
                  <a:pt x="404099" y="504359"/>
                  <a:pt x="400866" y="507574"/>
                  <a:pt x="397633" y="507574"/>
                </a:cubicBezTo>
                <a:lnTo>
                  <a:pt x="368538" y="507574"/>
                </a:lnTo>
                <a:lnTo>
                  <a:pt x="368538" y="510789"/>
                </a:lnTo>
                <a:lnTo>
                  <a:pt x="368538" y="530077"/>
                </a:lnTo>
                <a:cubicBezTo>
                  <a:pt x="368538" y="533292"/>
                  <a:pt x="365305" y="536507"/>
                  <a:pt x="358840" y="536507"/>
                </a:cubicBezTo>
                <a:lnTo>
                  <a:pt x="342676" y="536507"/>
                </a:lnTo>
                <a:lnTo>
                  <a:pt x="342676" y="568654"/>
                </a:lnTo>
                <a:cubicBezTo>
                  <a:pt x="342676" y="571869"/>
                  <a:pt x="339443" y="575084"/>
                  <a:pt x="336210" y="575084"/>
                </a:cubicBezTo>
                <a:lnTo>
                  <a:pt x="303882" y="575084"/>
                </a:lnTo>
                <a:lnTo>
                  <a:pt x="287718" y="591157"/>
                </a:lnTo>
                <a:cubicBezTo>
                  <a:pt x="284486" y="591157"/>
                  <a:pt x="216597" y="604016"/>
                  <a:pt x="216597" y="604016"/>
                </a:cubicBezTo>
                <a:lnTo>
                  <a:pt x="213364" y="600801"/>
                </a:lnTo>
                <a:cubicBezTo>
                  <a:pt x="213364" y="600801"/>
                  <a:pt x="223063" y="530077"/>
                  <a:pt x="223063" y="526862"/>
                </a:cubicBezTo>
                <a:lnTo>
                  <a:pt x="391167" y="362911"/>
                </a:lnTo>
                <a:cubicBezTo>
                  <a:pt x="378236" y="324334"/>
                  <a:pt x="384702" y="282542"/>
                  <a:pt x="413797" y="253610"/>
                </a:cubicBezTo>
                <a:cubicBezTo>
                  <a:pt x="434810" y="232714"/>
                  <a:pt x="462289" y="222266"/>
                  <a:pt x="489363" y="222266"/>
                </a:cubicBezTo>
                <a:close/>
                <a:moveTo>
                  <a:pt x="239133" y="0"/>
                </a:moveTo>
                <a:cubicBezTo>
                  <a:pt x="352236" y="0"/>
                  <a:pt x="475034" y="28923"/>
                  <a:pt x="475034" y="86769"/>
                </a:cubicBezTo>
                <a:cubicBezTo>
                  <a:pt x="475034" y="89983"/>
                  <a:pt x="478265" y="118906"/>
                  <a:pt x="478265" y="128547"/>
                </a:cubicBezTo>
                <a:lnTo>
                  <a:pt x="478265" y="186393"/>
                </a:lnTo>
                <a:cubicBezTo>
                  <a:pt x="471802" y="189607"/>
                  <a:pt x="462108" y="192820"/>
                  <a:pt x="455645" y="196034"/>
                </a:cubicBezTo>
                <a:lnTo>
                  <a:pt x="455645" y="138188"/>
                </a:lnTo>
                <a:cubicBezTo>
                  <a:pt x="416866" y="170325"/>
                  <a:pt x="326384" y="189607"/>
                  <a:pt x="239133" y="189607"/>
                </a:cubicBezTo>
                <a:cubicBezTo>
                  <a:pt x="151881" y="189607"/>
                  <a:pt x="64630" y="170325"/>
                  <a:pt x="25852" y="138188"/>
                </a:cubicBezTo>
                <a:lnTo>
                  <a:pt x="25852" y="196034"/>
                </a:lnTo>
                <a:cubicBezTo>
                  <a:pt x="25852" y="234598"/>
                  <a:pt x="113103" y="279590"/>
                  <a:pt x="239133" y="279590"/>
                </a:cubicBezTo>
                <a:cubicBezTo>
                  <a:pt x="294069" y="279590"/>
                  <a:pt x="339310" y="273162"/>
                  <a:pt x="374857" y="260308"/>
                </a:cubicBezTo>
                <a:cubicBezTo>
                  <a:pt x="365162" y="273162"/>
                  <a:pt x="358699" y="289231"/>
                  <a:pt x="355467" y="308513"/>
                </a:cubicBezTo>
                <a:cubicBezTo>
                  <a:pt x="319921" y="314940"/>
                  <a:pt x="281142" y="321367"/>
                  <a:pt x="239133" y="321367"/>
                </a:cubicBezTo>
                <a:cubicBezTo>
                  <a:pt x="145418" y="321367"/>
                  <a:pt x="64630" y="298872"/>
                  <a:pt x="25852" y="260308"/>
                </a:cubicBezTo>
                <a:lnTo>
                  <a:pt x="25852" y="327795"/>
                </a:lnTo>
                <a:cubicBezTo>
                  <a:pt x="25852" y="366359"/>
                  <a:pt x="113103" y="408137"/>
                  <a:pt x="239133" y="408137"/>
                </a:cubicBezTo>
                <a:cubicBezTo>
                  <a:pt x="264985" y="408137"/>
                  <a:pt x="287606" y="408137"/>
                  <a:pt x="310226" y="404923"/>
                </a:cubicBezTo>
                <a:lnTo>
                  <a:pt x="268216" y="446701"/>
                </a:lnTo>
                <a:cubicBezTo>
                  <a:pt x="258522" y="446701"/>
                  <a:pt x="248827" y="449914"/>
                  <a:pt x="239133" y="449914"/>
                </a:cubicBezTo>
                <a:cubicBezTo>
                  <a:pt x="145418" y="449914"/>
                  <a:pt x="64630" y="424205"/>
                  <a:pt x="25852" y="388855"/>
                </a:cubicBezTo>
                <a:lnTo>
                  <a:pt x="25852" y="453128"/>
                </a:lnTo>
                <a:cubicBezTo>
                  <a:pt x="25852" y="488478"/>
                  <a:pt x="90482" y="527042"/>
                  <a:pt x="190659" y="536683"/>
                </a:cubicBezTo>
                <a:cubicBezTo>
                  <a:pt x="190659" y="543111"/>
                  <a:pt x="187428" y="549538"/>
                  <a:pt x="187428" y="559179"/>
                </a:cubicBezTo>
                <a:cubicBezTo>
                  <a:pt x="77556" y="549538"/>
                  <a:pt x="0" y="507760"/>
                  <a:pt x="0" y="453128"/>
                </a:cubicBezTo>
                <a:lnTo>
                  <a:pt x="0" y="385641"/>
                </a:lnTo>
                <a:cubicBezTo>
                  <a:pt x="0" y="376000"/>
                  <a:pt x="3231" y="366359"/>
                  <a:pt x="9694" y="356718"/>
                </a:cubicBezTo>
                <a:cubicBezTo>
                  <a:pt x="3231" y="347077"/>
                  <a:pt x="0" y="337436"/>
                  <a:pt x="0" y="327795"/>
                </a:cubicBezTo>
                <a:lnTo>
                  <a:pt x="0" y="257094"/>
                </a:lnTo>
                <a:cubicBezTo>
                  <a:pt x="0" y="247453"/>
                  <a:pt x="3231" y="237812"/>
                  <a:pt x="9694" y="228171"/>
                </a:cubicBezTo>
                <a:cubicBezTo>
                  <a:pt x="3231" y="218530"/>
                  <a:pt x="0" y="205675"/>
                  <a:pt x="0" y="196034"/>
                </a:cubicBezTo>
                <a:lnTo>
                  <a:pt x="0" y="128547"/>
                </a:lnTo>
                <a:cubicBezTo>
                  <a:pt x="0" y="118906"/>
                  <a:pt x="6463" y="89983"/>
                  <a:pt x="6463" y="86769"/>
                </a:cubicBezTo>
                <a:cubicBezTo>
                  <a:pt x="6463" y="28923"/>
                  <a:pt x="126029" y="0"/>
                  <a:pt x="23913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102" name="椭圆 90">
            <a:extLst>
              <a:ext uri="{FF2B5EF4-FFF2-40B4-BE49-F238E27FC236}">
                <a16:creationId xmlns="" xmlns:a16="http://schemas.microsoft.com/office/drawing/2014/main" id="{1B09BDDA-19D1-49F5-BB07-2F2F2902DDE0}"/>
              </a:ext>
            </a:extLst>
          </p:cNvPr>
          <p:cNvSpPr/>
          <p:nvPr/>
        </p:nvSpPr>
        <p:spPr bwMode="auto">
          <a:xfrm>
            <a:off x="9188450" y="2852738"/>
            <a:ext cx="652463" cy="696912"/>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566978" h="605010">
                <a:moveTo>
                  <a:pt x="71818" y="473788"/>
                </a:moveTo>
                <a:cubicBezTo>
                  <a:pt x="67959" y="480653"/>
                  <a:pt x="63980" y="486554"/>
                  <a:pt x="59035" y="492455"/>
                </a:cubicBezTo>
                <a:cubicBezTo>
                  <a:pt x="58071" y="493418"/>
                  <a:pt x="57106" y="494502"/>
                  <a:pt x="55176" y="495466"/>
                </a:cubicBezTo>
                <a:cubicBezTo>
                  <a:pt x="54091" y="497393"/>
                  <a:pt x="53126" y="499319"/>
                  <a:pt x="53126" y="501367"/>
                </a:cubicBezTo>
                <a:cubicBezTo>
                  <a:pt x="60000" y="492455"/>
                  <a:pt x="67959" y="483663"/>
                  <a:pt x="74833" y="473788"/>
                </a:cubicBezTo>
                <a:close/>
                <a:moveTo>
                  <a:pt x="345463" y="436475"/>
                </a:moveTo>
                <a:cubicBezTo>
                  <a:pt x="357283" y="444303"/>
                  <a:pt x="366089" y="459115"/>
                  <a:pt x="375979" y="468870"/>
                </a:cubicBezTo>
                <a:cubicBezTo>
                  <a:pt x="390695" y="483683"/>
                  <a:pt x="405531" y="497412"/>
                  <a:pt x="421212" y="510177"/>
                </a:cubicBezTo>
                <a:cubicBezTo>
                  <a:pt x="437978" y="524989"/>
                  <a:pt x="454744" y="538718"/>
                  <a:pt x="471390" y="552447"/>
                </a:cubicBezTo>
                <a:cubicBezTo>
                  <a:pt x="480316" y="559311"/>
                  <a:pt x="492136" y="567139"/>
                  <a:pt x="494066" y="578941"/>
                </a:cubicBezTo>
                <a:cubicBezTo>
                  <a:pt x="494066" y="583879"/>
                  <a:pt x="491051" y="591706"/>
                  <a:pt x="486226" y="590743"/>
                </a:cubicBezTo>
                <a:cubicBezTo>
                  <a:pt x="481281" y="589780"/>
                  <a:pt x="478265" y="588816"/>
                  <a:pt x="474405" y="586889"/>
                </a:cubicBezTo>
                <a:cubicBezTo>
                  <a:pt x="472355" y="589780"/>
                  <a:pt x="469460" y="592790"/>
                  <a:pt x="465479" y="592790"/>
                </a:cubicBezTo>
                <a:cubicBezTo>
                  <a:pt x="416266" y="596644"/>
                  <a:pt x="365124" y="595680"/>
                  <a:pt x="315911" y="598691"/>
                </a:cubicBezTo>
                <a:cubicBezTo>
                  <a:pt x="234251" y="604472"/>
                  <a:pt x="148611" y="609409"/>
                  <a:pt x="66951" y="598691"/>
                </a:cubicBezTo>
                <a:cubicBezTo>
                  <a:pt x="63936" y="597607"/>
                  <a:pt x="61041" y="595680"/>
                  <a:pt x="61041" y="592790"/>
                </a:cubicBezTo>
                <a:lnTo>
                  <a:pt x="59956" y="592790"/>
                </a:lnTo>
                <a:cubicBezTo>
                  <a:pt x="55131" y="590743"/>
                  <a:pt x="52115" y="584842"/>
                  <a:pt x="55131" y="580988"/>
                </a:cubicBezTo>
                <a:cubicBezTo>
                  <a:pt x="56096" y="580988"/>
                  <a:pt x="56096" y="579904"/>
                  <a:pt x="56096" y="579904"/>
                </a:cubicBezTo>
                <a:cubicBezTo>
                  <a:pt x="64901" y="566176"/>
                  <a:pt x="79737" y="551484"/>
                  <a:pt x="91558" y="538718"/>
                </a:cubicBezTo>
                <a:cubicBezTo>
                  <a:pt x="119059" y="508250"/>
                  <a:pt x="141736" y="473808"/>
                  <a:pt x="171167" y="446350"/>
                </a:cubicBezTo>
                <a:cubicBezTo>
                  <a:pt x="169237" y="441413"/>
                  <a:pt x="175147" y="435512"/>
                  <a:pt x="180093" y="438402"/>
                </a:cubicBezTo>
                <a:cubicBezTo>
                  <a:pt x="188898" y="434548"/>
                  <a:pt x="199754" y="443339"/>
                  <a:pt x="197824" y="452251"/>
                </a:cubicBezTo>
                <a:cubicBezTo>
                  <a:pt x="214590" y="465980"/>
                  <a:pt x="230271" y="480672"/>
                  <a:pt x="248002" y="492474"/>
                </a:cubicBezTo>
                <a:cubicBezTo>
                  <a:pt x="267663" y="506323"/>
                  <a:pt x="280449" y="499338"/>
                  <a:pt x="297215" y="481756"/>
                </a:cubicBezTo>
                <a:cubicBezTo>
                  <a:pt x="309035" y="469954"/>
                  <a:pt x="318806" y="458152"/>
                  <a:pt x="328696" y="444303"/>
                </a:cubicBezTo>
                <a:cubicBezTo>
                  <a:pt x="330626" y="440449"/>
                  <a:pt x="334607" y="438402"/>
                  <a:pt x="337622" y="438402"/>
                </a:cubicBezTo>
                <a:cubicBezTo>
                  <a:pt x="339552" y="436475"/>
                  <a:pt x="342447" y="434548"/>
                  <a:pt x="345463" y="436475"/>
                </a:cubicBezTo>
                <a:close/>
                <a:moveTo>
                  <a:pt x="108230" y="271328"/>
                </a:moveTo>
                <a:cubicBezTo>
                  <a:pt x="124032" y="285058"/>
                  <a:pt x="139713" y="298908"/>
                  <a:pt x="155514" y="313602"/>
                </a:cubicBezTo>
                <a:cubicBezTo>
                  <a:pt x="152499" y="310711"/>
                  <a:pt x="150569" y="307700"/>
                  <a:pt x="147674" y="304810"/>
                </a:cubicBezTo>
                <a:cubicBezTo>
                  <a:pt x="134888" y="293970"/>
                  <a:pt x="121981" y="282167"/>
                  <a:pt x="108230" y="271328"/>
                </a:cubicBezTo>
                <a:close/>
                <a:moveTo>
                  <a:pt x="6290" y="258232"/>
                </a:moveTo>
                <a:cubicBezTo>
                  <a:pt x="8144" y="257615"/>
                  <a:pt x="10375" y="258097"/>
                  <a:pt x="11882" y="259542"/>
                </a:cubicBezTo>
                <a:cubicBezTo>
                  <a:pt x="14777" y="258579"/>
                  <a:pt x="19721" y="259542"/>
                  <a:pt x="20686" y="264480"/>
                </a:cubicBezTo>
                <a:cubicBezTo>
                  <a:pt x="20686" y="265443"/>
                  <a:pt x="21651" y="267490"/>
                  <a:pt x="21651" y="269417"/>
                </a:cubicBezTo>
                <a:cubicBezTo>
                  <a:pt x="44322" y="290974"/>
                  <a:pt x="67959" y="310725"/>
                  <a:pt x="92561" y="329392"/>
                </a:cubicBezTo>
                <a:cubicBezTo>
                  <a:pt x="111253" y="344084"/>
                  <a:pt x="144657" y="360824"/>
                  <a:pt x="154546" y="382381"/>
                </a:cubicBezTo>
                <a:cubicBezTo>
                  <a:pt x="160455" y="382381"/>
                  <a:pt x="164314" y="387319"/>
                  <a:pt x="163349" y="394183"/>
                </a:cubicBezTo>
                <a:cubicBezTo>
                  <a:pt x="152496" y="426699"/>
                  <a:pt x="120056" y="456085"/>
                  <a:pt x="99434" y="482700"/>
                </a:cubicBezTo>
                <a:cubicBezTo>
                  <a:pt x="73868" y="515096"/>
                  <a:pt x="48181" y="546528"/>
                  <a:pt x="18756" y="575070"/>
                </a:cubicBezTo>
                <a:cubicBezTo>
                  <a:pt x="11882" y="580971"/>
                  <a:pt x="-1021" y="576997"/>
                  <a:pt x="64" y="567122"/>
                </a:cubicBezTo>
                <a:cubicBezTo>
                  <a:pt x="1029" y="556403"/>
                  <a:pt x="1029" y="552429"/>
                  <a:pt x="2958" y="545565"/>
                </a:cubicBezTo>
                <a:lnTo>
                  <a:pt x="2958" y="542554"/>
                </a:lnTo>
                <a:cubicBezTo>
                  <a:pt x="3923" y="536653"/>
                  <a:pt x="3923" y="530752"/>
                  <a:pt x="4888" y="524971"/>
                </a:cubicBezTo>
                <a:cubicBezTo>
                  <a:pt x="2958" y="487517"/>
                  <a:pt x="7903" y="449220"/>
                  <a:pt x="7903" y="412850"/>
                </a:cubicBezTo>
                <a:cubicBezTo>
                  <a:pt x="7903" y="362751"/>
                  <a:pt x="4888" y="313615"/>
                  <a:pt x="2958" y="263516"/>
                </a:cubicBezTo>
                <a:cubicBezTo>
                  <a:pt x="2958" y="260566"/>
                  <a:pt x="4436" y="258850"/>
                  <a:pt x="6290" y="258232"/>
                </a:cubicBezTo>
                <a:close/>
                <a:moveTo>
                  <a:pt x="542044" y="254197"/>
                </a:moveTo>
                <a:cubicBezTo>
                  <a:pt x="544758" y="255175"/>
                  <a:pt x="546748" y="257132"/>
                  <a:pt x="547291" y="259541"/>
                </a:cubicBezTo>
                <a:cubicBezTo>
                  <a:pt x="553202" y="260504"/>
                  <a:pt x="557062" y="264479"/>
                  <a:pt x="557062" y="271343"/>
                </a:cubicBezTo>
                <a:cubicBezTo>
                  <a:pt x="558027" y="328428"/>
                  <a:pt x="562007" y="384429"/>
                  <a:pt x="562972" y="441394"/>
                </a:cubicBezTo>
                <a:cubicBezTo>
                  <a:pt x="563937" y="462951"/>
                  <a:pt x="574793" y="533765"/>
                  <a:pt x="556097" y="559297"/>
                </a:cubicBezTo>
                <a:cubicBezTo>
                  <a:pt x="556097" y="561224"/>
                  <a:pt x="555132" y="564235"/>
                  <a:pt x="553202" y="566162"/>
                </a:cubicBezTo>
                <a:cubicBezTo>
                  <a:pt x="529560" y="583865"/>
                  <a:pt x="480346" y="519073"/>
                  <a:pt x="466595" y="505223"/>
                </a:cubicBezTo>
                <a:cubicBezTo>
                  <a:pt x="446813" y="484629"/>
                  <a:pt x="426187" y="464035"/>
                  <a:pt x="407491" y="441394"/>
                </a:cubicBezTo>
                <a:cubicBezTo>
                  <a:pt x="401580" y="434529"/>
                  <a:pt x="386864" y="421763"/>
                  <a:pt x="386864" y="410924"/>
                </a:cubicBezTo>
                <a:cubicBezTo>
                  <a:pt x="382884" y="408997"/>
                  <a:pt x="378903" y="403096"/>
                  <a:pt x="383849" y="399122"/>
                </a:cubicBezTo>
                <a:cubicBezTo>
                  <a:pt x="412436" y="376481"/>
                  <a:pt x="438008" y="352996"/>
                  <a:pt x="463580" y="327344"/>
                </a:cubicBezTo>
                <a:cubicBezTo>
                  <a:pt x="477331" y="313615"/>
                  <a:pt x="490117" y="299886"/>
                  <a:pt x="502903" y="285072"/>
                </a:cubicBezTo>
                <a:cubicBezTo>
                  <a:pt x="511829" y="274354"/>
                  <a:pt x="519669" y="260504"/>
                  <a:pt x="532455" y="254724"/>
                </a:cubicBezTo>
                <a:cubicBezTo>
                  <a:pt x="535892" y="253218"/>
                  <a:pt x="539330" y="253218"/>
                  <a:pt x="542044" y="254197"/>
                </a:cubicBezTo>
                <a:close/>
                <a:moveTo>
                  <a:pt x="66977" y="213396"/>
                </a:moveTo>
                <a:cubicBezTo>
                  <a:pt x="68907" y="215323"/>
                  <a:pt x="70837" y="216287"/>
                  <a:pt x="72767" y="217250"/>
                </a:cubicBezTo>
                <a:cubicBezTo>
                  <a:pt x="75783" y="214360"/>
                  <a:pt x="80728" y="212433"/>
                  <a:pt x="85674" y="215323"/>
                </a:cubicBezTo>
                <a:cubicBezTo>
                  <a:pt x="87604" y="216287"/>
                  <a:pt x="88569" y="217250"/>
                  <a:pt x="90499" y="218334"/>
                </a:cubicBezTo>
                <a:cubicBezTo>
                  <a:pt x="92549" y="216287"/>
                  <a:pt x="94479" y="216287"/>
                  <a:pt x="96409" y="216287"/>
                </a:cubicBezTo>
                <a:lnTo>
                  <a:pt x="96409" y="213396"/>
                </a:lnTo>
                <a:cubicBezTo>
                  <a:pt x="86639" y="214360"/>
                  <a:pt x="75783" y="214360"/>
                  <a:pt x="66977" y="213396"/>
                </a:cubicBezTo>
                <a:close/>
                <a:moveTo>
                  <a:pt x="212581" y="194738"/>
                </a:moveTo>
                <a:cubicBezTo>
                  <a:pt x="212581" y="193778"/>
                  <a:pt x="214627" y="193778"/>
                  <a:pt x="213544" y="194738"/>
                </a:cubicBezTo>
                <a:lnTo>
                  <a:pt x="213544" y="200623"/>
                </a:lnTo>
                <a:lnTo>
                  <a:pt x="212581" y="200623"/>
                </a:lnTo>
                <a:close/>
                <a:moveTo>
                  <a:pt x="279515" y="32496"/>
                </a:moveTo>
                <a:cubicBezTo>
                  <a:pt x="250927" y="67905"/>
                  <a:pt x="225355" y="106205"/>
                  <a:pt x="191943" y="136676"/>
                </a:cubicBezTo>
                <a:cubicBezTo>
                  <a:pt x="193873" y="138724"/>
                  <a:pt x="193873" y="142578"/>
                  <a:pt x="191943" y="145589"/>
                </a:cubicBezTo>
                <a:cubicBezTo>
                  <a:pt x="185067" y="157392"/>
                  <a:pt x="176141" y="168111"/>
                  <a:pt x="166371" y="177987"/>
                </a:cubicBezTo>
                <a:cubicBezTo>
                  <a:pt x="163355" y="181962"/>
                  <a:pt x="159495" y="185816"/>
                  <a:pt x="153584" y="187863"/>
                </a:cubicBezTo>
                <a:cubicBezTo>
                  <a:pt x="160460" y="187863"/>
                  <a:pt x="166371" y="188827"/>
                  <a:pt x="172281" y="188827"/>
                </a:cubicBezTo>
                <a:cubicBezTo>
                  <a:pt x="181087" y="189790"/>
                  <a:pt x="191943" y="187863"/>
                  <a:pt x="199783" y="192681"/>
                </a:cubicBezTo>
                <a:cubicBezTo>
                  <a:pt x="205694" y="196655"/>
                  <a:pt x="206659" y="204484"/>
                  <a:pt x="203764" y="209422"/>
                </a:cubicBezTo>
                <a:cubicBezTo>
                  <a:pt x="206659" y="227126"/>
                  <a:pt x="207624" y="243867"/>
                  <a:pt x="208709" y="261572"/>
                </a:cubicBezTo>
                <a:cubicBezTo>
                  <a:pt x="210639" y="290959"/>
                  <a:pt x="223425" y="306737"/>
                  <a:pt x="253943" y="309627"/>
                </a:cubicBezTo>
                <a:cubicBezTo>
                  <a:pt x="274569" y="311675"/>
                  <a:pt x="295317" y="312638"/>
                  <a:pt x="315943" y="310711"/>
                </a:cubicBezTo>
                <a:cubicBezTo>
                  <a:pt x="322819" y="309627"/>
                  <a:pt x="329694" y="308664"/>
                  <a:pt x="337655" y="307700"/>
                </a:cubicBezTo>
                <a:cubicBezTo>
                  <a:pt x="338620" y="305773"/>
                  <a:pt x="338620" y="304810"/>
                  <a:pt x="339585" y="303846"/>
                </a:cubicBezTo>
                <a:cubicBezTo>
                  <a:pt x="332710" y="276266"/>
                  <a:pt x="337655" y="244831"/>
                  <a:pt x="341515" y="217250"/>
                </a:cubicBezTo>
                <a:cubicBezTo>
                  <a:pt x="342480" y="209422"/>
                  <a:pt x="346461" y="205568"/>
                  <a:pt x="354301" y="204484"/>
                </a:cubicBezTo>
                <a:cubicBezTo>
                  <a:pt x="376014" y="202557"/>
                  <a:pt x="397605" y="201593"/>
                  <a:pt x="419317" y="200630"/>
                </a:cubicBezTo>
                <a:cubicBezTo>
                  <a:pt x="411477" y="192681"/>
                  <a:pt x="403516" y="183889"/>
                  <a:pt x="395675" y="175096"/>
                </a:cubicBezTo>
                <a:cubicBezTo>
                  <a:pt x="385784" y="165220"/>
                  <a:pt x="377943" y="155344"/>
                  <a:pt x="369138" y="144625"/>
                </a:cubicBezTo>
                <a:cubicBezTo>
                  <a:pt x="366122" y="140651"/>
                  <a:pt x="367087" y="135713"/>
                  <a:pt x="369138" y="132822"/>
                </a:cubicBezTo>
                <a:cubicBezTo>
                  <a:pt x="357317" y="118972"/>
                  <a:pt x="347426" y="101387"/>
                  <a:pt x="334640" y="88500"/>
                </a:cubicBezTo>
                <a:cubicBezTo>
                  <a:pt x="316908" y="68869"/>
                  <a:pt x="299177" y="50201"/>
                  <a:pt x="279515" y="32496"/>
                </a:cubicBezTo>
                <a:close/>
                <a:moveTo>
                  <a:pt x="277042" y="7"/>
                </a:moveTo>
                <a:cubicBezTo>
                  <a:pt x="280480" y="128"/>
                  <a:pt x="283918" y="1603"/>
                  <a:pt x="286391" y="4072"/>
                </a:cubicBezTo>
                <a:cubicBezTo>
                  <a:pt x="300142" y="15875"/>
                  <a:pt x="386870" y="92475"/>
                  <a:pt x="397605" y="129811"/>
                </a:cubicBezTo>
                <a:cubicBezTo>
                  <a:pt x="412442" y="144625"/>
                  <a:pt x="424263" y="161246"/>
                  <a:pt x="434033" y="178951"/>
                </a:cubicBezTo>
                <a:cubicBezTo>
                  <a:pt x="434998" y="179914"/>
                  <a:pt x="434998" y="181962"/>
                  <a:pt x="434998" y="182925"/>
                </a:cubicBezTo>
                <a:cubicBezTo>
                  <a:pt x="438979" y="188827"/>
                  <a:pt x="441994" y="193765"/>
                  <a:pt x="444889" y="199666"/>
                </a:cubicBezTo>
                <a:lnTo>
                  <a:pt x="445854" y="200630"/>
                </a:lnTo>
                <a:cubicBezTo>
                  <a:pt x="466602" y="199666"/>
                  <a:pt x="487228" y="198582"/>
                  <a:pt x="507855" y="196655"/>
                </a:cubicBezTo>
                <a:cubicBezTo>
                  <a:pt x="523656" y="194728"/>
                  <a:pt x="524621" y="216287"/>
                  <a:pt x="509905" y="220261"/>
                </a:cubicBezTo>
                <a:cubicBezTo>
                  <a:pt x="479388" y="271328"/>
                  <a:pt x="420282" y="302762"/>
                  <a:pt x="380959" y="346000"/>
                </a:cubicBezTo>
                <a:cubicBezTo>
                  <a:pt x="350441" y="380446"/>
                  <a:pt x="322819" y="416819"/>
                  <a:pt x="278550" y="433560"/>
                </a:cubicBezTo>
                <a:lnTo>
                  <a:pt x="274569" y="433560"/>
                </a:lnTo>
                <a:cubicBezTo>
                  <a:pt x="273604" y="433560"/>
                  <a:pt x="271675" y="433560"/>
                  <a:pt x="270710" y="432476"/>
                </a:cubicBezTo>
                <a:cubicBezTo>
                  <a:pt x="227406" y="415855"/>
                  <a:pt x="187962" y="376471"/>
                  <a:pt x="153584" y="346000"/>
                </a:cubicBezTo>
                <a:cubicBezTo>
                  <a:pt x="109195" y="306737"/>
                  <a:pt x="67942" y="264463"/>
                  <a:pt x="31513" y="217250"/>
                </a:cubicBezTo>
                <a:cubicBezTo>
                  <a:pt x="29463" y="213396"/>
                  <a:pt x="31513" y="210385"/>
                  <a:pt x="34408" y="209422"/>
                </a:cubicBezTo>
                <a:cubicBezTo>
                  <a:pt x="30548" y="206531"/>
                  <a:pt x="32478" y="202557"/>
                  <a:pt x="36459" y="200630"/>
                </a:cubicBezTo>
                <a:cubicBezTo>
                  <a:pt x="36459" y="198582"/>
                  <a:pt x="37424" y="196655"/>
                  <a:pt x="38389" y="195692"/>
                </a:cubicBezTo>
                <a:cubicBezTo>
                  <a:pt x="51175" y="182925"/>
                  <a:pt x="79763" y="183889"/>
                  <a:pt x="101355" y="185816"/>
                </a:cubicBezTo>
                <a:cubicBezTo>
                  <a:pt x="101355" y="184852"/>
                  <a:pt x="102320" y="184852"/>
                  <a:pt x="103285" y="183889"/>
                </a:cubicBezTo>
                <a:cubicBezTo>
                  <a:pt x="111246" y="178951"/>
                  <a:pt x="117156" y="173049"/>
                  <a:pt x="124032" y="167147"/>
                </a:cubicBezTo>
                <a:cubicBezTo>
                  <a:pt x="132837" y="156428"/>
                  <a:pt x="143693" y="146552"/>
                  <a:pt x="155514" y="138724"/>
                </a:cubicBezTo>
                <a:cubicBezTo>
                  <a:pt x="199783" y="98376"/>
                  <a:pt x="230301" y="49237"/>
                  <a:pt x="267694" y="4072"/>
                </a:cubicBezTo>
                <a:cubicBezTo>
                  <a:pt x="270167" y="1122"/>
                  <a:pt x="273604" y="-113"/>
                  <a:pt x="277042" y="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9" name="文本框 8">
            <a:extLst>
              <a:ext uri="{FF2B5EF4-FFF2-40B4-BE49-F238E27FC236}">
                <a16:creationId xmlns="" xmlns:a16="http://schemas.microsoft.com/office/drawing/2014/main" id="{B8FB0A05-0983-48A4-9EEC-0F888B279DC3}"/>
              </a:ext>
            </a:extLst>
          </p:cNvPr>
          <p:cNvSpPr txBox="1"/>
          <p:nvPr/>
        </p:nvSpPr>
        <p:spPr>
          <a:xfrm>
            <a:off x="2191657" y="5093234"/>
            <a:ext cx="7808686" cy="548740"/>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defRPr/>
            </a:pPr>
            <a:r>
              <a:rPr lang="zh-CN" altLang="en-US" sz="1200" dirty="0">
                <a:latin typeface="+mn-lt"/>
                <a:ea typeface="+mn-ea"/>
              </a:rPr>
              <a:t>包图网提供全面且质优的多品类素材网站单向沟通的服务模式深入服务个人及企业包图网提供全面且质优的多品类设计素材打破传统素材网站单向沟通的服务模式深入服务个人及企业</a:t>
            </a:r>
          </a:p>
        </p:txBody>
      </p:sp>
      <p:grpSp>
        <p:nvGrpSpPr>
          <p:cNvPr id="26628" name="组合 9">
            <a:extLst>
              <a:ext uri="{FF2B5EF4-FFF2-40B4-BE49-F238E27FC236}">
                <a16:creationId xmlns="" xmlns:a16="http://schemas.microsoft.com/office/drawing/2014/main" id="{8ABB4B97-79B4-4CB2-9394-044332F8FF02}"/>
              </a:ext>
            </a:extLst>
          </p:cNvPr>
          <p:cNvGrpSpPr>
            <a:grpSpLocks/>
          </p:cNvGrpSpPr>
          <p:nvPr/>
        </p:nvGrpSpPr>
        <p:grpSpPr bwMode="auto">
          <a:xfrm>
            <a:off x="750888" y="441325"/>
            <a:ext cx="4927600" cy="742950"/>
            <a:chOff x="184971" y="101893"/>
            <a:chExt cx="4927598" cy="743559"/>
          </a:xfrm>
        </p:grpSpPr>
        <p:sp>
          <p:nvSpPr>
            <p:cNvPr id="11" name="文本框 7">
              <a:extLst>
                <a:ext uri="{FF2B5EF4-FFF2-40B4-BE49-F238E27FC236}">
                  <a16:creationId xmlns="" xmlns:a16="http://schemas.microsoft.com/office/drawing/2014/main" id="{459A88C0-9CC0-4E7D-B2A8-7F82914EB291}"/>
                </a:ext>
              </a:extLst>
            </p:cNvPr>
            <p:cNvSpPr txBox="1"/>
            <p:nvPr/>
          </p:nvSpPr>
          <p:spPr>
            <a:xfrm>
              <a:off x="184971" y="101893"/>
              <a:ext cx="4927598" cy="584775"/>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en-US" altLang="zh-CN" sz="3200" b="1" kern="0" dirty="0">
                  <a:gradFill>
                    <a:gsLst>
                      <a:gs pos="0">
                        <a:schemeClr val="tx1">
                          <a:lumMod val="95000"/>
                          <a:lumOff val="5000"/>
                        </a:schemeClr>
                      </a:gs>
                      <a:gs pos="100000">
                        <a:schemeClr val="tx1">
                          <a:lumMod val="75000"/>
                          <a:lumOff val="25000"/>
                        </a:schemeClr>
                      </a:gs>
                    </a:gsLst>
                    <a:lin ang="5400000" scaled="1"/>
                  </a:gradFill>
                </a:rPr>
                <a:t>01. </a:t>
              </a:r>
              <a:r>
                <a:rPr lang="zh-CN" altLang="en-US" sz="3200" b="1" kern="0" dirty="0">
                  <a:gradFill>
                    <a:gsLst>
                      <a:gs pos="0">
                        <a:schemeClr val="tx1">
                          <a:lumMod val="95000"/>
                          <a:lumOff val="5000"/>
                        </a:schemeClr>
                      </a:gs>
                      <a:gs pos="100000">
                        <a:schemeClr val="tx1">
                          <a:lumMod val="75000"/>
                          <a:lumOff val="25000"/>
                        </a:schemeClr>
                      </a:gs>
                    </a:gsLst>
                    <a:lin ang="5400000" scaled="1"/>
                  </a:gradFill>
                </a:rPr>
                <a:t>工作回顾</a:t>
              </a:r>
            </a:p>
          </p:txBody>
        </p:sp>
        <p:sp>
          <p:nvSpPr>
            <p:cNvPr id="12" name="文本框 11">
              <a:extLst>
                <a:ext uri="{FF2B5EF4-FFF2-40B4-BE49-F238E27FC236}">
                  <a16:creationId xmlns="" xmlns:a16="http://schemas.microsoft.com/office/drawing/2014/main" id="{8E913839-9561-4D97-8268-A844D303D7BC}"/>
                </a:ext>
              </a:extLst>
            </p:cNvPr>
            <p:cNvSpPr txBox="1"/>
            <p:nvPr/>
          </p:nvSpPr>
          <p:spPr>
            <a:xfrm>
              <a:off x="184971" y="599231"/>
              <a:ext cx="3765182" cy="246221"/>
            </a:xfrm>
            <a:prstGeom prst="rect">
              <a:avLst/>
            </a:prstGeom>
            <a:noFill/>
          </p:spPr>
          <p:txBody>
            <a:bodyPr>
              <a:spAutoFit/>
              <a:scene3d>
                <a:camera prst="orthographicFront"/>
                <a:lightRig rig="threePt" dir="t"/>
              </a:scene3d>
              <a:sp3d contourW="12700"/>
            </a:bodyPr>
            <a:lstStyle/>
            <a:p>
              <a:pPr eaLnBrk="1" fontAlgn="auto" hangingPunct="1">
                <a:spcBef>
                  <a:spcPts val="0"/>
                </a:spcBef>
                <a:spcAft>
                  <a:spcPts val="0"/>
                </a:spcAft>
                <a:defRPr/>
              </a:pPr>
              <a:r>
                <a:rPr lang="en-US" altLang="zh-CN" sz="1000" dirty="0">
                  <a:gradFill>
                    <a:gsLst>
                      <a:gs pos="0">
                        <a:schemeClr val="tx1">
                          <a:lumMod val="50000"/>
                          <a:lumOff val="50000"/>
                        </a:schemeClr>
                      </a:gs>
                      <a:gs pos="100000">
                        <a:schemeClr val="bg1">
                          <a:lumMod val="75000"/>
                        </a:schemeClr>
                      </a:gs>
                    </a:gsLst>
                    <a:lin ang="5400000" scaled="1"/>
                  </a:gradFill>
                  <a:latin typeface="Century Gothic" panose="020B0502020202020204" pitchFamily="34" charset="0"/>
                  <a:ea typeface="+mn-ea"/>
                </a:rPr>
                <a:t>The user can demonstrate on a projector or computer</a:t>
              </a:r>
            </a:p>
          </p:txBody>
        </p:sp>
      </p:grpSp>
      <p:sp>
        <p:nvSpPr>
          <p:cNvPr id="18" name="文本框 7">
            <a:extLst>
              <a:ext uri="{FF2B5EF4-FFF2-40B4-BE49-F238E27FC236}">
                <a16:creationId xmlns="" xmlns:a16="http://schemas.microsoft.com/office/drawing/2014/main" id="{FB279BB9-CD8E-47D1-BCF7-6167CC09F1DF}"/>
              </a:ext>
            </a:extLst>
          </p:cNvPr>
          <p:cNvSpPr txBox="1"/>
          <p:nvPr/>
        </p:nvSpPr>
        <p:spPr>
          <a:xfrm>
            <a:off x="1994402" y="3753305"/>
            <a:ext cx="1366424"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1600" b="1" kern="0" dirty="0">
                <a:gradFill>
                  <a:gsLst>
                    <a:gs pos="0">
                      <a:schemeClr val="bg1"/>
                    </a:gs>
                    <a:gs pos="100000">
                      <a:schemeClr val="bg1">
                        <a:lumMod val="95000"/>
                      </a:schemeClr>
                    </a:gs>
                  </a:gsLst>
                  <a:lin ang="5400000" scaled="1"/>
                </a:gradFill>
              </a:rPr>
              <a:t>文字输入</a:t>
            </a:r>
          </a:p>
        </p:txBody>
      </p:sp>
      <p:sp>
        <p:nvSpPr>
          <p:cNvPr id="19" name="文本框 7">
            <a:extLst>
              <a:ext uri="{FF2B5EF4-FFF2-40B4-BE49-F238E27FC236}">
                <a16:creationId xmlns="" xmlns:a16="http://schemas.microsoft.com/office/drawing/2014/main" id="{59770977-F6A3-4A33-9609-C09129B43975}"/>
              </a:ext>
            </a:extLst>
          </p:cNvPr>
          <p:cNvSpPr txBox="1"/>
          <p:nvPr/>
        </p:nvSpPr>
        <p:spPr>
          <a:xfrm>
            <a:off x="3703595" y="3753305"/>
            <a:ext cx="1366424"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1600" b="1" kern="0" dirty="0">
                <a:gradFill>
                  <a:gsLst>
                    <a:gs pos="0">
                      <a:schemeClr val="bg1"/>
                    </a:gs>
                    <a:gs pos="100000">
                      <a:schemeClr val="bg1">
                        <a:lumMod val="95000"/>
                      </a:schemeClr>
                    </a:gs>
                  </a:gsLst>
                  <a:lin ang="5400000" scaled="1"/>
                </a:gradFill>
              </a:rPr>
              <a:t>文字输入</a:t>
            </a:r>
          </a:p>
        </p:txBody>
      </p:sp>
      <p:sp>
        <p:nvSpPr>
          <p:cNvPr id="20" name="文本框 7">
            <a:extLst>
              <a:ext uri="{FF2B5EF4-FFF2-40B4-BE49-F238E27FC236}">
                <a16:creationId xmlns="" xmlns:a16="http://schemas.microsoft.com/office/drawing/2014/main" id="{1C59EC1D-D391-4EB9-A88C-340BA6C8E948}"/>
              </a:ext>
            </a:extLst>
          </p:cNvPr>
          <p:cNvSpPr txBox="1"/>
          <p:nvPr/>
        </p:nvSpPr>
        <p:spPr>
          <a:xfrm>
            <a:off x="5412789" y="3753305"/>
            <a:ext cx="1366424"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1600" b="1" kern="0" dirty="0">
                <a:gradFill>
                  <a:gsLst>
                    <a:gs pos="0">
                      <a:schemeClr val="bg1"/>
                    </a:gs>
                    <a:gs pos="100000">
                      <a:schemeClr val="bg1">
                        <a:lumMod val="95000"/>
                      </a:schemeClr>
                    </a:gs>
                  </a:gsLst>
                  <a:lin ang="5400000" scaled="1"/>
                </a:gradFill>
              </a:rPr>
              <a:t>文字输入</a:t>
            </a:r>
          </a:p>
        </p:txBody>
      </p:sp>
      <p:sp>
        <p:nvSpPr>
          <p:cNvPr id="21" name="文本框 7">
            <a:extLst>
              <a:ext uri="{FF2B5EF4-FFF2-40B4-BE49-F238E27FC236}">
                <a16:creationId xmlns="" xmlns:a16="http://schemas.microsoft.com/office/drawing/2014/main" id="{00E203E1-EECD-49C1-A5C1-8D2501AF3BCD}"/>
              </a:ext>
            </a:extLst>
          </p:cNvPr>
          <p:cNvSpPr txBox="1"/>
          <p:nvPr/>
        </p:nvSpPr>
        <p:spPr>
          <a:xfrm>
            <a:off x="7121982" y="3753305"/>
            <a:ext cx="1366424"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1600" b="1" kern="0" dirty="0">
                <a:gradFill>
                  <a:gsLst>
                    <a:gs pos="0">
                      <a:schemeClr val="bg1"/>
                    </a:gs>
                    <a:gs pos="100000">
                      <a:schemeClr val="bg1">
                        <a:lumMod val="95000"/>
                      </a:schemeClr>
                    </a:gs>
                  </a:gsLst>
                  <a:lin ang="5400000" scaled="1"/>
                </a:gradFill>
              </a:rPr>
              <a:t>文字输入</a:t>
            </a:r>
          </a:p>
        </p:txBody>
      </p:sp>
      <p:sp>
        <p:nvSpPr>
          <p:cNvPr id="22" name="文本框 7">
            <a:extLst>
              <a:ext uri="{FF2B5EF4-FFF2-40B4-BE49-F238E27FC236}">
                <a16:creationId xmlns="" xmlns:a16="http://schemas.microsoft.com/office/drawing/2014/main" id="{1A786E9B-E5A3-44D6-A486-9BC994CFFD2A}"/>
              </a:ext>
            </a:extLst>
          </p:cNvPr>
          <p:cNvSpPr txBox="1"/>
          <p:nvPr/>
        </p:nvSpPr>
        <p:spPr>
          <a:xfrm>
            <a:off x="8831175" y="3753305"/>
            <a:ext cx="1366424"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1600" b="1" kern="0" dirty="0">
                <a:gradFill>
                  <a:gsLst>
                    <a:gs pos="0">
                      <a:schemeClr val="bg1"/>
                    </a:gs>
                    <a:gs pos="100000">
                      <a:schemeClr val="bg1">
                        <a:lumMod val="95000"/>
                      </a:schemeClr>
                    </a:gs>
                  </a:gsLst>
                  <a:lin ang="5400000" scaled="1"/>
                </a:gradFill>
              </a:rPr>
              <a:t>文字输入</a:t>
            </a:r>
          </a:p>
        </p:txBody>
      </p:sp>
      <p:sp>
        <p:nvSpPr>
          <p:cNvPr id="23" name="矩形 22">
            <a:extLst>
              <a:ext uri="{FF2B5EF4-FFF2-40B4-BE49-F238E27FC236}">
                <a16:creationId xmlns="" xmlns:a16="http://schemas.microsoft.com/office/drawing/2014/main" id="{A92BEB91-5524-48E7-88F0-E534C7558E61}"/>
              </a:ext>
            </a:extLst>
          </p:cNvPr>
          <p:cNvSpPr/>
          <p:nvPr/>
        </p:nvSpPr>
        <p:spPr>
          <a:xfrm>
            <a:off x="4092575" y="657225"/>
            <a:ext cx="6769100" cy="936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矩形 23">
            <a:extLst>
              <a:ext uri="{FF2B5EF4-FFF2-40B4-BE49-F238E27FC236}">
                <a16:creationId xmlns="" xmlns:a16="http://schemas.microsoft.com/office/drawing/2014/main" id="{E245A350-D1B0-4108-903F-6259ADA491BD}"/>
              </a:ext>
            </a:extLst>
          </p:cNvPr>
          <p:cNvSpPr/>
          <p:nvPr/>
        </p:nvSpPr>
        <p:spPr>
          <a:xfrm>
            <a:off x="11020425" y="657225"/>
            <a:ext cx="433388" cy="9366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矩形 24">
            <a:extLst>
              <a:ext uri="{FF2B5EF4-FFF2-40B4-BE49-F238E27FC236}">
                <a16:creationId xmlns="" xmlns:a16="http://schemas.microsoft.com/office/drawing/2014/main" id="{1A4F59EE-FB87-482D-AA6D-07B8A3B0E241}"/>
              </a:ext>
            </a:extLst>
          </p:cNvPr>
          <p:cNvSpPr/>
          <p:nvPr/>
        </p:nvSpPr>
        <p:spPr>
          <a:xfrm>
            <a:off x="11612563" y="657225"/>
            <a:ext cx="431800" cy="9366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additive="base">
                                        <p:cTn id="7" dur="500" fill="hold"/>
                                        <p:tgtEl>
                                          <p:spTgt spid="93"/>
                                        </p:tgtEl>
                                        <p:attrNameLst>
                                          <p:attrName>ppt_x</p:attrName>
                                        </p:attrNameLst>
                                      </p:cBhvr>
                                      <p:tavLst>
                                        <p:tav tm="0">
                                          <p:val>
                                            <p:strVal val="1+#ppt_w/2"/>
                                          </p:val>
                                        </p:tav>
                                        <p:tav tm="100000">
                                          <p:val>
                                            <p:strVal val="#ppt_x"/>
                                          </p:val>
                                        </p:tav>
                                      </p:tavLst>
                                    </p:anim>
                                    <p:anim calcmode="lin" valueType="num">
                                      <p:cBhvr additive="base">
                                        <p:cTn id="8" dur="500" fill="hold"/>
                                        <p:tgtEl>
                                          <p:spTgt spid="9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94"/>
                                        </p:tgtEl>
                                        <p:attrNameLst>
                                          <p:attrName>style.visibility</p:attrName>
                                        </p:attrNameLst>
                                      </p:cBhvr>
                                      <p:to>
                                        <p:strVal val="visible"/>
                                      </p:to>
                                    </p:set>
                                    <p:anim calcmode="lin" valueType="num">
                                      <p:cBhvr additive="base">
                                        <p:cTn id="11" dur="500" fill="hold"/>
                                        <p:tgtEl>
                                          <p:spTgt spid="94"/>
                                        </p:tgtEl>
                                        <p:attrNameLst>
                                          <p:attrName>ppt_x</p:attrName>
                                        </p:attrNameLst>
                                      </p:cBhvr>
                                      <p:tavLst>
                                        <p:tav tm="0">
                                          <p:val>
                                            <p:strVal val="1+#ppt_w/2"/>
                                          </p:val>
                                        </p:tav>
                                        <p:tav tm="100000">
                                          <p:val>
                                            <p:strVal val="#ppt_x"/>
                                          </p:val>
                                        </p:tav>
                                      </p:tavLst>
                                    </p:anim>
                                    <p:anim calcmode="lin" valueType="num">
                                      <p:cBhvr additive="base">
                                        <p:cTn id="12" dur="500" fill="hold"/>
                                        <p:tgtEl>
                                          <p:spTgt spid="9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95"/>
                                        </p:tgtEl>
                                        <p:attrNameLst>
                                          <p:attrName>style.visibility</p:attrName>
                                        </p:attrNameLst>
                                      </p:cBhvr>
                                      <p:to>
                                        <p:strVal val="visible"/>
                                      </p:to>
                                    </p:set>
                                    <p:anim calcmode="lin" valueType="num">
                                      <p:cBhvr additive="base">
                                        <p:cTn id="15" dur="500" fill="hold"/>
                                        <p:tgtEl>
                                          <p:spTgt spid="95"/>
                                        </p:tgtEl>
                                        <p:attrNameLst>
                                          <p:attrName>ppt_x</p:attrName>
                                        </p:attrNameLst>
                                      </p:cBhvr>
                                      <p:tavLst>
                                        <p:tav tm="0">
                                          <p:val>
                                            <p:strVal val="1+#ppt_w/2"/>
                                          </p:val>
                                        </p:tav>
                                        <p:tav tm="100000">
                                          <p:val>
                                            <p:strVal val="#ppt_x"/>
                                          </p:val>
                                        </p:tav>
                                      </p:tavLst>
                                    </p:anim>
                                    <p:anim calcmode="lin" valueType="num">
                                      <p:cBhvr additive="base">
                                        <p:cTn id="16" dur="500" fill="hold"/>
                                        <p:tgtEl>
                                          <p:spTgt spid="9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96"/>
                                        </p:tgtEl>
                                        <p:attrNameLst>
                                          <p:attrName>style.visibility</p:attrName>
                                        </p:attrNameLst>
                                      </p:cBhvr>
                                      <p:to>
                                        <p:strVal val="visible"/>
                                      </p:to>
                                    </p:set>
                                    <p:anim calcmode="lin" valueType="num">
                                      <p:cBhvr additive="base">
                                        <p:cTn id="19" dur="500" fill="hold"/>
                                        <p:tgtEl>
                                          <p:spTgt spid="96"/>
                                        </p:tgtEl>
                                        <p:attrNameLst>
                                          <p:attrName>ppt_x</p:attrName>
                                        </p:attrNameLst>
                                      </p:cBhvr>
                                      <p:tavLst>
                                        <p:tav tm="0">
                                          <p:val>
                                            <p:strVal val="1+#ppt_w/2"/>
                                          </p:val>
                                        </p:tav>
                                        <p:tav tm="100000">
                                          <p:val>
                                            <p:strVal val="#ppt_x"/>
                                          </p:val>
                                        </p:tav>
                                      </p:tavLst>
                                    </p:anim>
                                    <p:anim calcmode="lin" valueType="num">
                                      <p:cBhvr additive="base">
                                        <p:cTn id="20" dur="500" fill="hold"/>
                                        <p:tgtEl>
                                          <p:spTgt spid="9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97"/>
                                        </p:tgtEl>
                                        <p:attrNameLst>
                                          <p:attrName>style.visibility</p:attrName>
                                        </p:attrNameLst>
                                      </p:cBhvr>
                                      <p:to>
                                        <p:strVal val="visible"/>
                                      </p:to>
                                    </p:set>
                                    <p:anim calcmode="lin" valueType="num">
                                      <p:cBhvr additive="base">
                                        <p:cTn id="23" dur="500" fill="hold"/>
                                        <p:tgtEl>
                                          <p:spTgt spid="97"/>
                                        </p:tgtEl>
                                        <p:attrNameLst>
                                          <p:attrName>ppt_x</p:attrName>
                                        </p:attrNameLst>
                                      </p:cBhvr>
                                      <p:tavLst>
                                        <p:tav tm="0">
                                          <p:val>
                                            <p:strVal val="1+#ppt_w/2"/>
                                          </p:val>
                                        </p:tav>
                                        <p:tav tm="100000">
                                          <p:val>
                                            <p:strVal val="#ppt_x"/>
                                          </p:val>
                                        </p:tav>
                                      </p:tavLst>
                                    </p:anim>
                                    <p:anim calcmode="lin" valueType="num">
                                      <p:cBhvr additive="base">
                                        <p:cTn id="24" dur="500" fill="hold"/>
                                        <p:tgtEl>
                                          <p:spTgt spid="97"/>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98"/>
                                        </p:tgtEl>
                                        <p:attrNameLst>
                                          <p:attrName>style.visibility</p:attrName>
                                        </p:attrNameLst>
                                      </p:cBhvr>
                                      <p:to>
                                        <p:strVal val="visible"/>
                                      </p:to>
                                    </p:set>
                                    <p:anim calcmode="lin" valueType="num">
                                      <p:cBhvr additive="base">
                                        <p:cTn id="27" dur="500" fill="hold"/>
                                        <p:tgtEl>
                                          <p:spTgt spid="98"/>
                                        </p:tgtEl>
                                        <p:attrNameLst>
                                          <p:attrName>ppt_x</p:attrName>
                                        </p:attrNameLst>
                                      </p:cBhvr>
                                      <p:tavLst>
                                        <p:tav tm="0">
                                          <p:val>
                                            <p:strVal val="1+#ppt_w/2"/>
                                          </p:val>
                                        </p:tav>
                                        <p:tav tm="100000">
                                          <p:val>
                                            <p:strVal val="#ppt_x"/>
                                          </p:val>
                                        </p:tav>
                                      </p:tavLst>
                                    </p:anim>
                                    <p:anim calcmode="lin" valueType="num">
                                      <p:cBhvr additive="base">
                                        <p:cTn id="28" dur="500" fill="hold"/>
                                        <p:tgtEl>
                                          <p:spTgt spid="98"/>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99"/>
                                        </p:tgtEl>
                                        <p:attrNameLst>
                                          <p:attrName>style.visibility</p:attrName>
                                        </p:attrNameLst>
                                      </p:cBhvr>
                                      <p:to>
                                        <p:strVal val="visible"/>
                                      </p:to>
                                    </p:set>
                                    <p:anim calcmode="lin" valueType="num">
                                      <p:cBhvr additive="base">
                                        <p:cTn id="31" dur="500" fill="hold"/>
                                        <p:tgtEl>
                                          <p:spTgt spid="99"/>
                                        </p:tgtEl>
                                        <p:attrNameLst>
                                          <p:attrName>ppt_x</p:attrName>
                                        </p:attrNameLst>
                                      </p:cBhvr>
                                      <p:tavLst>
                                        <p:tav tm="0">
                                          <p:val>
                                            <p:strVal val="1+#ppt_w/2"/>
                                          </p:val>
                                        </p:tav>
                                        <p:tav tm="100000">
                                          <p:val>
                                            <p:strVal val="#ppt_x"/>
                                          </p:val>
                                        </p:tav>
                                      </p:tavLst>
                                    </p:anim>
                                    <p:anim calcmode="lin" valueType="num">
                                      <p:cBhvr additive="base">
                                        <p:cTn id="32" dur="500" fill="hold"/>
                                        <p:tgtEl>
                                          <p:spTgt spid="99"/>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00"/>
                                        </p:tgtEl>
                                        <p:attrNameLst>
                                          <p:attrName>style.visibility</p:attrName>
                                        </p:attrNameLst>
                                      </p:cBhvr>
                                      <p:to>
                                        <p:strVal val="visible"/>
                                      </p:to>
                                    </p:set>
                                    <p:anim calcmode="lin" valueType="num">
                                      <p:cBhvr additive="base">
                                        <p:cTn id="35" dur="500" fill="hold"/>
                                        <p:tgtEl>
                                          <p:spTgt spid="100"/>
                                        </p:tgtEl>
                                        <p:attrNameLst>
                                          <p:attrName>ppt_x</p:attrName>
                                        </p:attrNameLst>
                                      </p:cBhvr>
                                      <p:tavLst>
                                        <p:tav tm="0">
                                          <p:val>
                                            <p:strVal val="1+#ppt_w/2"/>
                                          </p:val>
                                        </p:tav>
                                        <p:tav tm="100000">
                                          <p:val>
                                            <p:strVal val="#ppt_x"/>
                                          </p:val>
                                        </p:tav>
                                      </p:tavLst>
                                    </p:anim>
                                    <p:anim calcmode="lin" valueType="num">
                                      <p:cBhvr additive="base">
                                        <p:cTn id="36" dur="500" fill="hold"/>
                                        <p:tgtEl>
                                          <p:spTgt spid="100"/>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101"/>
                                        </p:tgtEl>
                                        <p:attrNameLst>
                                          <p:attrName>style.visibility</p:attrName>
                                        </p:attrNameLst>
                                      </p:cBhvr>
                                      <p:to>
                                        <p:strVal val="visible"/>
                                      </p:to>
                                    </p:set>
                                    <p:anim calcmode="lin" valueType="num">
                                      <p:cBhvr additive="base">
                                        <p:cTn id="39" dur="500" fill="hold"/>
                                        <p:tgtEl>
                                          <p:spTgt spid="101"/>
                                        </p:tgtEl>
                                        <p:attrNameLst>
                                          <p:attrName>ppt_x</p:attrName>
                                        </p:attrNameLst>
                                      </p:cBhvr>
                                      <p:tavLst>
                                        <p:tav tm="0">
                                          <p:val>
                                            <p:strVal val="1+#ppt_w/2"/>
                                          </p:val>
                                        </p:tav>
                                        <p:tav tm="100000">
                                          <p:val>
                                            <p:strVal val="#ppt_x"/>
                                          </p:val>
                                        </p:tav>
                                      </p:tavLst>
                                    </p:anim>
                                    <p:anim calcmode="lin" valueType="num">
                                      <p:cBhvr additive="base">
                                        <p:cTn id="40" dur="500" fill="hold"/>
                                        <p:tgtEl>
                                          <p:spTgt spid="101"/>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102"/>
                                        </p:tgtEl>
                                        <p:attrNameLst>
                                          <p:attrName>style.visibility</p:attrName>
                                        </p:attrNameLst>
                                      </p:cBhvr>
                                      <p:to>
                                        <p:strVal val="visible"/>
                                      </p:to>
                                    </p:set>
                                    <p:anim calcmode="lin" valueType="num">
                                      <p:cBhvr additive="base">
                                        <p:cTn id="43" dur="500" fill="hold"/>
                                        <p:tgtEl>
                                          <p:spTgt spid="102"/>
                                        </p:tgtEl>
                                        <p:attrNameLst>
                                          <p:attrName>ppt_x</p:attrName>
                                        </p:attrNameLst>
                                      </p:cBhvr>
                                      <p:tavLst>
                                        <p:tav tm="0">
                                          <p:val>
                                            <p:strVal val="1+#ppt_w/2"/>
                                          </p:val>
                                        </p:tav>
                                        <p:tav tm="100000">
                                          <p:val>
                                            <p:strVal val="#ppt_x"/>
                                          </p:val>
                                        </p:tav>
                                      </p:tavLst>
                                    </p:anim>
                                    <p:anim calcmode="lin" valueType="num">
                                      <p:cBhvr additive="base">
                                        <p:cTn id="44" dur="500" fill="hold"/>
                                        <p:tgtEl>
                                          <p:spTgt spid="102"/>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1+#ppt_w/2"/>
                                          </p:val>
                                        </p:tav>
                                        <p:tav tm="100000">
                                          <p:val>
                                            <p:strVal val="#ppt_x"/>
                                          </p:val>
                                        </p:tav>
                                      </p:tavLst>
                                    </p:anim>
                                    <p:anim calcmode="lin" valueType="num">
                                      <p:cBhvr additive="base">
                                        <p:cTn id="48" dur="500" fill="hold"/>
                                        <p:tgtEl>
                                          <p:spTgt spid="18"/>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1+#ppt_w/2"/>
                                          </p:val>
                                        </p:tav>
                                        <p:tav tm="100000">
                                          <p:val>
                                            <p:strVal val="#ppt_x"/>
                                          </p:val>
                                        </p:tav>
                                      </p:tavLst>
                                    </p:anim>
                                    <p:anim calcmode="lin" valueType="num">
                                      <p:cBhvr additive="base">
                                        <p:cTn id="52" dur="500" fill="hold"/>
                                        <p:tgtEl>
                                          <p:spTgt spid="19"/>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1+#ppt_w/2"/>
                                          </p:val>
                                        </p:tav>
                                        <p:tav tm="100000">
                                          <p:val>
                                            <p:strVal val="#ppt_x"/>
                                          </p:val>
                                        </p:tav>
                                      </p:tavLst>
                                    </p:anim>
                                    <p:anim calcmode="lin" valueType="num">
                                      <p:cBhvr additive="base">
                                        <p:cTn id="56" dur="500" fill="hold"/>
                                        <p:tgtEl>
                                          <p:spTgt spid="20"/>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1+#ppt_w/2"/>
                                          </p:val>
                                        </p:tav>
                                        <p:tav tm="100000">
                                          <p:val>
                                            <p:strVal val="#ppt_x"/>
                                          </p:val>
                                        </p:tav>
                                      </p:tavLst>
                                    </p:anim>
                                    <p:anim calcmode="lin" valueType="num">
                                      <p:cBhvr additive="base">
                                        <p:cTn id="60" dur="500" fill="hold"/>
                                        <p:tgtEl>
                                          <p:spTgt spid="21"/>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cBhvr additive="base">
                                        <p:cTn id="63" dur="500" fill="hold"/>
                                        <p:tgtEl>
                                          <p:spTgt spid="22"/>
                                        </p:tgtEl>
                                        <p:attrNameLst>
                                          <p:attrName>ppt_x</p:attrName>
                                        </p:attrNameLst>
                                      </p:cBhvr>
                                      <p:tavLst>
                                        <p:tav tm="0">
                                          <p:val>
                                            <p:strVal val="1+#ppt_w/2"/>
                                          </p:val>
                                        </p:tav>
                                        <p:tav tm="100000">
                                          <p:val>
                                            <p:strVal val="#ppt_x"/>
                                          </p:val>
                                        </p:tav>
                                      </p:tavLst>
                                    </p:anim>
                                    <p:anim calcmode="lin" valueType="num">
                                      <p:cBhvr additive="base">
                                        <p:cTn id="64" dur="500" fill="hold"/>
                                        <p:tgtEl>
                                          <p:spTgt spid="22"/>
                                        </p:tgtEl>
                                        <p:attrNameLst>
                                          <p:attrName>ppt_y</p:attrName>
                                        </p:attrNameLst>
                                      </p:cBhvr>
                                      <p:tavLst>
                                        <p:tav tm="0">
                                          <p:val>
                                            <p:strVal val="#ppt_y"/>
                                          </p:val>
                                        </p:tav>
                                        <p:tav tm="100000">
                                          <p:val>
                                            <p:strVal val="#ppt_y"/>
                                          </p:val>
                                        </p:tav>
                                      </p:tavLst>
                                    </p:anim>
                                  </p:childTnLst>
                                </p:cTn>
                              </p:par>
                            </p:childTnLst>
                          </p:cTn>
                        </p:par>
                        <p:par>
                          <p:cTn id="65" fill="hold">
                            <p:stCondLst>
                              <p:cond delay="500"/>
                            </p:stCondLst>
                            <p:childTnLst>
                              <p:par>
                                <p:cTn id="66" presetID="42" presetClass="entr" presetSubtype="0" fill="hold" grpId="0" nodeType="afterEffect">
                                  <p:stCondLst>
                                    <p:cond delay="0"/>
                                  </p:stCondLst>
                                  <p:childTnLst>
                                    <p:set>
                                      <p:cBhvr>
                                        <p:cTn id="67" dur="1" fill="hold">
                                          <p:stCondLst>
                                            <p:cond delay="0"/>
                                          </p:stCondLst>
                                        </p:cTn>
                                        <p:tgtEl>
                                          <p:spTgt spid="9"/>
                                        </p:tgtEl>
                                        <p:attrNameLst>
                                          <p:attrName>style.visibility</p:attrName>
                                        </p:attrNameLst>
                                      </p:cBhvr>
                                      <p:to>
                                        <p:strVal val="visible"/>
                                      </p:to>
                                    </p:set>
                                    <p:animEffect transition="in" filter="fade">
                                      <p:cBhvr>
                                        <p:cTn id="68" dur="1000"/>
                                        <p:tgtEl>
                                          <p:spTgt spid="9"/>
                                        </p:tgtEl>
                                      </p:cBhvr>
                                    </p:animEffect>
                                    <p:anim calcmode="lin" valueType="num">
                                      <p:cBhvr>
                                        <p:cTn id="69" dur="1000" fill="hold"/>
                                        <p:tgtEl>
                                          <p:spTgt spid="9"/>
                                        </p:tgtEl>
                                        <p:attrNameLst>
                                          <p:attrName>ppt_x</p:attrName>
                                        </p:attrNameLst>
                                      </p:cBhvr>
                                      <p:tavLst>
                                        <p:tav tm="0">
                                          <p:val>
                                            <p:strVal val="#ppt_x"/>
                                          </p:val>
                                        </p:tav>
                                        <p:tav tm="100000">
                                          <p:val>
                                            <p:strVal val="#ppt_x"/>
                                          </p:val>
                                        </p:tav>
                                      </p:tavLst>
                                    </p:anim>
                                    <p:anim calcmode="lin" valueType="num">
                                      <p:cBhvr>
                                        <p:cTn id="7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9" grpId="0"/>
      <p:bldP spid="18" grpId="0"/>
      <p:bldP spid="19" grpId="0"/>
      <p:bldP spid="20" grpId="0"/>
      <p:bldP spid="21"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椭圆 1">
            <a:extLst>
              <a:ext uri="{FF2B5EF4-FFF2-40B4-BE49-F238E27FC236}">
                <a16:creationId xmlns="" xmlns:a16="http://schemas.microsoft.com/office/drawing/2014/main" id="{E80CB464-00CE-47B3-ABCD-CEEE35CEE396}"/>
              </a:ext>
            </a:extLst>
          </p:cNvPr>
          <p:cNvSpPr/>
          <p:nvPr/>
        </p:nvSpPr>
        <p:spPr>
          <a:xfrm>
            <a:off x="2039938" y="2760663"/>
            <a:ext cx="1346200" cy="1096962"/>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8697" h="495934">
                <a:moveTo>
                  <a:pt x="274757" y="203328"/>
                </a:moveTo>
                <a:cubicBezTo>
                  <a:pt x="262375" y="203328"/>
                  <a:pt x="252305" y="213383"/>
                  <a:pt x="252305" y="225746"/>
                </a:cubicBezTo>
                <a:cubicBezTo>
                  <a:pt x="252305" y="238110"/>
                  <a:pt x="262375" y="248164"/>
                  <a:pt x="274757" y="248164"/>
                </a:cubicBezTo>
                <a:lnTo>
                  <a:pt x="505837" y="248164"/>
                </a:lnTo>
                <a:cubicBezTo>
                  <a:pt x="518219" y="248164"/>
                  <a:pt x="528289" y="238110"/>
                  <a:pt x="528289" y="225746"/>
                </a:cubicBezTo>
                <a:cubicBezTo>
                  <a:pt x="528289" y="213383"/>
                  <a:pt x="518219" y="203328"/>
                  <a:pt x="505837" y="203328"/>
                </a:cubicBezTo>
                <a:close/>
                <a:moveTo>
                  <a:pt x="274757" y="85949"/>
                </a:moveTo>
                <a:cubicBezTo>
                  <a:pt x="262375" y="85949"/>
                  <a:pt x="252305" y="95929"/>
                  <a:pt x="252305" y="108293"/>
                </a:cubicBezTo>
                <a:cubicBezTo>
                  <a:pt x="252305" y="120656"/>
                  <a:pt x="262375" y="130711"/>
                  <a:pt x="274757" y="130711"/>
                </a:cubicBezTo>
                <a:lnTo>
                  <a:pt x="505837" y="130711"/>
                </a:lnTo>
                <a:cubicBezTo>
                  <a:pt x="518219" y="130711"/>
                  <a:pt x="528289" y="120656"/>
                  <a:pt x="528289" y="108293"/>
                </a:cubicBezTo>
                <a:cubicBezTo>
                  <a:pt x="528289" y="95929"/>
                  <a:pt x="518219" y="85949"/>
                  <a:pt x="505837" y="85949"/>
                </a:cubicBezTo>
                <a:close/>
                <a:moveTo>
                  <a:pt x="36405" y="60757"/>
                </a:moveTo>
                <a:lnTo>
                  <a:pt x="135995" y="60757"/>
                </a:lnTo>
                <a:lnTo>
                  <a:pt x="135995" y="146720"/>
                </a:lnTo>
                <a:lnTo>
                  <a:pt x="102873" y="146720"/>
                </a:lnTo>
                <a:cubicBezTo>
                  <a:pt x="90490" y="146720"/>
                  <a:pt x="80419" y="156702"/>
                  <a:pt x="80419" y="169067"/>
                </a:cubicBezTo>
                <a:cubicBezTo>
                  <a:pt x="80419" y="181433"/>
                  <a:pt x="90490" y="191489"/>
                  <a:pt x="102873" y="191489"/>
                </a:cubicBezTo>
                <a:lnTo>
                  <a:pt x="135995" y="191489"/>
                </a:lnTo>
                <a:lnTo>
                  <a:pt x="135995" y="264118"/>
                </a:lnTo>
                <a:lnTo>
                  <a:pt x="102873" y="264118"/>
                </a:lnTo>
                <a:cubicBezTo>
                  <a:pt x="90490" y="264118"/>
                  <a:pt x="80419" y="274174"/>
                  <a:pt x="80419" y="286540"/>
                </a:cubicBezTo>
                <a:cubicBezTo>
                  <a:pt x="80419" y="298905"/>
                  <a:pt x="90490" y="308961"/>
                  <a:pt x="102873" y="308961"/>
                </a:cubicBezTo>
                <a:lnTo>
                  <a:pt x="136816" y="308961"/>
                </a:lnTo>
                <a:cubicBezTo>
                  <a:pt x="142262" y="343451"/>
                  <a:pt x="172176" y="369970"/>
                  <a:pt x="208208" y="369970"/>
                </a:cubicBezTo>
                <a:lnTo>
                  <a:pt x="430515" y="369970"/>
                </a:lnTo>
                <a:lnTo>
                  <a:pt x="433201" y="374439"/>
                </a:lnTo>
                <a:cubicBezTo>
                  <a:pt x="427308" y="386507"/>
                  <a:pt x="414924" y="394850"/>
                  <a:pt x="400526" y="394850"/>
                </a:cubicBezTo>
                <a:lnTo>
                  <a:pt x="157779" y="394850"/>
                </a:lnTo>
                <a:lnTo>
                  <a:pt x="103022" y="487144"/>
                </a:lnTo>
                <a:cubicBezTo>
                  <a:pt x="99665" y="492731"/>
                  <a:pt x="93772" y="495934"/>
                  <a:pt x="87580" y="495934"/>
                </a:cubicBezTo>
                <a:cubicBezTo>
                  <a:pt x="85939" y="495934"/>
                  <a:pt x="84372" y="495711"/>
                  <a:pt x="82806" y="495264"/>
                </a:cubicBezTo>
                <a:cubicBezTo>
                  <a:pt x="74973" y="493178"/>
                  <a:pt x="69602" y="486101"/>
                  <a:pt x="69602" y="477982"/>
                </a:cubicBezTo>
                <a:lnTo>
                  <a:pt x="69602" y="394850"/>
                </a:lnTo>
                <a:lnTo>
                  <a:pt x="36405" y="394850"/>
                </a:lnTo>
                <a:cubicBezTo>
                  <a:pt x="16263" y="394850"/>
                  <a:pt x="0" y="378611"/>
                  <a:pt x="0" y="358572"/>
                </a:cubicBezTo>
                <a:lnTo>
                  <a:pt x="0" y="97034"/>
                </a:lnTo>
                <a:cubicBezTo>
                  <a:pt x="0" y="76996"/>
                  <a:pt x="16263" y="60757"/>
                  <a:pt x="36405" y="60757"/>
                </a:cubicBezTo>
                <a:close/>
                <a:moveTo>
                  <a:pt x="208222" y="0"/>
                </a:moveTo>
                <a:lnTo>
                  <a:pt x="572297" y="0"/>
                </a:lnTo>
                <a:cubicBezTo>
                  <a:pt x="592436" y="0"/>
                  <a:pt x="608697" y="16236"/>
                  <a:pt x="608697" y="36346"/>
                </a:cubicBezTo>
                <a:lnTo>
                  <a:pt x="608697" y="297768"/>
                </a:lnTo>
                <a:cubicBezTo>
                  <a:pt x="608697" y="317802"/>
                  <a:pt x="592436" y="334039"/>
                  <a:pt x="572297" y="334039"/>
                </a:cubicBezTo>
                <a:lnTo>
                  <a:pt x="539104" y="334039"/>
                </a:lnTo>
                <a:lnTo>
                  <a:pt x="539104" y="417232"/>
                </a:lnTo>
                <a:cubicBezTo>
                  <a:pt x="539104" y="425276"/>
                  <a:pt x="533734" y="432351"/>
                  <a:pt x="525902" y="434511"/>
                </a:cubicBezTo>
                <a:cubicBezTo>
                  <a:pt x="524336" y="434884"/>
                  <a:pt x="522769" y="435107"/>
                  <a:pt x="521203" y="435107"/>
                </a:cubicBezTo>
                <a:cubicBezTo>
                  <a:pt x="514937" y="435107"/>
                  <a:pt x="509045" y="431904"/>
                  <a:pt x="505763" y="426318"/>
                </a:cubicBezTo>
                <a:lnTo>
                  <a:pt x="450939" y="334039"/>
                </a:lnTo>
                <a:lnTo>
                  <a:pt x="208222" y="334039"/>
                </a:lnTo>
                <a:cubicBezTo>
                  <a:pt x="188158" y="334039"/>
                  <a:pt x="171897" y="317802"/>
                  <a:pt x="171897" y="297768"/>
                </a:cubicBezTo>
                <a:lnTo>
                  <a:pt x="171897" y="36346"/>
                </a:lnTo>
                <a:cubicBezTo>
                  <a:pt x="171897" y="16236"/>
                  <a:pt x="188158" y="0"/>
                  <a:pt x="208222"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nvGrpSpPr>
          <p:cNvPr id="16387" name="组合 2">
            <a:extLst>
              <a:ext uri="{FF2B5EF4-FFF2-40B4-BE49-F238E27FC236}">
                <a16:creationId xmlns="" xmlns:a16="http://schemas.microsoft.com/office/drawing/2014/main" id="{11F8FFF1-E0EA-4BFD-A2C5-E76BFAE8E0F7}"/>
              </a:ext>
            </a:extLst>
          </p:cNvPr>
          <p:cNvGrpSpPr>
            <a:grpSpLocks/>
          </p:cNvGrpSpPr>
          <p:nvPr/>
        </p:nvGrpSpPr>
        <p:grpSpPr bwMode="auto">
          <a:xfrm>
            <a:off x="1333500" y="4457700"/>
            <a:ext cx="2759075" cy="793750"/>
            <a:chOff x="8148326" y="1542824"/>
            <a:chExt cx="3349501" cy="794073"/>
          </a:xfrm>
        </p:grpSpPr>
        <p:sp>
          <p:nvSpPr>
            <p:cNvPr id="4" name="文本框 6">
              <a:extLst>
                <a:ext uri="{FF2B5EF4-FFF2-40B4-BE49-F238E27FC236}">
                  <a16:creationId xmlns="" xmlns:a16="http://schemas.microsoft.com/office/drawing/2014/main" id="{B2E9417A-ABE2-47DF-ADD1-6EE7883C786E}"/>
                </a:ext>
              </a:extLst>
            </p:cNvPr>
            <p:cNvSpPr txBox="1"/>
            <p:nvPr/>
          </p:nvSpPr>
          <p:spPr>
            <a:xfrm>
              <a:off x="8148326" y="1864203"/>
              <a:ext cx="3349501" cy="472694"/>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defRPr/>
              </a:pPr>
              <a:r>
                <a:rPr lang="zh-CN" altLang="en-US" dirty="0">
                  <a:latin typeface="+mn-lt"/>
                  <a:ea typeface="+mn-ea"/>
                </a:rPr>
                <a:t>包图网提供全面且质优的多品类设计素材打破传统素材网站单向沟通的服务模式</a:t>
              </a:r>
            </a:p>
          </p:txBody>
        </p:sp>
        <p:sp>
          <p:nvSpPr>
            <p:cNvPr id="5" name="文本框 7">
              <a:extLst>
                <a:ext uri="{FF2B5EF4-FFF2-40B4-BE49-F238E27FC236}">
                  <a16:creationId xmlns="" xmlns:a16="http://schemas.microsoft.com/office/drawing/2014/main" id="{E0669349-3FC9-4E4F-8425-BFFAE4A5889C}"/>
                </a:ext>
              </a:extLst>
            </p:cNvPr>
            <p:cNvSpPr txBox="1"/>
            <p:nvPr/>
          </p:nvSpPr>
          <p:spPr>
            <a:xfrm>
              <a:off x="8947972" y="1542824"/>
              <a:ext cx="175020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sp>
        <p:nvSpPr>
          <p:cNvPr id="26" name="椭圆 7">
            <a:extLst>
              <a:ext uri="{FF2B5EF4-FFF2-40B4-BE49-F238E27FC236}">
                <a16:creationId xmlns="" xmlns:a16="http://schemas.microsoft.com/office/drawing/2014/main" id="{2D932ADA-41D7-4274-B7EB-2E20C1F7CB2F}"/>
              </a:ext>
            </a:extLst>
          </p:cNvPr>
          <p:cNvSpPr/>
          <p:nvPr/>
        </p:nvSpPr>
        <p:spPr>
          <a:xfrm>
            <a:off x="5480050" y="2678113"/>
            <a:ext cx="1346200" cy="1262062"/>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6933" h="568546">
                <a:moveTo>
                  <a:pt x="513822" y="475541"/>
                </a:moveTo>
                <a:cubicBezTo>
                  <a:pt x="565228" y="475541"/>
                  <a:pt x="606933" y="517199"/>
                  <a:pt x="606933" y="568546"/>
                </a:cubicBezTo>
                <a:lnTo>
                  <a:pt x="420711" y="568546"/>
                </a:lnTo>
                <a:cubicBezTo>
                  <a:pt x="420711" y="517199"/>
                  <a:pt x="462416" y="475541"/>
                  <a:pt x="513822" y="475541"/>
                </a:cubicBezTo>
                <a:close/>
                <a:moveTo>
                  <a:pt x="513822" y="342525"/>
                </a:moveTo>
                <a:cubicBezTo>
                  <a:pt x="539524" y="342525"/>
                  <a:pt x="560360" y="363345"/>
                  <a:pt x="560360" y="389028"/>
                </a:cubicBezTo>
                <a:cubicBezTo>
                  <a:pt x="560360" y="414711"/>
                  <a:pt x="539524" y="435531"/>
                  <a:pt x="513822" y="435531"/>
                </a:cubicBezTo>
                <a:cubicBezTo>
                  <a:pt x="488120" y="435531"/>
                  <a:pt x="467284" y="414711"/>
                  <a:pt x="467284" y="389028"/>
                </a:cubicBezTo>
                <a:cubicBezTo>
                  <a:pt x="467284" y="363345"/>
                  <a:pt x="488120" y="342525"/>
                  <a:pt x="513822" y="342525"/>
                </a:cubicBezTo>
                <a:close/>
                <a:moveTo>
                  <a:pt x="93126" y="304208"/>
                </a:moveTo>
                <a:cubicBezTo>
                  <a:pt x="144540" y="304208"/>
                  <a:pt x="186152" y="345866"/>
                  <a:pt x="186152" y="397213"/>
                </a:cubicBezTo>
                <a:lnTo>
                  <a:pt x="0" y="397213"/>
                </a:lnTo>
                <a:cubicBezTo>
                  <a:pt x="0" y="345866"/>
                  <a:pt x="41712" y="304208"/>
                  <a:pt x="93126" y="304208"/>
                </a:cubicBezTo>
                <a:close/>
                <a:moveTo>
                  <a:pt x="93076" y="171333"/>
                </a:moveTo>
                <a:cubicBezTo>
                  <a:pt x="118798" y="171333"/>
                  <a:pt x="139649" y="192137"/>
                  <a:pt x="139649" y="217801"/>
                </a:cubicBezTo>
                <a:cubicBezTo>
                  <a:pt x="139649" y="243465"/>
                  <a:pt x="118798" y="264269"/>
                  <a:pt x="93076" y="264269"/>
                </a:cubicBezTo>
                <a:cubicBezTo>
                  <a:pt x="67354" y="264269"/>
                  <a:pt x="46503" y="243465"/>
                  <a:pt x="46503" y="217801"/>
                </a:cubicBezTo>
                <a:cubicBezTo>
                  <a:pt x="46503" y="192137"/>
                  <a:pt x="67354" y="171333"/>
                  <a:pt x="93076" y="171333"/>
                </a:cubicBezTo>
                <a:close/>
                <a:moveTo>
                  <a:pt x="513822" y="132945"/>
                </a:moveTo>
                <a:cubicBezTo>
                  <a:pt x="565228" y="132945"/>
                  <a:pt x="606933" y="174516"/>
                  <a:pt x="606933" y="225880"/>
                </a:cubicBezTo>
                <a:lnTo>
                  <a:pt x="420711" y="225880"/>
                </a:lnTo>
                <a:cubicBezTo>
                  <a:pt x="420711" y="174516"/>
                  <a:pt x="462416" y="132945"/>
                  <a:pt x="513822" y="132945"/>
                </a:cubicBezTo>
                <a:close/>
                <a:moveTo>
                  <a:pt x="283422" y="93005"/>
                </a:moveTo>
                <a:lnTo>
                  <a:pt x="412314" y="93005"/>
                </a:lnTo>
                <a:lnTo>
                  <a:pt x="412314" y="132967"/>
                </a:lnTo>
                <a:lnTo>
                  <a:pt x="323451" y="132967"/>
                </a:lnTo>
                <a:lnTo>
                  <a:pt x="323451" y="435578"/>
                </a:lnTo>
                <a:lnTo>
                  <a:pt x="412314" y="435578"/>
                </a:lnTo>
                <a:lnTo>
                  <a:pt x="412314" y="475540"/>
                </a:lnTo>
                <a:lnTo>
                  <a:pt x="283422" y="475540"/>
                </a:lnTo>
                <a:lnTo>
                  <a:pt x="283422" y="304204"/>
                </a:lnTo>
                <a:lnTo>
                  <a:pt x="190456" y="304204"/>
                </a:lnTo>
                <a:lnTo>
                  <a:pt x="190456" y="264242"/>
                </a:lnTo>
                <a:lnTo>
                  <a:pt x="283422" y="264242"/>
                </a:lnTo>
                <a:close/>
                <a:moveTo>
                  <a:pt x="513822" y="0"/>
                </a:moveTo>
                <a:cubicBezTo>
                  <a:pt x="539524" y="0"/>
                  <a:pt x="560360" y="20820"/>
                  <a:pt x="560360" y="46503"/>
                </a:cubicBezTo>
                <a:cubicBezTo>
                  <a:pt x="560360" y="72186"/>
                  <a:pt x="539524" y="93006"/>
                  <a:pt x="513822" y="93006"/>
                </a:cubicBezTo>
                <a:cubicBezTo>
                  <a:pt x="488120" y="93006"/>
                  <a:pt x="467284" y="72186"/>
                  <a:pt x="467284" y="46503"/>
                </a:cubicBezTo>
                <a:cubicBezTo>
                  <a:pt x="467284" y="20820"/>
                  <a:pt x="488120" y="0"/>
                  <a:pt x="513822"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nvGrpSpPr>
          <p:cNvPr id="16389" name="组合 8">
            <a:extLst>
              <a:ext uri="{FF2B5EF4-FFF2-40B4-BE49-F238E27FC236}">
                <a16:creationId xmlns="" xmlns:a16="http://schemas.microsoft.com/office/drawing/2014/main" id="{11BD3466-259F-4491-9088-400984B7A7B1}"/>
              </a:ext>
            </a:extLst>
          </p:cNvPr>
          <p:cNvGrpSpPr>
            <a:grpSpLocks/>
          </p:cNvGrpSpPr>
          <p:nvPr/>
        </p:nvGrpSpPr>
        <p:grpSpPr bwMode="auto">
          <a:xfrm>
            <a:off x="4773613" y="4457700"/>
            <a:ext cx="2759075" cy="793750"/>
            <a:chOff x="8148326" y="1542824"/>
            <a:chExt cx="3349501" cy="794073"/>
          </a:xfrm>
        </p:grpSpPr>
        <p:sp>
          <p:nvSpPr>
            <p:cNvPr id="10" name="文本框 6">
              <a:extLst>
                <a:ext uri="{FF2B5EF4-FFF2-40B4-BE49-F238E27FC236}">
                  <a16:creationId xmlns="" xmlns:a16="http://schemas.microsoft.com/office/drawing/2014/main" id="{7FC48A4B-5EAD-4E04-B3AB-E2EC537BE7C4}"/>
                </a:ext>
              </a:extLst>
            </p:cNvPr>
            <p:cNvSpPr txBox="1"/>
            <p:nvPr/>
          </p:nvSpPr>
          <p:spPr>
            <a:xfrm>
              <a:off x="8148326" y="1864203"/>
              <a:ext cx="3349501" cy="472694"/>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defRPr/>
              </a:pPr>
              <a:r>
                <a:rPr lang="zh-CN" altLang="en-US" dirty="0">
                  <a:latin typeface="+mn-lt"/>
                  <a:ea typeface="+mn-ea"/>
                </a:rPr>
                <a:t>包图网提供全面且质优的多品类设计素材打破传统素材网站单向沟通的服务模式</a:t>
              </a:r>
            </a:p>
          </p:txBody>
        </p:sp>
        <p:sp>
          <p:nvSpPr>
            <p:cNvPr id="11" name="文本框 7">
              <a:extLst>
                <a:ext uri="{FF2B5EF4-FFF2-40B4-BE49-F238E27FC236}">
                  <a16:creationId xmlns="" xmlns:a16="http://schemas.microsoft.com/office/drawing/2014/main" id="{B73A1521-B679-48FC-B7BF-74F0843F0287}"/>
                </a:ext>
              </a:extLst>
            </p:cNvPr>
            <p:cNvSpPr txBox="1"/>
            <p:nvPr/>
          </p:nvSpPr>
          <p:spPr>
            <a:xfrm>
              <a:off x="8947972" y="1542824"/>
              <a:ext cx="175020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sp>
        <p:nvSpPr>
          <p:cNvPr id="27" name="椭圆 12">
            <a:extLst>
              <a:ext uri="{FF2B5EF4-FFF2-40B4-BE49-F238E27FC236}">
                <a16:creationId xmlns="" xmlns:a16="http://schemas.microsoft.com/office/drawing/2014/main" id="{CD8BE6E5-0AAC-4FC8-9CDD-50ABAED8FEE5}"/>
              </a:ext>
            </a:extLst>
          </p:cNvPr>
          <p:cNvSpPr/>
          <p:nvPr/>
        </p:nvSpPr>
        <p:spPr>
          <a:xfrm>
            <a:off x="8920163" y="2652713"/>
            <a:ext cx="1346200" cy="1312862"/>
          </a:xfrm>
          <a:custGeom>
            <a:avLst/>
            <a:gdLst>
              <a:gd name="T0" fmla="*/ 472622 w 604011"/>
              <a:gd name="T1" fmla="*/ 472622 w 604011"/>
              <a:gd name="T2" fmla="*/ 472622 w 604011"/>
              <a:gd name="T3" fmla="*/ 472622 w 604011"/>
              <a:gd name="T4" fmla="*/ 472622 w 604011"/>
              <a:gd name="T5" fmla="*/ 472622 w 604011"/>
              <a:gd name="T6" fmla="*/ 472622 w 604011"/>
              <a:gd name="T7" fmla="*/ 472622 w 604011"/>
              <a:gd name="T8" fmla="*/ 472622 w 604011"/>
              <a:gd name="T9" fmla="*/ 472622 w 604011"/>
              <a:gd name="T10" fmla="*/ 472622 w 604011"/>
              <a:gd name="T11" fmla="*/ 472622 w 604011"/>
              <a:gd name="T12" fmla="*/ 472622 w 604011"/>
              <a:gd name="T13" fmla="*/ 472622 w 604011"/>
              <a:gd name="T14" fmla="*/ 472622 w 604011"/>
              <a:gd name="T15" fmla="*/ 472622 w 604011"/>
              <a:gd name="T16" fmla="*/ 472622 w 604011"/>
              <a:gd name="T17" fmla="*/ 472622 w 604011"/>
              <a:gd name="T18" fmla="*/ 472622 w 604011"/>
              <a:gd name="T19" fmla="*/ 472622 w 604011"/>
              <a:gd name="T20" fmla="*/ 472622 w 604011"/>
              <a:gd name="T21" fmla="*/ 472622 w 604011"/>
              <a:gd name="T22" fmla="*/ 472622 w 604011"/>
              <a:gd name="T23" fmla="*/ 472622 w 604011"/>
              <a:gd name="T24" fmla="*/ 472622 w 604011"/>
              <a:gd name="T25" fmla="*/ 472622 w 604011"/>
              <a:gd name="T26" fmla="*/ 472622 w 604011"/>
              <a:gd name="T27" fmla="*/ 472622 w 604011"/>
              <a:gd name="T28" fmla="*/ 472622 w 604011"/>
              <a:gd name="T29" fmla="*/ 472622 w 604011"/>
              <a:gd name="T30" fmla="*/ 472622 w 604011"/>
              <a:gd name="T31" fmla="*/ 472622 w 604011"/>
              <a:gd name="T32" fmla="*/ 472622 w 604011"/>
              <a:gd name="T33" fmla="*/ 472622 w 604011"/>
              <a:gd name="T34" fmla="*/ 472622 w 604011"/>
              <a:gd name="T35" fmla="*/ 472622 w 604011"/>
              <a:gd name="T36" fmla="*/ 472622 w 604011"/>
              <a:gd name="T37" fmla="*/ 472622 w 604011"/>
              <a:gd name="T38" fmla="*/ 472622 w 604011"/>
              <a:gd name="T39" fmla="*/ 472622 w 604011"/>
              <a:gd name="T40" fmla="*/ 472622 w 604011"/>
              <a:gd name="T41" fmla="*/ 472622 w 604011"/>
              <a:gd name="T42" fmla="*/ 472622 w 604011"/>
              <a:gd name="T43" fmla="*/ 472622 w 604011"/>
              <a:gd name="T44" fmla="*/ 472622 w 604011"/>
              <a:gd name="T45" fmla="*/ 472622 w 604011"/>
              <a:gd name="T46" fmla="*/ 472622 w 604011"/>
              <a:gd name="T47" fmla="*/ 472622 w 604011"/>
              <a:gd name="T48" fmla="*/ 472622 w 604011"/>
              <a:gd name="T49" fmla="*/ 472622 w 604011"/>
              <a:gd name="T50" fmla="*/ 472622 w 604011"/>
              <a:gd name="T51" fmla="*/ 472622 w 604011"/>
              <a:gd name="T52" fmla="*/ 472622 w 604011"/>
              <a:gd name="T53" fmla="*/ 472622 w 604011"/>
              <a:gd name="T54" fmla="*/ 472622 w 604011"/>
              <a:gd name="T55" fmla="*/ 472622 w 604011"/>
              <a:gd name="T56" fmla="*/ 472622 w 604011"/>
              <a:gd name="T57" fmla="*/ 472622 w 604011"/>
              <a:gd name="T58" fmla="*/ 472622 w 604011"/>
              <a:gd name="T59" fmla="*/ 472622 w 604011"/>
              <a:gd name="T60" fmla="*/ 472622 w 604011"/>
              <a:gd name="T61" fmla="*/ 472622 w 604011"/>
              <a:gd name="T62" fmla="*/ 472622 w 604011"/>
              <a:gd name="T63" fmla="*/ 472622 w 604011"/>
              <a:gd name="T64" fmla="*/ 472622 w 604011"/>
              <a:gd name="T65" fmla="*/ 472622 w 604011"/>
              <a:gd name="T66" fmla="*/ 472622 w 604011"/>
              <a:gd name="T67" fmla="*/ 472622 w 604011"/>
              <a:gd name="T68" fmla="*/ 472622 w 604011"/>
              <a:gd name="T69" fmla="*/ 472622 w 604011"/>
              <a:gd name="T70" fmla="*/ 472622 w 604011"/>
              <a:gd name="T71" fmla="*/ 472622 w 604011"/>
              <a:gd name="T72" fmla="*/ 472622 w 604011"/>
              <a:gd name="T73" fmla="*/ 472622 w 604011"/>
              <a:gd name="T74" fmla="*/ 472622 w 604011"/>
              <a:gd name="T75" fmla="*/ 472622 w 604011"/>
              <a:gd name="T76" fmla="*/ 472622 w 604011"/>
              <a:gd name="T77" fmla="*/ 472622 w 604011"/>
              <a:gd name="T78" fmla="*/ 472622 w 604011"/>
              <a:gd name="T79" fmla="*/ 472622 w 604011"/>
              <a:gd name="T80" fmla="*/ 472622 w 604011"/>
              <a:gd name="T81" fmla="*/ 472622 w 604011"/>
              <a:gd name="T82" fmla="*/ 472622 w 604011"/>
              <a:gd name="T83" fmla="*/ 472622 w 604011"/>
              <a:gd name="T84" fmla="*/ 472622 w 604011"/>
              <a:gd name="T85" fmla="*/ 472622 w 604011"/>
              <a:gd name="T86" fmla="*/ 472622 w 604011"/>
              <a:gd name="T87" fmla="*/ 472622 w 604011"/>
              <a:gd name="T88" fmla="*/ 472622 w 604011"/>
              <a:gd name="T89" fmla="*/ 472622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18" h="408">
                <a:moveTo>
                  <a:pt x="246" y="243"/>
                </a:moveTo>
                <a:lnTo>
                  <a:pt x="362" y="127"/>
                </a:lnTo>
                <a:lnTo>
                  <a:pt x="418" y="183"/>
                </a:lnTo>
                <a:lnTo>
                  <a:pt x="302" y="299"/>
                </a:lnTo>
                <a:lnTo>
                  <a:pt x="246" y="243"/>
                </a:lnTo>
                <a:close/>
                <a:moveTo>
                  <a:pt x="235" y="283"/>
                </a:moveTo>
                <a:lnTo>
                  <a:pt x="227" y="318"/>
                </a:lnTo>
                <a:lnTo>
                  <a:pt x="261" y="309"/>
                </a:lnTo>
                <a:lnTo>
                  <a:pt x="235" y="283"/>
                </a:lnTo>
                <a:close/>
                <a:moveTo>
                  <a:pt x="304" y="316"/>
                </a:moveTo>
                <a:lnTo>
                  <a:pt x="330" y="290"/>
                </a:lnTo>
                <a:lnTo>
                  <a:pt x="330" y="408"/>
                </a:lnTo>
                <a:lnTo>
                  <a:pt x="0" y="408"/>
                </a:lnTo>
                <a:lnTo>
                  <a:pt x="0" y="112"/>
                </a:lnTo>
                <a:lnTo>
                  <a:pt x="106" y="0"/>
                </a:lnTo>
                <a:lnTo>
                  <a:pt x="330" y="0"/>
                </a:lnTo>
                <a:lnTo>
                  <a:pt x="330" y="140"/>
                </a:lnTo>
                <a:lnTo>
                  <a:pt x="304" y="165"/>
                </a:lnTo>
                <a:lnTo>
                  <a:pt x="304" y="26"/>
                </a:lnTo>
                <a:lnTo>
                  <a:pt x="122" y="26"/>
                </a:lnTo>
                <a:lnTo>
                  <a:pt x="122" y="122"/>
                </a:lnTo>
                <a:lnTo>
                  <a:pt x="25" y="122"/>
                </a:lnTo>
                <a:lnTo>
                  <a:pt x="25" y="382"/>
                </a:lnTo>
                <a:lnTo>
                  <a:pt x="304" y="382"/>
                </a:lnTo>
                <a:lnTo>
                  <a:pt x="304" y="316"/>
                </a:lnTo>
                <a:close/>
                <a:moveTo>
                  <a:pt x="49" y="96"/>
                </a:moveTo>
                <a:lnTo>
                  <a:pt x="96" y="96"/>
                </a:lnTo>
                <a:lnTo>
                  <a:pt x="96" y="47"/>
                </a:lnTo>
                <a:lnTo>
                  <a:pt x="49" y="96"/>
                </a:lnTo>
                <a:close/>
                <a:moveTo>
                  <a:pt x="272" y="197"/>
                </a:moveTo>
                <a:lnTo>
                  <a:pt x="272" y="194"/>
                </a:lnTo>
                <a:lnTo>
                  <a:pt x="56" y="194"/>
                </a:lnTo>
                <a:lnTo>
                  <a:pt x="56" y="222"/>
                </a:lnTo>
                <a:lnTo>
                  <a:pt x="247" y="222"/>
                </a:lnTo>
                <a:lnTo>
                  <a:pt x="272" y="197"/>
                </a:lnTo>
                <a:close/>
                <a:moveTo>
                  <a:pt x="230" y="250"/>
                </a:moveTo>
                <a:lnTo>
                  <a:pt x="56" y="250"/>
                </a:lnTo>
                <a:lnTo>
                  <a:pt x="56" y="279"/>
                </a:lnTo>
                <a:lnTo>
                  <a:pt x="222" y="279"/>
                </a:lnTo>
                <a:lnTo>
                  <a:pt x="230" y="250"/>
                </a:lnTo>
                <a:close/>
                <a:moveTo>
                  <a:pt x="56" y="338"/>
                </a:moveTo>
                <a:lnTo>
                  <a:pt x="208" y="338"/>
                </a:lnTo>
                <a:lnTo>
                  <a:pt x="215" y="310"/>
                </a:lnTo>
                <a:lnTo>
                  <a:pt x="56" y="310"/>
                </a:lnTo>
                <a:lnTo>
                  <a:pt x="56" y="338"/>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nvGrpSpPr>
          <p:cNvPr id="16391" name="组合 13">
            <a:extLst>
              <a:ext uri="{FF2B5EF4-FFF2-40B4-BE49-F238E27FC236}">
                <a16:creationId xmlns="" xmlns:a16="http://schemas.microsoft.com/office/drawing/2014/main" id="{664FDCEB-D044-407A-90B9-F8E89AE12AFE}"/>
              </a:ext>
            </a:extLst>
          </p:cNvPr>
          <p:cNvGrpSpPr>
            <a:grpSpLocks/>
          </p:cNvGrpSpPr>
          <p:nvPr/>
        </p:nvGrpSpPr>
        <p:grpSpPr bwMode="auto">
          <a:xfrm>
            <a:off x="8213725" y="4457700"/>
            <a:ext cx="2759075" cy="793750"/>
            <a:chOff x="8148326" y="1542824"/>
            <a:chExt cx="3349501" cy="794073"/>
          </a:xfrm>
        </p:grpSpPr>
        <p:sp>
          <p:nvSpPr>
            <p:cNvPr id="15" name="文本框 6">
              <a:extLst>
                <a:ext uri="{FF2B5EF4-FFF2-40B4-BE49-F238E27FC236}">
                  <a16:creationId xmlns="" xmlns:a16="http://schemas.microsoft.com/office/drawing/2014/main" id="{F4433C2B-2D31-4587-A853-D28CA61C094F}"/>
                </a:ext>
              </a:extLst>
            </p:cNvPr>
            <p:cNvSpPr txBox="1"/>
            <p:nvPr/>
          </p:nvSpPr>
          <p:spPr>
            <a:xfrm>
              <a:off x="8148326" y="1864203"/>
              <a:ext cx="3349501" cy="472694"/>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defRPr/>
              </a:pPr>
              <a:r>
                <a:rPr lang="zh-CN" altLang="en-US" dirty="0">
                  <a:latin typeface="+mn-lt"/>
                  <a:ea typeface="+mn-ea"/>
                </a:rPr>
                <a:t>包图网提供全面且质优的多品类设计素材打破传统素材网站单向沟通的服务模式</a:t>
              </a:r>
            </a:p>
          </p:txBody>
        </p:sp>
        <p:sp>
          <p:nvSpPr>
            <p:cNvPr id="16" name="文本框 7">
              <a:extLst>
                <a:ext uri="{FF2B5EF4-FFF2-40B4-BE49-F238E27FC236}">
                  <a16:creationId xmlns="" xmlns:a16="http://schemas.microsoft.com/office/drawing/2014/main" id="{CC2AB6E7-DA52-4875-B8A0-EE6A40E0BBB1}"/>
                </a:ext>
              </a:extLst>
            </p:cNvPr>
            <p:cNvSpPr txBox="1"/>
            <p:nvPr/>
          </p:nvSpPr>
          <p:spPr>
            <a:xfrm>
              <a:off x="8947972" y="1542824"/>
              <a:ext cx="1750209"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1600" b="1" kern="0" dirty="0">
                  <a:gradFill>
                    <a:gsLst>
                      <a:gs pos="0">
                        <a:schemeClr val="tx1">
                          <a:lumMod val="95000"/>
                          <a:lumOff val="5000"/>
                        </a:schemeClr>
                      </a:gs>
                      <a:gs pos="100000">
                        <a:schemeClr val="tx1">
                          <a:lumMod val="75000"/>
                          <a:lumOff val="25000"/>
                        </a:schemeClr>
                      </a:gs>
                    </a:gsLst>
                    <a:lin ang="5400000" scaled="1"/>
                  </a:gradFill>
                </a:rPr>
                <a:t>文字输入</a:t>
              </a:r>
            </a:p>
          </p:txBody>
        </p:sp>
      </p:grpSp>
      <p:grpSp>
        <p:nvGrpSpPr>
          <p:cNvPr id="16392" name="组合 16">
            <a:extLst>
              <a:ext uri="{FF2B5EF4-FFF2-40B4-BE49-F238E27FC236}">
                <a16:creationId xmlns="" xmlns:a16="http://schemas.microsoft.com/office/drawing/2014/main" id="{C116990F-CE95-4BD0-BE72-A15EA6096843}"/>
              </a:ext>
            </a:extLst>
          </p:cNvPr>
          <p:cNvGrpSpPr>
            <a:grpSpLocks/>
          </p:cNvGrpSpPr>
          <p:nvPr/>
        </p:nvGrpSpPr>
        <p:grpSpPr bwMode="auto">
          <a:xfrm>
            <a:off x="750888" y="441325"/>
            <a:ext cx="4927600" cy="742950"/>
            <a:chOff x="184971" y="101893"/>
            <a:chExt cx="4927598" cy="743559"/>
          </a:xfrm>
        </p:grpSpPr>
        <p:sp>
          <p:nvSpPr>
            <p:cNvPr id="18" name="文本框 7">
              <a:extLst>
                <a:ext uri="{FF2B5EF4-FFF2-40B4-BE49-F238E27FC236}">
                  <a16:creationId xmlns="" xmlns:a16="http://schemas.microsoft.com/office/drawing/2014/main" id="{24F9003B-5A2C-44F2-AAD2-D442F0924699}"/>
                </a:ext>
              </a:extLst>
            </p:cNvPr>
            <p:cNvSpPr txBox="1"/>
            <p:nvPr/>
          </p:nvSpPr>
          <p:spPr>
            <a:xfrm>
              <a:off x="184971" y="101893"/>
              <a:ext cx="4927598" cy="584775"/>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en-US" altLang="zh-CN" sz="3200" b="1" kern="0" dirty="0">
                  <a:gradFill>
                    <a:gsLst>
                      <a:gs pos="0">
                        <a:schemeClr val="tx1">
                          <a:lumMod val="95000"/>
                          <a:lumOff val="5000"/>
                        </a:schemeClr>
                      </a:gs>
                      <a:gs pos="100000">
                        <a:schemeClr val="tx1">
                          <a:lumMod val="75000"/>
                          <a:lumOff val="25000"/>
                        </a:schemeClr>
                      </a:gs>
                    </a:gsLst>
                    <a:lin ang="5400000" scaled="1"/>
                  </a:gradFill>
                </a:rPr>
                <a:t>01. </a:t>
              </a:r>
              <a:r>
                <a:rPr lang="zh-CN" altLang="en-US" sz="3200" b="1" kern="0" dirty="0">
                  <a:gradFill>
                    <a:gsLst>
                      <a:gs pos="0">
                        <a:schemeClr val="tx1">
                          <a:lumMod val="95000"/>
                          <a:lumOff val="5000"/>
                        </a:schemeClr>
                      </a:gs>
                      <a:gs pos="100000">
                        <a:schemeClr val="tx1">
                          <a:lumMod val="75000"/>
                          <a:lumOff val="25000"/>
                        </a:schemeClr>
                      </a:gs>
                    </a:gsLst>
                    <a:lin ang="5400000" scaled="1"/>
                  </a:gradFill>
                </a:rPr>
                <a:t>工作回顾</a:t>
              </a:r>
            </a:p>
          </p:txBody>
        </p:sp>
        <p:sp>
          <p:nvSpPr>
            <p:cNvPr id="19" name="文本框 18">
              <a:extLst>
                <a:ext uri="{FF2B5EF4-FFF2-40B4-BE49-F238E27FC236}">
                  <a16:creationId xmlns="" xmlns:a16="http://schemas.microsoft.com/office/drawing/2014/main" id="{6C1A1635-62ED-4CAB-833F-11DFA0B70769}"/>
                </a:ext>
              </a:extLst>
            </p:cNvPr>
            <p:cNvSpPr txBox="1"/>
            <p:nvPr/>
          </p:nvSpPr>
          <p:spPr>
            <a:xfrm>
              <a:off x="184971" y="599231"/>
              <a:ext cx="3765182" cy="246221"/>
            </a:xfrm>
            <a:prstGeom prst="rect">
              <a:avLst/>
            </a:prstGeom>
            <a:noFill/>
          </p:spPr>
          <p:txBody>
            <a:bodyPr>
              <a:spAutoFit/>
              <a:scene3d>
                <a:camera prst="orthographicFront"/>
                <a:lightRig rig="threePt" dir="t"/>
              </a:scene3d>
              <a:sp3d contourW="12700"/>
            </a:bodyPr>
            <a:lstStyle/>
            <a:p>
              <a:pPr eaLnBrk="1" fontAlgn="auto" hangingPunct="1">
                <a:spcBef>
                  <a:spcPts val="0"/>
                </a:spcBef>
                <a:spcAft>
                  <a:spcPts val="0"/>
                </a:spcAft>
                <a:defRPr/>
              </a:pPr>
              <a:r>
                <a:rPr lang="en-US" altLang="zh-CN" sz="1000" dirty="0">
                  <a:gradFill>
                    <a:gsLst>
                      <a:gs pos="0">
                        <a:schemeClr val="tx1">
                          <a:lumMod val="50000"/>
                          <a:lumOff val="50000"/>
                        </a:schemeClr>
                      </a:gs>
                      <a:gs pos="100000">
                        <a:schemeClr val="bg1">
                          <a:lumMod val="75000"/>
                        </a:schemeClr>
                      </a:gs>
                    </a:gsLst>
                    <a:lin ang="5400000" scaled="1"/>
                  </a:gradFill>
                  <a:latin typeface="Century Gothic" panose="020B0502020202020204" pitchFamily="34" charset="0"/>
                  <a:ea typeface="+mn-ea"/>
                </a:rPr>
                <a:t>The user can demonstrate on a projector or computer</a:t>
              </a:r>
            </a:p>
          </p:txBody>
        </p:sp>
      </p:grpSp>
      <p:sp>
        <p:nvSpPr>
          <p:cNvPr id="20" name="箭头: 右 19">
            <a:extLst>
              <a:ext uri="{FF2B5EF4-FFF2-40B4-BE49-F238E27FC236}">
                <a16:creationId xmlns="" xmlns:a16="http://schemas.microsoft.com/office/drawing/2014/main" id="{4096E107-BF23-44DB-8CF5-FA2F2BBB894F}"/>
              </a:ext>
            </a:extLst>
          </p:cNvPr>
          <p:cNvSpPr/>
          <p:nvPr/>
        </p:nvSpPr>
        <p:spPr>
          <a:xfrm>
            <a:off x="4167188" y="3189288"/>
            <a:ext cx="696912" cy="239712"/>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箭头: 右 20">
            <a:extLst>
              <a:ext uri="{FF2B5EF4-FFF2-40B4-BE49-F238E27FC236}">
                <a16:creationId xmlns="" xmlns:a16="http://schemas.microsoft.com/office/drawing/2014/main" id="{80632E29-7C0B-45F3-A3EE-7ECB7F9A0548}"/>
              </a:ext>
            </a:extLst>
          </p:cNvPr>
          <p:cNvSpPr/>
          <p:nvPr/>
        </p:nvSpPr>
        <p:spPr>
          <a:xfrm>
            <a:off x="7524750" y="3189288"/>
            <a:ext cx="696913" cy="239712"/>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矩形 21">
            <a:extLst>
              <a:ext uri="{FF2B5EF4-FFF2-40B4-BE49-F238E27FC236}">
                <a16:creationId xmlns="" xmlns:a16="http://schemas.microsoft.com/office/drawing/2014/main" id="{90290DF2-096B-426E-8513-278795F6D818}"/>
              </a:ext>
            </a:extLst>
          </p:cNvPr>
          <p:cNvSpPr/>
          <p:nvPr/>
        </p:nvSpPr>
        <p:spPr>
          <a:xfrm>
            <a:off x="4092575" y="657225"/>
            <a:ext cx="6769100" cy="936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矩形 22">
            <a:extLst>
              <a:ext uri="{FF2B5EF4-FFF2-40B4-BE49-F238E27FC236}">
                <a16:creationId xmlns="" xmlns:a16="http://schemas.microsoft.com/office/drawing/2014/main" id="{CBC509FA-B54D-4DC5-8385-652848061218}"/>
              </a:ext>
            </a:extLst>
          </p:cNvPr>
          <p:cNvSpPr/>
          <p:nvPr/>
        </p:nvSpPr>
        <p:spPr>
          <a:xfrm>
            <a:off x="11020425" y="657225"/>
            <a:ext cx="433388" cy="9366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矩形 23">
            <a:extLst>
              <a:ext uri="{FF2B5EF4-FFF2-40B4-BE49-F238E27FC236}">
                <a16:creationId xmlns="" xmlns:a16="http://schemas.microsoft.com/office/drawing/2014/main" id="{F7E9C192-AAB0-471A-BDB7-485560E7F0A4}"/>
              </a:ext>
            </a:extLst>
          </p:cNvPr>
          <p:cNvSpPr/>
          <p:nvPr/>
        </p:nvSpPr>
        <p:spPr>
          <a:xfrm>
            <a:off x="11612563" y="657225"/>
            <a:ext cx="431800" cy="9366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0-#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0-#ppt_w/2"/>
                                          </p:val>
                                        </p:tav>
                                        <p:tav tm="100000">
                                          <p:val>
                                            <p:strVal val="#ppt_x"/>
                                          </p:val>
                                        </p:tav>
                                      </p:tavLst>
                                    </p:anim>
                                    <p:anim calcmode="lin" valueType="num">
                                      <p:cBhvr additive="base">
                                        <p:cTn id="16" dur="500" fill="hold"/>
                                        <p:tgtEl>
                                          <p:spTgt spid="2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0-#ppt_w/2"/>
                                          </p:val>
                                        </p:tav>
                                        <p:tav tm="100000">
                                          <p:val>
                                            <p:strVal val="#ppt_x"/>
                                          </p:val>
                                        </p:tav>
                                      </p:tavLst>
                                    </p:anim>
                                    <p:anim calcmode="lin" valueType="num">
                                      <p:cBhvr additive="base">
                                        <p:cTn id="24" dur="500" fill="hold"/>
                                        <p:tgtEl>
                                          <p:spTgt spid="21"/>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53" presetClass="entr" presetSubtype="16" fill="hold" nodeType="afterEffect">
                                  <p:stCondLst>
                                    <p:cond delay="0"/>
                                  </p:stCondLst>
                                  <p:childTnLst>
                                    <p:set>
                                      <p:cBhvr>
                                        <p:cTn id="27" dur="1" fill="hold">
                                          <p:stCondLst>
                                            <p:cond delay="0"/>
                                          </p:stCondLst>
                                        </p:cTn>
                                        <p:tgtEl>
                                          <p:spTgt spid="16387"/>
                                        </p:tgtEl>
                                        <p:attrNameLst>
                                          <p:attrName>style.visibility</p:attrName>
                                        </p:attrNameLst>
                                      </p:cBhvr>
                                      <p:to>
                                        <p:strVal val="visible"/>
                                      </p:to>
                                    </p:set>
                                    <p:anim calcmode="lin" valueType="num">
                                      <p:cBhvr>
                                        <p:cTn id="28" dur="500" fill="hold"/>
                                        <p:tgtEl>
                                          <p:spTgt spid="16387"/>
                                        </p:tgtEl>
                                        <p:attrNameLst>
                                          <p:attrName>ppt_w</p:attrName>
                                        </p:attrNameLst>
                                      </p:cBhvr>
                                      <p:tavLst>
                                        <p:tav tm="0">
                                          <p:val>
                                            <p:fltVal val="0"/>
                                          </p:val>
                                        </p:tav>
                                        <p:tav tm="100000">
                                          <p:val>
                                            <p:strVal val="#ppt_w"/>
                                          </p:val>
                                        </p:tav>
                                      </p:tavLst>
                                    </p:anim>
                                    <p:anim calcmode="lin" valueType="num">
                                      <p:cBhvr>
                                        <p:cTn id="29" dur="500" fill="hold"/>
                                        <p:tgtEl>
                                          <p:spTgt spid="16387"/>
                                        </p:tgtEl>
                                        <p:attrNameLst>
                                          <p:attrName>ppt_h</p:attrName>
                                        </p:attrNameLst>
                                      </p:cBhvr>
                                      <p:tavLst>
                                        <p:tav tm="0">
                                          <p:val>
                                            <p:fltVal val="0"/>
                                          </p:val>
                                        </p:tav>
                                        <p:tav tm="100000">
                                          <p:val>
                                            <p:strVal val="#ppt_h"/>
                                          </p:val>
                                        </p:tav>
                                      </p:tavLst>
                                    </p:anim>
                                    <p:animEffect transition="in" filter="fade">
                                      <p:cBhvr>
                                        <p:cTn id="30" dur="500"/>
                                        <p:tgtEl>
                                          <p:spTgt spid="16387"/>
                                        </p:tgtEl>
                                      </p:cBhvr>
                                    </p:animEffect>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16389"/>
                                        </p:tgtEl>
                                        <p:attrNameLst>
                                          <p:attrName>style.visibility</p:attrName>
                                        </p:attrNameLst>
                                      </p:cBhvr>
                                      <p:to>
                                        <p:strVal val="visible"/>
                                      </p:to>
                                    </p:set>
                                    <p:anim calcmode="lin" valueType="num">
                                      <p:cBhvr>
                                        <p:cTn id="34" dur="500" fill="hold"/>
                                        <p:tgtEl>
                                          <p:spTgt spid="16389"/>
                                        </p:tgtEl>
                                        <p:attrNameLst>
                                          <p:attrName>ppt_w</p:attrName>
                                        </p:attrNameLst>
                                      </p:cBhvr>
                                      <p:tavLst>
                                        <p:tav tm="0">
                                          <p:val>
                                            <p:fltVal val="0"/>
                                          </p:val>
                                        </p:tav>
                                        <p:tav tm="100000">
                                          <p:val>
                                            <p:strVal val="#ppt_w"/>
                                          </p:val>
                                        </p:tav>
                                      </p:tavLst>
                                    </p:anim>
                                    <p:anim calcmode="lin" valueType="num">
                                      <p:cBhvr>
                                        <p:cTn id="35" dur="500" fill="hold"/>
                                        <p:tgtEl>
                                          <p:spTgt spid="16389"/>
                                        </p:tgtEl>
                                        <p:attrNameLst>
                                          <p:attrName>ppt_h</p:attrName>
                                        </p:attrNameLst>
                                      </p:cBhvr>
                                      <p:tavLst>
                                        <p:tav tm="0">
                                          <p:val>
                                            <p:fltVal val="0"/>
                                          </p:val>
                                        </p:tav>
                                        <p:tav tm="100000">
                                          <p:val>
                                            <p:strVal val="#ppt_h"/>
                                          </p:val>
                                        </p:tav>
                                      </p:tavLst>
                                    </p:anim>
                                    <p:animEffect transition="in" filter="fade">
                                      <p:cBhvr>
                                        <p:cTn id="36" dur="500"/>
                                        <p:tgtEl>
                                          <p:spTgt spid="16389"/>
                                        </p:tgtEl>
                                      </p:cBhvr>
                                    </p:animEffect>
                                  </p:childTnLst>
                                </p:cTn>
                              </p:par>
                            </p:childTnLst>
                          </p:cTn>
                        </p:par>
                        <p:par>
                          <p:cTn id="37" fill="hold">
                            <p:stCondLst>
                              <p:cond delay="1500"/>
                            </p:stCondLst>
                            <p:childTnLst>
                              <p:par>
                                <p:cTn id="38" presetID="53" presetClass="entr" presetSubtype="16" fill="hold" nodeType="afterEffect">
                                  <p:stCondLst>
                                    <p:cond delay="0"/>
                                  </p:stCondLst>
                                  <p:childTnLst>
                                    <p:set>
                                      <p:cBhvr>
                                        <p:cTn id="39" dur="1" fill="hold">
                                          <p:stCondLst>
                                            <p:cond delay="0"/>
                                          </p:stCondLst>
                                        </p:cTn>
                                        <p:tgtEl>
                                          <p:spTgt spid="16391"/>
                                        </p:tgtEl>
                                        <p:attrNameLst>
                                          <p:attrName>style.visibility</p:attrName>
                                        </p:attrNameLst>
                                      </p:cBhvr>
                                      <p:to>
                                        <p:strVal val="visible"/>
                                      </p:to>
                                    </p:set>
                                    <p:anim calcmode="lin" valueType="num">
                                      <p:cBhvr>
                                        <p:cTn id="40" dur="500" fill="hold"/>
                                        <p:tgtEl>
                                          <p:spTgt spid="16391"/>
                                        </p:tgtEl>
                                        <p:attrNameLst>
                                          <p:attrName>ppt_w</p:attrName>
                                        </p:attrNameLst>
                                      </p:cBhvr>
                                      <p:tavLst>
                                        <p:tav tm="0">
                                          <p:val>
                                            <p:fltVal val="0"/>
                                          </p:val>
                                        </p:tav>
                                        <p:tav tm="100000">
                                          <p:val>
                                            <p:strVal val="#ppt_w"/>
                                          </p:val>
                                        </p:tav>
                                      </p:tavLst>
                                    </p:anim>
                                    <p:anim calcmode="lin" valueType="num">
                                      <p:cBhvr>
                                        <p:cTn id="41" dur="500" fill="hold"/>
                                        <p:tgtEl>
                                          <p:spTgt spid="16391"/>
                                        </p:tgtEl>
                                        <p:attrNameLst>
                                          <p:attrName>ppt_h</p:attrName>
                                        </p:attrNameLst>
                                      </p:cBhvr>
                                      <p:tavLst>
                                        <p:tav tm="0">
                                          <p:val>
                                            <p:fltVal val="0"/>
                                          </p:val>
                                        </p:tav>
                                        <p:tav tm="100000">
                                          <p:val>
                                            <p:strVal val="#ppt_h"/>
                                          </p:val>
                                        </p:tav>
                                      </p:tavLst>
                                    </p:anim>
                                    <p:animEffect transition="in" filter="fade">
                                      <p:cBhvr>
                                        <p:cTn id="42" dur="500"/>
                                        <p:tgtEl>
                                          <p:spTgt spid="163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6" grpId="0" animBg="1"/>
      <p:bldP spid="27" grpId="0" animBg="1"/>
      <p:bldP spid="20" grpId="0" animBg="1"/>
      <p:bldP spid="2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EC11E73F-73BA-48D5-AA1D-9CE835FD785E}"/>
              </a:ext>
            </a:extLst>
          </p:cNvPr>
          <p:cNvSpPr/>
          <p:nvPr/>
        </p:nvSpPr>
        <p:spPr>
          <a:xfrm>
            <a:off x="7977188" y="1939925"/>
            <a:ext cx="2724150" cy="4000500"/>
          </a:xfrm>
          <a:prstGeom prst="rect">
            <a:avLst/>
          </a:prstGeom>
          <a:solidFill>
            <a:schemeClr val="bg1"/>
          </a:solidFill>
          <a:ln>
            <a:noFill/>
          </a:ln>
          <a:effectLst>
            <a:outerShdw blurRad="317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矩形: 圆角 2">
            <a:extLst>
              <a:ext uri="{FF2B5EF4-FFF2-40B4-BE49-F238E27FC236}">
                <a16:creationId xmlns="" xmlns:a16="http://schemas.microsoft.com/office/drawing/2014/main" id="{3FA10284-1825-41C6-961C-E87835461021}"/>
              </a:ext>
            </a:extLst>
          </p:cNvPr>
          <p:cNvSpPr/>
          <p:nvPr/>
        </p:nvSpPr>
        <p:spPr>
          <a:xfrm>
            <a:off x="8764588" y="5280025"/>
            <a:ext cx="1149350" cy="339725"/>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7">
            <a:extLst>
              <a:ext uri="{FF2B5EF4-FFF2-40B4-BE49-F238E27FC236}">
                <a16:creationId xmlns="" xmlns:a16="http://schemas.microsoft.com/office/drawing/2014/main" id="{47E4D610-9FA4-4555-BFA9-7356EFF0ACDF}"/>
              </a:ext>
            </a:extLst>
          </p:cNvPr>
          <p:cNvSpPr txBox="1"/>
          <p:nvPr/>
        </p:nvSpPr>
        <p:spPr>
          <a:xfrm>
            <a:off x="8690067" y="5280438"/>
            <a:ext cx="1298566"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1600" b="1" kern="0" dirty="0">
                <a:gradFill>
                  <a:gsLst>
                    <a:gs pos="0">
                      <a:schemeClr val="bg1"/>
                    </a:gs>
                    <a:gs pos="100000">
                      <a:schemeClr val="bg1">
                        <a:lumMod val="95000"/>
                      </a:schemeClr>
                    </a:gs>
                  </a:gsLst>
                  <a:lin ang="5400000" scaled="1"/>
                </a:gradFill>
              </a:rPr>
              <a:t>文字输入</a:t>
            </a:r>
          </a:p>
        </p:txBody>
      </p:sp>
      <p:sp>
        <p:nvSpPr>
          <p:cNvPr id="31" name="椭圆 4">
            <a:extLst>
              <a:ext uri="{FF2B5EF4-FFF2-40B4-BE49-F238E27FC236}">
                <a16:creationId xmlns="" xmlns:a16="http://schemas.microsoft.com/office/drawing/2014/main" id="{416E6E93-BC6F-47EA-B0BD-33130868C1A8}"/>
              </a:ext>
            </a:extLst>
          </p:cNvPr>
          <p:cNvSpPr/>
          <p:nvPr/>
        </p:nvSpPr>
        <p:spPr>
          <a:xfrm>
            <a:off x="8978900" y="2422525"/>
            <a:ext cx="720725" cy="53657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8485" h="453312">
                <a:moveTo>
                  <a:pt x="318126" y="321610"/>
                </a:moveTo>
                <a:lnTo>
                  <a:pt x="302639" y="335139"/>
                </a:lnTo>
                <a:lnTo>
                  <a:pt x="400999" y="415854"/>
                </a:lnTo>
                <a:cubicBezTo>
                  <a:pt x="402843" y="417326"/>
                  <a:pt x="405147" y="418155"/>
                  <a:pt x="407452" y="418155"/>
                </a:cubicBezTo>
                <a:cubicBezTo>
                  <a:pt x="410402" y="418155"/>
                  <a:pt x="413260" y="416866"/>
                  <a:pt x="415288" y="414381"/>
                </a:cubicBezTo>
                <a:cubicBezTo>
                  <a:pt x="418883" y="410056"/>
                  <a:pt x="418237" y="403705"/>
                  <a:pt x="413905" y="400116"/>
                </a:cubicBezTo>
                <a:close/>
                <a:moveTo>
                  <a:pt x="134127" y="321518"/>
                </a:moveTo>
                <a:lnTo>
                  <a:pt x="38348" y="400116"/>
                </a:lnTo>
                <a:cubicBezTo>
                  <a:pt x="34016" y="403705"/>
                  <a:pt x="33370" y="410056"/>
                  <a:pt x="36965" y="414381"/>
                </a:cubicBezTo>
                <a:cubicBezTo>
                  <a:pt x="38993" y="416866"/>
                  <a:pt x="41851" y="418155"/>
                  <a:pt x="44801" y="418155"/>
                </a:cubicBezTo>
                <a:cubicBezTo>
                  <a:pt x="47106" y="418155"/>
                  <a:pt x="49410" y="417326"/>
                  <a:pt x="51254" y="415854"/>
                </a:cubicBezTo>
                <a:lnTo>
                  <a:pt x="149614" y="335139"/>
                </a:lnTo>
                <a:close/>
                <a:moveTo>
                  <a:pt x="61394" y="188953"/>
                </a:moveTo>
                <a:cubicBezTo>
                  <a:pt x="57499" y="189194"/>
                  <a:pt x="53697" y="190920"/>
                  <a:pt x="50885" y="194049"/>
                </a:cubicBezTo>
                <a:cubicBezTo>
                  <a:pt x="45354" y="200400"/>
                  <a:pt x="45907" y="209971"/>
                  <a:pt x="52268" y="215585"/>
                </a:cubicBezTo>
                <a:lnTo>
                  <a:pt x="193217" y="339741"/>
                </a:lnTo>
                <a:cubicBezTo>
                  <a:pt x="202619" y="348024"/>
                  <a:pt x="214327" y="352166"/>
                  <a:pt x="226126" y="352166"/>
                </a:cubicBezTo>
                <a:cubicBezTo>
                  <a:pt x="237834" y="352166"/>
                  <a:pt x="249633" y="348024"/>
                  <a:pt x="259036" y="339741"/>
                </a:cubicBezTo>
                <a:lnTo>
                  <a:pt x="399985" y="215585"/>
                </a:lnTo>
                <a:cubicBezTo>
                  <a:pt x="406254" y="209971"/>
                  <a:pt x="406899" y="200400"/>
                  <a:pt x="401368" y="194049"/>
                </a:cubicBezTo>
                <a:cubicBezTo>
                  <a:pt x="395745" y="187791"/>
                  <a:pt x="386157" y="187146"/>
                  <a:pt x="379796" y="192761"/>
                </a:cubicBezTo>
                <a:lnTo>
                  <a:pt x="238848" y="316916"/>
                </a:lnTo>
                <a:cubicBezTo>
                  <a:pt x="231565" y="323267"/>
                  <a:pt x="220687" y="323267"/>
                  <a:pt x="213405" y="316916"/>
                </a:cubicBezTo>
                <a:lnTo>
                  <a:pt x="72456" y="192761"/>
                </a:lnTo>
                <a:cubicBezTo>
                  <a:pt x="69276" y="189954"/>
                  <a:pt x="65289" y="188711"/>
                  <a:pt x="61394" y="188953"/>
                </a:cubicBezTo>
                <a:close/>
                <a:moveTo>
                  <a:pt x="34476" y="152633"/>
                </a:moveTo>
                <a:lnTo>
                  <a:pt x="417777" y="152633"/>
                </a:lnTo>
                <a:cubicBezTo>
                  <a:pt x="436766" y="152633"/>
                  <a:pt x="452253" y="168003"/>
                  <a:pt x="452253" y="187054"/>
                </a:cubicBezTo>
                <a:lnTo>
                  <a:pt x="452253" y="418891"/>
                </a:lnTo>
                <a:cubicBezTo>
                  <a:pt x="452253" y="437850"/>
                  <a:pt x="436766" y="453312"/>
                  <a:pt x="417777" y="453312"/>
                </a:cubicBezTo>
                <a:lnTo>
                  <a:pt x="34476" y="453312"/>
                </a:lnTo>
                <a:cubicBezTo>
                  <a:pt x="15487" y="453312"/>
                  <a:pt x="0" y="437850"/>
                  <a:pt x="0" y="418891"/>
                </a:cubicBezTo>
                <a:lnTo>
                  <a:pt x="0" y="187054"/>
                </a:lnTo>
                <a:cubicBezTo>
                  <a:pt x="0" y="168003"/>
                  <a:pt x="15487" y="152633"/>
                  <a:pt x="34476" y="152633"/>
                </a:cubicBezTo>
                <a:close/>
                <a:moveTo>
                  <a:pt x="432125" y="78398"/>
                </a:moveTo>
                <a:cubicBezTo>
                  <a:pt x="486060" y="78398"/>
                  <a:pt x="529946" y="122232"/>
                  <a:pt x="529946" y="176103"/>
                </a:cubicBezTo>
                <a:cubicBezTo>
                  <a:pt x="529946" y="187338"/>
                  <a:pt x="520819" y="196454"/>
                  <a:pt x="509571" y="196454"/>
                </a:cubicBezTo>
                <a:cubicBezTo>
                  <a:pt x="498323" y="196454"/>
                  <a:pt x="489195" y="187338"/>
                  <a:pt x="489195" y="176103"/>
                </a:cubicBezTo>
                <a:cubicBezTo>
                  <a:pt x="489195" y="144701"/>
                  <a:pt x="463564" y="119101"/>
                  <a:pt x="432125" y="119101"/>
                </a:cubicBezTo>
                <a:cubicBezTo>
                  <a:pt x="420877" y="119101"/>
                  <a:pt x="411749" y="109984"/>
                  <a:pt x="411749" y="98750"/>
                </a:cubicBezTo>
                <a:cubicBezTo>
                  <a:pt x="411749" y="87515"/>
                  <a:pt x="420877" y="78398"/>
                  <a:pt x="432125" y="78398"/>
                </a:cubicBezTo>
                <a:close/>
                <a:moveTo>
                  <a:pt x="416102" y="0"/>
                </a:moveTo>
                <a:cubicBezTo>
                  <a:pt x="522111" y="0"/>
                  <a:pt x="608485" y="86167"/>
                  <a:pt x="608485" y="192127"/>
                </a:cubicBezTo>
                <a:cubicBezTo>
                  <a:pt x="608485" y="203358"/>
                  <a:pt x="599359" y="212472"/>
                  <a:pt x="588113" y="212472"/>
                </a:cubicBezTo>
                <a:cubicBezTo>
                  <a:pt x="576867" y="212472"/>
                  <a:pt x="567833" y="203358"/>
                  <a:pt x="567833" y="192127"/>
                </a:cubicBezTo>
                <a:cubicBezTo>
                  <a:pt x="567741" y="108630"/>
                  <a:pt x="499711" y="40690"/>
                  <a:pt x="416102" y="40690"/>
                </a:cubicBezTo>
                <a:cubicBezTo>
                  <a:pt x="404856" y="40690"/>
                  <a:pt x="395730" y="31576"/>
                  <a:pt x="395730" y="20345"/>
                </a:cubicBezTo>
                <a:cubicBezTo>
                  <a:pt x="395730" y="9114"/>
                  <a:pt x="404856" y="0"/>
                  <a:pt x="416102"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
        <p:nvSpPr>
          <p:cNvPr id="6" name="文本框 6">
            <a:extLst>
              <a:ext uri="{FF2B5EF4-FFF2-40B4-BE49-F238E27FC236}">
                <a16:creationId xmlns="" xmlns:a16="http://schemas.microsoft.com/office/drawing/2014/main" id="{49EC4C27-93A5-4EB8-8ACB-BF6F412BBF47}"/>
              </a:ext>
            </a:extLst>
          </p:cNvPr>
          <p:cNvSpPr txBox="1"/>
          <p:nvPr/>
        </p:nvSpPr>
        <p:spPr>
          <a:xfrm>
            <a:off x="8299762" y="3435985"/>
            <a:ext cx="2079176" cy="1472967"/>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71450" indent="-171450" eaLnBrk="1" hangingPunct="1">
              <a:buFont typeface="Wingdings" panose="05000000000000000000" pitchFamily="2" charset="2"/>
              <a:buChar char="l"/>
              <a:defRPr/>
            </a:pPr>
            <a:r>
              <a:rPr lang="zh-CN" altLang="en-US" dirty="0">
                <a:latin typeface="+mn-lt"/>
                <a:ea typeface="+mn-ea"/>
              </a:rPr>
              <a:t>包图网提供全面且质优的</a:t>
            </a:r>
            <a:endParaRPr lang="en-US" altLang="zh-CN" dirty="0">
              <a:latin typeface="+mn-lt"/>
              <a:ea typeface="+mn-ea"/>
            </a:endParaRPr>
          </a:p>
          <a:p>
            <a:pPr marL="171450" indent="-171450" eaLnBrk="1" hangingPunct="1">
              <a:buFont typeface="Wingdings" panose="05000000000000000000" pitchFamily="2" charset="2"/>
              <a:buChar char="l"/>
              <a:defRPr/>
            </a:pPr>
            <a:r>
              <a:rPr lang="zh-CN" altLang="en-US" dirty="0">
                <a:latin typeface="+mn-lt"/>
                <a:ea typeface="+mn-ea"/>
              </a:rPr>
              <a:t>多品类设计素材打破传统素材网站单向沟通的服务模式</a:t>
            </a:r>
            <a:endParaRPr lang="en-US" altLang="zh-CN" dirty="0">
              <a:latin typeface="+mn-lt"/>
              <a:ea typeface="+mn-ea"/>
            </a:endParaRPr>
          </a:p>
          <a:p>
            <a:pPr marL="171450" indent="-171450" eaLnBrk="1" hangingPunct="1">
              <a:buFont typeface="Wingdings" panose="05000000000000000000" pitchFamily="2" charset="2"/>
              <a:buChar char="l"/>
              <a:defRPr/>
            </a:pPr>
            <a:r>
              <a:rPr lang="zh-CN" altLang="en-US" dirty="0">
                <a:latin typeface="+mn-lt"/>
                <a:ea typeface="+mn-ea"/>
              </a:rPr>
              <a:t>深入服务个人及企业</a:t>
            </a:r>
            <a:endParaRPr lang="en-US" altLang="zh-CN" dirty="0">
              <a:latin typeface="+mn-lt"/>
              <a:ea typeface="+mn-ea"/>
            </a:endParaRPr>
          </a:p>
          <a:p>
            <a:pPr marL="171450" indent="-171450" eaLnBrk="1" hangingPunct="1">
              <a:buFont typeface="Wingdings" panose="05000000000000000000" pitchFamily="2" charset="2"/>
              <a:buChar char="l"/>
              <a:defRPr/>
            </a:pPr>
            <a:r>
              <a:rPr lang="zh-CN" altLang="en-US" dirty="0">
                <a:latin typeface="+mn-lt"/>
                <a:ea typeface="+mn-ea"/>
              </a:rPr>
              <a:t>包图网提供全面且质优的</a:t>
            </a:r>
            <a:endParaRPr lang="en-US" altLang="zh-CN" dirty="0">
              <a:latin typeface="+mn-lt"/>
              <a:ea typeface="+mn-ea"/>
            </a:endParaRPr>
          </a:p>
          <a:p>
            <a:pPr marL="171450" indent="-171450" eaLnBrk="1" hangingPunct="1">
              <a:buFont typeface="Wingdings" panose="05000000000000000000" pitchFamily="2" charset="2"/>
              <a:buChar char="l"/>
              <a:defRPr/>
            </a:pPr>
            <a:r>
              <a:rPr lang="zh-CN" altLang="en-US" dirty="0">
                <a:latin typeface="+mn-lt"/>
                <a:ea typeface="+mn-ea"/>
              </a:rPr>
              <a:t>多品类设计素材打破传统</a:t>
            </a:r>
            <a:endParaRPr lang="en-US" altLang="zh-CN" dirty="0">
              <a:latin typeface="+mn-lt"/>
              <a:ea typeface="+mn-ea"/>
            </a:endParaRPr>
          </a:p>
          <a:p>
            <a:pPr marL="171450" indent="-171450" eaLnBrk="1" hangingPunct="1">
              <a:buFont typeface="Wingdings" panose="05000000000000000000" pitchFamily="2" charset="2"/>
              <a:buChar char="l"/>
              <a:defRPr/>
            </a:pPr>
            <a:r>
              <a:rPr lang="zh-CN" altLang="en-US" dirty="0">
                <a:latin typeface="+mn-lt"/>
                <a:ea typeface="+mn-ea"/>
              </a:rPr>
              <a:t>素材网站单向沟通的服务模式</a:t>
            </a:r>
            <a:endParaRPr lang="en-US" altLang="zh-CN" dirty="0">
              <a:latin typeface="+mn-lt"/>
              <a:ea typeface="+mn-ea"/>
            </a:endParaRPr>
          </a:p>
        </p:txBody>
      </p:sp>
      <p:grpSp>
        <p:nvGrpSpPr>
          <p:cNvPr id="17415" name="组合 6">
            <a:extLst>
              <a:ext uri="{FF2B5EF4-FFF2-40B4-BE49-F238E27FC236}">
                <a16:creationId xmlns="" xmlns:a16="http://schemas.microsoft.com/office/drawing/2014/main" id="{3E968381-FA25-4BF3-B5E7-A2202963EBEE}"/>
              </a:ext>
            </a:extLst>
          </p:cNvPr>
          <p:cNvGrpSpPr>
            <a:grpSpLocks/>
          </p:cNvGrpSpPr>
          <p:nvPr/>
        </p:nvGrpSpPr>
        <p:grpSpPr bwMode="auto">
          <a:xfrm rot="5400000">
            <a:off x="2855912" y="363538"/>
            <a:ext cx="2803525" cy="6210300"/>
            <a:chOff x="5189765" y="1948469"/>
            <a:chExt cx="2803979" cy="2786800"/>
          </a:xfrm>
        </p:grpSpPr>
        <p:grpSp>
          <p:nvGrpSpPr>
            <p:cNvPr id="17423" name="组合 7">
              <a:extLst>
                <a:ext uri="{FF2B5EF4-FFF2-40B4-BE49-F238E27FC236}">
                  <a16:creationId xmlns="" xmlns:a16="http://schemas.microsoft.com/office/drawing/2014/main" id="{0F35E7C6-528E-4525-8035-C2B6567F78E7}"/>
                </a:ext>
              </a:extLst>
            </p:cNvPr>
            <p:cNvGrpSpPr>
              <a:grpSpLocks/>
            </p:cNvGrpSpPr>
            <p:nvPr/>
          </p:nvGrpSpPr>
          <p:grpSpPr bwMode="auto">
            <a:xfrm>
              <a:off x="5189765" y="2399726"/>
              <a:ext cx="2803979" cy="2058548"/>
              <a:chOff x="1390650" y="-15672"/>
              <a:chExt cx="8688574" cy="3870236"/>
            </a:xfrm>
          </p:grpSpPr>
          <p:sp>
            <p:nvSpPr>
              <p:cNvPr id="16" name="矩形 15">
                <a:extLst>
                  <a:ext uri="{FF2B5EF4-FFF2-40B4-BE49-F238E27FC236}">
                    <a16:creationId xmlns="" xmlns:a16="http://schemas.microsoft.com/office/drawing/2014/main" id="{1A5BF28E-99C5-41AF-A91B-53B89F8FE38F}"/>
                  </a:ext>
                </a:extLst>
              </p:cNvPr>
              <p:cNvSpPr/>
              <p:nvPr/>
            </p:nvSpPr>
            <p:spPr>
              <a:xfrm>
                <a:off x="1390647" y="2249839"/>
                <a:ext cx="1318538" cy="16045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矩形 16">
                <a:extLst>
                  <a:ext uri="{FF2B5EF4-FFF2-40B4-BE49-F238E27FC236}">
                    <a16:creationId xmlns="" xmlns:a16="http://schemas.microsoft.com/office/drawing/2014/main" id="{9CB6641A-83B3-4F35-982F-F974CB1B8AF6}"/>
                  </a:ext>
                </a:extLst>
              </p:cNvPr>
              <p:cNvSpPr/>
              <p:nvPr/>
            </p:nvSpPr>
            <p:spPr>
              <a:xfrm>
                <a:off x="2866624" y="1850723"/>
                <a:ext cx="1318538" cy="200361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矩形 17">
                <a:extLst>
                  <a:ext uri="{FF2B5EF4-FFF2-40B4-BE49-F238E27FC236}">
                    <a16:creationId xmlns="" xmlns:a16="http://schemas.microsoft.com/office/drawing/2014/main" id="{33B7C35A-01AF-4B44-A4FF-6175DF60A900}"/>
                  </a:ext>
                </a:extLst>
              </p:cNvPr>
              <p:cNvSpPr/>
              <p:nvPr/>
            </p:nvSpPr>
            <p:spPr>
              <a:xfrm>
                <a:off x="4337680" y="1408749"/>
                <a:ext cx="1323456" cy="244693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矩形 18">
                <a:extLst>
                  <a:ext uri="{FF2B5EF4-FFF2-40B4-BE49-F238E27FC236}">
                    <a16:creationId xmlns="" xmlns:a16="http://schemas.microsoft.com/office/drawing/2014/main" id="{4138A314-AFF3-4AAE-BB8A-683B0EE22075}"/>
                  </a:ext>
                </a:extLst>
              </p:cNvPr>
              <p:cNvSpPr/>
              <p:nvPr/>
            </p:nvSpPr>
            <p:spPr>
              <a:xfrm>
                <a:off x="5813654" y="-16285"/>
                <a:ext cx="1318538" cy="387062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20" name="矩形 19">
                <a:extLst>
                  <a:ext uri="{FF2B5EF4-FFF2-40B4-BE49-F238E27FC236}">
                    <a16:creationId xmlns="" xmlns:a16="http://schemas.microsoft.com/office/drawing/2014/main" id="{FDA0C72E-4A36-495A-B511-681A8DBCBCF8}"/>
                  </a:ext>
                </a:extLst>
              </p:cNvPr>
              <p:cNvSpPr/>
              <p:nvPr/>
            </p:nvSpPr>
            <p:spPr>
              <a:xfrm>
                <a:off x="7284709" y="2482881"/>
                <a:ext cx="1323459" cy="13728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矩形 20">
                <a:extLst>
                  <a:ext uri="{FF2B5EF4-FFF2-40B4-BE49-F238E27FC236}">
                    <a16:creationId xmlns="" xmlns:a16="http://schemas.microsoft.com/office/drawing/2014/main" id="{2D19C596-180B-499C-84ED-4466E5AD5411}"/>
                  </a:ext>
                </a:extLst>
              </p:cNvPr>
              <p:cNvSpPr/>
              <p:nvPr/>
            </p:nvSpPr>
            <p:spPr>
              <a:xfrm>
                <a:off x="8760685" y="3516834"/>
                <a:ext cx="1318538" cy="3375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9" name="文本框 7">
              <a:extLst>
                <a:ext uri="{FF2B5EF4-FFF2-40B4-BE49-F238E27FC236}">
                  <a16:creationId xmlns="" xmlns:a16="http://schemas.microsoft.com/office/drawing/2014/main" id="{74E33620-1D6E-4E28-B497-DA5985176E3E}"/>
                </a:ext>
              </a:extLst>
            </p:cNvPr>
            <p:cNvSpPr txBox="1"/>
            <p:nvPr/>
          </p:nvSpPr>
          <p:spPr>
            <a:xfrm rot="16200000">
              <a:off x="5258436" y="4458272"/>
              <a:ext cx="276995" cy="276999"/>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914400" fontAlgn="auto">
                <a:spcBef>
                  <a:spcPts val="0"/>
                </a:spcBef>
                <a:spcAft>
                  <a:spcPts val="0"/>
                </a:spcAft>
                <a:defRPr/>
              </a:pPr>
              <a:r>
                <a:rPr lang="en-US" altLang="zh-CN" sz="1200" kern="0" dirty="0">
                  <a:gradFill>
                    <a:gsLst>
                      <a:gs pos="0">
                        <a:schemeClr val="tx1">
                          <a:lumMod val="95000"/>
                          <a:lumOff val="5000"/>
                        </a:schemeClr>
                      </a:gs>
                      <a:gs pos="100000">
                        <a:schemeClr val="tx1">
                          <a:lumMod val="75000"/>
                          <a:lumOff val="25000"/>
                        </a:schemeClr>
                      </a:gs>
                    </a:gsLst>
                    <a:lin ang="5400000" scaled="1"/>
                  </a:gradFill>
                  <a:latin typeface="Century Gothic" panose="020B0502020202020204" pitchFamily="34" charset="0"/>
                </a:rPr>
                <a:t>01</a:t>
              </a:r>
              <a:endParaRPr lang="zh-CN" altLang="en-US" sz="1200" kern="0" dirty="0">
                <a:gradFill>
                  <a:gsLst>
                    <a:gs pos="0">
                      <a:schemeClr val="tx1">
                        <a:lumMod val="95000"/>
                        <a:lumOff val="5000"/>
                      </a:schemeClr>
                    </a:gs>
                    <a:gs pos="100000">
                      <a:schemeClr val="tx1">
                        <a:lumMod val="75000"/>
                        <a:lumOff val="25000"/>
                      </a:schemeClr>
                    </a:gs>
                  </a:gsLst>
                  <a:lin ang="5400000" scaled="1"/>
                </a:gradFill>
                <a:latin typeface="Century Gothic" panose="020B0502020202020204" pitchFamily="34" charset="0"/>
              </a:endParaRPr>
            </a:p>
          </p:txBody>
        </p:sp>
        <p:sp>
          <p:nvSpPr>
            <p:cNvPr id="10" name="文本框 7">
              <a:extLst>
                <a:ext uri="{FF2B5EF4-FFF2-40B4-BE49-F238E27FC236}">
                  <a16:creationId xmlns="" xmlns:a16="http://schemas.microsoft.com/office/drawing/2014/main" id="{1B0109AC-2AEA-49BC-BC1F-95CC5A605CDE}"/>
                </a:ext>
              </a:extLst>
            </p:cNvPr>
            <p:cNvSpPr txBox="1"/>
            <p:nvPr/>
          </p:nvSpPr>
          <p:spPr>
            <a:xfrm rot="16200000">
              <a:off x="5742757" y="4458271"/>
              <a:ext cx="276995" cy="276999"/>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914400" fontAlgn="auto">
                <a:spcBef>
                  <a:spcPts val="0"/>
                </a:spcBef>
                <a:spcAft>
                  <a:spcPts val="0"/>
                </a:spcAft>
                <a:defRPr/>
              </a:pPr>
              <a:r>
                <a:rPr lang="en-US" altLang="zh-CN" sz="1200" kern="0" dirty="0">
                  <a:gradFill>
                    <a:gsLst>
                      <a:gs pos="0">
                        <a:schemeClr val="tx1">
                          <a:lumMod val="95000"/>
                          <a:lumOff val="5000"/>
                        </a:schemeClr>
                      </a:gs>
                      <a:gs pos="100000">
                        <a:schemeClr val="tx1">
                          <a:lumMod val="75000"/>
                          <a:lumOff val="25000"/>
                        </a:schemeClr>
                      </a:gs>
                    </a:gsLst>
                    <a:lin ang="5400000" scaled="1"/>
                  </a:gradFill>
                  <a:latin typeface="Century Gothic" panose="020B0502020202020204" pitchFamily="34" charset="0"/>
                </a:rPr>
                <a:t>02</a:t>
              </a:r>
              <a:endParaRPr lang="zh-CN" altLang="en-US" sz="1200" kern="0" dirty="0">
                <a:gradFill>
                  <a:gsLst>
                    <a:gs pos="0">
                      <a:schemeClr val="tx1">
                        <a:lumMod val="95000"/>
                        <a:lumOff val="5000"/>
                      </a:schemeClr>
                    </a:gs>
                    <a:gs pos="100000">
                      <a:schemeClr val="tx1">
                        <a:lumMod val="75000"/>
                        <a:lumOff val="25000"/>
                      </a:schemeClr>
                    </a:gs>
                  </a:gsLst>
                  <a:lin ang="5400000" scaled="1"/>
                </a:gradFill>
                <a:latin typeface="Century Gothic" panose="020B0502020202020204" pitchFamily="34" charset="0"/>
              </a:endParaRPr>
            </a:p>
          </p:txBody>
        </p:sp>
        <p:sp>
          <p:nvSpPr>
            <p:cNvPr id="11" name="文本框 7">
              <a:extLst>
                <a:ext uri="{FF2B5EF4-FFF2-40B4-BE49-F238E27FC236}">
                  <a16:creationId xmlns="" xmlns:a16="http://schemas.microsoft.com/office/drawing/2014/main" id="{316D2162-7C97-494E-BCAA-F45C3F6B0E5F}"/>
                </a:ext>
              </a:extLst>
            </p:cNvPr>
            <p:cNvSpPr txBox="1"/>
            <p:nvPr/>
          </p:nvSpPr>
          <p:spPr>
            <a:xfrm rot="16200000">
              <a:off x="6217886" y="4458271"/>
              <a:ext cx="276995" cy="276999"/>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914400" fontAlgn="auto">
                <a:spcBef>
                  <a:spcPts val="0"/>
                </a:spcBef>
                <a:spcAft>
                  <a:spcPts val="0"/>
                </a:spcAft>
                <a:defRPr/>
              </a:pPr>
              <a:r>
                <a:rPr lang="en-US" altLang="zh-CN" sz="1200" kern="0" dirty="0">
                  <a:gradFill>
                    <a:gsLst>
                      <a:gs pos="0">
                        <a:schemeClr val="tx1">
                          <a:lumMod val="95000"/>
                          <a:lumOff val="5000"/>
                        </a:schemeClr>
                      </a:gs>
                      <a:gs pos="100000">
                        <a:schemeClr val="tx1">
                          <a:lumMod val="75000"/>
                          <a:lumOff val="25000"/>
                        </a:schemeClr>
                      </a:gs>
                    </a:gsLst>
                    <a:lin ang="5400000" scaled="1"/>
                  </a:gradFill>
                  <a:latin typeface="Century Gothic" panose="020B0502020202020204" pitchFamily="34" charset="0"/>
                </a:rPr>
                <a:t>03</a:t>
              </a:r>
              <a:endParaRPr lang="zh-CN" altLang="en-US" sz="1200" kern="0" dirty="0">
                <a:gradFill>
                  <a:gsLst>
                    <a:gs pos="0">
                      <a:schemeClr val="tx1">
                        <a:lumMod val="95000"/>
                        <a:lumOff val="5000"/>
                      </a:schemeClr>
                    </a:gs>
                    <a:gs pos="100000">
                      <a:schemeClr val="tx1">
                        <a:lumMod val="75000"/>
                        <a:lumOff val="25000"/>
                      </a:schemeClr>
                    </a:gs>
                  </a:gsLst>
                  <a:lin ang="5400000" scaled="1"/>
                </a:gradFill>
                <a:latin typeface="Century Gothic" panose="020B0502020202020204" pitchFamily="34" charset="0"/>
              </a:endParaRPr>
            </a:p>
          </p:txBody>
        </p:sp>
        <p:sp>
          <p:nvSpPr>
            <p:cNvPr id="12" name="文本框 7">
              <a:extLst>
                <a:ext uri="{FF2B5EF4-FFF2-40B4-BE49-F238E27FC236}">
                  <a16:creationId xmlns="" xmlns:a16="http://schemas.microsoft.com/office/drawing/2014/main" id="{9A483623-E16C-4250-8F09-1B023C3D5FB8}"/>
                </a:ext>
              </a:extLst>
            </p:cNvPr>
            <p:cNvSpPr txBox="1"/>
            <p:nvPr/>
          </p:nvSpPr>
          <p:spPr>
            <a:xfrm rot="16200000">
              <a:off x="6693015" y="4458271"/>
              <a:ext cx="276995" cy="276999"/>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914400" fontAlgn="auto">
                <a:spcBef>
                  <a:spcPts val="0"/>
                </a:spcBef>
                <a:spcAft>
                  <a:spcPts val="0"/>
                </a:spcAft>
                <a:defRPr/>
              </a:pPr>
              <a:r>
                <a:rPr lang="en-US" altLang="zh-CN" sz="1200" kern="0" dirty="0">
                  <a:gradFill>
                    <a:gsLst>
                      <a:gs pos="0">
                        <a:schemeClr val="tx1">
                          <a:lumMod val="95000"/>
                          <a:lumOff val="5000"/>
                        </a:schemeClr>
                      </a:gs>
                      <a:gs pos="100000">
                        <a:schemeClr val="tx1">
                          <a:lumMod val="75000"/>
                          <a:lumOff val="25000"/>
                        </a:schemeClr>
                      </a:gs>
                    </a:gsLst>
                    <a:lin ang="5400000" scaled="1"/>
                  </a:gradFill>
                  <a:latin typeface="Century Gothic" panose="020B0502020202020204" pitchFamily="34" charset="0"/>
                </a:rPr>
                <a:t>04</a:t>
              </a:r>
              <a:endParaRPr lang="zh-CN" altLang="en-US" sz="1200" kern="0" dirty="0">
                <a:gradFill>
                  <a:gsLst>
                    <a:gs pos="0">
                      <a:schemeClr val="tx1">
                        <a:lumMod val="95000"/>
                        <a:lumOff val="5000"/>
                      </a:schemeClr>
                    </a:gs>
                    <a:gs pos="100000">
                      <a:schemeClr val="tx1">
                        <a:lumMod val="75000"/>
                        <a:lumOff val="25000"/>
                      </a:schemeClr>
                    </a:gs>
                  </a:gsLst>
                  <a:lin ang="5400000" scaled="1"/>
                </a:gradFill>
                <a:latin typeface="Century Gothic" panose="020B0502020202020204" pitchFamily="34" charset="0"/>
              </a:endParaRPr>
            </a:p>
          </p:txBody>
        </p:sp>
        <p:sp>
          <p:nvSpPr>
            <p:cNvPr id="13" name="文本框 7">
              <a:extLst>
                <a:ext uri="{FF2B5EF4-FFF2-40B4-BE49-F238E27FC236}">
                  <a16:creationId xmlns="" xmlns:a16="http://schemas.microsoft.com/office/drawing/2014/main" id="{99F79303-E95C-4346-A343-343DE9883FAC}"/>
                </a:ext>
              </a:extLst>
            </p:cNvPr>
            <p:cNvSpPr txBox="1"/>
            <p:nvPr/>
          </p:nvSpPr>
          <p:spPr>
            <a:xfrm rot="16200000">
              <a:off x="7161039" y="4458271"/>
              <a:ext cx="276995" cy="276999"/>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914400" fontAlgn="auto">
                <a:spcBef>
                  <a:spcPts val="0"/>
                </a:spcBef>
                <a:spcAft>
                  <a:spcPts val="0"/>
                </a:spcAft>
                <a:defRPr/>
              </a:pPr>
              <a:r>
                <a:rPr lang="en-US" altLang="zh-CN" sz="1200" kern="0" dirty="0">
                  <a:gradFill>
                    <a:gsLst>
                      <a:gs pos="0">
                        <a:schemeClr val="tx1">
                          <a:lumMod val="95000"/>
                          <a:lumOff val="5000"/>
                        </a:schemeClr>
                      </a:gs>
                      <a:gs pos="100000">
                        <a:schemeClr val="tx1">
                          <a:lumMod val="75000"/>
                          <a:lumOff val="25000"/>
                        </a:schemeClr>
                      </a:gs>
                    </a:gsLst>
                    <a:lin ang="5400000" scaled="1"/>
                  </a:gradFill>
                  <a:latin typeface="Century Gothic" panose="020B0502020202020204" pitchFamily="34" charset="0"/>
                </a:rPr>
                <a:t>05</a:t>
              </a:r>
              <a:endParaRPr lang="zh-CN" altLang="en-US" sz="1200" kern="0" dirty="0">
                <a:gradFill>
                  <a:gsLst>
                    <a:gs pos="0">
                      <a:schemeClr val="tx1">
                        <a:lumMod val="95000"/>
                        <a:lumOff val="5000"/>
                      </a:schemeClr>
                    </a:gs>
                    <a:gs pos="100000">
                      <a:schemeClr val="tx1">
                        <a:lumMod val="75000"/>
                        <a:lumOff val="25000"/>
                      </a:schemeClr>
                    </a:gs>
                  </a:gsLst>
                  <a:lin ang="5400000" scaled="1"/>
                </a:gradFill>
                <a:latin typeface="Century Gothic" panose="020B0502020202020204" pitchFamily="34" charset="0"/>
              </a:endParaRPr>
            </a:p>
          </p:txBody>
        </p:sp>
        <p:sp>
          <p:nvSpPr>
            <p:cNvPr id="14" name="文本框 7">
              <a:extLst>
                <a:ext uri="{FF2B5EF4-FFF2-40B4-BE49-F238E27FC236}">
                  <a16:creationId xmlns="" xmlns:a16="http://schemas.microsoft.com/office/drawing/2014/main" id="{D94DF935-0AFA-4C1F-8330-C99EA8EB6CDB}"/>
                </a:ext>
              </a:extLst>
            </p:cNvPr>
            <p:cNvSpPr txBox="1"/>
            <p:nvPr/>
          </p:nvSpPr>
          <p:spPr>
            <a:xfrm rot="16200000">
              <a:off x="7636166" y="4458271"/>
              <a:ext cx="276995" cy="276999"/>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914400" fontAlgn="auto">
                <a:spcBef>
                  <a:spcPts val="0"/>
                </a:spcBef>
                <a:spcAft>
                  <a:spcPts val="0"/>
                </a:spcAft>
                <a:defRPr/>
              </a:pPr>
              <a:r>
                <a:rPr lang="en-US" altLang="zh-CN" sz="1200" kern="0" dirty="0">
                  <a:gradFill>
                    <a:gsLst>
                      <a:gs pos="0">
                        <a:schemeClr val="tx1">
                          <a:lumMod val="95000"/>
                          <a:lumOff val="5000"/>
                        </a:schemeClr>
                      </a:gs>
                      <a:gs pos="100000">
                        <a:schemeClr val="tx1">
                          <a:lumMod val="75000"/>
                          <a:lumOff val="25000"/>
                        </a:schemeClr>
                      </a:gs>
                    </a:gsLst>
                    <a:lin ang="5400000" scaled="1"/>
                  </a:gradFill>
                  <a:latin typeface="Century Gothic" panose="020B0502020202020204" pitchFamily="34" charset="0"/>
                </a:rPr>
                <a:t>06</a:t>
              </a:r>
              <a:endParaRPr lang="zh-CN" altLang="en-US" sz="1200" kern="0" dirty="0">
                <a:gradFill>
                  <a:gsLst>
                    <a:gs pos="0">
                      <a:schemeClr val="tx1">
                        <a:lumMod val="95000"/>
                        <a:lumOff val="5000"/>
                      </a:schemeClr>
                    </a:gs>
                    <a:gs pos="100000">
                      <a:schemeClr val="tx1">
                        <a:lumMod val="75000"/>
                        <a:lumOff val="25000"/>
                      </a:schemeClr>
                    </a:gs>
                  </a:gsLst>
                  <a:lin ang="5400000" scaled="1"/>
                </a:gradFill>
                <a:latin typeface="Century Gothic" panose="020B0502020202020204" pitchFamily="34" charset="0"/>
              </a:endParaRPr>
            </a:p>
          </p:txBody>
        </p:sp>
        <p:sp>
          <p:nvSpPr>
            <p:cNvPr id="15" name="文本框 7">
              <a:extLst>
                <a:ext uri="{FF2B5EF4-FFF2-40B4-BE49-F238E27FC236}">
                  <a16:creationId xmlns="" xmlns:a16="http://schemas.microsoft.com/office/drawing/2014/main" id="{14F7F385-EF60-4820-8429-1A2BD43F8E83}"/>
                </a:ext>
              </a:extLst>
            </p:cNvPr>
            <p:cNvSpPr txBox="1"/>
            <p:nvPr/>
          </p:nvSpPr>
          <p:spPr>
            <a:xfrm rot="16200000">
              <a:off x="6634615" y="1945315"/>
              <a:ext cx="455358" cy="461665"/>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en-US" altLang="zh-CN" sz="2400" kern="0" dirty="0">
                  <a:gradFill>
                    <a:gsLst>
                      <a:gs pos="0">
                        <a:schemeClr val="tx1">
                          <a:lumMod val="95000"/>
                          <a:lumOff val="5000"/>
                        </a:schemeClr>
                      </a:gs>
                      <a:gs pos="100000">
                        <a:schemeClr val="tx1">
                          <a:lumMod val="75000"/>
                          <a:lumOff val="25000"/>
                        </a:schemeClr>
                      </a:gs>
                    </a:gsLst>
                    <a:lin ang="5400000" scaled="1"/>
                  </a:gradFill>
                  <a:latin typeface="Century Gothic" panose="020B0502020202020204" pitchFamily="34" charset="0"/>
                </a:rPr>
                <a:t>85%</a:t>
              </a:r>
              <a:endParaRPr lang="zh-CN" altLang="en-US" sz="2400" kern="0" dirty="0">
                <a:gradFill>
                  <a:gsLst>
                    <a:gs pos="0">
                      <a:schemeClr val="tx1">
                        <a:lumMod val="95000"/>
                        <a:lumOff val="5000"/>
                      </a:schemeClr>
                    </a:gs>
                    <a:gs pos="100000">
                      <a:schemeClr val="tx1">
                        <a:lumMod val="75000"/>
                        <a:lumOff val="25000"/>
                      </a:schemeClr>
                    </a:gs>
                  </a:gsLst>
                  <a:lin ang="5400000" scaled="1"/>
                </a:gradFill>
                <a:latin typeface="Century Gothic" panose="020B0502020202020204" pitchFamily="34" charset="0"/>
              </a:endParaRPr>
            </a:p>
          </p:txBody>
        </p:sp>
      </p:grpSp>
      <p:sp>
        <p:nvSpPr>
          <p:cNvPr id="22" name="文本框 6">
            <a:extLst>
              <a:ext uri="{FF2B5EF4-FFF2-40B4-BE49-F238E27FC236}">
                <a16:creationId xmlns="" xmlns:a16="http://schemas.microsoft.com/office/drawing/2014/main" id="{849D4FFD-6530-4AE3-8939-EF00158ADD42}"/>
              </a:ext>
            </a:extLst>
          </p:cNvPr>
          <p:cNvSpPr txBox="1"/>
          <p:nvPr/>
        </p:nvSpPr>
        <p:spPr>
          <a:xfrm>
            <a:off x="1418312" y="5377593"/>
            <a:ext cx="5815926" cy="472694"/>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dirty="0">
                <a:latin typeface="+mn-lt"/>
                <a:ea typeface="+mn-ea"/>
              </a:rPr>
              <a:t>包图网提供全面且质优的多品类设计素材打破传统素材网站单向沟通的服务模式企业包图网提供全面且质优的多品类设计素材打破传统素材网站单向沟通的服务模式深入服务个人及企业</a:t>
            </a:r>
          </a:p>
        </p:txBody>
      </p:sp>
      <p:grpSp>
        <p:nvGrpSpPr>
          <p:cNvPr id="17417" name="组合 24">
            <a:extLst>
              <a:ext uri="{FF2B5EF4-FFF2-40B4-BE49-F238E27FC236}">
                <a16:creationId xmlns="" xmlns:a16="http://schemas.microsoft.com/office/drawing/2014/main" id="{D1B6F307-876E-4B2F-9F8E-390BA47C933D}"/>
              </a:ext>
            </a:extLst>
          </p:cNvPr>
          <p:cNvGrpSpPr>
            <a:grpSpLocks/>
          </p:cNvGrpSpPr>
          <p:nvPr/>
        </p:nvGrpSpPr>
        <p:grpSpPr bwMode="auto">
          <a:xfrm>
            <a:off x="750888" y="441325"/>
            <a:ext cx="4927600" cy="742950"/>
            <a:chOff x="184971" y="101893"/>
            <a:chExt cx="4927598" cy="743559"/>
          </a:xfrm>
        </p:grpSpPr>
        <p:sp>
          <p:nvSpPr>
            <p:cNvPr id="26" name="文本框 7">
              <a:extLst>
                <a:ext uri="{FF2B5EF4-FFF2-40B4-BE49-F238E27FC236}">
                  <a16:creationId xmlns="" xmlns:a16="http://schemas.microsoft.com/office/drawing/2014/main" id="{9A3C54A4-9461-4741-B591-F8471BCFEC78}"/>
                </a:ext>
              </a:extLst>
            </p:cNvPr>
            <p:cNvSpPr txBox="1"/>
            <p:nvPr/>
          </p:nvSpPr>
          <p:spPr>
            <a:xfrm>
              <a:off x="184971" y="101893"/>
              <a:ext cx="4927598" cy="584775"/>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en-US" altLang="zh-CN" sz="3200" b="1" kern="0" dirty="0">
                  <a:gradFill>
                    <a:gsLst>
                      <a:gs pos="0">
                        <a:schemeClr val="tx1">
                          <a:lumMod val="95000"/>
                          <a:lumOff val="5000"/>
                        </a:schemeClr>
                      </a:gs>
                      <a:gs pos="100000">
                        <a:schemeClr val="tx1">
                          <a:lumMod val="75000"/>
                          <a:lumOff val="25000"/>
                        </a:schemeClr>
                      </a:gs>
                    </a:gsLst>
                    <a:lin ang="5400000" scaled="1"/>
                  </a:gradFill>
                </a:rPr>
                <a:t>01. </a:t>
              </a:r>
              <a:r>
                <a:rPr lang="zh-CN" altLang="en-US" sz="3200" b="1" kern="0" dirty="0">
                  <a:gradFill>
                    <a:gsLst>
                      <a:gs pos="0">
                        <a:schemeClr val="tx1">
                          <a:lumMod val="95000"/>
                          <a:lumOff val="5000"/>
                        </a:schemeClr>
                      </a:gs>
                      <a:gs pos="100000">
                        <a:schemeClr val="tx1">
                          <a:lumMod val="75000"/>
                          <a:lumOff val="25000"/>
                        </a:schemeClr>
                      </a:gs>
                    </a:gsLst>
                    <a:lin ang="5400000" scaled="1"/>
                  </a:gradFill>
                </a:rPr>
                <a:t>工作回顾</a:t>
              </a:r>
            </a:p>
          </p:txBody>
        </p:sp>
        <p:sp>
          <p:nvSpPr>
            <p:cNvPr id="27" name="文本框 26">
              <a:extLst>
                <a:ext uri="{FF2B5EF4-FFF2-40B4-BE49-F238E27FC236}">
                  <a16:creationId xmlns="" xmlns:a16="http://schemas.microsoft.com/office/drawing/2014/main" id="{1A8726BA-0499-4C1C-A335-96E7BEAA4F3E}"/>
                </a:ext>
              </a:extLst>
            </p:cNvPr>
            <p:cNvSpPr txBox="1"/>
            <p:nvPr/>
          </p:nvSpPr>
          <p:spPr>
            <a:xfrm>
              <a:off x="184971" y="599231"/>
              <a:ext cx="3765182" cy="246221"/>
            </a:xfrm>
            <a:prstGeom prst="rect">
              <a:avLst/>
            </a:prstGeom>
            <a:noFill/>
          </p:spPr>
          <p:txBody>
            <a:bodyPr>
              <a:spAutoFit/>
              <a:scene3d>
                <a:camera prst="orthographicFront"/>
                <a:lightRig rig="threePt" dir="t"/>
              </a:scene3d>
              <a:sp3d contourW="12700"/>
            </a:bodyPr>
            <a:lstStyle/>
            <a:p>
              <a:pPr eaLnBrk="1" fontAlgn="auto" hangingPunct="1">
                <a:spcBef>
                  <a:spcPts val="0"/>
                </a:spcBef>
                <a:spcAft>
                  <a:spcPts val="0"/>
                </a:spcAft>
                <a:defRPr/>
              </a:pPr>
              <a:r>
                <a:rPr lang="en-US" altLang="zh-CN" sz="1000" dirty="0">
                  <a:gradFill>
                    <a:gsLst>
                      <a:gs pos="0">
                        <a:schemeClr val="tx1">
                          <a:lumMod val="50000"/>
                          <a:lumOff val="50000"/>
                        </a:schemeClr>
                      </a:gs>
                      <a:gs pos="100000">
                        <a:schemeClr val="bg1">
                          <a:lumMod val="75000"/>
                        </a:schemeClr>
                      </a:gs>
                    </a:gsLst>
                    <a:lin ang="5400000" scaled="1"/>
                  </a:gradFill>
                  <a:latin typeface="Century Gothic" panose="020B0502020202020204" pitchFamily="34" charset="0"/>
                  <a:ea typeface="+mn-ea"/>
                </a:rPr>
                <a:t>The user can demonstrate on a projector or computer</a:t>
              </a:r>
            </a:p>
          </p:txBody>
        </p:sp>
      </p:grpSp>
      <p:sp>
        <p:nvSpPr>
          <p:cNvPr id="28" name="矩形 27">
            <a:extLst>
              <a:ext uri="{FF2B5EF4-FFF2-40B4-BE49-F238E27FC236}">
                <a16:creationId xmlns="" xmlns:a16="http://schemas.microsoft.com/office/drawing/2014/main" id="{F3093B53-C9EC-4AC3-A20A-3F8906D0D90C}"/>
              </a:ext>
            </a:extLst>
          </p:cNvPr>
          <p:cNvSpPr/>
          <p:nvPr/>
        </p:nvSpPr>
        <p:spPr>
          <a:xfrm>
            <a:off x="4092575" y="657225"/>
            <a:ext cx="6769100" cy="936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 name="矩形 28">
            <a:extLst>
              <a:ext uri="{FF2B5EF4-FFF2-40B4-BE49-F238E27FC236}">
                <a16:creationId xmlns="" xmlns:a16="http://schemas.microsoft.com/office/drawing/2014/main" id="{E44F68E2-5BB1-45FC-9D8D-4AE9941C72D3}"/>
              </a:ext>
            </a:extLst>
          </p:cNvPr>
          <p:cNvSpPr/>
          <p:nvPr/>
        </p:nvSpPr>
        <p:spPr>
          <a:xfrm>
            <a:off x="11020425" y="657225"/>
            <a:ext cx="433388" cy="9366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矩形 29">
            <a:extLst>
              <a:ext uri="{FF2B5EF4-FFF2-40B4-BE49-F238E27FC236}">
                <a16:creationId xmlns="" xmlns:a16="http://schemas.microsoft.com/office/drawing/2014/main" id="{63C8F521-481C-4E8D-B1D7-0970B28C68C1}"/>
              </a:ext>
            </a:extLst>
          </p:cNvPr>
          <p:cNvSpPr/>
          <p:nvPr/>
        </p:nvSpPr>
        <p:spPr>
          <a:xfrm>
            <a:off x="11612563" y="657225"/>
            <a:ext cx="431800" cy="9366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7415"/>
                                        </p:tgtEl>
                                        <p:attrNameLst>
                                          <p:attrName>style.visibility</p:attrName>
                                        </p:attrNameLst>
                                      </p:cBhvr>
                                      <p:to>
                                        <p:strVal val="visible"/>
                                      </p:to>
                                    </p:set>
                                    <p:animEffect transition="in" filter="wipe(left)">
                                      <p:cBhvr>
                                        <p:cTn id="7" dur="500"/>
                                        <p:tgtEl>
                                          <p:spTgt spid="1741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1000"/>
                                        <p:tgtEl>
                                          <p:spTgt spid="31"/>
                                        </p:tgtEl>
                                      </p:cBhvr>
                                    </p:animEffect>
                                    <p:anim calcmode="lin" valueType="num">
                                      <p:cBhvr>
                                        <p:cTn id="27" dur="1000" fill="hold"/>
                                        <p:tgtEl>
                                          <p:spTgt spid="31"/>
                                        </p:tgtEl>
                                        <p:attrNameLst>
                                          <p:attrName>ppt_x</p:attrName>
                                        </p:attrNameLst>
                                      </p:cBhvr>
                                      <p:tavLst>
                                        <p:tav tm="0">
                                          <p:val>
                                            <p:strVal val="#ppt_x"/>
                                          </p:val>
                                        </p:tav>
                                        <p:tav tm="100000">
                                          <p:val>
                                            <p:strVal val="#ppt_x"/>
                                          </p:val>
                                        </p:tav>
                                      </p:tavLst>
                                    </p:anim>
                                    <p:anim calcmode="lin" valueType="num">
                                      <p:cBhvr>
                                        <p:cTn id="28" dur="1000" fill="hold"/>
                                        <p:tgtEl>
                                          <p:spTgt spid="31"/>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22" presetClass="entr" presetSubtype="8"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31" grpId="0" animBg="1"/>
      <p:bldP spid="6"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13351412-7D6C-48E0-94EA-187D1C33F6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矩形 15">
            <a:extLst>
              <a:ext uri="{FF2B5EF4-FFF2-40B4-BE49-F238E27FC236}">
                <a16:creationId xmlns="" xmlns:a16="http://schemas.microsoft.com/office/drawing/2014/main" id="{A5624B2B-7AB6-46A3-A54D-3B29DD14BB77}"/>
              </a:ext>
            </a:extLst>
          </p:cNvPr>
          <p:cNvSpPr/>
          <p:nvPr/>
        </p:nvSpPr>
        <p:spPr>
          <a:xfrm>
            <a:off x="0" y="0"/>
            <a:ext cx="12192000" cy="6858000"/>
          </a:xfrm>
          <a:prstGeom prst="rect">
            <a:avLst/>
          </a:prstGeom>
          <a:solidFill>
            <a:schemeClr val="tx1">
              <a:lumMod val="85000"/>
              <a:lumOff val="1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文本框 7">
            <a:extLst>
              <a:ext uri="{FF2B5EF4-FFF2-40B4-BE49-F238E27FC236}">
                <a16:creationId xmlns="" xmlns:a16="http://schemas.microsoft.com/office/drawing/2014/main" id="{84A989C5-99B4-4439-A197-00B3D8966DC3}"/>
              </a:ext>
            </a:extLst>
          </p:cNvPr>
          <p:cNvSpPr txBox="1"/>
          <p:nvPr/>
        </p:nvSpPr>
        <p:spPr>
          <a:xfrm>
            <a:off x="381000" y="696913"/>
            <a:ext cx="11430000" cy="5386387"/>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dist" defTabSz="914400" fontAlgn="auto">
              <a:spcBef>
                <a:spcPts val="0"/>
              </a:spcBef>
              <a:spcAft>
                <a:spcPts val="0"/>
              </a:spcAft>
              <a:defRPr/>
            </a:pPr>
            <a:r>
              <a:rPr lang="en-US" altLang="zh-CN" sz="34400" kern="0" dirty="0">
                <a:solidFill>
                  <a:srgbClr val="F7F7F7">
                    <a:alpha val="10000"/>
                  </a:srgbClr>
                </a:solidFill>
                <a:latin typeface="Century Gothic" panose="020B0502020202020204" pitchFamily="34" charset="0"/>
              </a:rPr>
              <a:t>2019</a:t>
            </a:r>
            <a:endParaRPr lang="zh-CN" altLang="en-US" sz="34400" kern="0" dirty="0">
              <a:solidFill>
                <a:srgbClr val="F7F7F7">
                  <a:alpha val="10000"/>
                </a:srgbClr>
              </a:solidFill>
              <a:latin typeface="Century Gothic" panose="020B0502020202020204" pitchFamily="34" charset="0"/>
            </a:endParaRPr>
          </a:p>
        </p:txBody>
      </p:sp>
      <p:sp>
        <p:nvSpPr>
          <p:cNvPr id="18" name="矩形 17">
            <a:extLst>
              <a:ext uri="{FF2B5EF4-FFF2-40B4-BE49-F238E27FC236}">
                <a16:creationId xmlns="" xmlns:a16="http://schemas.microsoft.com/office/drawing/2014/main" id="{F7B0FA42-CC5B-4838-A5A0-C4568A0DB003}"/>
              </a:ext>
            </a:extLst>
          </p:cNvPr>
          <p:cNvSpPr/>
          <p:nvPr/>
        </p:nvSpPr>
        <p:spPr>
          <a:xfrm>
            <a:off x="2495550" y="0"/>
            <a:ext cx="7200900" cy="6858000"/>
          </a:xfrm>
          <a:prstGeom prst="rect">
            <a:avLst/>
          </a:prstGeom>
          <a:solidFill>
            <a:schemeClr val="tx1">
              <a:lumMod val="75000"/>
              <a:lumOff val="2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2293" name="组合 12">
            <a:extLst>
              <a:ext uri="{FF2B5EF4-FFF2-40B4-BE49-F238E27FC236}">
                <a16:creationId xmlns="" xmlns:a16="http://schemas.microsoft.com/office/drawing/2014/main" id="{99002D6B-1A8C-4EAB-ACA6-48A9AD95EC53}"/>
              </a:ext>
            </a:extLst>
          </p:cNvPr>
          <p:cNvGrpSpPr>
            <a:grpSpLocks/>
          </p:cNvGrpSpPr>
          <p:nvPr/>
        </p:nvGrpSpPr>
        <p:grpSpPr bwMode="auto">
          <a:xfrm>
            <a:off x="3087688" y="1900238"/>
            <a:ext cx="6045200" cy="2978150"/>
            <a:chOff x="3568655" y="1867661"/>
            <a:chExt cx="5127833" cy="2526183"/>
          </a:xfrm>
        </p:grpSpPr>
        <p:sp>
          <p:nvSpPr>
            <p:cNvPr id="7" name="文本框 7">
              <a:extLst>
                <a:ext uri="{FF2B5EF4-FFF2-40B4-BE49-F238E27FC236}">
                  <a16:creationId xmlns="" xmlns:a16="http://schemas.microsoft.com/office/drawing/2014/main" id="{B396EDE9-7496-4093-83E7-65FF9DAEB512}"/>
                </a:ext>
              </a:extLst>
            </p:cNvPr>
            <p:cNvSpPr txBox="1"/>
            <p:nvPr/>
          </p:nvSpPr>
          <p:spPr>
            <a:xfrm>
              <a:off x="3568655" y="2734716"/>
              <a:ext cx="5127833" cy="1122499"/>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8000" b="1" kern="0" dirty="0">
                  <a:gradFill>
                    <a:gsLst>
                      <a:gs pos="0">
                        <a:schemeClr val="bg1"/>
                      </a:gs>
                      <a:gs pos="100000">
                        <a:schemeClr val="bg1">
                          <a:lumMod val="85000"/>
                        </a:schemeClr>
                      </a:gs>
                    </a:gsLst>
                    <a:lin ang="5400000" scaled="1"/>
                  </a:gradFill>
                </a:rPr>
                <a:t>自我评价</a:t>
              </a:r>
            </a:p>
          </p:txBody>
        </p:sp>
        <p:sp>
          <p:nvSpPr>
            <p:cNvPr id="8" name="文本框 7">
              <a:extLst>
                <a:ext uri="{FF2B5EF4-FFF2-40B4-BE49-F238E27FC236}">
                  <a16:creationId xmlns="" xmlns:a16="http://schemas.microsoft.com/office/drawing/2014/main" id="{06688FE0-D0BE-405F-A2CD-6E7761863372}"/>
                </a:ext>
              </a:extLst>
            </p:cNvPr>
            <p:cNvSpPr txBox="1"/>
            <p:nvPr/>
          </p:nvSpPr>
          <p:spPr>
            <a:xfrm>
              <a:off x="3828484" y="3950065"/>
              <a:ext cx="4608174" cy="443779"/>
            </a:xfrm>
            <a:prstGeom prst="rect">
              <a:avLst/>
            </a:prstGeom>
            <a:noFill/>
          </p:spPr>
          <p:txBody>
            <a:bodyPr>
              <a:spAutoFit/>
              <a:scene3d>
                <a:camera prst="orthographicFront"/>
                <a:lightRig rig="threePt" dir="t"/>
              </a:scene3d>
              <a:sp3d contourW="12700"/>
            </a:bodyPr>
            <a:lstStyle/>
            <a:p>
              <a:pPr algn="ctr" eaLnBrk="1" fontAlgn="auto" hangingPunct="1">
                <a:spcBef>
                  <a:spcPts val="0"/>
                </a:spcBef>
                <a:spcAft>
                  <a:spcPts val="0"/>
                </a:spcAft>
                <a:defRPr/>
              </a:pPr>
              <a:r>
                <a:rPr lang="en-US" altLang="zh-CN" sz="1400" dirty="0">
                  <a:gradFill>
                    <a:gsLst>
                      <a:gs pos="0">
                        <a:schemeClr val="bg1"/>
                      </a:gs>
                      <a:gs pos="100000">
                        <a:schemeClr val="bg1">
                          <a:lumMod val="85000"/>
                        </a:schemeClr>
                      </a:gs>
                    </a:gsLst>
                    <a:lin ang="5400000" scaled="1"/>
                  </a:gradFill>
                  <a:latin typeface="Century Gothic" panose="020B0502020202020204" pitchFamily="34" charset="0"/>
                  <a:ea typeface="+mn-ea"/>
                </a:rPr>
                <a:t>The user can demonstrate on a projector or computer, or print the presentation and make it into a film</a:t>
              </a:r>
            </a:p>
          </p:txBody>
        </p:sp>
        <p:sp>
          <p:nvSpPr>
            <p:cNvPr id="12" name="文本框 7">
              <a:extLst>
                <a:ext uri="{FF2B5EF4-FFF2-40B4-BE49-F238E27FC236}">
                  <a16:creationId xmlns="" xmlns:a16="http://schemas.microsoft.com/office/drawing/2014/main" id="{0CD456C1-5FF6-4ACA-8285-635924DD0406}"/>
                </a:ext>
              </a:extLst>
            </p:cNvPr>
            <p:cNvSpPr txBox="1"/>
            <p:nvPr/>
          </p:nvSpPr>
          <p:spPr>
            <a:xfrm>
              <a:off x="3568655" y="1867661"/>
              <a:ext cx="5127833" cy="783139"/>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en-US" altLang="zh-CN" sz="5400" kern="0" dirty="0">
                  <a:gradFill>
                    <a:gsLst>
                      <a:gs pos="0">
                        <a:schemeClr val="accent1"/>
                      </a:gs>
                      <a:gs pos="100000">
                        <a:schemeClr val="accent1">
                          <a:lumMod val="75000"/>
                        </a:schemeClr>
                      </a:gs>
                    </a:gsLst>
                    <a:lin ang="5400000" scaled="1"/>
                  </a:gradFill>
                </a:rPr>
                <a:t>PART 02</a:t>
              </a:r>
              <a:endParaRPr lang="zh-CN" altLang="en-US" sz="5400" kern="0" dirty="0">
                <a:gradFill>
                  <a:gsLst>
                    <a:gs pos="0">
                      <a:schemeClr val="accent1"/>
                    </a:gs>
                    <a:gs pos="100000">
                      <a:schemeClr val="accent1">
                        <a:lumMod val="75000"/>
                      </a:schemeClr>
                    </a:gs>
                  </a:gsLst>
                  <a:lin ang="5400000" scaled="1"/>
                </a:gradFill>
              </a:endParaRPr>
            </a:p>
          </p:txBody>
        </p:sp>
      </p:grpSp>
      <p:grpSp>
        <p:nvGrpSpPr>
          <p:cNvPr id="12294" name="组合 2">
            <a:extLst>
              <a:ext uri="{FF2B5EF4-FFF2-40B4-BE49-F238E27FC236}">
                <a16:creationId xmlns="" xmlns:a16="http://schemas.microsoft.com/office/drawing/2014/main" id="{3F2BB555-3739-4B8A-B74F-0CB24AE704A0}"/>
              </a:ext>
            </a:extLst>
          </p:cNvPr>
          <p:cNvGrpSpPr>
            <a:grpSpLocks/>
          </p:cNvGrpSpPr>
          <p:nvPr/>
        </p:nvGrpSpPr>
        <p:grpSpPr bwMode="auto">
          <a:xfrm rot="-5400000">
            <a:off x="5607050" y="-725487"/>
            <a:ext cx="984250" cy="8235950"/>
            <a:chOff x="5604375" y="-721985"/>
            <a:chExt cx="983251" cy="8235040"/>
          </a:xfrm>
        </p:grpSpPr>
        <p:sp>
          <p:nvSpPr>
            <p:cNvPr id="14" name="半闭框 13">
              <a:extLst>
                <a:ext uri="{FF2B5EF4-FFF2-40B4-BE49-F238E27FC236}">
                  <a16:creationId xmlns="" xmlns:a16="http://schemas.microsoft.com/office/drawing/2014/main" id="{5B4DF03E-8A10-4038-B3E0-C25A05B61664}"/>
                </a:ext>
              </a:extLst>
            </p:cNvPr>
            <p:cNvSpPr/>
            <p:nvPr/>
          </p:nvSpPr>
          <p:spPr>
            <a:xfrm rot="13500000">
              <a:off x="5604724" y="6530153"/>
              <a:ext cx="982553" cy="983251"/>
            </a:xfrm>
            <a:prstGeom prst="halfFrame">
              <a:avLst>
                <a:gd name="adj1" fmla="val 17633"/>
                <a:gd name="adj2" fmla="val 18057"/>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000" dirty="0">
                <a:solidFill>
                  <a:schemeClr val="tx1"/>
                </a:solidFill>
              </a:endParaRPr>
            </a:p>
          </p:txBody>
        </p:sp>
        <p:sp>
          <p:nvSpPr>
            <p:cNvPr id="19" name="半闭框 18">
              <a:extLst>
                <a:ext uri="{FF2B5EF4-FFF2-40B4-BE49-F238E27FC236}">
                  <a16:creationId xmlns="" xmlns:a16="http://schemas.microsoft.com/office/drawing/2014/main" id="{52C7F81C-0017-45EC-B01D-67AF97B553A2}"/>
                </a:ext>
              </a:extLst>
            </p:cNvPr>
            <p:cNvSpPr/>
            <p:nvPr/>
          </p:nvSpPr>
          <p:spPr>
            <a:xfrm rot="8100000" flipV="1">
              <a:off x="5606310" y="-722333"/>
              <a:ext cx="982554" cy="983251"/>
            </a:xfrm>
            <a:prstGeom prst="halfFrame">
              <a:avLst>
                <a:gd name="adj1" fmla="val 17633"/>
                <a:gd name="adj2" fmla="val 18057"/>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000" dirty="0">
                <a:solidFill>
                  <a:schemeClr val="tx1"/>
                </a:solidFill>
              </a:endParaRPr>
            </a:p>
          </p:txBody>
        </p:sp>
      </p:grpSp>
    </p:spTree>
    <p:extLst>
      <p:ext uri="{BB962C8B-B14F-4D97-AF65-F5344CB8AC3E}">
        <p14:creationId xmlns:p14="http://schemas.microsoft.com/office/powerpoint/2010/main" val="387703204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2294"/>
                                        </p:tgtEl>
                                        <p:attrNameLst>
                                          <p:attrName>style.visibility</p:attrName>
                                        </p:attrNameLst>
                                      </p:cBhvr>
                                      <p:to>
                                        <p:strVal val="visible"/>
                                      </p:to>
                                    </p:set>
                                    <p:anim calcmode="lin" valueType="num">
                                      <p:cBhvr>
                                        <p:cTn id="11" dur="500" fill="hold"/>
                                        <p:tgtEl>
                                          <p:spTgt spid="12294"/>
                                        </p:tgtEl>
                                        <p:attrNameLst>
                                          <p:attrName>ppt_w</p:attrName>
                                        </p:attrNameLst>
                                      </p:cBhvr>
                                      <p:tavLst>
                                        <p:tav tm="0">
                                          <p:val>
                                            <p:fltVal val="0"/>
                                          </p:val>
                                        </p:tav>
                                        <p:tav tm="100000">
                                          <p:val>
                                            <p:strVal val="#ppt_w"/>
                                          </p:val>
                                        </p:tav>
                                      </p:tavLst>
                                    </p:anim>
                                    <p:anim calcmode="lin" valueType="num">
                                      <p:cBhvr>
                                        <p:cTn id="12" dur="500" fill="hold"/>
                                        <p:tgtEl>
                                          <p:spTgt spid="12294"/>
                                        </p:tgtEl>
                                        <p:attrNameLst>
                                          <p:attrName>ppt_h</p:attrName>
                                        </p:attrNameLst>
                                      </p:cBhvr>
                                      <p:tavLst>
                                        <p:tav tm="0">
                                          <p:val>
                                            <p:fltVal val="0"/>
                                          </p:val>
                                        </p:tav>
                                        <p:tav tm="100000">
                                          <p:val>
                                            <p:strVal val="#ppt_h"/>
                                          </p:val>
                                        </p:tav>
                                      </p:tavLst>
                                    </p:anim>
                                    <p:animEffect transition="in" filter="fade">
                                      <p:cBhvr>
                                        <p:cTn id="13" dur="500"/>
                                        <p:tgtEl>
                                          <p:spTgt spid="12294"/>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2293"/>
                                        </p:tgtEl>
                                        <p:attrNameLst>
                                          <p:attrName>style.visibility</p:attrName>
                                        </p:attrNameLst>
                                      </p:cBhvr>
                                      <p:to>
                                        <p:strVal val="visible"/>
                                      </p:to>
                                    </p:set>
                                    <p:animEffect transition="in" filter="fade">
                                      <p:cBhvr>
                                        <p:cTn id="17" dur="1000"/>
                                        <p:tgtEl>
                                          <p:spTgt spid="12293"/>
                                        </p:tgtEl>
                                      </p:cBhvr>
                                    </p:animEffect>
                                    <p:anim calcmode="lin" valueType="num">
                                      <p:cBhvr>
                                        <p:cTn id="18" dur="1000" fill="hold"/>
                                        <p:tgtEl>
                                          <p:spTgt spid="12293"/>
                                        </p:tgtEl>
                                        <p:attrNameLst>
                                          <p:attrName>ppt_x</p:attrName>
                                        </p:attrNameLst>
                                      </p:cBhvr>
                                      <p:tavLst>
                                        <p:tav tm="0">
                                          <p:val>
                                            <p:strVal val="#ppt_x"/>
                                          </p:val>
                                        </p:tav>
                                        <p:tav tm="100000">
                                          <p:val>
                                            <p:strVal val="#ppt_x"/>
                                          </p:val>
                                        </p:tav>
                                      </p:tavLst>
                                    </p:anim>
                                    <p:anim calcmode="lin" valueType="num">
                                      <p:cBhvr>
                                        <p:cTn id="19" dur="1000" fill="hold"/>
                                        <p:tgtEl>
                                          <p:spTgt spid="1229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51B1E7B3-1E3C-4BAA-B3D1-D55D7048F8CD}"/>
              </a:ext>
            </a:extLst>
          </p:cNvPr>
          <p:cNvSpPr/>
          <p:nvPr/>
        </p:nvSpPr>
        <p:spPr>
          <a:xfrm>
            <a:off x="0" y="3598863"/>
            <a:ext cx="12192000" cy="290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24579" name="组合 3">
            <a:extLst>
              <a:ext uri="{FF2B5EF4-FFF2-40B4-BE49-F238E27FC236}">
                <a16:creationId xmlns="" xmlns:a16="http://schemas.microsoft.com/office/drawing/2014/main" id="{7B8C396E-5C14-473F-B703-5759907F38C1}"/>
              </a:ext>
            </a:extLst>
          </p:cNvPr>
          <p:cNvGrpSpPr>
            <a:grpSpLocks/>
          </p:cNvGrpSpPr>
          <p:nvPr/>
        </p:nvGrpSpPr>
        <p:grpSpPr bwMode="auto">
          <a:xfrm>
            <a:off x="750888" y="441325"/>
            <a:ext cx="4927600" cy="742950"/>
            <a:chOff x="184971" y="101893"/>
            <a:chExt cx="4927598" cy="743559"/>
          </a:xfrm>
        </p:grpSpPr>
        <p:sp>
          <p:nvSpPr>
            <p:cNvPr id="5" name="文本框 7">
              <a:extLst>
                <a:ext uri="{FF2B5EF4-FFF2-40B4-BE49-F238E27FC236}">
                  <a16:creationId xmlns="" xmlns:a16="http://schemas.microsoft.com/office/drawing/2014/main" id="{8C7F95BD-EB96-4013-BA52-1CEB44782F1D}"/>
                </a:ext>
              </a:extLst>
            </p:cNvPr>
            <p:cNvSpPr txBox="1"/>
            <p:nvPr/>
          </p:nvSpPr>
          <p:spPr>
            <a:xfrm>
              <a:off x="184971" y="101893"/>
              <a:ext cx="4927598" cy="584775"/>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en-US" altLang="zh-CN" sz="3200" b="1" kern="0" dirty="0">
                  <a:gradFill>
                    <a:gsLst>
                      <a:gs pos="0">
                        <a:schemeClr val="tx1">
                          <a:lumMod val="95000"/>
                          <a:lumOff val="5000"/>
                        </a:schemeClr>
                      </a:gs>
                      <a:gs pos="100000">
                        <a:schemeClr val="tx1">
                          <a:lumMod val="75000"/>
                          <a:lumOff val="25000"/>
                        </a:schemeClr>
                      </a:gs>
                    </a:gsLst>
                    <a:lin ang="5400000" scaled="1"/>
                  </a:gradFill>
                </a:rPr>
                <a:t>02. </a:t>
              </a:r>
              <a:r>
                <a:rPr lang="zh-CN" altLang="en-US" sz="3200" b="1" kern="0" dirty="0">
                  <a:gradFill>
                    <a:gsLst>
                      <a:gs pos="0">
                        <a:schemeClr val="tx1">
                          <a:lumMod val="95000"/>
                          <a:lumOff val="5000"/>
                        </a:schemeClr>
                      </a:gs>
                      <a:gs pos="100000">
                        <a:schemeClr val="tx1">
                          <a:lumMod val="75000"/>
                          <a:lumOff val="25000"/>
                        </a:schemeClr>
                      </a:gs>
                    </a:gsLst>
                    <a:lin ang="5400000" scaled="1"/>
                  </a:gradFill>
                </a:rPr>
                <a:t>自我评价</a:t>
              </a:r>
            </a:p>
          </p:txBody>
        </p:sp>
        <p:sp>
          <p:nvSpPr>
            <p:cNvPr id="6" name="文本框 5">
              <a:extLst>
                <a:ext uri="{FF2B5EF4-FFF2-40B4-BE49-F238E27FC236}">
                  <a16:creationId xmlns="" xmlns:a16="http://schemas.microsoft.com/office/drawing/2014/main" id="{A37BC91C-9FB3-4507-AF81-F10E95E2B2A5}"/>
                </a:ext>
              </a:extLst>
            </p:cNvPr>
            <p:cNvSpPr txBox="1"/>
            <p:nvPr/>
          </p:nvSpPr>
          <p:spPr>
            <a:xfrm>
              <a:off x="184971" y="599231"/>
              <a:ext cx="3765182" cy="246221"/>
            </a:xfrm>
            <a:prstGeom prst="rect">
              <a:avLst/>
            </a:prstGeom>
            <a:noFill/>
          </p:spPr>
          <p:txBody>
            <a:bodyPr>
              <a:spAutoFit/>
              <a:scene3d>
                <a:camera prst="orthographicFront"/>
                <a:lightRig rig="threePt" dir="t"/>
              </a:scene3d>
              <a:sp3d contourW="12700"/>
            </a:bodyPr>
            <a:lstStyle/>
            <a:p>
              <a:pPr eaLnBrk="1" fontAlgn="auto" hangingPunct="1">
                <a:spcBef>
                  <a:spcPts val="0"/>
                </a:spcBef>
                <a:spcAft>
                  <a:spcPts val="0"/>
                </a:spcAft>
                <a:defRPr/>
              </a:pPr>
              <a:r>
                <a:rPr lang="en-US" altLang="zh-CN" sz="1000" dirty="0">
                  <a:gradFill>
                    <a:gsLst>
                      <a:gs pos="0">
                        <a:schemeClr val="tx1">
                          <a:lumMod val="50000"/>
                          <a:lumOff val="50000"/>
                        </a:schemeClr>
                      </a:gs>
                      <a:gs pos="100000">
                        <a:schemeClr val="bg1">
                          <a:lumMod val="75000"/>
                        </a:schemeClr>
                      </a:gs>
                    </a:gsLst>
                    <a:lin ang="5400000" scaled="1"/>
                  </a:gradFill>
                  <a:latin typeface="Century Gothic" panose="020B0502020202020204" pitchFamily="34" charset="0"/>
                  <a:ea typeface="+mn-ea"/>
                </a:rPr>
                <a:t>The user can demonstrate on a projector or computer</a:t>
              </a:r>
            </a:p>
          </p:txBody>
        </p:sp>
      </p:grpSp>
      <p:sp>
        <p:nvSpPr>
          <p:cNvPr id="7" name="文本框 6">
            <a:extLst>
              <a:ext uri="{FF2B5EF4-FFF2-40B4-BE49-F238E27FC236}">
                <a16:creationId xmlns="" xmlns:a16="http://schemas.microsoft.com/office/drawing/2014/main" id="{660056B9-4868-47D4-B325-139F230872ED}"/>
              </a:ext>
            </a:extLst>
          </p:cNvPr>
          <p:cNvSpPr txBox="1"/>
          <p:nvPr/>
        </p:nvSpPr>
        <p:spPr>
          <a:xfrm>
            <a:off x="2191657" y="2004610"/>
            <a:ext cx="7808686" cy="548740"/>
          </a:xfrm>
          <a:prstGeom prst="rect">
            <a:avLst/>
          </a:prstGeom>
          <a:noFill/>
        </p:spPr>
        <p:txBody>
          <a:bodyPr>
            <a:spAutoFit/>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defRPr/>
            </a:pPr>
            <a:r>
              <a:rPr lang="zh-CN" altLang="en-US" sz="1200" dirty="0">
                <a:latin typeface="+mn-lt"/>
                <a:ea typeface="+mn-ea"/>
              </a:rPr>
              <a:t>包图网提供全面且质优的多品类素材网站单向沟通的服务模式深入服务个人及企业包图网提供全面且质优的多品类设计素材打破传统素材网站单向沟通的服务模式深入服务个人及企业</a:t>
            </a:r>
          </a:p>
        </p:txBody>
      </p:sp>
      <p:grpSp>
        <p:nvGrpSpPr>
          <p:cNvPr id="24581" name="组合 9">
            <a:extLst>
              <a:ext uri="{FF2B5EF4-FFF2-40B4-BE49-F238E27FC236}">
                <a16:creationId xmlns="" xmlns:a16="http://schemas.microsoft.com/office/drawing/2014/main" id="{F23975E4-697A-46C8-9AE8-D6BDAC2EC063}"/>
              </a:ext>
            </a:extLst>
          </p:cNvPr>
          <p:cNvGrpSpPr>
            <a:grpSpLocks/>
          </p:cNvGrpSpPr>
          <p:nvPr/>
        </p:nvGrpSpPr>
        <p:grpSpPr bwMode="auto">
          <a:xfrm>
            <a:off x="5170488" y="2854325"/>
            <a:ext cx="1851025" cy="338138"/>
            <a:chOff x="1751357" y="5434987"/>
            <a:chExt cx="1851872" cy="338554"/>
          </a:xfrm>
        </p:grpSpPr>
        <p:sp>
          <p:nvSpPr>
            <p:cNvPr id="8" name="矩形 7">
              <a:extLst>
                <a:ext uri="{FF2B5EF4-FFF2-40B4-BE49-F238E27FC236}">
                  <a16:creationId xmlns="" xmlns:a16="http://schemas.microsoft.com/office/drawing/2014/main" id="{429C0747-5F7F-42C6-BA1A-79163A6ECD10}"/>
                </a:ext>
              </a:extLst>
            </p:cNvPr>
            <p:cNvSpPr/>
            <p:nvPr/>
          </p:nvSpPr>
          <p:spPr>
            <a:xfrm>
              <a:off x="1857768" y="5434987"/>
              <a:ext cx="1639050" cy="3385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文本框 7">
              <a:extLst>
                <a:ext uri="{FF2B5EF4-FFF2-40B4-BE49-F238E27FC236}">
                  <a16:creationId xmlns="" xmlns:a16="http://schemas.microsoft.com/office/drawing/2014/main" id="{2521A421-D605-4A28-B72B-9CEA2F9923EC}"/>
                </a:ext>
              </a:extLst>
            </p:cNvPr>
            <p:cNvSpPr txBox="1"/>
            <p:nvPr/>
          </p:nvSpPr>
          <p:spPr>
            <a:xfrm>
              <a:off x="1751357" y="5434987"/>
              <a:ext cx="1851872" cy="338554"/>
            </a:xfrm>
            <a:prstGeom prst="rect">
              <a:avLst/>
            </a:prstGeom>
            <a:noFill/>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fontAlgn="auto">
                <a:spcBef>
                  <a:spcPts val="0"/>
                </a:spcBef>
                <a:spcAft>
                  <a:spcPts val="0"/>
                </a:spcAft>
                <a:defRPr/>
              </a:pPr>
              <a:r>
                <a:rPr lang="zh-CN" altLang="en-US" sz="1600" b="1" kern="0" dirty="0">
                  <a:gradFill>
                    <a:gsLst>
                      <a:gs pos="0">
                        <a:schemeClr val="bg1"/>
                      </a:gs>
                      <a:gs pos="100000">
                        <a:schemeClr val="bg1">
                          <a:lumMod val="95000"/>
                        </a:schemeClr>
                      </a:gs>
                    </a:gsLst>
                    <a:lin ang="5400000" scaled="1"/>
                  </a:gradFill>
                </a:rPr>
                <a:t>文字输入</a:t>
              </a:r>
            </a:p>
          </p:txBody>
        </p:sp>
      </p:grpSp>
      <p:sp>
        <p:nvSpPr>
          <p:cNvPr id="11" name="矩形 10">
            <a:extLst>
              <a:ext uri="{FF2B5EF4-FFF2-40B4-BE49-F238E27FC236}">
                <a16:creationId xmlns="" xmlns:a16="http://schemas.microsoft.com/office/drawing/2014/main" id="{F141D84F-FA95-4A28-BED5-97938DF14DEB}"/>
              </a:ext>
            </a:extLst>
          </p:cNvPr>
          <p:cNvSpPr/>
          <p:nvPr/>
        </p:nvSpPr>
        <p:spPr>
          <a:xfrm>
            <a:off x="4092575" y="657225"/>
            <a:ext cx="6769100" cy="936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矩形 11">
            <a:extLst>
              <a:ext uri="{FF2B5EF4-FFF2-40B4-BE49-F238E27FC236}">
                <a16:creationId xmlns="" xmlns:a16="http://schemas.microsoft.com/office/drawing/2014/main" id="{58ACBA15-2736-4F2A-BA2B-9875170BD777}"/>
              </a:ext>
            </a:extLst>
          </p:cNvPr>
          <p:cNvSpPr/>
          <p:nvPr/>
        </p:nvSpPr>
        <p:spPr>
          <a:xfrm>
            <a:off x="11020425" y="657225"/>
            <a:ext cx="433388" cy="9366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矩形 12">
            <a:extLst>
              <a:ext uri="{FF2B5EF4-FFF2-40B4-BE49-F238E27FC236}">
                <a16:creationId xmlns="" xmlns:a16="http://schemas.microsoft.com/office/drawing/2014/main" id="{C628E7BC-6F2F-4F49-8548-6D3A5F47B6EC}"/>
              </a:ext>
            </a:extLst>
          </p:cNvPr>
          <p:cNvSpPr/>
          <p:nvPr/>
        </p:nvSpPr>
        <p:spPr>
          <a:xfrm>
            <a:off x="11612563" y="657225"/>
            <a:ext cx="431800" cy="9366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10" name="图片占位符 9">
            <a:extLst>
              <a:ext uri="{FF2B5EF4-FFF2-40B4-BE49-F238E27FC236}">
                <a16:creationId xmlns="" xmlns:a16="http://schemas.microsoft.com/office/drawing/2014/main" id="{FCFC21FA-DCEA-49AE-9E66-94C9CCD2D311}"/>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tretch>
            <a:fillRect/>
          </a:stretch>
        </p:blipFill>
        <p:spPr>
          <a:xfrm>
            <a:off x="261" y="3889376"/>
            <a:ext cx="12191478" cy="2968625"/>
          </a:xfr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4581"/>
                                        </p:tgtEl>
                                        <p:attrNameLst>
                                          <p:attrName>style.visibility</p:attrName>
                                        </p:attrNameLst>
                                      </p:cBhvr>
                                      <p:to>
                                        <p:strVal val="visible"/>
                                      </p:to>
                                    </p:set>
                                    <p:anim calcmode="lin" valueType="num">
                                      <p:cBhvr>
                                        <p:cTn id="13" dur="500" fill="hold"/>
                                        <p:tgtEl>
                                          <p:spTgt spid="24581"/>
                                        </p:tgtEl>
                                        <p:attrNameLst>
                                          <p:attrName>ppt_w</p:attrName>
                                        </p:attrNameLst>
                                      </p:cBhvr>
                                      <p:tavLst>
                                        <p:tav tm="0">
                                          <p:val>
                                            <p:fltVal val="0"/>
                                          </p:val>
                                        </p:tav>
                                        <p:tav tm="100000">
                                          <p:val>
                                            <p:strVal val="#ppt_w"/>
                                          </p:val>
                                        </p:tav>
                                      </p:tavLst>
                                    </p:anim>
                                    <p:anim calcmode="lin" valueType="num">
                                      <p:cBhvr>
                                        <p:cTn id="14" dur="500" fill="hold"/>
                                        <p:tgtEl>
                                          <p:spTgt spid="24581"/>
                                        </p:tgtEl>
                                        <p:attrNameLst>
                                          <p:attrName>ppt_h</p:attrName>
                                        </p:attrNameLst>
                                      </p:cBhvr>
                                      <p:tavLst>
                                        <p:tav tm="0">
                                          <p:val>
                                            <p:fltVal val="0"/>
                                          </p:val>
                                        </p:tav>
                                        <p:tav tm="100000">
                                          <p:val>
                                            <p:strVal val="#ppt_h"/>
                                          </p:val>
                                        </p:tav>
                                      </p:tavLst>
                                    </p:anim>
                                    <p:animEffect transition="in" filter="fade">
                                      <p:cBhvr>
                                        <p:cTn id="15" dur="500"/>
                                        <p:tgtEl>
                                          <p:spTgt spid="24581"/>
                                        </p:tgtEl>
                                      </p:cBhvr>
                                    </p:animEffect>
                                  </p:childTnLst>
                                </p:cTn>
                              </p:par>
                            </p:childTnLst>
                          </p:cTn>
                        </p:par>
                        <p:par>
                          <p:cTn id="16" fill="hold">
                            <p:stCondLst>
                              <p:cond delay="1500"/>
                            </p:stCondLst>
                            <p:childTnLst>
                              <p:par>
                                <p:cTn id="17" presetID="2" presetClass="entr" presetSubtype="4"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FIRST_PUBLISH" val="1"/>
</p:tagLst>
</file>

<file path=ppt/theme/theme1.xml><?xml version="1.0" encoding="utf-8"?>
<a:theme xmlns:a="http://schemas.openxmlformats.org/drawingml/2006/main" name="包图主题2">
  <a:themeElements>
    <a:clrScheme name="自定义 277">
      <a:dk1>
        <a:srgbClr val="000000"/>
      </a:dk1>
      <a:lt1>
        <a:srgbClr val="FFFFFF"/>
      </a:lt1>
      <a:dk2>
        <a:srgbClr val="778495"/>
      </a:dk2>
      <a:lt2>
        <a:srgbClr val="F0F0F0"/>
      </a:lt2>
      <a:accent1>
        <a:srgbClr val="E53238"/>
      </a:accent1>
      <a:accent2>
        <a:srgbClr val="0064D2"/>
      </a:accent2>
      <a:accent3>
        <a:srgbClr val="E53238"/>
      </a:accent3>
      <a:accent4>
        <a:srgbClr val="0064D2"/>
      </a:accent4>
      <a:accent5>
        <a:srgbClr val="E53238"/>
      </a:accent5>
      <a:accent6>
        <a:srgbClr val="0064D2"/>
      </a:accent6>
      <a:hlink>
        <a:srgbClr val="E53238"/>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486</TotalTime>
  <Words>3452</Words>
  <Application>Microsoft Office PowerPoint</Application>
  <PresentationFormat>宽屏</PresentationFormat>
  <Paragraphs>262</Paragraphs>
  <Slides>26</Slides>
  <Notes>26</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26</vt:i4>
      </vt:variant>
    </vt:vector>
  </HeadingPairs>
  <TitlesOfParts>
    <vt:vector size="37" baseType="lpstr">
      <vt:lpstr>Meiryo</vt:lpstr>
      <vt:lpstr>等线</vt:lpstr>
      <vt:lpstr>宋体</vt:lpstr>
      <vt:lpstr>微软雅黑</vt:lpstr>
      <vt:lpstr>Arial</vt:lpstr>
      <vt:lpstr>Calibri</vt:lpstr>
      <vt:lpstr>Calibri Light</vt:lpstr>
      <vt:lpstr>Century Gothic</vt:lpstr>
      <vt:lpstr>Wingdings</vt:lpstr>
      <vt:lpstr>包图主题2</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95</cp:revision>
  <dcterms:created xsi:type="dcterms:W3CDTF">2017-08-18T03:02:00Z</dcterms:created>
  <dcterms:modified xsi:type="dcterms:W3CDTF">2018-12-27T01:27:54Z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