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8"/>
  </p:notesMasterIdLst>
  <p:sldIdLst>
    <p:sldId id="256" r:id="rId3"/>
    <p:sldId id="257" r:id="rId4"/>
    <p:sldId id="258" r:id="rId5"/>
    <p:sldId id="259" r:id="rId6"/>
    <p:sldId id="260" r:id="rId7"/>
    <p:sldId id="261" r:id="rId8"/>
    <p:sldId id="262" r:id="rId9"/>
    <p:sldId id="281" r:id="rId10"/>
    <p:sldId id="263" r:id="rId11"/>
    <p:sldId id="265" r:id="rId12"/>
    <p:sldId id="266" r:id="rId13"/>
    <p:sldId id="267" r:id="rId14"/>
    <p:sldId id="282" r:id="rId15"/>
    <p:sldId id="269" r:id="rId16"/>
    <p:sldId id="270" r:id="rId17"/>
    <p:sldId id="271" r:id="rId18"/>
    <p:sldId id="272" r:id="rId19"/>
    <p:sldId id="273" r:id="rId20"/>
    <p:sldId id="283" r:id="rId21"/>
    <p:sldId id="275" r:id="rId22"/>
    <p:sldId id="276" r:id="rId23"/>
    <p:sldId id="277" r:id="rId24"/>
    <p:sldId id="278" r:id="rId25"/>
    <p:sldId id="284" r:id="rId26"/>
    <p:sldId id="28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74" userDrawn="1">
          <p15:clr>
            <a:srgbClr val="A4A3A4"/>
          </p15:clr>
        </p15:guide>
        <p15:guide id="3"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2727"/>
    <a:srgbClr val="1C1C1C"/>
    <a:srgbClr val="404040"/>
    <a:srgbClr val="DEC69B"/>
    <a:srgbClr val="BA9D72"/>
    <a:srgbClr val="916F49"/>
    <a:srgbClr val="846342"/>
    <a:srgbClr val="7C5B3D"/>
    <a:srgbClr val="7D5B3D"/>
    <a:srgbClr val="F2DE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429" autoAdjust="0"/>
  </p:normalViewPr>
  <p:slideViewPr>
    <p:cSldViewPr snapToGrid="0" showGuides="1">
      <p:cViewPr varScale="1">
        <p:scale>
          <a:sx n="88" d="100"/>
          <a:sy n="88" d="100"/>
        </p:scale>
        <p:origin x="222" y="96"/>
      </p:cViewPr>
      <p:guideLst>
        <p:guide orient="horz" pos="2160"/>
        <p:guide pos="57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BC83E9-CC90-49DF-A96D-2B4B90FEC381}" type="datetimeFigureOut">
              <a:rPr lang="zh-CN" altLang="en-US" smtClean="0"/>
              <a:t>2019/6/5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1EBC5C-5323-41F6-825A-9430E0848E34}" type="slidenum">
              <a:rPr lang="zh-CN" altLang="en-US" smtClean="0"/>
              <a:t>‹#›</a:t>
            </a:fld>
            <a:endParaRPr lang="zh-CN" altLang="en-US"/>
          </a:p>
        </p:txBody>
      </p:sp>
    </p:spTree>
    <p:extLst>
      <p:ext uri="{BB962C8B-B14F-4D97-AF65-F5344CB8AC3E}">
        <p14:creationId xmlns:p14="http://schemas.microsoft.com/office/powerpoint/2010/main" val="639903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a:t>
            </a:fld>
            <a:endParaRPr lang="zh-CN" altLang="en-US"/>
          </a:p>
        </p:txBody>
      </p:sp>
    </p:spTree>
    <p:extLst>
      <p:ext uri="{BB962C8B-B14F-4D97-AF65-F5344CB8AC3E}">
        <p14:creationId xmlns:p14="http://schemas.microsoft.com/office/powerpoint/2010/main" val="1898059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10</a:t>
            </a:fld>
            <a:endParaRPr lang="zh-CN" altLang="en-US"/>
          </a:p>
        </p:txBody>
      </p:sp>
    </p:spTree>
    <p:extLst>
      <p:ext uri="{BB962C8B-B14F-4D97-AF65-F5344CB8AC3E}">
        <p14:creationId xmlns:p14="http://schemas.microsoft.com/office/powerpoint/2010/main" val="4185846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11</a:t>
            </a:fld>
            <a:endParaRPr lang="zh-CN" altLang="en-US"/>
          </a:p>
        </p:txBody>
      </p:sp>
    </p:spTree>
    <p:extLst>
      <p:ext uri="{BB962C8B-B14F-4D97-AF65-F5344CB8AC3E}">
        <p14:creationId xmlns:p14="http://schemas.microsoft.com/office/powerpoint/2010/main" val="354939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12</a:t>
            </a:fld>
            <a:endParaRPr lang="zh-CN" altLang="en-US"/>
          </a:p>
        </p:txBody>
      </p:sp>
    </p:spTree>
    <p:extLst>
      <p:ext uri="{BB962C8B-B14F-4D97-AF65-F5344CB8AC3E}">
        <p14:creationId xmlns:p14="http://schemas.microsoft.com/office/powerpoint/2010/main" val="2367111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13</a:t>
            </a:fld>
            <a:endParaRPr lang="zh-CN" altLang="en-US"/>
          </a:p>
        </p:txBody>
      </p:sp>
    </p:spTree>
    <p:extLst>
      <p:ext uri="{BB962C8B-B14F-4D97-AF65-F5344CB8AC3E}">
        <p14:creationId xmlns:p14="http://schemas.microsoft.com/office/powerpoint/2010/main" val="2364611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14</a:t>
            </a:fld>
            <a:endParaRPr lang="zh-CN" altLang="en-US"/>
          </a:p>
        </p:txBody>
      </p:sp>
    </p:spTree>
    <p:extLst>
      <p:ext uri="{BB962C8B-B14F-4D97-AF65-F5344CB8AC3E}">
        <p14:creationId xmlns:p14="http://schemas.microsoft.com/office/powerpoint/2010/main" val="1193698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15</a:t>
            </a:fld>
            <a:endParaRPr lang="zh-CN" altLang="en-US"/>
          </a:p>
        </p:txBody>
      </p:sp>
    </p:spTree>
    <p:extLst>
      <p:ext uri="{BB962C8B-B14F-4D97-AF65-F5344CB8AC3E}">
        <p14:creationId xmlns:p14="http://schemas.microsoft.com/office/powerpoint/2010/main" val="16860665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16</a:t>
            </a:fld>
            <a:endParaRPr lang="zh-CN" altLang="en-US"/>
          </a:p>
        </p:txBody>
      </p:sp>
    </p:spTree>
    <p:extLst>
      <p:ext uri="{BB962C8B-B14F-4D97-AF65-F5344CB8AC3E}">
        <p14:creationId xmlns:p14="http://schemas.microsoft.com/office/powerpoint/2010/main" val="1070873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17</a:t>
            </a:fld>
            <a:endParaRPr lang="zh-CN" altLang="en-US"/>
          </a:p>
        </p:txBody>
      </p:sp>
    </p:spTree>
    <p:extLst>
      <p:ext uri="{BB962C8B-B14F-4D97-AF65-F5344CB8AC3E}">
        <p14:creationId xmlns:p14="http://schemas.microsoft.com/office/powerpoint/2010/main" val="2278219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18</a:t>
            </a:fld>
            <a:endParaRPr lang="zh-CN" altLang="en-US"/>
          </a:p>
        </p:txBody>
      </p:sp>
    </p:spTree>
    <p:extLst>
      <p:ext uri="{BB962C8B-B14F-4D97-AF65-F5344CB8AC3E}">
        <p14:creationId xmlns:p14="http://schemas.microsoft.com/office/powerpoint/2010/main" val="5722836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19</a:t>
            </a:fld>
            <a:endParaRPr lang="zh-CN" altLang="en-US"/>
          </a:p>
        </p:txBody>
      </p:sp>
    </p:spTree>
    <p:extLst>
      <p:ext uri="{BB962C8B-B14F-4D97-AF65-F5344CB8AC3E}">
        <p14:creationId xmlns:p14="http://schemas.microsoft.com/office/powerpoint/2010/main" val="2886490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2</a:t>
            </a:fld>
            <a:endParaRPr lang="zh-CN" altLang="en-US"/>
          </a:p>
        </p:txBody>
      </p:sp>
    </p:spTree>
    <p:extLst>
      <p:ext uri="{BB962C8B-B14F-4D97-AF65-F5344CB8AC3E}">
        <p14:creationId xmlns:p14="http://schemas.microsoft.com/office/powerpoint/2010/main" val="22065950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20</a:t>
            </a:fld>
            <a:endParaRPr lang="zh-CN" altLang="en-US"/>
          </a:p>
        </p:txBody>
      </p:sp>
    </p:spTree>
    <p:extLst>
      <p:ext uri="{BB962C8B-B14F-4D97-AF65-F5344CB8AC3E}">
        <p14:creationId xmlns:p14="http://schemas.microsoft.com/office/powerpoint/2010/main" val="17272085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21</a:t>
            </a:fld>
            <a:endParaRPr lang="zh-CN" altLang="en-US"/>
          </a:p>
        </p:txBody>
      </p:sp>
    </p:spTree>
    <p:extLst>
      <p:ext uri="{BB962C8B-B14F-4D97-AF65-F5344CB8AC3E}">
        <p14:creationId xmlns:p14="http://schemas.microsoft.com/office/powerpoint/2010/main" val="20008774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22</a:t>
            </a:fld>
            <a:endParaRPr lang="zh-CN" altLang="en-US"/>
          </a:p>
        </p:txBody>
      </p:sp>
    </p:spTree>
    <p:extLst>
      <p:ext uri="{BB962C8B-B14F-4D97-AF65-F5344CB8AC3E}">
        <p14:creationId xmlns:p14="http://schemas.microsoft.com/office/powerpoint/2010/main" val="16868303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23</a:t>
            </a:fld>
            <a:endParaRPr lang="zh-CN" altLang="en-US"/>
          </a:p>
        </p:txBody>
      </p:sp>
    </p:spTree>
    <p:extLst>
      <p:ext uri="{BB962C8B-B14F-4D97-AF65-F5344CB8AC3E}">
        <p14:creationId xmlns:p14="http://schemas.microsoft.com/office/powerpoint/2010/main" val="4066900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24</a:t>
            </a:fld>
            <a:endParaRPr lang="zh-CN" altLang="en-US"/>
          </a:p>
        </p:txBody>
      </p:sp>
    </p:spTree>
    <p:extLst>
      <p:ext uri="{BB962C8B-B14F-4D97-AF65-F5344CB8AC3E}">
        <p14:creationId xmlns:p14="http://schemas.microsoft.com/office/powerpoint/2010/main" val="3584101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36223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3</a:t>
            </a:fld>
            <a:endParaRPr lang="zh-CN" altLang="en-US"/>
          </a:p>
        </p:txBody>
      </p:sp>
    </p:spTree>
    <p:extLst>
      <p:ext uri="{BB962C8B-B14F-4D97-AF65-F5344CB8AC3E}">
        <p14:creationId xmlns:p14="http://schemas.microsoft.com/office/powerpoint/2010/main" val="779407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4</a:t>
            </a:fld>
            <a:endParaRPr lang="zh-CN" altLang="en-US"/>
          </a:p>
        </p:txBody>
      </p:sp>
    </p:spTree>
    <p:extLst>
      <p:ext uri="{BB962C8B-B14F-4D97-AF65-F5344CB8AC3E}">
        <p14:creationId xmlns:p14="http://schemas.microsoft.com/office/powerpoint/2010/main" val="2776080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5</a:t>
            </a:fld>
            <a:endParaRPr lang="zh-CN" altLang="en-US"/>
          </a:p>
        </p:txBody>
      </p:sp>
    </p:spTree>
    <p:extLst>
      <p:ext uri="{BB962C8B-B14F-4D97-AF65-F5344CB8AC3E}">
        <p14:creationId xmlns:p14="http://schemas.microsoft.com/office/powerpoint/2010/main" val="3475778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6</a:t>
            </a:fld>
            <a:endParaRPr lang="zh-CN" altLang="en-US"/>
          </a:p>
        </p:txBody>
      </p:sp>
    </p:spTree>
    <p:extLst>
      <p:ext uri="{BB962C8B-B14F-4D97-AF65-F5344CB8AC3E}">
        <p14:creationId xmlns:p14="http://schemas.microsoft.com/office/powerpoint/2010/main" val="3547859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7</a:t>
            </a:fld>
            <a:endParaRPr lang="zh-CN" altLang="en-US"/>
          </a:p>
        </p:txBody>
      </p:sp>
    </p:spTree>
    <p:extLst>
      <p:ext uri="{BB962C8B-B14F-4D97-AF65-F5344CB8AC3E}">
        <p14:creationId xmlns:p14="http://schemas.microsoft.com/office/powerpoint/2010/main" val="2256500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8</a:t>
            </a:fld>
            <a:endParaRPr lang="zh-CN" altLang="en-US"/>
          </a:p>
        </p:txBody>
      </p:sp>
    </p:spTree>
    <p:extLst>
      <p:ext uri="{BB962C8B-B14F-4D97-AF65-F5344CB8AC3E}">
        <p14:creationId xmlns:p14="http://schemas.microsoft.com/office/powerpoint/2010/main" val="510677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1EBC5C-5323-41F6-825A-9430E0848E34}" type="slidenum">
              <a:rPr lang="zh-CN" altLang="en-US" smtClean="0"/>
              <a:t>9</a:t>
            </a:fld>
            <a:endParaRPr lang="zh-CN" altLang="en-US"/>
          </a:p>
        </p:txBody>
      </p:sp>
    </p:spTree>
    <p:extLst>
      <p:ext uri="{BB962C8B-B14F-4D97-AF65-F5344CB8AC3E}">
        <p14:creationId xmlns:p14="http://schemas.microsoft.com/office/powerpoint/2010/main" val="18869317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gradFill flip="none" rotWithShape="1">
            <a:gsLst>
              <a:gs pos="26000">
                <a:schemeClr val="tx1">
                  <a:alpha val="60000"/>
                </a:schemeClr>
              </a:gs>
              <a:gs pos="66000">
                <a:schemeClr val="tx1">
                  <a:alpha val="85000"/>
                </a:schemeClr>
              </a:gs>
              <a:gs pos="82000">
                <a:schemeClr val="tx1">
                  <a:alpha val="95000"/>
                </a:schemeClr>
              </a:gs>
              <a:gs pos="100000">
                <a:schemeClr val="tx1"/>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0002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1280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146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9625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2978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999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8334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5480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4327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9026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6005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7278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36608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011313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2019/6/5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2592185"/>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352" y="1752600"/>
            <a:ext cx="6554301" cy="1323439"/>
          </a:xfrm>
          <a:prstGeom prst="rect">
            <a:avLst/>
          </a:prstGeom>
          <a:noFill/>
        </p:spPr>
        <p:txBody>
          <a:bodyPr wrap="square" rtlCol="0">
            <a:spAutoFit/>
          </a:bodyPr>
          <a:lstStyle/>
          <a:p>
            <a:r>
              <a:rPr lang="zh-CN" altLang="en-US" sz="8000" dirty="0">
                <a:gradFill flip="none" rotWithShape="1">
                  <a:gsLst>
                    <a:gs pos="0">
                      <a:srgbClr val="F8E4BC"/>
                    </a:gs>
                    <a:gs pos="70000">
                      <a:srgbClr val="A38154"/>
                    </a:gs>
                    <a:gs pos="40000">
                      <a:srgbClr val="CCB184"/>
                    </a:gs>
                    <a:gs pos="100000">
                      <a:srgbClr val="79583B"/>
                    </a:gs>
                  </a:gsLst>
                  <a:path path="circle">
                    <a:fillToRect l="50000" t="50000" r="50000" b="50000"/>
                  </a:path>
                  <a:tileRect/>
                </a:gradFill>
                <a:latin typeface="印品黑体" panose="00000500000000000000" pitchFamily="2" charset="-122"/>
                <a:ea typeface="印品黑体" panose="00000500000000000000" pitchFamily="2" charset="-122"/>
                <a:cs typeface="Arial" panose="020B0604020202020204" pitchFamily="34" charset="0"/>
              </a:rPr>
              <a:t>商业计划书</a:t>
            </a:r>
          </a:p>
        </p:txBody>
      </p:sp>
      <p:sp>
        <p:nvSpPr>
          <p:cNvPr id="10" name="文本框 9"/>
          <p:cNvSpPr txBox="1"/>
          <p:nvPr/>
        </p:nvSpPr>
        <p:spPr>
          <a:xfrm>
            <a:off x="782781" y="2927987"/>
            <a:ext cx="8416637" cy="830997"/>
          </a:xfrm>
          <a:prstGeom prst="rect">
            <a:avLst/>
          </a:prstGeom>
          <a:noFill/>
        </p:spPr>
        <p:txBody>
          <a:bodyPr wrap="square" rtlCol="0">
            <a:spAutoFit/>
          </a:bodyPr>
          <a:lstStyle/>
          <a:p>
            <a:r>
              <a:rPr lang="en-US" altLang="zh-CN" sz="4800" dirty="0">
                <a:gradFill flip="none" rotWithShape="1">
                  <a:gsLst>
                    <a:gs pos="0">
                      <a:srgbClr val="F8E4BC"/>
                    </a:gs>
                    <a:gs pos="70000">
                      <a:srgbClr val="A38154"/>
                    </a:gs>
                    <a:gs pos="40000">
                      <a:srgbClr val="CCB184"/>
                    </a:gs>
                    <a:gs pos="100000">
                      <a:srgbClr val="79583B"/>
                    </a:gs>
                  </a:gsLst>
                  <a:path path="circle">
                    <a:fillToRect l="50000" t="50000" r="50000" b="50000"/>
                  </a:path>
                  <a:tileRect/>
                </a:gradFill>
                <a:latin typeface="Arial" panose="020B0604020202020204" pitchFamily="34" charset="0"/>
                <a:ea typeface="DotumChe" panose="020B0609000101010101" pitchFamily="49" charset="-127"/>
                <a:cs typeface="Arial" panose="020B0604020202020204" pitchFamily="34" charset="0"/>
              </a:rPr>
              <a:t>Business Annual Report</a:t>
            </a:r>
            <a:endParaRPr lang="zh-CN" altLang="en-US" sz="4800" dirty="0">
              <a:gradFill flip="none" rotWithShape="1">
                <a:gsLst>
                  <a:gs pos="0">
                    <a:srgbClr val="F8E4BC"/>
                  </a:gs>
                  <a:gs pos="70000">
                    <a:srgbClr val="A38154"/>
                  </a:gs>
                  <a:gs pos="40000">
                    <a:srgbClr val="CCB184"/>
                  </a:gs>
                  <a:gs pos="100000">
                    <a:srgbClr val="79583B"/>
                  </a:gs>
                </a:gsLst>
                <a:path path="circle">
                  <a:fillToRect l="50000" t="50000" r="50000" b="50000"/>
                </a:path>
                <a:tileRect/>
              </a:gradFill>
              <a:latin typeface="Arial" panose="020B0604020202020204" pitchFamily="34" charset="0"/>
              <a:ea typeface="DotumChe" panose="020B0609000101010101" pitchFamily="49" charset="-127"/>
              <a:cs typeface="Arial" panose="020B0604020202020204" pitchFamily="34" charset="0"/>
            </a:endParaRPr>
          </a:p>
        </p:txBody>
      </p:sp>
      <p:sp>
        <p:nvSpPr>
          <p:cNvPr id="11" name="文本框 10"/>
          <p:cNvSpPr txBox="1"/>
          <p:nvPr/>
        </p:nvSpPr>
        <p:spPr>
          <a:xfrm>
            <a:off x="824646" y="3789761"/>
            <a:ext cx="7298540" cy="461665"/>
          </a:xfrm>
          <a:prstGeom prst="rect">
            <a:avLst/>
          </a:prstGeom>
          <a:noFill/>
        </p:spPr>
        <p:txBody>
          <a:bodyPr wrap="square" rtlCol="0">
            <a:spAutoFit/>
          </a:bodyPr>
          <a:lstStyle/>
          <a:p>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nvGrpSpPr>
          <p:cNvPr id="2" name="组合 1"/>
          <p:cNvGrpSpPr/>
          <p:nvPr/>
        </p:nvGrpSpPr>
        <p:grpSpPr>
          <a:xfrm>
            <a:off x="911225" y="4479878"/>
            <a:ext cx="1516020" cy="468000"/>
            <a:chOff x="911225" y="4479878"/>
            <a:chExt cx="1516020" cy="468000"/>
          </a:xfrm>
        </p:grpSpPr>
        <p:sp>
          <p:nvSpPr>
            <p:cNvPr id="12" name="矩形 11"/>
            <p:cNvSpPr/>
            <p:nvPr/>
          </p:nvSpPr>
          <p:spPr>
            <a:xfrm>
              <a:off x="919719" y="4479878"/>
              <a:ext cx="1507525" cy="4680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11225" y="4546389"/>
              <a:ext cx="1516020" cy="338554"/>
            </a:xfrm>
            <a:prstGeom prst="rect">
              <a:avLst/>
            </a:prstGeom>
            <a:noFill/>
          </p:spPr>
          <p:txBody>
            <a:bodyPr wrap="square" rtlCol="0">
              <a:spAutoFit/>
            </a:bodyPr>
            <a:lstStyle/>
            <a:p>
              <a:pPr algn="ctr"/>
              <a:r>
                <a:rPr lang="en-US" altLang="zh-CN" sz="1600" spc="100" dirty="0" smtClean="0">
                  <a:solidFill>
                    <a:schemeClr val="bg1"/>
                  </a:solidFill>
                </a:rPr>
                <a:t>2019.06.22</a:t>
              </a:r>
              <a:endParaRPr lang="zh-CN" altLang="en-US" sz="1600" spc="100" dirty="0">
                <a:solidFill>
                  <a:schemeClr val="bg1"/>
                </a:solidFill>
              </a:endParaRPr>
            </a:p>
          </p:txBody>
        </p:sp>
      </p:grpSp>
      <p:sp>
        <p:nvSpPr>
          <p:cNvPr id="24" name="椭圆 23"/>
          <p:cNvSpPr/>
          <p:nvPr/>
        </p:nvSpPr>
        <p:spPr>
          <a:xfrm>
            <a:off x="11825490" y="308225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1825490" y="328793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825490" y="349360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1825490" y="36992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9924861" y="6335297"/>
            <a:ext cx="396000" cy="396000"/>
            <a:chOff x="9924861" y="5924774"/>
            <a:chExt cx="396000" cy="396000"/>
          </a:xfrm>
        </p:grpSpPr>
        <p:sp>
          <p:nvSpPr>
            <p:cNvPr id="28" name="椭圆 27"/>
            <p:cNvSpPr/>
            <p:nvPr/>
          </p:nvSpPr>
          <p:spPr>
            <a:xfrm>
              <a:off x="9924861" y="5924774"/>
              <a:ext cx="396000" cy="396000"/>
            </a:xfrm>
            <a:prstGeom prst="ellipse">
              <a:avLst/>
            </a:prstGeom>
            <a:gradFill flip="none" rotWithShape="1">
              <a:gsLst>
                <a:gs pos="0">
                  <a:srgbClr val="F8E4BC"/>
                </a:gs>
                <a:gs pos="66000">
                  <a:srgbClr val="A38154"/>
                </a:gs>
                <a:gs pos="33000">
                  <a:srgbClr val="CCB184"/>
                </a:gs>
                <a:gs pos="100000">
                  <a:srgbClr val="79583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037233" y="6032774"/>
              <a:ext cx="198000" cy="198000"/>
            </a:xfrm>
            <a:prstGeom prst="rect">
              <a:avLst/>
            </a:prstGeom>
          </p:spPr>
        </p:pic>
      </p:grpSp>
      <p:grpSp>
        <p:nvGrpSpPr>
          <p:cNvPr id="36" name="组合 35"/>
          <p:cNvGrpSpPr/>
          <p:nvPr/>
        </p:nvGrpSpPr>
        <p:grpSpPr>
          <a:xfrm>
            <a:off x="11544808" y="6335297"/>
            <a:ext cx="396000" cy="396000"/>
            <a:chOff x="11544808" y="5924774"/>
            <a:chExt cx="396000" cy="396000"/>
          </a:xfrm>
        </p:grpSpPr>
        <p:sp>
          <p:nvSpPr>
            <p:cNvPr id="31" name="椭圆 30"/>
            <p:cNvSpPr/>
            <p:nvPr/>
          </p:nvSpPr>
          <p:spPr>
            <a:xfrm>
              <a:off x="11544808" y="5924774"/>
              <a:ext cx="396000" cy="396000"/>
            </a:xfrm>
            <a:prstGeom prst="ellipse">
              <a:avLst/>
            </a:prstGeom>
            <a:gradFill flip="none" rotWithShape="1">
              <a:gsLst>
                <a:gs pos="0">
                  <a:srgbClr val="F8E4BC"/>
                </a:gs>
                <a:gs pos="66000">
                  <a:srgbClr val="A38154"/>
                </a:gs>
                <a:gs pos="33000">
                  <a:srgbClr val="CCB184"/>
                </a:gs>
                <a:gs pos="100000">
                  <a:srgbClr val="79583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42050" y="6029174"/>
              <a:ext cx="180000" cy="180000"/>
            </a:xfrm>
            <a:prstGeom prst="rect">
              <a:avLst/>
            </a:prstGeom>
          </p:spPr>
        </p:pic>
      </p:grpSp>
      <p:grpSp>
        <p:nvGrpSpPr>
          <p:cNvPr id="37" name="组合 36"/>
          <p:cNvGrpSpPr/>
          <p:nvPr/>
        </p:nvGrpSpPr>
        <p:grpSpPr>
          <a:xfrm>
            <a:off x="11004825" y="6335297"/>
            <a:ext cx="396000" cy="396000"/>
            <a:chOff x="11004825" y="5924774"/>
            <a:chExt cx="396000" cy="396000"/>
          </a:xfrm>
        </p:grpSpPr>
        <p:sp>
          <p:nvSpPr>
            <p:cNvPr id="30" name="椭圆 29"/>
            <p:cNvSpPr/>
            <p:nvPr/>
          </p:nvSpPr>
          <p:spPr>
            <a:xfrm>
              <a:off x="11004825" y="5924774"/>
              <a:ext cx="396000" cy="396000"/>
            </a:xfrm>
            <a:prstGeom prst="ellipse">
              <a:avLst/>
            </a:prstGeom>
            <a:gradFill flip="none" rotWithShape="1">
              <a:gsLst>
                <a:gs pos="0">
                  <a:srgbClr val="F8E4BC"/>
                </a:gs>
                <a:gs pos="66000">
                  <a:srgbClr val="A38154"/>
                </a:gs>
                <a:gs pos="33000">
                  <a:srgbClr val="CCB184"/>
                </a:gs>
                <a:gs pos="100000">
                  <a:srgbClr val="79583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02499" y="6014774"/>
              <a:ext cx="208800" cy="208800"/>
            </a:xfrm>
            <a:prstGeom prst="rect">
              <a:avLst/>
            </a:prstGeom>
          </p:spPr>
        </p:pic>
      </p:grpSp>
      <p:grpSp>
        <p:nvGrpSpPr>
          <p:cNvPr id="38" name="组合 37"/>
          <p:cNvGrpSpPr/>
          <p:nvPr/>
        </p:nvGrpSpPr>
        <p:grpSpPr>
          <a:xfrm>
            <a:off x="10464843" y="6335297"/>
            <a:ext cx="396000" cy="396000"/>
            <a:chOff x="10464843" y="5924774"/>
            <a:chExt cx="396000" cy="396000"/>
          </a:xfrm>
        </p:grpSpPr>
        <p:sp>
          <p:nvSpPr>
            <p:cNvPr id="29" name="椭圆 28"/>
            <p:cNvSpPr/>
            <p:nvPr/>
          </p:nvSpPr>
          <p:spPr>
            <a:xfrm>
              <a:off x="10464843" y="5924774"/>
              <a:ext cx="396000" cy="396000"/>
            </a:xfrm>
            <a:prstGeom prst="ellipse">
              <a:avLst/>
            </a:prstGeom>
            <a:gradFill flip="none" rotWithShape="1">
              <a:gsLst>
                <a:gs pos="0">
                  <a:srgbClr val="F8E4BC"/>
                </a:gs>
                <a:gs pos="66000">
                  <a:srgbClr val="A38154"/>
                </a:gs>
                <a:gs pos="33000">
                  <a:srgbClr val="CCB184"/>
                </a:gs>
                <a:gs pos="100000">
                  <a:srgbClr val="79583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58443" y="6028314"/>
              <a:ext cx="208800" cy="208800"/>
            </a:xfrm>
            <a:prstGeom prst="rect">
              <a:avLst/>
            </a:prstGeom>
          </p:spPr>
        </p:pic>
      </p:grpSp>
      <p:grpSp>
        <p:nvGrpSpPr>
          <p:cNvPr id="3" name="组合 2"/>
          <p:cNvGrpSpPr/>
          <p:nvPr/>
        </p:nvGrpSpPr>
        <p:grpSpPr>
          <a:xfrm>
            <a:off x="782781" y="158596"/>
            <a:ext cx="11393248" cy="584775"/>
            <a:chOff x="782781" y="158596"/>
            <a:chExt cx="11393248" cy="584775"/>
          </a:xfrm>
        </p:grpSpPr>
        <p:sp>
          <p:nvSpPr>
            <p:cNvPr id="14" name="文本框 13"/>
            <p:cNvSpPr txBox="1"/>
            <p:nvPr/>
          </p:nvSpPr>
          <p:spPr>
            <a:xfrm>
              <a:off x="782781" y="158596"/>
              <a:ext cx="2145773" cy="584775"/>
            </a:xfrm>
            <a:prstGeom prst="rect">
              <a:avLst/>
            </a:prstGeom>
            <a:noFill/>
          </p:spPr>
          <p:txBody>
            <a:bodyPr wrap="square" rtlCol="0">
              <a:spAutoFit/>
            </a:bodyPr>
            <a:lstStyle/>
            <a:p>
              <a:r>
                <a:rPr lang="en-US" altLang="zh-CN" sz="3200" dirty="0">
                  <a:gradFill flip="none" rotWithShape="1">
                    <a:gsLst>
                      <a:gs pos="0">
                        <a:srgbClr val="F8E4BC"/>
                      </a:gs>
                      <a:gs pos="66000">
                        <a:srgbClr val="A38154"/>
                      </a:gs>
                      <a:gs pos="33000">
                        <a:srgbClr val="CCB184"/>
                      </a:gs>
                      <a:gs pos="100000">
                        <a:srgbClr val="79583B"/>
                      </a:gs>
                    </a:gsLst>
                    <a:lin ang="5400000" scaled="1"/>
                    <a:tileRect/>
                  </a:gradFill>
                </a:rPr>
                <a:t>MORE.</a:t>
              </a:r>
              <a:endParaRPr lang="zh-CN" altLang="en-US" sz="3200" dirty="0">
                <a:gradFill flip="none" rotWithShape="1">
                  <a:gsLst>
                    <a:gs pos="0">
                      <a:srgbClr val="F8E4BC"/>
                    </a:gs>
                    <a:gs pos="66000">
                      <a:srgbClr val="A38154"/>
                    </a:gs>
                    <a:gs pos="33000">
                      <a:srgbClr val="CCB184"/>
                    </a:gs>
                    <a:gs pos="100000">
                      <a:srgbClr val="79583B"/>
                    </a:gs>
                  </a:gsLst>
                  <a:lin ang="5400000" scaled="1"/>
                  <a:tileRect/>
                </a:gradFill>
              </a:endParaRPr>
            </a:p>
          </p:txBody>
        </p:sp>
        <p:grpSp>
          <p:nvGrpSpPr>
            <p:cNvPr id="23" name="组合 22"/>
            <p:cNvGrpSpPr/>
            <p:nvPr/>
          </p:nvGrpSpPr>
          <p:grpSpPr>
            <a:xfrm>
              <a:off x="11732050" y="370663"/>
              <a:ext cx="288000" cy="185351"/>
              <a:chOff x="11241179" y="1304191"/>
              <a:chExt cx="306000" cy="185351"/>
            </a:xfrm>
          </p:grpSpPr>
          <p:cxnSp>
            <p:nvCxnSpPr>
              <p:cNvPr id="20" name="直接连接符 19"/>
              <p:cNvCxnSpPr/>
              <p:nvPr/>
            </p:nvCxnSpPr>
            <p:spPr>
              <a:xfrm>
                <a:off x="11241179" y="1304191"/>
                <a:ext cx="30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41179" y="1396867"/>
                <a:ext cx="30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41179" y="1489542"/>
                <a:ext cx="30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xmlns="" id="{73AEED70-3B93-4959-819A-1382DF99F2DE}"/>
                </a:ext>
              </a:extLst>
            </p:cNvPr>
            <p:cNvSpPr txBox="1"/>
            <p:nvPr/>
          </p:nvSpPr>
          <p:spPr>
            <a:xfrm>
              <a:off x="3977396"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项目简介</a:t>
              </a:r>
            </a:p>
          </p:txBody>
        </p:sp>
        <p:sp>
          <p:nvSpPr>
            <p:cNvPr id="41" name="文本框 40">
              <a:extLst>
                <a:ext uri="{FF2B5EF4-FFF2-40B4-BE49-F238E27FC236}">
                  <a16:creationId xmlns:a16="http://schemas.microsoft.com/office/drawing/2014/main" xmlns="" id="{72D2FDF3-77E0-41F3-9878-F03CBD083035}"/>
                </a:ext>
              </a:extLst>
            </p:cNvPr>
            <p:cNvSpPr txBox="1"/>
            <p:nvPr/>
          </p:nvSpPr>
          <p:spPr>
            <a:xfrm>
              <a:off x="6038274"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项目计划</a:t>
              </a:r>
            </a:p>
          </p:txBody>
        </p:sp>
        <p:sp>
          <p:nvSpPr>
            <p:cNvPr id="42" name="文本框 41">
              <a:extLst>
                <a:ext uri="{FF2B5EF4-FFF2-40B4-BE49-F238E27FC236}">
                  <a16:creationId xmlns:a16="http://schemas.microsoft.com/office/drawing/2014/main" xmlns="" id="{6C4CD833-D7CB-41CD-9979-97880ADDF7B8}"/>
                </a:ext>
              </a:extLst>
            </p:cNvPr>
            <p:cNvSpPr txBox="1"/>
            <p:nvPr/>
          </p:nvSpPr>
          <p:spPr>
            <a:xfrm>
              <a:off x="8099152"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市场分析</a:t>
              </a:r>
            </a:p>
          </p:txBody>
        </p:sp>
        <p:sp>
          <p:nvSpPr>
            <p:cNvPr id="43" name="文本框 42">
              <a:extLst>
                <a:ext uri="{FF2B5EF4-FFF2-40B4-BE49-F238E27FC236}">
                  <a16:creationId xmlns:a16="http://schemas.microsoft.com/office/drawing/2014/main" xmlns="" id="{7580E138-CD3E-44F5-A602-39CD523EF3AB}"/>
                </a:ext>
              </a:extLst>
            </p:cNvPr>
            <p:cNvSpPr txBox="1"/>
            <p:nvPr/>
          </p:nvSpPr>
          <p:spPr>
            <a:xfrm>
              <a:off x="10160029"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投资回报</a:t>
              </a:r>
            </a:p>
          </p:txBody>
        </p:sp>
      </p:grpSp>
    </p:spTree>
    <p:extLst>
      <p:ext uri="{BB962C8B-B14F-4D97-AF65-F5344CB8AC3E}">
        <p14:creationId xmlns:p14="http://schemas.microsoft.com/office/powerpoint/2010/main" val="187265438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1+#ppt_w/2"/>
                                          </p:val>
                                        </p:tav>
                                        <p:tav tm="100000">
                                          <p:val>
                                            <p:strVal val="#ppt_x"/>
                                          </p:val>
                                        </p:tav>
                                      </p:tavLst>
                                    </p:anim>
                                    <p:anim calcmode="lin" valueType="num">
                                      <p:cBhvr additive="base">
                                        <p:cTn id="8" dur="25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250" fill="hold"/>
                                        <p:tgtEl>
                                          <p:spTgt spid="25"/>
                                        </p:tgtEl>
                                        <p:attrNameLst>
                                          <p:attrName>ppt_x</p:attrName>
                                        </p:attrNameLst>
                                      </p:cBhvr>
                                      <p:tavLst>
                                        <p:tav tm="0">
                                          <p:val>
                                            <p:strVal val="1+#ppt_w/2"/>
                                          </p:val>
                                        </p:tav>
                                        <p:tav tm="100000">
                                          <p:val>
                                            <p:strVal val="#ppt_x"/>
                                          </p:val>
                                        </p:tav>
                                      </p:tavLst>
                                    </p:anim>
                                    <p:anim calcmode="lin" valueType="num">
                                      <p:cBhvr additive="base">
                                        <p:cTn id="12" dur="25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250" fill="hold"/>
                                        <p:tgtEl>
                                          <p:spTgt spid="26"/>
                                        </p:tgtEl>
                                        <p:attrNameLst>
                                          <p:attrName>ppt_x</p:attrName>
                                        </p:attrNameLst>
                                      </p:cBhvr>
                                      <p:tavLst>
                                        <p:tav tm="0">
                                          <p:val>
                                            <p:strVal val="1+#ppt_w/2"/>
                                          </p:val>
                                        </p:tav>
                                        <p:tav tm="100000">
                                          <p:val>
                                            <p:strVal val="#ppt_x"/>
                                          </p:val>
                                        </p:tav>
                                      </p:tavLst>
                                    </p:anim>
                                    <p:anim calcmode="lin" valueType="num">
                                      <p:cBhvr additive="base">
                                        <p:cTn id="16" dur="25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50" fill="hold"/>
                                        <p:tgtEl>
                                          <p:spTgt spid="27"/>
                                        </p:tgtEl>
                                        <p:attrNameLst>
                                          <p:attrName>ppt_x</p:attrName>
                                        </p:attrNameLst>
                                      </p:cBhvr>
                                      <p:tavLst>
                                        <p:tav tm="0">
                                          <p:val>
                                            <p:strVal val="1+#ppt_w/2"/>
                                          </p:val>
                                        </p:tav>
                                        <p:tav tm="100000">
                                          <p:val>
                                            <p:strVal val="#ppt_x"/>
                                          </p:val>
                                        </p:tav>
                                      </p:tavLst>
                                    </p:anim>
                                    <p:anim calcmode="lin" valueType="num">
                                      <p:cBhvr additive="base">
                                        <p:cTn id="20" dur="25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25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anim calcmode="lin" valueType="num">
                                      <p:cBhvr>
                                        <p:cTn id="29" dur="500" fill="hold"/>
                                        <p:tgtEl>
                                          <p:spTgt spid="39"/>
                                        </p:tgtEl>
                                        <p:attrNameLst>
                                          <p:attrName>ppt_x</p:attrName>
                                        </p:attrNameLst>
                                      </p:cBhvr>
                                      <p:tavLst>
                                        <p:tav tm="0">
                                          <p:val>
                                            <p:strVal val="#ppt_x"/>
                                          </p:val>
                                        </p:tav>
                                        <p:tav tm="100000">
                                          <p:val>
                                            <p:strVal val="#ppt_x"/>
                                          </p:val>
                                        </p:tav>
                                      </p:tavLst>
                                    </p:anim>
                                    <p:anim calcmode="lin" valueType="num">
                                      <p:cBhvr>
                                        <p:cTn id="30" dur="500" fill="hold"/>
                                        <p:tgtEl>
                                          <p:spTgt spid="3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anim calcmode="lin" valueType="num">
                                      <p:cBhvr>
                                        <p:cTn id="34" dur="500" fill="hold"/>
                                        <p:tgtEl>
                                          <p:spTgt spid="38"/>
                                        </p:tgtEl>
                                        <p:attrNameLst>
                                          <p:attrName>ppt_x</p:attrName>
                                        </p:attrNameLst>
                                      </p:cBhvr>
                                      <p:tavLst>
                                        <p:tav tm="0">
                                          <p:val>
                                            <p:strVal val="#ppt_x"/>
                                          </p:val>
                                        </p:tav>
                                        <p:tav tm="100000">
                                          <p:val>
                                            <p:strVal val="#ppt_x"/>
                                          </p:val>
                                        </p:tav>
                                      </p:tavLst>
                                    </p:anim>
                                    <p:anim calcmode="lin" valueType="num">
                                      <p:cBhvr>
                                        <p:cTn id="35" dur="500" fill="hold"/>
                                        <p:tgtEl>
                                          <p:spTgt spid="3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anim calcmode="lin" valueType="num">
                                      <p:cBhvr>
                                        <p:cTn id="39" dur="500" fill="hold"/>
                                        <p:tgtEl>
                                          <p:spTgt spid="37"/>
                                        </p:tgtEl>
                                        <p:attrNameLst>
                                          <p:attrName>ppt_x</p:attrName>
                                        </p:attrNameLst>
                                      </p:cBhvr>
                                      <p:tavLst>
                                        <p:tav tm="0">
                                          <p:val>
                                            <p:strVal val="#ppt_x"/>
                                          </p:val>
                                        </p:tav>
                                        <p:tav tm="100000">
                                          <p:val>
                                            <p:strVal val="#ppt_x"/>
                                          </p:val>
                                        </p:tav>
                                      </p:tavLst>
                                    </p:anim>
                                    <p:anim calcmode="lin" valueType="num">
                                      <p:cBhvr>
                                        <p:cTn id="40" dur="500" fill="hold"/>
                                        <p:tgtEl>
                                          <p:spTgt spid="3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5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anim calcmode="lin" valueType="num">
                                      <p:cBhvr>
                                        <p:cTn id="44" dur="500" fill="hold"/>
                                        <p:tgtEl>
                                          <p:spTgt spid="36"/>
                                        </p:tgtEl>
                                        <p:attrNameLst>
                                          <p:attrName>ppt_x</p:attrName>
                                        </p:attrNameLst>
                                      </p:cBhvr>
                                      <p:tavLst>
                                        <p:tav tm="0">
                                          <p:val>
                                            <p:strVal val="#ppt_x"/>
                                          </p:val>
                                        </p:tav>
                                        <p:tav tm="100000">
                                          <p:val>
                                            <p:strVal val="#ppt_x"/>
                                          </p:val>
                                        </p:tav>
                                      </p:tavLst>
                                    </p:anim>
                                    <p:anim calcmode="lin" valueType="num">
                                      <p:cBhvr>
                                        <p:cTn id="45" dur="500" fill="hold"/>
                                        <p:tgtEl>
                                          <p:spTgt spid="36"/>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0-#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par>
                          <p:cTn id="51" fill="hold">
                            <p:stCondLst>
                              <p:cond delay="2250"/>
                            </p:stCondLst>
                            <p:childTnLst>
                              <p:par>
                                <p:cTn id="52" presetID="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0-#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childTnLst>
                          </p:cTn>
                        </p:par>
                        <p:par>
                          <p:cTn id="59" fill="hold">
                            <p:stCondLst>
                              <p:cond delay="2750"/>
                            </p:stCondLst>
                            <p:childTnLst>
                              <p:par>
                                <p:cTn id="60" presetID="42" presetClass="entr" presetSubtype="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1000"/>
                                        <p:tgtEl>
                                          <p:spTgt spid="2"/>
                                        </p:tgtEl>
                                      </p:cBhvr>
                                    </p:animEffect>
                                    <p:anim calcmode="lin" valueType="num">
                                      <p:cBhvr>
                                        <p:cTn id="63" dur="1000" fill="hold"/>
                                        <p:tgtEl>
                                          <p:spTgt spid="2"/>
                                        </p:tgtEl>
                                        <p:attrNameLst>
                                          <p:attrName>ppt_x</p:attrName>
                                        </p:attrNameLst>
                                      </p:cBhvr>
                                      <p:tavLst>
                                        <p:tav tm="0">
                                          <p:val>
                                            <p:strVal val="#ppt_x"/>
                                          </p:val>
                                        </p:tav>
                                        <p:tav tm="100000">
                                          <p:val>
                                            <p:strVal val="#ppt_x"/>
                                          </p:val>
                                        </p:tav>
                                      </p:tavLst>
                                    </p:anim>
                                    <p:anim calcmode="lin" valueType="num">
                                      <p:cBhvr>
                                        <p:cTn id="6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24" grpId="0" animBg="1"/>
      <p:bldP spid="25" grpId="0" animBg="1"/>
      <p:bldP spid="26"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10030" y="1479974"/>
            <a:ext cx="3670084" cy="1904777"/>
            <a:chOff x="510030" y="1479974"/>
            <a:chExt cx="3670084" cy="1904777"/>
          </a:xfrm>
        </p:grpSpPr>
        <p:sp>
          <p:nvSpPr>
            <p:cNvPr id="7" name="文本框 6"/>
            <p:cNvSpPr txBox="1"/>
            <p:nvPr/>
          </p:nvSpPr>
          <p:spPr>
            <a:xfrm>
              <a:off x="510030" y="1479974"/>
              <a:ext cx="1305405" cy="923330"/>
            </a:xfrm>
            <a:prstGeom prst="rect">
              <a:avLst/>
            </a:prstGeom>
            <a:noFill/>
          </p:spPr>
          <p:txBody>
            <a:bodyPr wrap="square" rtlCol="0">
              <a:spAutoFit/>
            </a:bodyPr>
            <a:lstStyle>
              <a:defPPr>
                <a:defRPr lang="zh-CN"/>
              </a:defPPr>
              <a:lvl1pPr>
                <a:defRPr sz="4800" spc="300">
                  <a:gradFill flip="none" rotWithShape="1">
                    <a:gsLst>
                      <a:gs pos="7000">
                        <a:srgbClr val="F8E4BC"/>
                      </a:gs>
                      <a:gs pos="75000">
                        <a:srgbClr val="A38154"/>
                      </a:gs>
                      <a:gs pos="48000">
                        <a:srgbClr val="CCB184"/>
                      </a:gs>
                      <a:gs pos="100000">
                        <a:srgbClr val="79583B"/>
                      </a:gs>
                    </a:gsLst>
                    <a:lin ang="10800000" scaled="1"/>
                    <a:tileRect/>
                  </a:gradFill>
                  <a:latin typeface="微软雅黑" panose="020B0503020204020204" pitchFamily="34" charset="-122"/>
                  <a:ea typeface="微软雅黑" panose="020B0503020204020204" pitchFamily="34" charset="-122"/>
                </a:defRPr>
              </a:lvl1pPr>
            </a:lstStyle>
            <a:p>
              <a:r>
                <a:rPr lang="en-US" altLang="zh-CN" sz="5200" b="1" i="1" dirty="0">
                  <a:gradFill flip="none" rotWithShape="1">
                    <a:gsLst>
                      <a:gs pos="7000">
                        <a:srgbClr val="F8E4BC"/>
                      </a:gs>
                      <a:gs pos="75000">
                        <a:srgbClr val="A38154"/>
                      </a:gs>
                      <a:gs pos="48000">
                        <a:srgbClr val="CCB184"/>
                      </a:gs>
                      <a:gs pos="100000">
                        <a:srgbClr val="79583B"/>
                      </a:gs>
                    </a:gsLst>
                    <a:lin ang="2700000" scaled="1"/>
                    <a:tileRect/>
                  </a:gradFill>
                  <a:latin typeface="Arial" panose="020B0604020202020204" pitchFamily="34" charset="0"/>
                  <a:cs typeface="Arial" panose="020B0604020202020204" pitchFamily="34" charset="0"/>
                </a:rPr>
                <a:t>01</a:t>
              </a:r>
              <a:endParaRPr lang="zh-CN" altLang="en-US" sz="5200" b="1" i="1" dirty="0">
                <a:gradFill flip="none" rotWithShape="1">
                  <a:gsLst>
                    <a:gs pos="7000">
                      <a:srgbClr val="F8E4BC"/>
                    </a:gs>
                    <a:gs pos="75000">
                      <a:srgbClr val="A38154"/>
                    </a:gs>
                    <a:gs pos="48000">
                      <a:srgbClr val="CCB184"/>
                    </a:gs>
                    <a:gs pos="100000">
                      <a:srgbClr val="79583B"/>
                    </a:gs>
                  </a:gsLst>
                  <a:lin ang="2700000" scaled="1"/>
                  <a:tileRect/>
                </a:gradFill>
                <a:latin typeface="Arial" panose="020B0604020202020204" pitchFamily="34" charset="0"/>
                <a:cs typeface="Arial" panose="020B0604020202020204" pitchFamily="34" charset="0"/>
              </a:endParaRPr>
            </a:p>
          </p:txBody>
        </p:sp>
        <p:sp>
          <p:nvSpPr>
            <p:cNvPr id="12" name="文本框 11"/>
            <p:cNvSpPr txBox="1"/>
            <p:nvPr/>
          </p:nvSpPr>
          <p:spPr>
            <a:xfrm>
              <a:off x="1329397" y="1707717"/>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16" name="矩形 15"/>
            <p:cNvSpPr/>
            <p:nvPr/>
          </p:nvSpPr>
          <p:spPr>
            <a:xfrm>
              <a:off x="1420266" y="214598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29397" y="2184422"/>
              <a:ext cx="2850717" cy="1200329"/>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5" name="组合 4"/>
          <p:cNvGrpSpPr/>
          <p:nvPr/>
        </p:nvGrpSpPr>
        <p:grpSpPr>
          <a:xfrm>
            <a:off x="510030" y="3791986"/>
            <a:ext cx="3670084" cy="1962383"/>
            <a:chOff x="510030" y="3791986"/>
            <a:chExt cx="3670084" cy="1962383"/>
          </a:xfrm>
        </p:grpSpPr>
        <p:sp>
          <p:nvSpPr>
            <p:cNvPr id="8" name="文本框 7"/>
            <p:cNvSpPr txBox="1"/>
            <p:nvPr/>
          </p:nvSpPr>
          <p:spPr>
            <a:xfrm>
              <a:off x="510030" y="3791986"/>
              <a:ext cx="1305405" cy="923330"/>
            </a:xfrm>
            <a:prstGeom prst="rect">
              <a:avLst/>
            </a:prstGeom>
            <a:noFill/>
          </p:spPr>
          <p:txBody>
            <a:bodyPr wrap="square" rtlCol="0">
              <a:spAutoFit/>
            </a:bodyPr>
            <a:lstStyle>
              <a:defPPr>
                <a:defRPr lang="zh-CN"/>
              </a:defPPr>
              <a:lvl1pPr>
                <a:defRPr sz="4800" spc="300">
                  <a:gradFill flip="none" rotWithShape="1">
                    <a:gsLst>
                      <a:gs pos="7000">
                        <a:srgbClr val="F8E4BC"/>
                      </a:gs>
                      <a:gs pos="75000">
                        <a:srgbClr val="A38154"/>
                      </a:gs>
                      <a:gs pos="48000">
                        <a:srgbClr val="CCB184"/>
                      </a:gs>
                      <a:gs pos="100000">
                        <a:srgbClr val="79583B"/>
                      </a:gs>
                    </a:gsLst>
                    <a:lin ang="10800000" scaled="1"/>
                    <a:tileRect/>
                  </a:gradFill>
                  <a:latin typeface="微软雅黑" panose="020B0503020204020204" pitchFamily="34" charset="-122"/>
                  <a:ea typeface="微软雅黑" panose="020B0503020204020204" pitchFamily="34" charset="-122"/>
                </a:defRPr>
              </a:lvl1pPr>
            </a:lstStyle>
            <a:p>
              <a:r>
                <a:rPr lang="en-US" altLang="zh-CN" sz="5200" b="1" i="1" dirty="0">
                  <a:gradFill flip="none" rotWithShape="1">
                    <a:gsLst>
                      <a:gs pos="7000">
                        <a:srgbClr val="F8E4BC"/>
                      </a:gs>
                      <a:gs pos="75000">
                        <a:srgbClr val="A38154"/>
                      </a:gs>
                      <a:gs pos="48000">
                        <a:srgbClr val="CCB184"/>
                      </a:gs>
                      <a:gs pos="100000">
                        <a:srgbClr val="79583B"/>
                      </a:gs>
                    </a:gsLst>
                    <a:lin ang="2700000" scaled="1"/>
                    <a:tileRect/>
                  </a:gradFill>
                  <a:latin typeface="Arial" panose="020B0604020202020204" pitchFamily="34" charset="0"/>
                  <a:cs typeface="Arial" panose="020B0604020202020204" pitchFamily="34" charset="0"/>
                </a:rPr>
                <a:t>03</a:t>
              </a:r>
              <a:endParaRPr lang="zh-CN" altLang="en-US" sz="5200" b="1" i="1" dirty="0">
                <a:gradFill flip="none" rotWithShape="1">
                  <a:gsLst>
                    <a:gs pos="7000">
                      <a:srgbClr val="F8E4BC"/>
                    </a:gs>
                    <a:gs pos="75000">
                      <a:srgbClr val="A38154"/>
                    </a:gs>
                    <a:gs pos="48000">
                      <a:srgbClr val="CCB184"/>
                    </a:gs>
                    <a:gs pos="100000">
                      <a:srgbClr val="79583B"/>
                    </a:gs>
                  </a:gsLst>
                  <a:lin ang="2700000" scaled="1"/>
                  <a:tileRect/>
                </a:gradFill>
                <a:latin typeface="Arial" panose="020B0604020202020204" pitchFamily="34" charset="0"/>
                <a:cs typeface="Arial" panose="020B0604020202020204" pitchFamily="34" charset="0"/>
              </a:endParaRPr>
            </a:p>
          </p:txBody>
        </p:sp>
        <p:sp>
          <p:nvSpPr>
            <p:cNvPr id="13" name="文本框 12"/>
            <p:cNvSpPr txBox="1"/>
            <p:nvPr/>
          </p:nvSpPr>
          <p:spPr>
            <a:xfrm>
              <a:off x="1329397" y="4053596"/>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17" name="矩形 16"/>
            <p:cNvSpPr/>
            <p:nvPr/>
          </p:nvSpPr>
          <p:spPr>
            <a:xfrm>
              <a:off x="1420266" y="4514311"/>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329397" y="4554040"/>
              <a:ext cx="2850717" cy="1200329"/>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4" name="组合 3"/>
          <p:cNvGrpSpPr/>
          <p:nvPr/>
        </p:nvGrpSpPr>
        <p:grpSpPr>
          <a:xfrm>
            <a:off x="3896697" y="1479974"/>
            <a:ext cx="3706447" cy="1904777"/>
            <a:chOff x="3896697" y="1479974"/>
            <a:chExt cx="3706447" cy="1904777"/>
          </a:xfrm>
        </p:grpSpPr>
        <p:sp>
          <p:nvSpPr>
            <p:cNvPr id="9" name="文本框 8"/>
            <p:cNvSpPr txBox="1"/>
            <p:nvPr/>
          </p:nvSpPr>
          <p:spPr>
            <a:xfrm>
              <a:off x="3896697" y="1479974"/>
              <a:ext cx="1305405" cy="923330"/>
            </a:xfrm>
            <a:prstGeom prst="rect">
              <a:avLst/>
            </a:prstGeom>
            <a:noFill/>
          </p:spPr>
          <p:txBody>
            <a:bodyPr wrap="square" rtlCol="0">
              <a:spAutoFit/>
            </a:bodyPr>
            <a:lstStyle>
              <a:defPPr>
                <a:defRPr lang="zh-CN"/>
              </a:defPPr>
              <a:lvl1pPr>
                <a:defRPr sz="4800" spc="300">
                  <a:gradFill flip="none" rotWithShape="1">
                    <a:gsLst>
                      <a:gs pos="7000">
                        <a:srgbClr val="F8E4BC"/>
                      </a:gs>
                      <a:gs pos="75000">
                        <a:srgbClr val="A38154"/>
                      </a:gs>
                      <a:gs pos="48000">
                        <a:srgbClr val="CCB184"/>
                      </a:gs>
                      <a:gs pos="100000">
                        <a:srgbClr val="79583B"/>
                      </a:gs>
                    </a:gsLst>
                    <a:lin ang="10800000" scaled="1"/>
                    <a:tileRect/>
                  </a:gradFill>
                  <a:latin typeface="微软雅黑" panose="020B0503020204020204" pitchFamily="34" charset="-122"/>
                  <a:ea typeface="微软雅黑" panose="020B0503020204020204" pitchFamily="34" charset="-122"/>
                </a:defRPr>
              </a:lvl1pPr>
            </a:lstStyle>
            <a:p>
              <a:r>
                <a:rPr lang="en-US" altLang="zh-CN" sz="5200" b="1" i="1" dirty="0">
                  <a:gradFill flip="none" rotWithShape="1">
                    <a:gsLst>
                      <a:gs pos="7000">
                        <a:srgbClr val="F8E4BC"/>
                      </a:gs>
                      <a:gs pos="75000">
                        <a:srgbClr val="A38154"/>
                      </a:gs>
                      <a:gs pos="48000">
                        <a:srgbClr val="CCB184"/>
                      </a:gs>
                      <a:gs pos="100000">
                        <a:srgbClr val="79583B"/>
                      </a:gs>
                    </a:gsLst>
                    <a:lin ang="2700000" scaled="1"/>
                    <a:tileRect/>
                  </a:gradFill>
                  <a:latin typeface="Arial" panose="020B0604020202020204" pitchFamily="34" charset="0"/>
                  <a:cs typeface="Arial" panose="020B0604020202020204" pitchFamily="34" charset="0"/>
                </a:rPr>
                <a:t>02</a:t>
              </a:r>
              <a:endParaRPr lang="zh-CN" altLang="en-US" sz="5200" b="1" i="1" dirty="0">
                <a:gradFill flip="none" rotWithShape="1">
                  <a:gsLst>
                    <a:gs pos="7000">
                      <a:srgbClr val="F8E4BC"/>
                    </a:gs>
                    <a:gs pos="75000">
                      <a:srgbClr val="A38154"/>
                    </a:gs>
                    <a:gs pos="48000">
                      <a:srgbClr val="CCB184"/>
                    </a:gs>
                    <a:gs pos="100000">
                      <a:srgbClr val="79583B"/>
                    </a:gs>
                  </a:gsLst>
                  <a:lin ang="2700000" scaled="1"/>
                  <a:tileRect/>
                </a:gradFill>
                <a:latin typeface="Arial" panose="020B0604020202020204" pitchFamily="34" charset="0"/>
                <a:cs typeface="Arial" panose="020B0604020202020204" pitchFamily="34" charset="0"/>
              </a:endParaRPr>
            </a:p>
          </p:txBody>
        </p:sp>
        <p:sp>
          <p:nvSpPr>
            <p:cNvPr id="14" name="文本框 13"/>
            <p:cNvSpPr txBox="1"/>
            <p:nvPr/>
          </p:nvSpPr>
          <p:spPr>
            <a:xfrm>
              <a:off x="4752427" y="1707717"/>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18" name="矩形 17"/>
            <p:cNvSpPr/>
            <p:nvPr/>
          </p:nvSpPr>
          <p:spPr>
            <a:xfrm>
              <a:off x="4856668" y="214598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752427" y="2184422"/>
              <a:ext cx="2850717" cy="1200329"/>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6" name="组合 5"/>
          <p:cNvGrpSpPr/>
          <p:nvPr/>
        </p:nvGrpSpPr>
        <p:grpSpPr>
          <a:xfrm>
            <a:off x="3896697" y="3791986"/>
            <a:ext cx="3706447" cy="1962383"/>
            <a:chOff x="3896697" y="3791986"/>
            <a:chExt cx="3706447" cy="1962383"/>
          </a:xfrm>
        </p:grpSpPr>
        <p:sp>
          <p:nvSpPr>
            <p:cNvPr id="10" name="文本框 9"/>
            <p:cNvSpPr txBox="1"/>
            <p:nvPr/>
          </p:nvSpPr>
          <p:spPr>
            <a:xfrm>
              <a:off x="3896697" y="3791986"/>
              <a:ext cx="1305405" cy="923330"/>
            </a:xfrm>
            <a:prstGeom prst="rect">
              <a:avLst/>
            </a:prstGeom>
            <a:noFill/>
          </p:spPr>
          <p:txBody>
            <a:bodyPr wrap="square" rtlCol="0">
              <a:spAutoFit/>
            </a:bodyPr>
            <a:lstStyle>
              <a:defPPr>
                <a:defRPr lang="zh-CN"/>
              </a:defPPr>
              <a:lvl1pPr>
                <a:defRPr sz="4800" spc="300">
                  <a:gradFill flip="none" rotWithShape="1">
                    <a:gsLst>
                      <a:gs pos="7000">
                        <a:srgbClr val="F8E4BC"/>
                      </a:gs>
                      <a:gs pos="75000">
                        <a:srgbClr val="A38154"/>
                      </a:gs>
                      <a:gs pos="48000">
                        <a:srgbClr val="CCB184"/>
                      </a:gs>
                      <a:gs pos="100000">
                        <a:srgbClr val="79583B"/>
                      </a:gs>
                    </a:gsLst>
                    <a:lin ang="10800000" scaled="1"/>
                    <a:tileRect/>
                  </a:gradFill>
                  <a:latin typeface="微软雅黑" panose="020B0503020204020204" pitchFamily="34" charset="-122"/>
                  <a:ea typeface="微软雅黑" panose="020B0503020204020204" pitchFamily="34" charset="-122"/>
                </a:defRPr>
              </a:lvl1pPr>
            </a:lstStyle>
            <a:p>
              <a:r>
                <a:rPr lang="en-US" altLang="zh-CN" sz="5200" b="1" i="1" dirty="0">
                  <a:gradFill flip="none" rotWithShape="1">
                    <a:gsLst>
                      <a:gs pos="7000">
                        <a:srgbClr val="F8E4BC"/>
                      </a:gs>
                      <a:gs pos="75000">
                        <a:srgbClr val="A38154"/>
                      </a:gs>
                      <a:gs pos="48000">
                        <a:srgbClr val="CCB184"/>
                      </a:gs>
                      <a:gs pos="100000">
                        <a:srgbClr val="79583B"/>
                      </a:gs>
                    </a:gsLst>
                    <a:lin ang="2700000" scaled="1"/>
                    <a:tileRect/>
                  </a:gradFill>
                  <a:latin typeface="Arial" panose="020B0604020202020204" pitchFamily="34" charset="0"/>
                  <a:cs typeface="Arial" panose="020B0604020202020204" pitchFamily="34" charset="0"/>
                </a:rPr>
                <a:t>04</a:t>
              </a:r>
              <a:endParaRPr lang="zh-CN" altLang="en-US" sz="5200" b="1" i="1" dirty="0">
                <a:gradFill flip="none" rotWithShape="1">
                  <a:gsLst>
                    <a:gs pos="7000">
                      <a:srgbClr val="F8E4BC"/>
                    </a:gs>
                    <a:gs pos="75000">
                      <a:srgbClr val="A38154"/>
                    </a:gs>
                    <a:gs pos="48000">
                      <a:srgbClr val="CCB184"/>
                    </a:gs>
                    <a:gs pos="100000">
                      <a:srgbClr val="79583B"/>
                    </a:gs>
                  </a:gsLst>
                  <a:lin ang="2700000" scaled="1"/>
                  <a:tileRect/>
                </a:gradFill>
                <a:latin typeface="Arial" panose="020B0604020202020204" pitchFamily="34" charset="0"/>
                <a:cs typeface="Arial" panose="020B0604020202020204" pitchFamily="34" charset="0"/>
              </a:endParaRPr>
            </a:p>
          </p:txBody>
        </p:sp>
        <p:sp>
          <p:nvSpPr>
            <p:cNvPr id="15" name="文本框 14"/>
            <p:cNvSpPr txBox="1"/>
            <p:nvPr/>
          </p:nvSpPr>
          <p:spPr>
            <a:xfrm>
              <a:off x="4752427" y="4053596"/>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19" name="矩形 18"/>
            <p:cNvSpPr/>
            <p:nvPr/>
          </p:nvSpPr>
          <p:spPr>
            <a:xfrm>
              <a:off x="4856668" y="4514311"/>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752427" y="4554040"/>
              <a:ext cx="2850717" cy="1200329"/>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sp>
        <p:nvSpPr>
          <p:cNvPr id="24" name="文本框 23">
            <a:extLst>
              <a:ext uri="{FF2B5EF4-FFF2-40B4-BE49-F238E27FC236}">
                <a16:creationId xmlns:a16="http://schemas.microsoft.com/office/drawing/2014/main" xmlns="" id="{7F3DFD70-813E-46F7-AA1E-524967EA5D70}"/>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项目计划</a:t>
            </a:r>
          </a:p>
        </p:txBody>
      </p:sp>
      <p:sp>
        <p:nvSpPr>
          <p:cNvPr id="25" name="矩形 24">
            <a:extLst>
              <a:ext uri="{FF2B5EF4-FFF2-40B4-BE49-F238E27FC236}">
                <a16:creationId xmlns:a16="http://schemas.microsoft.com/office/drawing/2014/main" xmlns="" id="{8A074DC2-6C03-4CA6-BD18-5B52AC4E780B}"/>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6C9F3413-CF02-401F-9EA7-C5F4CD035245}"/>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PLAN</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5989" y="1"/>
            <a:ext cx="4078224" cy="6858000"/>
          </a:xfrm>
          <a:prstGeom prst="rect">
            <a:avLst/>
          </a:prstGeom>
        </p:spPr>
      </p:pic>
    </p:spTree>
    <p:extLst>
      <p:ext uri="{BB962C8B-B14F-4D97-AF65-F5344CB8AC3E}">
        <p14:creationId xmlns:p14="http://schemas.microsoft.com/office/powerpoint/2010/main" val="14021179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7999"/>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9"/>
          <p:cNvSpPr>
            <a:spLocks noEditPoints="1"/>
          </p:cNvSpPr>
          <p:nvPr/>
        </p:nvSpPr>
        <p:spPr bwMode="auto">
          <a:xfrm>
            <a:off x="5023334" y="2339031"/>
            <a:ext cx="2072307" cy="3003162"/>
          </a:xfrm>
          <a:custGeom>
            <a:avLst/>
            <a:gdLst>
              <a:gd name="T0" fmla="*/ 878 w 1757"/>
              <a:gd name="T1" fmla="*/ 0 h 2547"/>
              <a:gd name="T2" fmla="*/ 877 w 1757"/>
              <a:gd name="T3" fmla="*/ 0 h 2547"/>
              <a:gd name="T4" fmla="*/ 257 w 1757"/>
              <a:gd name="T5" fmla="*/ 258 h 2547"/>
              <a:gd name="T6" fmla="*/ 0 w 1757"/>
              <a:gd name="T7" fmla="*/ 878 h 2547"/>
              <a:gd name="T8" fmla="*/ 63 w 1757"/>
              <a:gd name="T9" fmla="*/ 1206 h 2547"/>
              <a:gd name="T10" fmla="*/ 236 w 1757"/>
              <a:gd name="T11" fmla="*/ 1481 h 2547"/>
              <a:gd name="T12" fmla="*/ 353 w 1757"/>
              <a:gd name="T13" fmla="*/ 1700 h 2547"/>
              <a:gd name="T14" fmla="*/ 432 w 1757"/>
              <a:gd name="T15" fmla="*/ 2202 h 2547"/>
              <a:gd name="T16" fmla="*/ 432 w 1757"/>
              <a:gd name="T17" fmla="*/ 2204 h 2547"/>
              <a:gd name="T18" fmla="*/ 546 w 1757"/>
              <a:gd name="T19" fmla="*/ 2293 h 2547"/>
              <a:gd name="T20" fmla="*/ 585 w 1757"/>
              <a:gd name="T21" fmla="*/ 2293 h 2547"/>
              <a:gd name="T22" fmla="*/ 877 w 1757"/>
              <a:gd name="T23" fmla="*/ 2547 h 2547"/>
              <a:gd name="T24" fmla="*/ 1170 w 1757"/>
              <a:gd name="T25" fmla="*/ 2293 h 2547"/>
              <a:gd name="T26" fmla="*/ 1209 w 1757"/>
              <a:gd name="T27" fmla="*/ 2293 h 2547"/>
              <a:gd name="T28" fmla="*/ 1323 w 1757"/>
              <a:gd name="T29" fmla="*/ 2204 h 2547"/>
              <a:gd name="T30" fmla="*/ 1323 w 1757"/>
              <a:gd name="T31" fmla="*/ 2202 h 2547"/>
              <a:gd name="T32" fmla="*/ 1341 w 1757"/>
              <a:gd name="T33" fmla="*/ 2088 h 2547"/>
              <a:gd name="T34" fmla="*/ 1342 w 1757"/>
              <a:gd name="T35" fmla="*/ 2079 h 2547"/>
              <a:gd name="T36" fmla="*/ 1403 w 1757"/>
              <a:gd name="T37" fmla="*/ 1694 h 2547"/>
              <a:gd name="T38" fmla="*/ 1522 w 1757"/>
              <a:gd name="T39" fmla="*/ 1473 h 2547"/>
              <a:gd name="T40" fmla="*/ 1755 w 1757"/>
              <a:gd name="T41" fmla="*/ 869 h 2547"/>
              <a:gd name="T42" fmla="*/ 1494 w 1757"/>
              <a:gd name="T43" fmla="*/ 254 h 2547"/>
              <a:gd name="T44" fmla="*/ 878 w 1757"/>
              <a:gd name="T45" fmla="*/ 0 h 2547"/>
              <a:gd name="T46" fmla="*/ 1271 w 1757"/>
              <a:gd name="T47" fmla="*/ 1940 h 2547"/>
              <a:gd name="T48" fmla="*/ 1257 w 1757"/>
              <a:gd name="T49" fmla="*/ 2030 h 2547"/>
              <a:gd name="T50" fmla="*/ 499 w 1757"/>
              <a:gd name="T51" fmla="*/ 2030 h 2547"/>
              <a:gd name="T52" fmla="*/ 485 w 1757"/>
              <a:gd name="T53" fmla="*/ 1940 h 2547"/>
              <a:gd name="T54" fmla="*/ 1271 w 1757"/>
              <a:gd name="T55" fmla="*/ 1940 h 2547"/>
              <a:gd name="T56" fmla="*/ 878 w 1757"/>
              <a:gd name="T57" fmla="*/ 2454 h 2547"/>
              <a:gd name="T58" fmla="*/ 679 w 1757"/>
              <a:gd name="T59" fmla="*/ 2294 h 2547"/>
              <a:gd name="T60" fmla="*/ 1076 w 1757"/>
              <a:gd name="T61" fmla="*/ 2294 h 2547"/>
              <a:gd name="T62" fmla="*/ 878 w 1757"/>
              <a:gd name="T63" fmla="*/ 2454 h 2547"/>
              <a:gd name="T64" fmla="*/ 1209 w 1757"/>
              <a:gd name="T65" fmla="*/ 2201 h 2547"/>
              <a:gd name="T66" fmla="*/ 547 w 1757"/>
              <a:gd name="T67" fmla="*/ 2201 h 2547"/>
              <a:gd name="T68" fmla="*/ 523 w 1757"/>
              <a:gd name="T69" fmla="*/ 2183 h 2547"/>
              <a:gd name="T70" fmla="*/ 514 w 1757"/>
              <a:gd name="T71" fmla="*/ 2123 h 2547"/>
              <a:gd name="T72" fmla="*/ 1243 w 1757"/>
              <a:gd name="T73" fmla="*/ 2123 h 2547"/>
              <a:gd name="T74" fmla="*/ 1233 w 1757"/>
              <a:gd name="T75" fmla="*/ 2183 h 2547"/>
              <a:gd name="T76" fmla="*/ 1209 w 1757"/>
              <a:gd name="T77" fmla="*/ 2201 h 2547"/>
              <a:gd name="T78" fmla="*/ 1455 w 1757"/>
              <a:gd name="T79" fmla="*/ 1410 h 2547"/>
              <a:gd name="T80" fmla="*/ 1313 w 1757"/>
              <a:gd name="T81" fmla="*/ 1674 h 2547"/>
              <a:gd name="T82" fmla="*/ 1313 w 1757"/>
              <a:gd name="T83" fmla="*/ 1676 h 2547"/>
              <a:gd name="T84" fmla="*/ 1286 w 1757"/>
              <a:gd name="T85" fmla="*/ 1847 h 2547"/>
              <a:gd name="T86" fmla="*/ 924 w 1757"/>
              <a:gd name="T87" fmla="*/ 1847 h 2547"/>
              <a:gd name="T88" fmla="*/ 924 w 1757"/>
              <a:gd name="T89" fmla="*/ 1302 h 2547"/>
              <a:gd name="T90" fmla="*/ 878 w 1757"/>
              <a:gd name="T91" fmla="*/ 1255 h 2547"/>
              <a:gd name="T92" fmla="*/ 831 w 1757"/>
              <a:gd name="T93" fmla="*/ 1302 h 2547"/>
              <a:gd name="T94" fmla="*/ 831 w 1757"/>
              <a:gd name="T95" fmla="*/ 1847 h 2547"/>
              <a:gd name="T96" fmla="*/ 470 w 1757"/>
              <a:gd name="T97" fmla="*/ 1847 h 2547"/>
              <a:gd name="T98" fmla="*/ 444 w 1757"/>
              <a:gd name="T99" fmla="*/ 1681 h 2547"/>
              <a:gd name="T100" fmla="*/ 444 w 1757"/>
              <a:gd name="T101" fmla="*/ 1679 h 2547"/>
              <a:gd name="T102" fmla="*/ 304 w 1757"/>
              <a:gd name="T103" fmla="*/ 1418 h 2547"/>
              <a:gd name="T104" fmla="*/ 93 w 1757"/>
              <a:gd name="T105" fmla="*/ 878 h 2547"/>
              <a:gd name="T106" fmla="*/ 877 w 1757"/>
              <a:gd name="T107" fmla="*/ 93 h 2547"/>
              <a:gd name="T108" fmla="*/ 878 w 1757"/>
              <a:gd name="T109" fmla="*/ 93 h 2547"/>
              <a:gd name="T110" fmla="*/ 1663 w 1757"/>
              <a:gd name="T111" fmla="*/ 870 h 2547"/>
              <a:gd name="T112" fmla="*/ 1455 w 1757"/>
              <a:gd name="T113" fmla="*/ 1410 h 2547"/>
              <a:gd name="T114" fmla="*/ 1455 w 1757"/>
              <a:gd name="T115" fmla="*/ 1410 h 2547"/>
              <a:gd name="T116" fmla="*/ 1455 w 1757"/>
              <a:gd name="T117" fmla="*/ 1410 h 2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57" h="2547">
                <a:moveTo>
                  <a:pt x="878" y="0"/>
                </a:moveTo>
                <a:cubicBezTo>
                  <a:pt x="877" y="0"/>
                  <a:pt x="877" y="0"/>
                  <a:pt x="877" y="0"/>
                </a:cubicBezTo>
                <a:cubicBezTo>
                  <a:pt x="643" y="1"/>
                  <a:pt x="422" y="92"/>
                  <a:pt x="257" y="258"/>
                </a:cubicBezTo>
                <a:cubicBezTo>
                  <a:pt x="92" y="423"/>
                  <a:pt x="0" y="644"/>
                  <a:pt x="0" y="878"/>
                </a:cubicBezTo>
                <a:cubicBezTo>
                  <a:pt x="0" y="991"/>
                  <a:pt x="21" y="1101"/>
                  <a:pt x="63" y="1206"/>
                </a:cubicBezTo>
                <a:cubicBezTo>
                  <a:pt x="104" y="1308"/>
                  <a:pt x="162" y="1401"/>
                  <a:pt x="236" y="1481"/>
                </a:cubicBezTo>
                <a:cubicBezTo>
                  <a:pt x="292" y="1542"/>
                  <a:pt x="333" y="1618"/>
                  <a:pt x="353" y="1700"/>
                </a:cubicBezTo>
                <a:cubicBezTo>
                  <a:pt x="432" y="2202"/>
                  <a:pt x="432" y="2202"/>
                  <a:pt x="432" y="2202"/>
                </a:cubicBezTo>
                <a:cubicBezTo>
                  <a:pt x="432" y="2204"/>
                  <a:pt x="432" y="2204"/>
                  <a:pt x="432" y="2204"/>
                </a:cubicBezTo>
                <a:cubicBezTo>
                  <a:pt x="445" y="2257"/>
                  <a:pt x="492" y="2293"/>
                  <a:pt x="546" y="2293"/>
                </a:cubicBezTo>
                <a:cubicBezTo>
                  <a:pt x="585" y="2293"/>
                  <a:pt x="585" y="2293"/>
                  <a:pt x="585" y="2293"/>
                </a:cubicBezTo>
                <a:cubicBezTo>
                  <a:pt x="605" y="2436"/>
                  <a:pt x="729" y="2547"/>
                  <a:pt x="877" y="2547"/>
                </a:cubicBezTo>
                <a:cubicBezTo>
                  <a:pt x="1026" y="2547"/>
                  <a:pt x="1150" y="2436"/>
                  <a:pt x="1170" y="2293"/>
                </a:cubicBezTo>
                <a:cubicBezTo>
                  <a:pt x="1209" y="2293"/>
                  <a:pt x="1209" y="2293"/>
                  <a:pt x="1209" y="2293"/>
                </a:cubicBezTo>
                <a:cubicBezTo>
                  <a:pt x="1263" y="2293"/>
                  <a:pt x="1310" y="2257"/>
                  <a:pt x="1323" y="2204"/>
                </a:cubicBezTo>
                <a:cubicBezTo>
                  <a:pt x="1323" y="2202"/>
                  <a:pt x="1323" y="2202"/>
                  <a:pt x="1323" y="2202"/>
                </a:cubicBezTo>
                <a:cubicBezTo>
                  <a:pt x="1341" y="2088"/>
                  <a:pt x="1341" y="2088"/>
                  <a:pt x="1341" y="2088"/>
                </a:cubicBezTo>
                <a:cubicBezTo>
                  <a:pt x="1342" y="2085"/>
                  <a:pt x="1342" y="2082"/>
                  <a:pt x="1342" y="2079"/>
                </a:cubicBezTo>
                <a:cubicBezTo>
                  <a:pt x="1403" y="1694"/>
                  <a:pt x="1403" y="1694"/>
                  <a:pt x="1403" y="1694"/>
                </a:cubicBezTo>
                <a:cubicBezTo>
                  <a:pt x="1423" y="1612"/>
                  <a:pt x="1465" y="1535"/>
                  <a:pt x="1522" y="1473"/>
                </a:cubicBezTo>
                <a:cubicBezTo>
                  <a:pt x="1674" y="1308"/>
                  <a:pt x="1757" y="1093"/>
                  <a:pt x="1755" y="869"/>
                </a:cubicBezTo>
                <a:cubicBezTo>
                  <a:pt x="1753" y="637"/>
                  <a:pt x="1660" y="418"/>
                  <a:pt x="1494" y="254"/>
                </a:cubicBezTo>
                <a:cubicBezTo>
                  <a:pt x="1329" y="91"/>
                  <a:pt x="1110" y="0"/>
                  <a:pt x="878" y="0"/>
                </a:cubicBezTo>
                <a:close/>
                <a:moveTo>
                  <a:pt x="1271" y="1940"/>
                </a:moveTo>
                <a:cubicBezTo>
                  <a:pt x="1257" y="2030"/>
                  <a:pt x="1257" y="2030"/>
                  <a:pt x="1257" y="2030"/>
                </a:cubicBezTo>
                <a:cubicBezTo>
                  <a:pt x="499" y="2030"/>
                  <a:pt x="499" y="2030"/>
                  <a:pt x="499" y="2030"/>
                </a:cubicBezTo>
                <a:cubicBezTo>
                  <a:pt x="485" y="1940"/>
                  <a:pt x="485" y="1940"/>
                  <a:pt x="485" y="1940"/>
                </a:cubicBezTo>
                <a:lnTo>
                  <a:pt x="1271" y="1940"/>
                </a:lnTo>
                <a:close/>
                <a:moveTo>
                  <a:pt x="878" y="2454"/>
                </a:moveTo>
                <a:cubicBezTo>
                  <a:pt x="780" y="2454"/>
                  <a:pt x="699" y="2385"/>
                  <a:pt x="679" y="2294"/>
                </a:cubicBezTo>
                <a:cubicBezTo>
                  <a:pt x="1076" y="2294"/>
                  <a:pt x="1076" y="2294"/>
                  <a:pt x="1076" y="2294"/>
                </a:cubicBezTo>
                <a:cubicBezTo>
                  <a:pt x="1057" y="2385"/>
                  <a:pt x="975" y="2454"/>
                  <a:pt x="878" y="2454"/>
                </a:cubicBezTo>
                <a:close/>
                <a:moveTo>
                  <a:pt x="1209" y="2201"/>
                </a:moveTo>
                <a:cubicBezTo>
                  <a:pt x="547" y="2201"/>
                  <a:pt x="547" y="2201"/>
                  <a:pt x="547" y="2201"/>
                </a:cubicBezTo>
                <a:cubicBezTo>
                  <a:pt x="536" y="2201"/>
                  <a:pt x="526" y="2194"/>
                  <a:pt x="523" y="2183"/>
                </a:cubicBezTo>
                <a:cubicBezTo>
                  <a:pt x="514" y="2123"/>
                  <a:pt x="514" y="2123"/>
                  <a:pt x="514" y="2123"/>
                </a:cubicBezTo>
                <a:cubicBezTo>
                  <a:pt x="1243" y="2123"/>
                  <a:pt x="1243" y="2123"/>
                  <a:pt x="1243" y="2123"/>
                </a:cubicBezTo>
                <a:cubicBezTo>
                  <a:pt x="1233" y="2183"/>
                  <a:pt x="1233" y="2183"/>
                  <a:pt x="1233" y="2183"/>
                </a:cubicBezTo>
                <a:cubicBezTo>
                  <a:pt x="1230" y="2194"/>
                  <a:pt x="1220" y="2201"/>
                  <a:pt x="1209" y="2201"/>
                </a:cubicBezTo>
                <a:close/>
                <a:moveTo>
                  <a:pt x="1455" y="1410"/>
                </a:moveTo>
                <a:cubicBezTo>
                  <a:pt x="1386" y="1484"/>
                  <a:pt x="1337" y="1576"/>
                  <a:pt x="1313" y="1674"/>
                </a:cubicBezTo>
                <a:cubicBezTo>
                  <a:pt x="1313" y="1676"/>
                  <a:pt x="1313" y="1676"/>
                  <a:pt x="1313" y="1676"/>
                </a:cubicBezTo>
                <a:cubicBezTo>
                  <a:pt x="1286" y="1847"/>
                  <a:pt x="1286" y="1847"/>
                  <a:pt x="1286" y="1847"/>
                </a:cubicBezTo>
                <a:cubicBezTo>
                  <a:pt x="924" y="1847"/>
                  <a:pt x="924" y="1847"/>
                  <a:pt x="924" y="1847"/>
                </a:cubicBezTo>
                <a:cubicBezTo>
                  <a:pt x="924" y="1302"/>
                  <a:pt x="924" y="1302"/>
                  <a:pt x="924" y="1302"/>
                </a:cubicBezTo>
                <a:cubicBezTo>
                  <a:pt x="924" y="1276"/>
                  <a:pt x="903" y="1255"/>
                  <a:pt x="878" y="1255"/>
                </a:cubicBezTo>
                <a:cubicBezTo>
                  <a:pt x="852" y="1255"/>
                  <a:pt x="831" y="1276"/>
                  <a:pt x="831" y="1302"/>
                </a:cubicBezTo>
                <a:cubicBezTo>
                  <a:pt x="831" y="1847"/>
                  <a:pt x="831" y="1847"/>
                  <a:pt x="831" y="1847"/>
                </a:cubicBezTo>
                <a:cubicBezTo>
                  <a:pt x="470" y="1847"/>
                  <a:pt x="470" y="1847"/>
                  <a:pt x="470" y="1847"/>
                </a:cubicBezTo>
                <a:cubicBezTo>
                  <a:pt x="444" y="1681"/>
                  <a:pt x="444" y="1681"/>
                  <a:pt x="444" y="1681"/>
                </a:cubicBezTo>
                <a:cubicBezTo>
                  <a:pt x="444" y="1679"/>
                  <a:pt x="444" y="1679"/>
                  <a:pt x="444" y="1679"/>
                </a:cubicBezTo>
                <a:cubicBezTo>
                  <a:pt x="420" y="1582"/>
                  <a:pt x="372" y="1492"/>
                  <a:pt x="304" y="1418"/>
                </a:cubicBezTo>
                <a:cubicBezTo>
                  <a:pt x="168" y="1270"/>
                  <a:pt x="93" y="1078"/>
                  <a:pt x="93" y="878"/>
                </a:cubicBezTo>
                <a:cubicBezTo>
                  <a:pt x="93" y="446"/>
                  <a:pt x="445" y="94"/>
                  <a:pt x="877" y="93"/>
                </a:cubicBezTo>
                <a:cubicBezTo>
                  <a:pt x="878" y="93"/>
                  <a:pt x="878" y="93"/>
                  <a:pt x="878" y="93"/>
                </a:cubicBezTo>
                <a:cubicBezTo>
                  <a:pt x="1307" y="93"/>
                  <a:pt x="1659" y="442"/>
                  <a:pt x="1663" y="870"/>
                </a:cubicBezTo>
                <a:cubicBezTo>
                  <a:pt x="1664" y="1071"/>
                  <a:pt x="1591" y="1263"/>
                  <a:pt x="1455" y="1410"/>
                </a:cubicBezTo>
                <a:close/>
                <a:moveTo>
                  <a:pt x="1455" y="1410"/>
                </a:moveTo>
                <a:cubicBezTo>
                  <a:pt x="1455" y="1410"/>
                  <a:pt x="1455" y="1410"/>
                  <a:pt x="1455" y="1410"/>
                </a:cubicBezTo>
              </a:path>
            </a:pathLst>
          </a:custGeom>
          <a:gradFill flip="none" rotWithShape="1">
            <a:gsLst>
              <a:gs pos="0">
                <a:srgbClr val="F2DEB5"/>
              </a:gs>
              <a:gs pos="45000">
                <a:srgbClr val="CFB588"/>
              </a:gs>
              <a:gs pos="74000">
                <a:srgbClr val="95734B"/>
              </a:gs>
              <a:gs pos="100000">
                <a:srgbClr val="7A593C"/>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28" name="直接连接符 27"/>
          <p:cNvCxnSpPr/>
          <p:nvPr/>
        </p:nvCxnSpPr>
        <p:spPr>
          <a:xfrm>
            <a:off x="6076950" y="1694009"/>
            <a:ext cx="0" cy="432000"/>
          </a:xfrm>
          <a:prstGeom prst="line">
            <a:avLst/>
          </a:prstGeom>
          <a:ln w="41275" cap="rnd">
            <a:solidFill>
              <a:srgbClr val="7C5B3D"/>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1800000">
            <a:off x="6888480" y="1907769"/>
            <a:ext cx="0" cy="432000"/>
          </a:xfrm>
          <a:prstGeom prst="line">
            <a:avLst/>
          </a:prstGeom>
          <a:ln w="41275" cap="rnd">
            <a:solidFill>
              <a:srgbClr val="84634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9800000" flipH="1">
            <a:off x="5257801" y="1907460"/>
            <a:ext cx="0" cy="432000"/>
          </a:xfrm>
          <a:prstGeom prst="line">
            <a:avLst/>
          </a:prstGeom>
          <a:ln w="41275" cap="rnd">
            <a:solidFill>
              <a:srgbClr val="84634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3600000">
            <a:off x="7365281" y="2509350"/>
            <a:ext cx="0" cy="432000"/>
          </a:xfrm>
          <a:prstGeom prst="line">
            <a:avLst/>
          </a:prstGeom>
          <a:ln w="41275" cap="rnd">
            <a:solidFill>
              <a:srgbClr val="916F4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000000" flipH="1">
            <a:off x="4772124" y="2509350"/>
            <a:ext cx="0" cy="432000"/>
          </a:xfrm>
          <a:prstGeom prst="line">
            <a:avLst/>
          </a:prstGeom>
          <a:ln w="41275" cap="rnd">
            <a:solidFill>
              <a:srgbClr val="916F4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5640000">
            <a:off x="7506622" y="3210390"/>
            <a:ext cx="0" cy="432000"/>
          </a:xfrm>
          <a:prstGeom prst="line">
            <a:avLst/>
          </a:prstGeom>
          <a:ln w="41275" cap="rnd">
            <a:solidFill>
              <a:srgbClr val="BA9D7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5960000" flipH="1">
            <a:off x="4623783" y="3217666"/>
            <a:ext cx="0" cy="432000"/>
          </a:xfrm>
          <a:prstGeom prst="line">
            <a:avLst/>
          </a:prstGeom>
          <a:ln w="41275" cap="rnd">
            <a:solidFill>
              <a:srgbClr val="BA9D72"/>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4100000" flipH="1">
            <a:off x="4850687" y="3980180"/>
            <a:ext cx="0" cy="432000"/>
          </a:xfrm>
          <a:prstGeom prst="line">
            <a:avLst/>
          </a:prstGeom>
          <a:ln w="41275" cap="rnd">
            <a:solidFill>
              <a:srgbClr val="DEC69B"/>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7500000">
            <a:off x="7279717" y="3980180"/>
            <a:ext cx="0" cy="432000"/>
          </a:xfrm>
          <a:prstGeom prst="line">
            <a:avLst/>
          </a:prstGeom>
          <a:ln w="41275" cap="rnd">
            <a:solidFill>
              <a:srgbClr val="DEC69B"/>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7995281" y="2241228"/>
            <a:ext cx="792000" cy="792000"/>
            <a:chOff x="7995281" y="2241228"/>
            <a:chExt cx="792000" cy="792000"/>
          </a:xfrm>
        </p:grpSpPr>
        <p:sp>
          <p:nvSpPr>
            <p:cNvPr id="38" name="椭圆 37"/>
            <p:cNvSpPr/>
            <p:nvPr/>
          </p:nvSpPr>
          <p:spPr>
            <a:xfrm>
              <a:off x="7995281" y="2241228"/>
              <a:ext cx="792000" cy="792000"/>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10"/>
            <p:cNvSpPr>
              <a:spLocks noEditPoints="1"/>
            </p:cNvSpPr>
            <p:nvPr/>
          </p:nvSpPr>
          <p:spPr bwMode="auto">
            <a:xfrm>
              <a:off x="8181998" y="2405162"/>
              <a:ext cx="435658" cy="435657"/>
            </a:xfrm>
            <a:custGeom>
              <a:avLst/>
              <a:gdLst>
                <a:gd name="T0" fmla="*/ 168 w 227"/>
                <a:gd name="T1" fmla="*/ 15 h 227"/>
                <a:gd name="T2" fmla="*/ 212 w 227"/>
                <a:gd name="T3" fmla="*/ 59 h 227"/>
                <a:gd name="T4" fmla="*/ 68 w 227"/>
                <a:gd name="T5" fmla="*/ 203 h 227"/>
                <a:gd name="T6" fmla="*/ 13 w 227"/>
                <a:gd name="T7" fmla="*/ 214 h 227"/>
                <a:gd name="T8" fmla="*/ 24 w 227"/>
                <a:gd name="T9" fmla="*/ 159 h 227"/>
                <a:gd name="T10" fmla="*/ 168 w 227"/>
                <a:gd name="T11" fmla="*/ 15 h 227"/>
                <a:gd name="T12" fmla="*/ 168 w 227"/>
                <a:gd name="T13" fmla="*/ 0 h 227"/>
                <a:gd name="T14" fmla="*/ 15 w 227"/>
                <a:gd name="T15" fmla="*/ 154 h 227"/>
                <a:gd name="T16" fmla="*/ 0 w 227"/>
                <a:gd name="T17" fmla="*/ 227 h 227"/>
                <a:gd name="T18" fmla="*/ 74 w 227"/>
                <a:gd name="T19" fmla="*/ 213 h 227"/>
                <a:gd name="T20" fmla="*/ 227 w 227"/>
                <a:gd name="T21" fmla="*/ 59 h 227"/>
                <a:gd name="T22" fmla="*/ 168 w 227"/>
                <a:gd name="T23" fmla="*/ 0 h 227"/>
                <a:gd name="T24" fmla="*/ 141 w 227"/>
                <a:gd name="T25" fmla="*/ 27 h 227"/>
                <a:gd name="T26" fmla="*/ 134 w 227"/>
                <a:gd name="T27" fmla="*/ 34 h 227"/>
                <a:gd name="T28" fmla="*/ 193 w 227"/>
                <a:gd name="T29" fmla="*/ 93 h 227"/>
                <a:gd name="T30" fmla="*/ 200 w 227"/>
                <a:gd name="T31" fmla="*/ 86 h 227"/>
                <a:gd name="T32" fmla="*/ 141 w 227"/>
                <a:gd name="T33" fmla="*/ 27 h 227"/>
                <a:gd name="T34" fmla="*/ 128 w 227"/>
                <a:gd name="T35" fmla="*/ 40 h 227"/>
                <a:gd name="T36" fmla="*/ 120 w 227"/>
                <a:gd name="T37" fmla="*/ 48 h 227"/>
                <a:gd name="T38" fmla="*/ 179 w 227"/>
                <a:gd name="T39" fmla="*/ 107 h 227"/>
                <a:gd name="T40" fmla="*/ 187 w 227"/>
                <a:gd name="T41" fmla="*/ 99 h 227"/>
                <a:gd name="T42" fmla="*/ 128 w 227"/>
                <a:gd name="T43" fmla="*/ 40 h 227"/>
                <a:gd name="T44" fmla="*/ 22 w 227"/>
                <a:gd name="T45" fmla="*/ 146 h 227"/>
                <a:gd name="T46" fmla="*/ 14 w 227"/>
                <a:gd name="T47" fmla="*/ 154 h 227"/>
                <a:gd name="T48" fmla="*/ 73 w 227"/>
                <a:gd name="T49" fmla="*/ 213 h 227"/>
                <a:gd name="T50" fmla="*/ 81 w 227"/>
                <a:gd name="T51" fmla="*/ 205 h 227"/>
                <a:gd name="T52" fmla="*/ 22 w 227"/>
                <a:gd name="T53" fmla="*/ 146 h 227"/>
                <a:gd name="T54" fmla="*/ 140 w 227"/>
                <a:gd name="T55" fmla="*/ 64 h 227"/>
                <a:gd name="T56" fmla="*/ 38 w 227"/>
                <a:gd name="T57" fmla="*/ 166 h 227"/>
                <a:gd name="T58" fmla="*/ 45 w 227"/>
                <a:gd name="T59" fmla="*/ 173 h 227"/>
                <a:gd name="T60" fmla="*/ 147 w 227"/>
                <a:gd name="T61" fmla="*/ 72 h 227"/>
                <a:gd name="T62" fmla="*/ 140 w 227"/>
                <a:gd name="T63" fmla="*/ 64 h 227"/>
                <a:gd name="T64" fmla="*/ 155 w 227"/>
                <a:gd name="T65" fmla="*/ 80 h 227"/>
                <a:gd name="T66" fmla="*/ 54 w 227"/>
                <a:gd name="T67" fmla="*/ 182 h 227"/>
                <a:gd name="T68" fmla="*/ 61 w 227"/>
                <a:gd name="T69" fmla="*/ 189 h 227"/>
                <a:gd name="T70" fmla="*/ 163 w 227"/>
                <a:gd name="T71" fmla="*/ 88 h 227"/>
                <a:gd name="T72" fmla="*/ 155 w 227"/>
                <a:gd name="T73" fmla="*/ 80 h 227"/>
                <a:gd name="T74" fmla="*/ 155 w 227"/>
                <a:gd name="T75" fmla="*/ 80 h 227"/>
                <a:gd name="T76" fmla="*/ 155 w 227"/>
                <a:gd name="T77" fmla="*/ 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227">
                  <a:moveTo>
                    <a:pt x="168" y="15"/>
                  </a:moveTo>
                  <a:lnTo>
                    <a:pt x="212" y="59"/>
                  </a:lnTo>
                  <a:lnTo>
                    <a:pt x="68" y="203"/>
                  </a:lnTo>
                  <a:lnTo>
                    <a:pt x="13" y="214"/>
                  </a:lnTo>
                  <a:lnTo>
                    <a:pt x="24" y="159"/>
                  </a:lnTo>
                  <a:lnTo>
                    <a:pt x="168" y="15"/>
                  </a:lnTo>
                  <a:close/>
                  <a:moveTo>
                    <a:pt x="168" y="0"/>
                  </a:moveTo>
                  <a:lnTo>
                    <a:pt x="15" y="154"/>
                  </a:lnTo>
                  <a:lnTo>
                    <a:pt x="0" y="227"/>
                  </a:lnTo>
                  <a:lnTo>
                    <a:pt x="74" y="213"/>
                  </a:lnTo>
                  <a:lnTo>
                    <a:pt x="227" y="59"/>
                  </a:lnTo>
                  <a:lnTo>
                    <a:pt x="168" y="0"/>
                  </a:lnTo>
                  <a:close/>
                  <a:moveTo>
                    <a:pt x="141" y="27"/>
                  </a:moveTo>
                  <a:lnTo>
                    <a:pt x="134" y="34"/>
                  </a:lnTo>
                  <a:lnTo>
                    <a:pt x="193" y="93"/>
                  </a:lnTo>
                  <a:lnTo>
                    <a:pt x="200" y="86"/>
                  </a:lnTo>
                  <a:lnTo>
                    <a:pt x="141" y="27"/>
                  </a:lnTo>
                  <a:close/>
                  <a:moveTo>
                    <a:pt x="128" y="40"/>
                  </a:moveTo>
                  <a:lnTo>
                    <a:pt x="120" y="48"/>
                  </a:lnTo>
                  <a:lnTo>
                    <a:pt x="179" y="107"/>
                  </a:lnTo>
                  <a:lnTo>
                    <a:pt x="187" y="99"/>
                  </a:lnTo>
                  <a:lnTo>
                    <a:pt x="128" y="40"/>
                  </a:lnTo>
                  <a:close/>
                  <a:moveTo>
                    <a:pt x="22" y="146"/>
                  </a:moveTo>
                  <a:lnTo>
                    <a:pt x="14" y="154"/>
                  </a:lnTo>
                  <a:lnTo>
                    <a:pt x="73" y="213"/>
                  </a:lnTo>
                  <a:lnTo>
                    <a:pt x="81" y="205"/>
                  </a:lnTo>
                  <a:lnTo>
                    <a:pt x="22" y="146"/>
                  </a:lnTo>
                  <a:close/>
                  <a:moveTo>
                    <a:pt x="140" y="64"/>
                  </a:moveTo>
                  <a:lnTo>
                    <a:pt x="38" y="166"/>
                  </a:lnTo>
                  <a:lnTo>
                    <a:pt x="45" y="173"/>
                  </a:lnTo>
                  <a:lnTo>
                    <a:pt x="147" y="72"/>
                  </a:lnTo>
                  <a:lnTo>
                    <a:pt x="140" y="64"/>
                  </a:lnTo>
                  <a:close/>
                  <a:moveTo>
                    <a:pt x="155" y="80"/>
                  </a:moveTo>
                  <a:lnTo>
                    <a:pt x="54" y="182"/>
                  </a:lnTo>
                  <a:lnTo>
                    <a:pt x="61" y="189"/>
                  </a:lnTo>
                  <a:lnTo>
                    <a:pt x="163" y="88"/>
                  </a:lnTo>
                  <a:lnTo>
                    <a:pt x="155" y="80"/>
                  </a:lnTo>
                  <a:close/>
                  <a:moveTo>
                    <a:pt x="155" y="80"/>
                  </a:moveTo>
                  <a:lnTo>
                    <a:pt x="155" y="80"/>
                  </a:lnTo>
                  <a:close/>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7995281" y="4156424"/>
            <a:ext cx="792000" cy="792000"/>
            <a:chOff x="7995281" y="4156424"/>
            <a:chExt cx="792000" cy="792000"/>
          </a:xfrm>
        </p:grpSpPr>
        <p:sp>
          <p:nvSpPr>
            <p:cNvPr id="59" name="椭圆 58"/>
            <p:cNvSpPr/>
            <p:nvPr/>
          </p:nvSpPr>
          <p:spPr>
            <a:xfrm>
              <a:off x="7995281" y="4156424"/>
              <a:ext cx="792000" cy="792000"/>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8220194" y="4324693"/>
              <a:ext cx="319768" cy="464902"/>
              <a:chOff x="3738563" y="1588"/>
              <a:chExt cx="4714875" cy="6854825"/>
            </a:xfrm>
            <a:gradFill>
              <a:gsLst>
                <a:gs pos="0">
                  <a:srgbClr val="F2DEB5"/>
                </a:gs>
                <a:gs pos="45000">
                  <a:srgbClr val="CFB588"/>
                </a:gs>
                <a:gs pos="74000">
                  <a:srgbClr val="95734B"/>
                </a:gs>
                <a:gs pos="100000">
                  <a:srgbClr val="7A593C"/>
                </a:gs>
              </a:gsLst>
              <a:lin ang="5400000" scaled="1"/>
            </a:gradFill>
          </p:grpSpPr>
          <p:sp>
            <p:nvSpPr>
              <p:cNvPr id="77" name="Freeform 14"/>
              <p:cNvSpPr>
                <a:spLocks noEditPoints="1"/>
              </p:cNvSpPr>
              <p:nvPr/>
            </p:nvSpPr>
            <p:spPr bwMode="auto">
              <a:xfrm>
                <a:off x="3738563" y="1588"/>
                <a:ext cx="4714875" cy="6854825"/>
              </a:xfrm>
              <a:custGeom>
                <a:avLst/>
                <a:gdLst>
                  <a:gd name="T0" fmla="*/ 1126 w 2253"/>
                  <a:gd name="T1" fmla="*/ 0 h 3277"/>
                  <a:gd name="T2" fmla="*/ 0 w 2253"/>
                  <a:gd name="T3" fmla="*/ 1126 h 3277"/>
                  <a:gd name="T4" fmla="*/ 512 w 2253"/>
                  <a:gd name="T5" fmla="*/ 2360 h 3277"/>
                  <a:gd name="T6" fmla="*/ 1126 w 2253"/>
                  <a:gd name="T7" fmla="*/ 3277 h 3277"/>
                  <a:gd name="T8" fmla="*/ 1741 w 2253"/>
                  <a:gd name="T9" fmla="*/ 2363 h 3277"/>
                  <a:gd name="T10" fmla="*/ 2253 w 2253"/>
                  <a:gd name="T11" fmla="*/ 1126 h 3277"/>
                  <a:gd name="T12" fmla="*/ 1126 w 2253"/>
                  <a:gd name="T13" fmla="*/ 0 h 3277"/>
                  <a:gd name="T14" fmla="*/ 1392 w 2253"/>
                  <a:gd name="T15" fmla="*/ 2783 h 3277"/>
                  <a:gd name="T16" fmla="*/ 880 w 2253"/>
                  <a:gd name="T17" fmla="*/ 2847 h 3277"/>
                  <a:gd name="T18" fmla="*/ 818 w 2253"/>
                  <a:gd name="T19" fmla="*/ 2653 h 3277"/>
                  <a:gd name="T20" fmla="*/ 1452 w 2253"/>
                  <a:gd name="T21" fmla="*/ 2574 h 3277"/>
                  <a:gd name="T22" fmla="*/ 1434 w 2253"/>
                  <a:gd name="T23" fmla="*/ 2662 h 3277"/>
                  <a:gd name="T24" fmla="*/ 1392 w 2253"/>
                  <a:gd name="T25" fmla="*/ 2783 h 3277"/>
                  <a:gd name="T26" fmla="*/ 793 w 2253"/>
                  <a:gd name="T27" fmla="*/ 2551 h 3277"/>
                  <a:gd name="T28" fmla="*/ 729 w 2253"/>
                  <a:gd name="T29" fmla="*/ 2355 h 3277"/>
                  <a:gd name="T30" fmla="*/ 1525 w 2253"/>
                  <a:gd name="T31" fmla="*/ 2355 h 3277"/>
                  <a:gd name="T32" fmla="*/ 1489 w 2253"/>
                  <a:gd name="T33" fmla="*/ 2464 h 3277"/>
                  <a:gd name="T34" fmla="*/ 793 w 2253"/>
                  <a:gd name="T35" fmla="*/ 2551 h 3277"/>
                  <a:gd name="T36" fmla="*/ 1126 w 2253"/>
                  <a:gd name="T37" fmla="*/ 3072 h 3277"/>
                  <a:gd name="T38" fmla="*/ 922 w 2253"/>
                  <a:gd name="T39" fmla="*/ 2944 h 3277"/>
                  <a:gd name="T40" fmla="*/ 1356 w 2253"/>
                  <a:gd name="T41" fmla="*/ 2890 h 3277"/>
                  <a:gd name="T42" fmla="*/ 1126 w 2253"/>
                  <a:gd name="T43" fmla="*/ 3072 h 3277"/>
                  <a:gd name="T44" fmla="*/ 1605 w 2253"/>
                  <a:gd name="T45" fmla="*/ 2150 h 3277"/>
                  <a:gd name="T46" fmla="*/ 649 w 2253"/>
                  <a:gd name="T47" fmla="*/ 2150 h 3277"/>
                  <a:gd name="T48" fmla="*/ 476 w 2253"/>
                  <a:gd name="T49" fmla="*/ 1821 h 3277"/>
                  <a:gd name="T50" fmla="*/ 205 w 2253"/>
                  <a:gd name="T51" fmla="*/ 1126 h 3277"/>
                  <a:gd name="T52" fmla="*/ 1126 w 2253"/>
                  <a:gd name="T53" fmla="*/ 205 h 3277"/>
                  <a:gd name="T54" fmla="*/ 2048 w 2253"/>
                  <a:gd name="T55" fmla="*/ 1126 h 3277"/>
                  <a:gd name="T56" fmla="*/ 1776 w 2253"/>
                  <a:gd name="T57" fmla="*/ 1822 h 3277"/>
                  <a:gd name="T58" fmla="*/ 1605 w 2253"/>
                  <a:gd name="T59" fmla="*/ 2150 h 3277"/>
                  <a:gd name="T60" fmla="*/ 1605 w 2253"/>
                  <a:gd name="T61" fmla="*/ 2150 h 3277"/>
                  <a:gd name="T62" fmla="*/ 1605 w 2253"/>
                  <a:gd name="T63" fmla="*/ 2150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53" h="3277">
                    <a:moveTo>
                      <a:pt x="1126" y="0"/>
                    </a:moveTo>
                    <a:cubicBezTo>
                      <a:pt x="504" y="0"/>
                      <a:pt x="0" y="504"/>
                      <a:pt x="0" y="1126"/>
                    </a:cubicBezTo>
                    <a:cubicBezTo>
                      <a:pt x="0" y="1536"/>
                      <a:pt x="378" y="1976"/>
                      <a:pt x="512" y="2360"/>
                    </a:cubicBezTo>
                    <a:cubicBezTo>
                      <a:pt x="717" y="2934"/>
                      <a:pt x="697" y="3277"/>
                      <a:pt x="1126" y="3277"/>
                    </a:cubicBezTo>
                    <a:cubicBezTo>
                      <a:pt x="1555" y="3277"/>
                      <a:pt x="1536" y="2936"/>
                      <a:pt x="1741" y="2363"/>
                    </a:cubicBezTo>
                    <a:cubicBezTo>
                      <a:pt x="1876" y="1978"/>
                      <a:pt x="2253" y="1536"/>
                      <a:pt x="2253" y="1126"/>
                    </a:cubicBezTo>
                    <a:cubicBezTo>
                      <a:pt x="2253" y="504"/>
                      <a:pt x="1749" y="0"/>
                      <a:pt x="1126" y="0"/>
                    </a:cubicBezTo>
                    <a:close/>
                    <a:moveTo>
                      <a:pt x="1392" y="2783"/>
                    </a:moveTo>
                    <a:cubicBezTo>
                      <a:pt x="880" y="2847"/>
                      <a:pt x="880" y="2847"/>
                      <a:pt x="880" y="2847"/>
                    </a:cubicBezTo>
                    <a:cubicBezTo>
                      <a:pt x="861" y="2794"/>
                      <a:pt x="842" y="2733"/>
                      <a:pt x="818" y="2653"/>
                    </a:cubicBezTo>
                    <a:cubicBezTo>
                      <a:pt x="1452" y="2574"/>
                      <a:pt x="1452" y="2574"/>
                      <a:pt x="1452" y="2574"/>
                    </a:cubicBezTo>
                    <a:cubicBezTo>
                      <a:pt x="1434" y="2662"/>
                      <a:pt x="1434" y="2662"/>
                      <a:pt x="1434" y="2662"/>
                    </a:cubicBezTo>
                    <a:cubicBezTo>
                      <a:pt x="1415" y="2706"/>
                      <a:pt x="1403" y="2746"/>
                      <a:pt x="1392" y="2783"/>
                    </a:cubicBezTo>
                    <a:close/>
                    <a:moveTo>
                      <a:pt x="793" y="2551"/>
                    </a:moveTo>
                    <a:cubicBezTo>
                      <a:pt x="773" y="2489"/>
                      <a:pt x="752" y="2423"/>
                      <a:pt x="729" y="2355"/>
                    </a:cubicBezTo>
                    <a:cubicBezTo>
                      <a:pt x="1525" y="2355"/>
                      <a:pt x="1525" y="2355"/>
                      <a:pt x="1525" y="2355"/>
                    </a:cubicBezTo>
                    <a:cubicBezTo>
                      <a:pt x="1512" y="2392"/>
                      <a:pt x="1499" y="2429"/>
                      <a:pt x="1489" y="2464"/>
                    </a:cubicBezTo>
                    <a:lnTo>
                      <a:pt x="793" y="2551"/>
                    </a:lnTo>
                    <a:close/>
                    <a:moveTo>
                      <a:pt x="1126" y="3072"/>
                    </a:moveTo>
                    <a:cubicBezTo>
                      <a:pt x="1035" y="3089"/>
                      <a:pt x="946" y="3033"/>
                      <a:pt x="922" y="2944"/>
                    </a:cubicBezTo>
                    <a:cubicBezTo>
                      <a:pt x="1356" y="2890"/>
                      <a:pt x="1356" y="2890"/>
                      <a:pt x="1356" y="2890"/>
                    </a:cubicBezTo>
                    <a:cubicBezTo>
                      <a:pt x="1293" y="3059"/>
                      <a:pt x="1247" y="3072"/>
                      <a:pt x="1126" y="3072"/>
                    </a:cubicBezTo>
                    <a:close/>
                    <a:moveTo>
                      <a:pt x="1605" y="2150"/>
                    </a:moveTo>
                    <a:cubicBezTo>
                      <a:pt x="649" y="2150"/>
                      <a:pt x="649" y="2150"/>
                      <a:pt x="649" y="2150"/>
                    </a:cubicBezTo>
                    <a:cubicBezTo>
                      <a:pt x="598" y="2040"/>
                      <a:pt x="537" y="1929"/>
                      <a:pt x="476" y="1821"/>
                    </a:cubicBezTo>
                    <a:cubicBezTo>
                      <a:pt x="343" y="1582"/>
                      <a:pt x="205" y="1331"/>
                      <a:pt x="205" y="1126"/>
                    </a:cubicBezTo>
                    <a:cubicBezTo>
                      <a:pt x="205" y="617"/>
                      <a:pt x="617" y="205"/>
                      <a:pt x="1126" y="205"/>
                    </a:cubicBezTo>
                    <a:cubicBezTo>
                      <a:pt x="1635" y="205"/>
                      <a:pt x="2048" y="617"/>
                      <a:pt x="2048" y="1126"/>
                    </a:cubicBezTo>
                    <a:cubicBezTo>
                      <a:pt x="2048" y="1331"/>
                      <a:pt x="1910" y="1582"/>
                      <a:pt x="1776" y="1822"/>
                    </a:cubicBezTo>
                    <a:cubicBezTo>
                      <a:pt x="1716" y="1930"/>
                      <a:pt x="1656" y="2041"/>
                      <a:pt x="1605" y="2150"/>
                    </a:cubicBezTo>
                    <a:close/>
                    <a:moveTo>
                      <a:pt x="1605" y="2150"/>
                    </a:moveTo>
                    <a:cubicBezTo>
                      <a:pt x="1605" y="2150"/>
                      <a:pt x="1605" y="2150"/>
                      <a:pt x="1605" y="21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5"/>
              <p:cNvSpPr>
                <a:spLocks noEditPoints="1"/>
              </p:cNvSpPr>
              <p:nvPr/>
            </p:nvSpPr>
            <p:spPr bwMode="auto">
              <a:xfrm>
                <a:off x="4810126" y="1073150"/>
                <a:ext cx="1393825" cy="1392238"/>
              </a:xfrm>
              <a:custGeom>
                <a:avLst/>
                <a:gdLst>
                  <a:gd name="T0" fmla="*/ 614 w 666"/>
                  <a:gd name="T1" fmla="*/ 0 h 666"/>
                  <a:gd name="T2" fmla="*/ 0 w 666"/>
                  <a:gd name="T3" fmla="*/ 614 h 666"/>
                  <a:gd name="T4" fmla="*/ 51 w 666"/>
                  <a:gd name="T5" fmla="*/ 666 h 666"/>
                  <a:gd name="T6" fmla="*/ 102 w 666"/>
                  <a:gd name="T7" fmla="*/ 614 h 666"/>
                  <a:gd name="T8" fmla="*/ 614 w 666"/>
                  <a:gd name="T9" fmla="*/ 102 h 666"/>
                  <a:gd name="T10" fmla="*/ 666 w 666"/>
                  <a:gd name="T11" fmla="*/ 51 h 666"/>
                  <a:gd name="T12" fmla="*/ 614 w 666"/>
                  <a:gd name="T13" fmla="*/ 0 h 666"/>
                  <a:gd name="T14" fmla="*/ 614 w 666"/>
                  <a:gd name="T15" fmla="*/ 0 h 666"/>
                  <a:gd name="T16" fmla="*/ 614 w 666"/>
                  <a:gd name="T17"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666">
                    <a:moveTo>
                      <a:pt x="614" y="0"/>
                    </a:moveTo>
                    <a:cubicBezTo>
                      <a:pt x="275" y="0"/>
                      <a:pt x="0" y="275"/>
                      <a:pt x="0" y="614"/>
                    </a:cubicBezTo>
                    <a:cubicBezTo>
                      <a:pt x="0" y="643"/>
                      <a:pt x="23" y="666"/>
                      <a:pt x="51" y="666"/>
                    </a:cubicBezTo>
                    <a:cubicBezTo>
                      <a:pt x="79" y="666"/>
                      <a:pt x="102" y="643"/>
                      <a:pt x="102" y="614"/>
                    </a:cubicBezTo>
                    <a:cubicBezTo>
                      <a:pt x="102" y="332"/>
                      <a:pt x="332" y="102"/>
                      <a:pt x="614" y="102"/>
                    </a:cubicBezTo>
                    <a:cubicBezTo>
                      <a:pt x="643" y="102"/>
                      <a:pt x="666" y="79"/>
                      <a:pt x="666" y="51"/>
                    </a:cubicBezTo>
                    <a:cubicBezTo>
                      <a:pt x="666" y="23"/>
                      <a:pt x="643" y="0"/>
                      <a:pt x="614" y="0"/>
                    </a:cubicBezTo>
                    <a:close/>
                    <a:moveTo>
                      <a:pt x="614" y="0"/>
                    </a:moveTo>
                    <a:cubicBezTo>
                      <a:pt x="614" y="0"/>
                      <a:pt x="614" y="0"/>
                      <a:pt x="6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3163389" y="4156424"/>
            <a:ext cx="792000" cy="792000"/>
            <a:chOff x="3163389" y="4156424"/>
            <a:chExt cx="792000" cy="792000"/>
          </a:xfrm>
        </p:grpSpPr>
        <p:sp>
          <p:nvSpPr>
            <p:cNvPr id="72" name="椭圆 71"/>
            <p:cNvSpPr/>
            <p:nvPr/>
          </p:nvSpPr>
          <p:spPr>
            <a:xfrm>
              <a:off x="3163389" y="4156424"/>
              <a:ext cx="792000" cy="792000"/>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3340305" y="4333239"/>
              <a:ext cx="438168" cy="438370"/>
              <a:chOff x="2667000" y="0"/>
              <a:chExt cx="6853238" cy="6856413"/>
            </a:xfrm>
            <a:gradFill>
              <a:gsLst>
                <a:gs pos="0">
                  <a:srgbClr val="F2DEB5"/>
                </a:gs>
                <a:gs pos="45000">
                  <a:srgbClr val="CFB588"/>
                </a:gs>
                <a:gs pos="74000">
                  <a:srgbClr val="95734B"/>
                </a:gs>
                <a:gs pos="100000">
                  <a:srgbClr val="7A593C"/>
                </a:gs>
              </a:gsLst>
              <a:lin ang="5400000" scaled="1"/>
            </a:gradFill>
          </p:grpSpPr>
          <p:sp>
            <p:nvSpPr>
              <p:cNvPr id="83" name="Freeform 19"/>
              <p:cNvSpPr>
                <a:spLocks noEditPoints="1"/>
              </p:cNvSpPr>
              <p:nvPr/>
            </p:nvSpPr>
            <p:spPr bwMode="auto">
              <a:xfrm>
                <a:off x="2667000" y="0"/>
                <a:ext cx="6853238" cy="6856413"/>
              </a:xfrm>
              <a:custGeom>
                <a:avLst/>
                <a:gdLst>
                  <a:gd name="T0" fmla="*/ 2795 w 3280"/>
                  <a:gd name="T1" fmla="*/ 1236 h 3281"/>
                  <a:gd name="T2" fmla="*/ 2918 w 3280"/>
                  <a:gd name="T3" fmla="*/ 839 h 3281"/>
                  <a:gd name="T4" fmla="*/ 2695 w 3280"/>
                  <a:gd name="T5" fmla="*/ 383 h 3281"/>
                  <a:gd name="T6" fmla="*/ 2172 w 3280"/>
                  <a:gd name="T7" fmla="*/ 535 h 3281"/>
                  <a:gd name="T8" fmla="*/ 1978 w 3280"/>
                  <a:gd name="T9" fmla="*/ 167 h 3281"/>
                  <a:gd name="T10" fmla="*/ 1499 w 3280"/>
                  <a:gd name="T11" fmla="*/ 2 h 3281"/>
                  <a:gd name="T12" fmla="*/ 1232 w 3280"/>
                  <a:gd name="T13" fmla="*/ 480 h 3281"/>
                  <a:gd name="T14" fmla="*/ 838 w 3280"/>
                  <a:gd name="T15" fmla="*/ 358 h 3281"/>
                  <a:gd name="T16" fmla="*/ 383 w 3280"/>
                  <a:gd name="T17" fmla="*/ 580 h 3281"/>
                  <a:gd name="T18" fmla="*/ 535 w 3280"/>
                  <a:gd name="T19" fmla="*/ 1104 h 3281"/>
                  <a:gd name="T20" fmla="*/ 167 w 3280"/>
                  <a:gd name="T21" fmla="*/ 1298 h 3281"/>
                  <a:gd name="T22" fmla="*/ 2 w 3280"/>
                  <a:gd name="T23" fmla="*/ 1780 h 3281"/>
                  <a:gd name="T24" fmla="*/ 480 w 3280"/>
                  <a:gd name="T25" fmla="*/ 2047 h 3281"/>
                  <a:gd name="T26" fmla="*/ 358 w 3280"/>
                  <a:gd name="T27" fmla="*/ 2444 h 3281"/>
                  <a:gd name="T28" fmla="*/ 579 w 3280"/>
                  <a:gd name="T29" fmla="*/ 2898 h 3281"/>
                  <a:gd name="T30" fmla="*/ 1102 w 3280"/>
                  <a:gd name="T31" fmla="*/ 2745 h 3281"/>
                  <a:gd name="T32" fmla="*/ 1297 w 3280"/>
                  <a:gd name="T33" fmla="*/ 3114 h 3281"/>
                  <a:gd name="T34" fmla="*/ 1779 w 3280"/>
                  <a:gd name="T35" fmla="*/ 3279 h 3281"/>
                  <a:gd name="T36" fmla="*/ 2047 w 3280"/>
                  <a:gd name="T37" fmla="*/ 2801 h 3281"/>
                  <a:gd name="T38" fmla="*/ 2444 w 3280"/>
                  <a:gd name="T39" fmla="*/ 2923 h 3281"/>
                  <a:gd name="T40" fmla="*/ 2898 w 3280"/>
                  <a:gd name="T41" fmla="*/ 2702 h 3281"/>
                  <a:gd name="T42" fmla="*/ 2745 w 3280"/>
                  <a:gd name="T43" fmla="*/ 2178 h 3281"/>
                  <a:gd name="T44" fmla="*/ 3113 w 3280"/>
                  <a:gd name="T45" fmla="*/ 1984 h 3281"/>
                  <a:gd name="T46" fmla="*/ 3278 w 3280"/>
                  <a:gd name="T47" fmla="*/ 1499 h 3281"/>
                  <a:gd name="T48" fmla="*/ 2755 w 3280"/>
                  <a:gd name="T49" fmla="*/ 1842 h 3281"/>
                  <a:gd name="T50" fmla="*/ 2557 w 3280"/>
                  <a:gd name="T51" fmla="*/ 2082 h 3281"/>
                  <a:gd name="T52" fmla="*/ 2748 w 3280"/>
                  <a:gd name="T53" fmla="*/ 2552 h 3281"/>
                  <a:gd name="T54" fmla="*/ 2287 w 3280"/>
                  <a:gd name="T55" fmla="*/ 2571 h 3281"/>
                  <a:gd name="T56" fmla="*/ 1972 w 3280"/>
                  <a:gd name="T57" fmla="*/ 2602 h 3281"/>
                  <a:gd name="T58" fmla="*/ 1777 w 3280"/>
                  <a:gd name="T59" fmla="*/ 3068 h 3281"/>
                  <a:gd name="T60" fmla="*/ 1434 w 3280"/>
                  <a:gd name="T61" fmla="*/ 2755 h 3281"/>
                  <a:gd name="T62" fmla="*/ 1193 w 3280"/>
                  <a:gd name="T63" fmla="*/ 2557 h 3281"/>
                  <a:gd name="T64" fmla="*/ 723 w 3280"/>
                  <a:gd name="T65" fmla="*/ 2750 h 3281"/>
                  <a:gd name="T66" fmla="*/ 706 w 3280"/>
                  <a:gd name="T67" fmla="*/ 2286 h 3281"/>
                  <a:gd name="T68" fmla="*/ 674 w 3280"/>
                  <a:gd name="T69" fmla="*/ 1971 h 3281"/>
                  <a:gd name="T70" fmla="*/ 207 w 3280"/>
                  <a:gd name="T71" fmla="*/ 1777 h 3281"/>
                  <a:gd name="T72" fmla="*/ 521 w 3280"/>
                  <a:gd name="T73" fmla="*/ 1434 h 3281"/>
                  <a:gd name="T74" fmla="*/ 718 w 3280"/>
                  <a:gd name="T75" fmla="*/ 1193 h 3281"/>
                  <a:gd name="T76" fmla="*/ 528 w 3280"/>
                  <a:gd name="T77" fmla="*/ 724 h 3281"/>
                  <a:gd name="T78" fmla="*/ 990 w 3280"/>
                  <a:gd name="T79" fmla="*/ 706 h 3281"/>
                  <a:gd name="T80" fmla="*/ 1304 w 3280"/>
                  <a:gd name="T81" fmla="*/ 674 h 3281"/>
                  <a:gd name="T82" fmla="*/ 1499 w 3280"/>
                  <a:gd name="T83" fmla="*/ 207 h 3281"/>
                  <a:gd name="T84" fmla="*/ 1842 w 3280"/>
                  <a:gd name="T85" fmla="*/ 521 h 3281"/>
                  <a:gd name="T86" fmla="*/ 2082 w 3280"/>
                  <a:gd name="T87" fmla="*/ 718 h 3281"/>
                  <a:gd name="T88" fmla="*/ 2552 w 3280"/>
                  <a:gd name="T89" fmla="*/ 526 h 3281"/>
                  <a:gd name="T90" fmla="*/ 2571 w 3280"/>
                  <a:gd name="T91" fmla="*/ 988 h 3281"/>
                  <a:gd name="T92" fmla="*/ 2602 w 3280"/>
                  <a:gd name="T93" fmla="*/ 1303 h 3281"/>
                  <a:gd name="T94" fmla="*/ 3068 w 3280"/>
                  <a:gd name="T95" fmla="*/ 1498 h 3281"/>
                  <a:gd name="T96" fmla="*/ 2755 w 3280"/>
                  <a:gd name="T97" fmla="*/ 1842 h 3281"/>
                  <a:gd name="T98" fmla="*/ 2755 w 3280"/>
                  <a:gd name="T99" fmla="*/ 1842 h 3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80" h="3281">
                    <a:moveTo>
                      <a:pt x="3108" y="1299"/>
                    </a:moveTo>
                    <a:cubicBezTo>
                      <a:pt x="2795" y="1236"/>
                      <a:pt x="2795" y="1236"/>
                      <a:pt x="2795" y="1236"/>
                    </a:cubicBezTo>
                    <a:cubicBezTo>
                      <a:pt x="2780" y="1191"/>
                      <a:pt x="2761" y="1147"/>
                      <a:pt x="2740" y="1105"/>
                    </a:cubicBezTo>
                    <a:cubicBezTo>
                      <a:pt x="2918" y="839"/>
                      <a:pt x="2918" y="839"/>
                      <a:pt x="2918" y="839"/>
                    </a:cubicBezTo>
                    <a:cubicBezTo>
                      <a:pt x="2972" y="758"/>
                      <a:pt x="2961" y="650"/>
                      <a:pt x="2893" y="581"/>
                    </a:cubicBezTo>
                    <a:cubicBezTo>
                      <a:pt x="2695" y="383"/>
                      <a:pt x="2695" y="383"/>
                      <a:pt x="2695" y="383"/>
                    </a:cubicBezTo>
                    <a:cubicBezTo>
                      <a:pt x="2627" y="315"/>
                      <a:pt x="2519" y="304"/>
                      <a:pt x="2438" y="358"/>
                    </a:cubicBezTo>
                    <a:cubicBezTo>
                      <a:pt x="2172" y="535"/>
                      <a:pt x="2172" y="535"/>
                      <a:pt x="2172" y="535"/>
                    </a:cubicBezTo>
                    <a:cubicBezTo>
                      <a:pt x="2129" y="515"/>
                      <a:pt x="2085" y="496"/>
                      <a:pt x="2040" y="480"/>
                    </a:cubicBezTo>
                    <a:cubicBezTo>
                      <a:pt x="1978" y="167"/>
                      <a:pt x="1978" y="167"/>
                      <a:pt x="1978" y="167"/>
                    </a:cubicBezTo>
                    <a:cubicBezTo>
                      <a:pt x="1959" y="70"/>
                      <a:pt x="1873" y="0"/>
                      <a:pt x="1774" y="2"/>
                    </a:cubicBezTo>
                    <a:cubicBezTo>
                      <a:pt x="1499" y="2"/>
                      <a:pt x="1499" y="2"/>
                      <a:pt x="1499" y="2"/>
                    </a:cubicBezTo>
                    <a:cubicBezTo>
                      <a:pt x="1400" y="0"/>
                      <a:pt x="1314" y="70"/>
                      <a:pt x="1295" y="167"/>
                    </a:cubicBezTo>
                    <a:cubicBezTo>
                      <a:pt x="1232" y="480"/>
                      <a:pt x="1232" y="480"/>
                      <a:pt x="1232" y="480"/>
                    </a:cubicBezTo>
                    <a:cubicBezTo>
                      <a:pt x="1187" y="496"/>
                      <a:pt x="1143" y="515"/>
                      <a:pt x="1100" y="535"/>
                    </a:cubicBezTo>
                    <a:cubicBezTo>
                      <a:pt x="838" y="358"/>
                      <a:pt x="838" y="358"/>
                      <a:pt x="838" y="358"/>
                    </a:cubicBezTo>
                    <a:cubicBezTo>
                      <a:pt x="757" y="304"/>
                      <a:pt x="649" y="315"/>
                      <a:pt x="580" y="383"/>
                    </a:cubicBezTo>
                    <a:cubicBezTo>
                      <a:pt x="383" y="580"/>
                      <a:pt x="383" y="580"/>
                      <a:pt x="383" y="580"/>
                    </a:cubicBezTo>
                    <a:cubicBezTo>
                      <a:pt x="314" y="649"/>
                      <a:pt x="304" y="757"/>
                      <a:pt x="358" y="838"/>
                    </a:cubicBezTo>
                    <a:cubicBezTo>
                      <a:pt x="535" y="1104"/>
                      <a:pt x="535" y="1104"/>
                      <a:pt x="535" y="1104"/>
                    </a:cubicBezTo>
                    <a:cubicBezTo>
                      <a:pt x="514" y="1146"/>
                      <a:pt x="496" y="1190"/>
                      <a:pt x="480" y="1235"/>
                    </a:cubicBezTo>
                    <a:cubicBezTo>
                      <a:pt x="167" y="1298"/>
                      <a:pt x="167" y="1298"/>
                      <a:pt x="167" y="1298"/>
                    </a:cubicBezTo>
                    <a:cubicBezTo>
                      <a:pt x="69" y="1317"/>
                      <a:pt x="0" y="1403"/>
                      <a:pt x="2" y="1502"/>
                    </a:cubicBezTo>
                    <a:cubicBezTo>
                      <a:pt x="2" y="1780"/>
                      <a:pt x="2" y="1780"/>
                      <a:pt x="2" y="1780"/>
                    </a:cubicBezTo>
                    <a:cubicBezTo>
                      <a:pt x="0" y="1879"/>
                      <a:pt x="69" y="1965"/>
                      <a:pt x="167" y="1984"/>
                    </a:cubicBezTo>
                    <a:cubicBezTo>
                      <a:pt x="480" y="2047"/>
                      <a:pt x="480" y="2047"/>
                      <a:pt x="480" y="2047"/>
                    </a:cubicBezTo>
                    <a:cubicBezTo>
                      <a:pt x="496" y="2092"/>
                      <a:pt x="514" y="2136"/>
                      <a:pt x="535" y="2178"/>
                    </a:cubicBezTo>
                    <a:cubicBezTo>
                      <a:pt x="358" y="2444"/>
                      <a:pt x="358" y="2444"/>
                      <a:pt x="358" y="2444"/>
                    </a:cubicBezTo>
                    <a:cubicBezTo>
                      <a:pt x="304" y="2525"/>
                      <a:pt x="314" y="2633"/>
                      <a:pt x="383" y="2702"/>
                    </a:cubicBezTo>
                    <a:cubicBezTo>
                      <a:pt x="579" y="2898"/>
                      <a:pt x="579" y="2898"/>
                      <a:pt x="579" y="2898"/>
                    </a:cubicBezTo>
                    <a:cubicBezTo>
                      <a:pt x="648" y="2966"/>
                      <a:pt x="756" y="2977"/>
                      <a:pt x="837" y="2923"/>
                    </a:cubicBezTo>
                    <a:cubicBezTo>
                      <a:pt x="1102" y="2745"/>
                      <a:pt x="1102" y="2745"/>
                      <a:pt x="1102" y="2745"/>
                    </a:cubicBezTo>
                    <a:cubicBezTo>
                      <a:pt x="1145" y="2766"/>
                      <a:pt x="1189" y="2785"/>
                      <a:pt x="1234" y="2801"/>
                    </a:cubicBezTo>
                    <a:cubicBezTo>
                      <a:pt x="1297" y="3114"/>
                      <a:pt x="1297" y="3114"/>
                      <a:pt x="1297" y="3114"/>
                    </a:cubicBezTo>
                    <a:cubicBezTo>
                      <a:pt x="1316" y="3211"/>
                      <a:pt x="1402" y="3281"/>
                      <a:pt x="1501" y="3279"/>
                    </a:cubicBezTo>
                    <a:cubicBezTo>
                      <a:pt x="1779" y="3279"/>
                      <a:pt x="1779" y="3279"/>
                      <a:pt x="1779" y="3279"/>
                    </a:cubicBezTo>
                    <a:cubicBezTo>
                      <a:pt x="1878" y="3281"/>
                      <a:pt x="1964" y="3211"/>
                      <a:pt x="1983" y="3114"/>
                    </a:cubicBezTo>
                    <a:cubicBezTo>
                      <a:pt x="2047" y="2801"/>
                      <a:pt x="2047" y="2801"/>
                      <a:pt x="2047" y="2801"/>
                    </a:cubicBezTo>
                    <a:cubicBezTo>
                      <a:pt x="2092" y="2785"/>
                      <a:pt x="2136" y="2766"/>
                      <a:pt x="2178" y="2745"/>
                    </a:cubicBezTo>
                    <a:cubicBezTo>
                      <a:pt x="2444" y="2923"/>
                      <a:pt x="2444" y="2923"/>
                      <a:pt x="2444" y="2923"/>
                    </a:cubicBezTo>
                    <a:cubicBezTo>
                      <a:pt x="2525" y="2977"/>
                      <a:pt x="2633" y="2966"/>
                      <a:pt x="2701" y="2898"/>
                    </a:cubicBezTo>
                    <a:cubicBezTo>
                      <a:pt x="2898" y="2702"/>
                      <a:pt x="2898" y="2702"/>
                      <a:pt x="2898" y="2702"/>
                    </a:cubicBezTo>
                    <a:cubicBezTo>
                      <a:pt x="2966" y="2633"/>
                      <a:pt x="2977" y="2525"/>
                      <a:pt x="2923" y="2444"/>
                    </a:cubicBezTo>
                    <a:cubicBezTo>
                      <a:pt x="2745" y="2178"/>
                      <a:pt x="2745" y="2178"/>
                      <a:pt x="2745" y="2178"/>
                    </a:cubicBezTo>
                    <a:cubicBezTo>
                      <a:pt x="2766" y="2136"/>
                      <a:pt x="2785" y="2092"/>
                      <a:pt x="2801" y="2047"/>
                    </a:cubicBezTo>
                    <a:cubicBezTo>
                      <a:pt x="3113" y="1984"/>
                      <a:pt x="3113" y="1984"/>
                      <a:pt x="3113" y="1984"/>
                    </a:cubicBezTo>
                    <a:cubicBezTo>
                      <a:pt x="3210" y="1965"/>
                      <a:pt x="3280" y="1879"/>
                      <a:pt x="3278" y="1780"/>
                    </a:cubicBezTo>
                    <a:cubicBezTo>
                      <a:pt x="3278" y="1499"/>
                      <a:pt x="3278" y="1499"/>
                      <a:pt x="3278" y="1499"/>
                    </a:cubicBezTo>
                    <a:cubicBezTo>
                      <a:pt x="3277" y="1400"/>
                      <a:pt x="3206" y="1316"/>
                      <a:pt x="3108" y="1299"/>
                    </a:cubicBezTo>
                    <a:close/>
                    <a:moveTo>
                      <a:pt x="2755" y="1842"/>
                    </a:moveTo>
                    <a:cubicBezTo>
                      <a:pt x="2684" y="1856"/>
                      <a:pt x="2625" y="1907"/>
                      <a:pt x="2601" y="1975"/>
                    </a:cubicBezTo>
                    <a:cubicBezTo>
                      <a:pt x="2589" y="2012"/>
                      <a:pt x="2574" y="2047"/>
                      <a:pt x="2557" y="2082"/>
                    </a:cubicBezTo>
                    <a:cubicBezTo>
                      <a:pt x="2525" y="2148"/>
                      <a:pt x="2530" y="2226"/>
                      <a:pt x="2571" y="2287"/>
                    </a:cubicBezTo>
                    <a:cubicBezTo>
                      <a:pt x="2748" y="2552"/>
                      <a:pt x="2748" y="2552"/>
                      <a:pt x="2748" y="2552"/>
                    </a:cubicBezTo>
                    <a:cubicBezTo>
                      <a:pt x="2552" y="2749"/>
                      <a:pt x="2552" y="2749"/>
                      <a:pt x="2552" y="2749"/>
                    </a:cubicBezTo>
                    <a:cubicBezTo>
                      <a:pt x="2287" y="2571"/>
                      <a:pt x="2287" y="2571"/>
                      <a:pt x="2287" y="2571"/>
                    </a:cubicBezTo>
                    <a:cubicBezTo>
                      <a:pt x="2226" y="2530"/>
                      <a:pt x="2148" y="2524"/>
                      <a:pt x="2082" y="2556"/>
                    </a:cubicBezTo>
                    <a:cubicBezTo>
                      <a:pt x="2046" y="2574"/>
                      <a:pt x="2010" y="2589"/>
                      <a:pt x="1972" y="2602"/>
                    </a:cubicBezTo>
                    <a:cubicBezTo>
                      <a:pt x="1904" y="2626"/>
                      <a:pt x="1853" y="2685"/>
                      <a:pt x="1839" y="2756"/>
                    </a:cubicBezTo>
                    <a:cubicBezTo>
                      <a:pt x="1777" y="3068"/>
                      <a:pt x="1777" y="3068"/>
                      <a:pt x="1777" y="3068"/>
                    </a:cubicBezTo>
                    <a:cubicBezTo>
                      <a:pt x="1499" y="3068"/>
                      <a:pt x="1499" y="3068"/>
                      <a:pt x="1499" y="3068"/>
                    </a:cubicBezTo>
                    <a:cubicBezTo>
                      <a:pt x="1434" y="2755"/>
                      <a:pt x="1434" y="2755"/>
                      <a:pt x="1434" y="2755"/>
                    </a:cubicBezTo>
                    <a:cubicBezTo>
                      <a:pt x="1419" y="2684"/>
                      <a:pt x="1369" y="2625"/>
                      <a:pt x="1301" y="2601"/>
                    </a:cubicBezTo>
                    <a:cubicBezTo>
                      <a:pt x="1264" y="2589"/>
                      <a:pt x="1228" y="2574"/>
                      <a:pt x="1193" y="2557"/>
                    </a:cubicBezTo>
                    <a:cubicBezTo>
                      <a:pt x="1128" y="2525"/>
                      <a:pt x="1050" y="2531"/>
                      <a:pt x="989" y="2572"/>
                    </a:cubicBezTo>
                    <a:cubicBezTo>
                      <a:pt x="723" y="2750"/>
                      <a:pt x="723" y="2750"/>
                      <a:pt x="723" y="2750"/>
                    </a:cubicBezTo>
                    <a:cubicBezTo>
                      <a:pt x="528" y="2551"/>
                      <a:pt x="528" y="2551"/>
                      <a:pt x="528" y="2551"/>
                    </a:cubicBezTo>
                    <a:cubicBezTo>
                      <a:pt x="706" y="2286"/>
                      <a:pt x="706" y="2286"/>
                      <a:pt x="706" y="2286"/>
                    </a:cubicBezTo>
                    <a:cubicBezTo>
                      <a:pt x="747" y="2225"/>
                      <a:pt x="753" y="2147"/>
                      <a:pt x="720" y="2081"/>
                    </a:cubicBezTo>
                    <a:cubicBezTo>
                      <a:pt x="703" y="2045"/>
                      <a:pt x="688" y="2009"/>
                      <a:pt x="674" y="1971"/>
                    </a:cubicBezTo>
                    <a:cubicBezTo>
                      <a:pt x="649" y="1904"/>
                      <a:pt x="591" y="1856"/>
                      <a:pt x="521" y="1842"/>
                    </a:cubicBezTo>
                    <a:cubicBezTo>
                      <a:pt x="207" y="1777"/>
                      <a:pt x="207" y="1777"/>
                      <a:pt x="207" y="1777"/>
                    </a:cubicBezTo>
                    <a:cubicBezTo>
                      <a:pt x="207" y="1499"/>
                      <a:pt x="207" y="1499"/>
                      <a:pt x="207" y="1499"/>
                    </a:cubicBezTo>
                    <a:cubicBezTo>
                      <a:pt x="521" y="1434"/>
                      <a:pt x="521" y="1434"/>
                      <a:pt x="521" y="1434"/>
                    </a:cubicBezTo>
                    <a:cubicBezTo>
                      <a:pt x="592" y="1420"/>
                      <a:pt x="650" y="1369"/>
                      <a:pt x="674" y="1301"/>
                    </a:cubicBezTo>
                    <a:cubicBezTo>
                      <a:pt x="687" y="1264"/>
                      <a:pt x="702" y="1228"/>
                      <a:pt x="718" y="1193"/>
                    </a:cubicBezTo>
                    <a:cubicBezTo>
                      <a:pt x="750" y="1128"/>
                      <a:pt x="745" y="1050"/>
                      <a:pt x="704" y="989"/>
                    </a:cubicBezTo>
                    <a:cubicBezTo>
                      <a:pt x="528" y="724"/>
                      <a:pt x="528" y="724"/>
                      <a:pt x="528" y="724"/>
                    </a:cubicBezTo>
                    <a:cubicBezTo>
                      <a:pt x="724" y="528"/>
                      <a:pt x="724" y="528"/>
                      <a:pt x="724" y="528"/>
                    </a:cubicBezTo>
                    <a:cubicBezTo>
                      <a:pt x="990" y="706"/>
                      <a:pt x="990" y="706"/>
                      <a:pt x="990" y="706"/>
                    </a:cubicBezTo>
                    <a:cubicBezTo>
                      <a:pt x="1051" y="747"/>
                      <a:pt x="1129" y="753"/>
                      <a:pt x="1194" y="720"/>
                    </a:cubicBezTo>
                    <a:cubicBezTo>
                      <a:pt x="1230" y="703"/>
                      <a:pt x="1266" y="688"/>
                      <a:pt x="1304" y="674"/>
                    </a:cubicBezTo>
                    <a:cubicBezTo>
                      <a:pt x="1371" y="650"/>
                      <a:pt x="1420" y="591"/>
                      <a:pt x="1434" y="521"/>
                    </a:cubicBezTo>
                    <a:cubicBezTo>
                      <a:pt x="1499" y="207"/>
                      <a:pt x="1499" y="207"/>
                      <a:pt x="1499" y="207"/>
                    </a:cubicBezTo>
                    <a:cubicBezTo>
                      <a:pt x="1777" y="207"/>
                      <a:pt x="1777" y="207"/>
                      <a:pt x="1777" y="207"/>
                    </a:cubicBezTo>
                    <a:cubicBezTo>
                      <a:pt x="1842" y="521"/>
                      <a:pt x="1842" y="521"/>
                      <a:pt x="1842" y="521"/>
                    </a:cubicBezTo>
                    <a:cubicBezTo>
                      <a:pt x="1856" y="592"/>
                      <a:pt x="1907" y="650"/>
                      <a:pt x="1975" y="674"/>
                    </a:cubicBezTo>
                    <a:cubicBezTo>
                      <a:pt x="2012" y="687"/>
                      <a:pt x="2047" y="702"/>
                      <a:pt x="2082" y="718"/>
                    </a:cubicBezTo>
                    <a:cubicBezTo>
                      <a:pt x="2148" y="751"/>
                      <a:pt x="2226" y="745"/>
                      <a:pt x="2287" y="704"/>
                    </a:cubicBezTo>
                    <a:cubicBezTo>
                      <a:pt x="2552" y="526"/>
                      <a:pt x="2552" y="526"/>
                      <a:pt x="2552" y="526"/>
                    </a:cubicBezTo>
                    <a:cubicBezTo>
                      <a:pt x="2748" y="722"/>
                      <a:pt x="2748" y="722"/>
                      <a:pt x="2748" y="722"/>
                    </a:cubicBezTo>
                    <a:cubicBezTo>
                      <a:pt x="2571" y="988"/>
                      <a:pt x="2571" y="988"/>
                      <a:pt x="2571" y="988"/>
                    </a:cubicBezTo>
                    <a:cubicBezTo>
                      <a:pt x="2530" y="1049"/>
                      <a:pt x="2524" y="1127"/>
                      <a:pt x="2556" y="1192"/>
                    </a:cubicBezTo>
                    <a:cubicBezTo>
                      <a:pt x="2574" y="1228"/>
                      <a:pt x="2589" y="1265"/>
                      <a:pt x="2602" y="1303"/>
                    </a:cubicBezTo>
                    <a:cubicBezTo>
                      <a:pt x="2626" y="1371"/>
                      <a:pt x="2685" y="1422"/>
                      <a:pt x="2756" y="1436"/>
                    </a:cubicBezTo>
                    <a:cubicBezTo>
                      <a:pt x="3068" y="1498"/>
                      <a:pt x="3068" y="1498"/>
                      <a:pt x="3068" y="1498"/>
                    </a:cubicBezTo>
                    <a:cubicBezTo>
                      <a:pt x="3068" y="1776"/>
                      <a:pt x="3068" y="1776"/>
                      <a:pt x="3068" y="1776"/>
                    </a:cubicBezTo>
                    <a:lnTo>
                      <a:pt x="2755" y="1842"/>
                    </a:lnTo>
                    <a:close/>
                    <a:moveTo>
                      <a:pt x="2755" y="1842"/>
                    </a:moveTo>
                    <a:cubicBezTo>
                      <a:pt x="2755" y="1842"/>
                      <a:pt x="2755" y="1842"/>
                      <a:pt x="2755" y="18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0"/>
              <p:cNvSpPr>
                <a:spLocks noEditPoints="1"/>
              </p:cNvSpPr>
              <p:nvPr/>
            </p:nvSpPr>
            <p:spPr bwMode="auto">
              <a:xfrm>
                <a:off x="4595813" y="1928813"/>
                <a:ext cx="2987675" cy="2987675"/>
              </a:xfrm>
              <a:custGeom>
                <a:avLst/>
                <a:gdLst>
                  <a:gd name="T0" fmla="*/ 715 w 1430"/>
                  <a:gd name="T1" fmla="*/ 0 h 1430"/>
                  <a:gd name="T2" fmla="*/ 0 w 1430"/>
                  <a:gd name="T3" fmla="*/ 715 h 1430"/>
                  <a:gd name="T4" fmla="*/ 715 w 1430"/>
                  <a:gd name="T5" fmla="*/ 1430 h 1430"/>
                  <a:gd name="T6" fmla="*/ 1430 w 1430"/>
                  <a:gd name="T7" fmla="*/ 715 h 1430"/>
                  <a:gd name="T8" fmla="*/ 1221 w 1430"/>
                  <a:gd name="T9" fmla="*/ 209 h 1430"/>
                  <a:gd name="T10" fmla="*/ 715 w 1430"/>
                  <a:gd name="T11" fmla="*/ 0 h 1430"/>
                  <a:gd name="T12" fmla="*/ 715 w 1430"/>
                  <a:gd name="T13" fmla="*/ 1341 h 1430"/>
                  <a:gd name="T14" fmla="*/ 89 w 1430"/>
                  <a:gd name="T15" fmla="*/ 715 h 1430"/>
                  <a:gd name="T16" fmla="*/ 715 w 1430"/>
                  <a:gd name="T17" fmla="*/ 89 h 1430"/>
                  <a:gd name="T18" fmla="*/ 1341 w 1430"/>
                  <a:gd name="T19" fmla="*/ 715 h 1430"/>
                  <a:gd name="T20" fmla="*/ 715 w 1430"/>
                  <a:gd name="T21" fmla="*/ 1341 h 1430"/>
                  <a:gd name="T22" fmla="*/ 715 w 1430"/>
                  <a:gd name="T23" fmla="*/ 1341 h 1430"/>
                  <a:gd name="T24" fmla="*/ 715 w 1430"/>
                  <a:gd name="T25" fmla="*/ 134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0" h="1430">
                    <a:moveTo>
                      <a:pt x="715" y="0"/>
                    </a:moveTo>
                    <a:cubicBezTo>
                      <a:pt x="320" y="0"/>
                      <a:pt x="0" y="320"/>
                      <a:pt x="0" y="715"/>
                    </a:cubicBezTo>
                    <a:cubicBezTo>
                      <a:pt x="0" y="1110"/>
                      <a:pt x="320" y="1430"/>
                      <a:pt x="715" y="1430"/>
                    </a:cubicBezTo>
                    <a:cubicBezTo>
                      <a:pt x="1110" y="1430"/>
                      <a:pt x="1430" y="1110"/>
                      <a:pt x="1430" y="715"/>
                    </a:cubicBezTo>
                    <a:cubicBezTo>
                      <a:pt x="1430" y="525"/>
                      <a:pt x="1355" y="343"/>
                      <a:pt x="1221" y="209"/>
                    </a:cubicBezTo>
                    <a:cubicBezTo>
                      <a:pt x="1086" y="75"/>
                      <a:pt x="905" y="0"/>
                      <a:pt x="715" y="0"/>
                    </a:cubicBezTo>
                    <a:close/>
                    <a:moveTo>
                      <a:pt x="715" y="1341"/>
                    </a:moveTo>
                    <a:cubicBezTo>
                      <a:pt x="369" y="1341"/>
                      <a:pt x="89" y="1061"/>
                      <a:pt x="89" y="715"/>
                    </a:cubicBezTo>
                    <a:cubicBezTo>
                      <a:pt x="89" y="369"/>
                      <a:pt x="369" y="89"/>
                      <a:pt x="715" y="89"/>
                    </a:cubicBezTo>
                    <a:cubicBezTo>
                      <a:pt x="1061" y="89"/>
                      <a:pt x="1341" y="369"/>
                      <a:pt x="1341" y="715"/>
                    </a:cubicBezTo>
                    <a:cubicBezTo>
                      <a:pt x="1341" y="1061"/>
                      <a:pt x="1061" y="1341"/>
                      <a:pt x="715" y="1341"/>
                    </a:cubicBezTo>
                    <a:close/>
                    <a:moveTo>
                      <a:pt x="715" y="1341"/>
                    </a:moveTo>
                    <a:cubicBezTo>
                      <a:pt x="715" y="1341"/>
                      <a:pt x="715" y="1341"/>
                      <a:pt x="715" y="13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1"/>
              <p:cNvSpPr>
                <a:spLocks noEditPoints="1"/>
              </p:cNvSpPr>
              <p:nvPr/>
            </p:nvSpPr>
            <p:spPr bwMode="auto">
              <a:xfrm>
                <a:off x="5235575" y="2568575"/>
                <a:ext cx="1708150" cy="1709738"/>
              </a:xfrm>
              <a:custGeom>
                <a:avLst/>
                <a:gdLst>
                  <a:gd name="T0" fmla="*/ 409 w 818"/>
                  <a:gd name="T1" fmla="*/ 0 h 818"/>
                  <a:gd name="T2" fmla="*/ 0 w 818"/>
                  <a:gd name="T3" fmla="*/ 409 h 818"/>
                  <a:gd name="T4" fmla="*/ 409 w 818"/>
                  <a:gd name="T5" fmla="*/ 818 h 818"/>
                  <a:gd name="T6" fmla="*/ 818 w 818"/>
                  <a:gd name="T7" fmla="*/ 409 h 818"/>
                  <a:gd name="T8" fmla="*/ 698 w 818"/>
                  <a:gd name="T9" fmla="*/ 120 h 818"/>
                  <a:gd name="T10" fmla="*/ 409 w 818"/>
                  <a:gd name="T11" fmla="*/ 0 h 818"/>
                  <a:gd name="T12" fmla="*/ 409 w 818"/>
                  <a:gd name="T13" fmla="*/ 715 h 818"/>
                  <a:gd name="T14" fmla="*/ 102 w 818"/>
                  <a:gd name="T15" fmla="*/ 409 h 818"/>
                  <a:gd name="T16" fmla="*/ 409 w 818"/>
                  <a:gd name="T17" fmla="*/ 102 h 818"/>
                  <a:gd name="T18" fmla="*/ 715 w 818"/>
                  <a:gd name="T19" fmla="*/ 409 h 818"/>
                  <a:gd name="T20" fmla="*/ 626 w 818"/>
                  <a:gd name="T21" fmla="*/ 626 h 818"/>
                  <a:gd name="T22" fmla="*/ 409 w 818"/>
                  <a:gd name="T23" fmla="*/ 715 h 818"/>
                  <a:gd name="T24" fmla="*/ 409 w 818"/>
                  <a:gd name="T25" fmla="*/ 715 h 818"/>
                  <a:gd name="T26" fmla="*/ 409 w 818"/>
                  <a:gd name="T27" fmla="*/ 715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8" h="818">
                    <a:moveTo>
                      <a:pt x="409" y="0"/>
                    </a:moveTo>
                    <a:cubicBezTo>
                      <a:pt x="183" y="0"/>
                      <a:pt x="0" y="183"/>
                      <a:pt x="0" y="409"/>
                    </a:cubicBezTo>
                    <a:cubicBezTo>
                      <a:pt x="0" y="635"/>
                      <a:pt x="183" y="818"/>
                      <a:pt x="409" y="818"/>
                    </a:cubicBezTo>
                    <a:cubicBezTo>
                      <a:pt x="635" y="818"/>
                      <a:pt x="818" y="635"/>
                      <a:pt x="818" y="409"/>
                    </a:cubicBezTo>
                    <a:cubicBezTo>
                      <a:pt x="818" y="301"/>
                      <a:pt x="774" y="197"/>
                      <a:pt x="698" y="120"/>
                    </a:cubicBezTo>
                    <a:cubicBezTo>
                      <a:pt x="621" y="43"/>
                      <a:pt x="517" y="0"/>
                      <a:pt x="409" y="0"/>
                    </a:cubicBezTo>
                    <a:close/>
                    <a:moveTo>
                      <a:pt x="409" y="715"/>
                    </a:moveTo>
                    <a:cubicBezTo>
                      <a:pt x="240" y="715"/>
                      <a:pt x="102" y="578"/>
                      <a:pt x="102" y="409"/>
                    </a:cubicBezTo>
                    <a:cubicBezTo>
                      <a:pt x="102" y="240"/>
                      <a:pt x="240" y="102"/>
                      <a:pt x="409" y="102"/>
                    </a:cubicBezTo>
                    <a:cubicBezTo>
                      <a:pt x="578" y="102"/>
                      <a:pt x="715" y="240"/>
                      <a:pt x="715" y="409"/>
                    </a:cubicBezTo>
                    <a:cubicBezTo>
                      <a:pt x="715" y="490"/>
                      <a:pt x="683" y="568"/>
                      <a:pt x="626" y="626"/>
                    </a:cubicBezTo>
                    <a:cubicBezTo>
                      <a:pt x="568" y="683"/>
                      <a:pt x="490" y="715"/>
                      <a:pt x="409" y="715"/>
                    </a:cubicBezTo>
                    <a:close/>
                    <a:moveTo>
                      <a:pt x="409" y="715"/>
                    </a:moveTo>
                    <a:cubicBezTo>
                      <a:pt x="409" y="715"/>
                      <a:pt x="409" y="715"/>
                      <a:pt x="409" y="7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1" name="Freeform 26"/>
          <p:cNvSpPr>
            <a:spLocks noEditPoints="1"/>
          </p:cNvSpPr>
          <p:nvPr/>
        </p:nvSpPr>
        <p:spPr bwMode="auto">
          <a:xfrm>
            <a:off x="2660650" y="-3175"/>
            <a:ext cx="6870700" cy="6864350"/>
          </a:xfrm>
          <a:custGeom>
            <a:avLst/>
            <a:gdLst>
              <a:gd name="T0" fmla="*/ 3204 w 4328"/>
              <a:gd name="T1" fmla="*/ 281 h 4324"/>
              <a:gd name="T2" fmla="*/ 4047 w 4328"/>
              <a:gd name="T3" fmla="*/ 1124 h 4324"/>
              <a:gd name="T4" fmla="*/ 1304 w 4328"/>
              <a:gd name="T5" fmla="*/ 3867 h 4324"/>
              <a:gd name="T6" fmla="*/ 253 w 4328"/>
              <a:gd name="T7" fmla="*/ 4072 h 4324"/>
              <a:gd name="T8" fmla="*/ 461 w 4328"/>
              <a:gd name="T9" fmla="*/ 3025 h 4324"/>
              <a:gd name="T10" fmla="*/ 3204 w 4328"/>
              <a:gd name="T11" fmla="*/ 281 h 4324"/>
              <a:gd name="T12" fmla="*/ 3204 w 4328"/>
              <a:gd name="T13" fmla="*/ 0 h 4324"/>
              <a:gd name="T14" fmla="*/ 278 w 4328"/>
              <a:gd name="T15" fmla="*/ 2927 h 4324"/>
              <a:gd name="T16" fmla="*/ 0 w 4328"/>
              <a:gd name="T17" fmla="*/ 4324 h 4324"/>
              <a:gd name="T18" fmla="*/ 1401 w 4328"/>
              <a:gd name="T19" fmla="*/ 4050 h 4324"/>
              <a:gd name="T20" fmla="*/ 4328 w 4328"/>
              <a:gd name="T21" fmla="*/ 1124 h 4324"/>
              <a:gd name="T22" fmla="*/ 3204 w 4328"/>
              <a:gd name="T23" fmla="*/ 0 h 4324"/>
              <a:gd name="T24" fmla="*/ 2695 w 4328"/>
              <a:gd name="T25" fmla="*/ 509 h 4324"/>
              <a:gd name="T26" fmla="*/ 2554 w 4328"/>
              <a:gd name="T27" fmla="*/ 651 h 4324"/>
              <a:gd name="T28" fmla="*/ 3679 w 4328"/>
              <a:gd name="T29" fmla="*/ 1774 h 4324"/>
              <a:gd name="T30" fmla="*/ 3819 w 4328"/>
              <a:gd name="T31" fmla="*/ 1633 h 4324"/>
              <a:gd name="T32" fmla="*/ 2695 w 4328"/>
              <a:gd name="T33" fmla="*/ 509 h 4324"/>
              <a:gd name="T34" fmla="*/ 2435 w 4328"/>
              <a:gd name="T35" fmla="*/ 770 h 4324"/>
              <a:gd name="T36" fmla="*/ 2295 w 4328"/>
              <a:gd name="T37" fmla="*/ 910 h 4324"/>
              <a:gd name="T38" fmla="*/ 3418 w 4328"/>
              <a:gd name="T39" fmla="*/ 2033 h 4324"/>
              <a:gd name="T40" fmla="*/ 3558 w 4328"/>
              <a:gd name="T41" fmla="*/ 1894 h 4324"/>
              <a:gd name="T42" fmla="*/ 2435 w 4328"/>
              <a:gd name="T43" fmla="*/ 770 h 4324"/>
              <a:gd name="T44" fmla="*/ 418 w 4328"/>
              <a:gd name="T45" fmla="*/ 2787 h 4324"/>
              <a:gd name="T46" fmla="*/ 277 w 4328"/>
              <a:gd name="T47" fmla="*/ 2929 h 4324"/>
              <a:gd name="T48" fmla="*/ 1400 w 4328"/>
              <a:gd name="T49" fmla="*/ 4052 h 4324"/>
              <a:gd name="T50" fmla="*/ 1541 w 4328"/>
              <a:gd name="T51" fmla="*/ 3911 h 4324"/>
              <a:gd name="T52" fmla="*/ 418 w 4328"/>
              <a:gd name="T53" fmla="*/ 2787 h 4324"/>
              <a:gd name="T54" fmla="*/ 2661 w 4328"/>
              <a:gd name="T55" fmla="*/ 1228 h 4324"/>
              <a:gd name="T56" fmla="*/ 727 w 4328"/>
              <a:gd name="T57" fmla="*/ 3163 h 4324"/>
              <a:gd name="T58" fmla="*/ 868 w 4328"/>
              <a:gd name="T59" fmla="*/ 3302 h 4324"/>
              <a:gd name="T60" fmla="*/ 2802 w 4328"/>
              <a:gd name="T61" fmla="*/ 1369 h 4324"/>
              <a:gd name="T62" fmla="*/ 2661 w 4328"/>
              <a:gd name="T63" fmla="*/ 1228 h 4324"/>
              <a:gd name="T64" fmla="*/ 2961 w 4328"/>
              <a:gd name="T65" fmla="*/ 1526 h 4324"/>
              <a:gd name="T66" fmla="*/ 1026 w 4328"/>
              <a:gd name="T67" fmla="*/ 3461 h 4324"/>
              <a:gd name="T68" fmla="*/ 1166 w 4328"/>
              <a:gd name="T69" fmla="*/ 3602 h 4324"/>
              <a:gd name="T70" fmla="*/ 3100 w 4328"/>
              <a:gd name="T71" fmla="*/ 1667 h 4324"/>
              <a:gd name="T72" fmla="*/ 2961 w 4328"/>
              <a:gd name="T73" fmla="*/ 1526 h 4324"/>
              <a:gd name="T74" fmla="*/ 2961 w 4328"/>
              <a:gd name="T75" fmla="*/ 1526 h 4324"/>
              <a:gd name="T76" fmla="*/ 2961 w 4328"/>
              <a:gd name="T77" fmla="*/ 1526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28" h="4324">
                <a:moveTo>
                  <a:pt x="3204" y="281"/>
                </a:moveTo>
                <a:lnTo>
                  <a:pt x="4047" y="1124"/>
                </a:lnTo>
                <a:lnTo>
                  <a:pt x="1304" y="3867"/>
                </a:lnTo>
                <a:lnTo>
                  <a:pt x="253" y="4072"/>
                </a:lnTo>
                <a:lnTo>
                  <a:pt x="461" y="3025"/>
                </a:lnTo>
                <a:lnTo>
                  <a:pt x="3204" y="281"/>
                </a:lnTo>
                <a:moveTo>
                  <a:pt x="3204" y="0"/>
                </a:moveTo>
                <a:lnTo>
                  <a:pt x="278" y="2927"/>
                </a:lnTo>
                <a:lnTo>
                  <a:pt x="0" y="4324"/>
                </a:lnTo>
                <a:lnTo>
                  <a:pt x="1401" y="4050"/>
                </a:lnTo>
                <a:lnTo>
                  <a:pt x="4328" y="1124"/>
                </a:lnTo>
                <a:lnTo>
                  <a:pt x="3204" y="0"/>
                </a:lnTo>
                <a:moveTo>
                  <a:pt x="2695" y="509"/>
                </a:moveTo>
                <a:lnTo>
                  <a:pt x="2554" y="651"/>
                </a:lnTo>
                <a:lnTo>
                  <a:pt x="3679" y="1774"/>
                </a:lnTo>
                <a:lnTo>
                  <a:pt x="3819" y="1633"/>
                </a:lnTo>
                <a:lnTo>
                  <a:pt x="2695" y="509"/>
                </a:lnTo>
                <a:moveTo>
                  <a:pt x="2435" y="770"/>
                </a:moveTo>
                <a:lnTo>
                  <a:pt x="2295" y="910"/>
                </a:lnTo>
                <a:lnTo>
                  <a:pt x="3418" y="2033"/>
                </a:lnTo>
                <a:lnTo>
                  <a:pt x="3558" y="1894"/>
                </a:lnTo>
                <a:lnTo>
                  <a:pt x="2435" y="770"/>
                </a:lnTo>
                <a:moveTo>
                  <a:pt x="418" y="2787"/>
                </a:moveTo>
                <a:lnTo>
                  <a:pt x="277" y="2929"/>
                </a:lnTo>
                <a:lnTo>
                  <a:pt x="1400" y="4052"/>
                </a:lnTo>
                <a:lnTo>
                  <a:pt x="1541" y="3911"/>
                </a:lnTo>
                <a:lnTo>
                  <a:pt x="418" y="2787"/>
                </a:lnTo>
                <a:moveTo>
                  <a:pt x="2661" y="1228"/>
                </a:moveTo>
                <a:lnTo>
                  <a:pt x="727" y="3163"/>
                </a:lnTo>
                <a:lnTo>
                  <a:pt x="868" y="3302"/>
                </a:lnTo>
                <a:lnTo>
                  <a:pt x="2802" y="1369"/>
                </a:lnTo>
                <a:lnTo>
                  <a:pt x="2661" y="1228"/>
                </a:lnTo>
                <a:moveTo>
                  <a:pt x="2961" y="1526"/>
                </a:moveTo>
                <a:lnTo>
                  <a:pt x="1026" y="3461"/>
                </a:lnTo>
                <a:lnTo>
                  <a:pt x="1166" y="3602"/>
                </a:lnTo>
                <a:lnTo>
                  <a:pt x="3100" y="1667"/>
                </a:lnTo>
                <a:lnTo>
                  <a:pt x="2961" y="1526"/>
                </a:lnTo>
                <a:moveTo>
                  <a:pt x="2961" y="1526"/>
                </a:moveTo>
                <a:lnTo>
                  <a:pt x="2961"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3163389" y="2241228"/>
            <a:ext cx="792000" cy="792000"/>
            <a:chOff x="3163389" y="2241228"/>
            <a:chExt cx="792000" cy="792000"/>
          </a:xfrm>
        </p:grpSpPr>
        <p:sp>
          <p:nvSpPr>
            <p:cNvPr id="69" name="椭圆 68"/>
            <p:cNvSpPr/>
            <p:nvPr/>
          </p:nvSpPr>
          <p:spPr>
            <a:xfrm>
              <a:off x="3163389" y="2241228"/>
              <a:ext cx="792000" cy="792000"/>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3340305" y="2453953"/>
              <a:ext cx="435593" cy="407972"/>
              <a:chOff x="2433638" y="3175"/>
              <a:chExt cx="7310438" cy="6846888"/>
            </a:xfrm>
            <a:gradFill>
              <a:gsLst>
                <a:gs pos="0">
                  <a:srgbClr val="F2DEB5"/>
                </a:gs>
                <a:gs pos="45000">
                  <a:srgbClr val="CFB588"/>
                </a:gs>
                <a:gs pos="74000">
                  <a:srgbClr val="95734B"/>
                </a:gs>
                <a:gs pos="100000">
                  <a:srgbClr val="7A593C"/>
                </a:gs>
              </a:gsLst>
              <a:lin ang="5400000" scaled="1"/>
            </a:gradFill>
          </p:grpSpPr>
          <p:sp>
            <p:nvSpPr>
              <p:cNvPr id="95" name="Freeform 30"/>
              <p:cNvSpPr>
                <a:spLocks noEditPoints="1"/>
              </p:cNvSpPr>
              <p:nvPr/>
            </p:nvSpPr>
            <p:spPr bwMode="auto">
              <a:xfrm>
                <a:off x="3328988" y="915988"/>
                <a:ext cx="5502275" cy="3675063"/>
              </a:xfrm>
              <a:custGeom>
                <a:avLst/>
                <a:gdLst>
                  <a:gd name="T0" fmla="*/ 1927 w 2012"/>
                  <a:gd name="T1" fmla="*/ 0 h 1344"/>
                  <a:gd name="T2" fmla="*/ 85 w 2012"/>
                  <a:gd name="T3" fmla="*/ 0 h 1344"/>
                  <a:gd name="T4" fmla="*/ 0 w 2012"/>
                  <a:gd name="T5" fmla="*/ 86 h 1344"/>
                  <a:gd name="T6" fmla="*/ 0 w 2012"/>
                  <a:gd name="T7" fmla="*/ 1259 h 1344"/>
                  <a:gd name="T8" fmla="*/ 85 w 2012"/>
                  <a:gd name="T9" fmla="*/ 1344 h 1344"/>
                  <a:gd name="T10" fmla="*/ 1927 w 2012"/>
                  <a:gd name="T11" fmla="*/ 1344 h 1344"/>
                  <a:gd name="T12" fmla="*/ 2012 w 2012"/>
                  <a:gd name="T13" fmla="*/ 1259 h 1344"/>
                  <a:gd name="T14" fmla="*/ 2012 w 2012"/>
                  <a:gd name="T15" fmla="*/ 79 h 1344"/>
                  <a:gd name="T16" fmla="*/ 1927 w 2012"/>
                  <a:gd name="T17" fmla="*/ 0 h 1344"/>
                  <a:gd name="T18" fmla="*/ 1927 w 2012"/>
                  <a:gd name="T19" fmla="*/ 1252 h 1344"/>
                  <a:gd name="T20" fmla="*/ 92 w 2012"/>
                  <a:gd name="T21" fmla="*/ 1252 h 1344"/>
                  <a:gd name="T22" fmla="*/ 92 w 2012"/>
                  <a:gd name="T23" fmla="*/ 79 h 1344"/>
                  <a:gd name="T24" fmla="*/ 1934 w 2012"/>
                  <a:gd name="T25" fmla="*/ 79 h 1344"/>
                  <a:gd name="T26" fmla="*/ 1934 w 2012"/>
                  <a:gd name="T27" fmla="*/ 1252 h 1344"/>
                  <a:gd name="T28" fmla="*/ 1927 w 2012"/>
                  <a:gd name="T29" fmla="*/ 1252 h 1344"/>
                  <a:gd name="T30" fmla="*/ 1927 w 2012"/>
                  <a:gd name="T31" fmla="*/ 1252 h 1344"/>
                  <a:gd name="T32" fmla="*/ 1927 w 2012"/>
                  <a:gd name="T33" fmla="*/ 1252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2" h="1344">
                    <a:moveTo>
                      <a:pt x="1927" y="0"/>
                    </a:moveTo>
                    <a:cubicBezTo>
                      <a:pt x="85" y="0"/>
                      <a:pt x="85" y="0"/>
                      <a:pt x="85" y="0"/>
                    </a:cubicBezTo>
                    <a:cubicBezTo>
                      <a:pt x="40" y="0"/>
                      <a:pt x="0" y="40"/>
                      <a:pt x="0" y="86"/>
                    </a:cubicBezTo>
                    <a:cubicBezTo>
                      <a:pt x="0" y="1259"/>
                      <a:pt x="0" y="1259"/>
                      <a:pt x="0" y="1259"/>
                    </a:cubicBezTo>
                    <a:cubicBezTo>
                      <a:pt x="0" y="1305"/>
                      <a:pt x="40" y="1344"/>
                      <a:pt x="85" y="1344"/>
                    </a:cubicBezTo>
                    <a:cubicBezTo>
                      <a:pt x="1927" y="1344"/>
                      <a:pt x="1927" y="1344"/>
                      <a:pt x="1927" y="1344"/>
                    </a:cubicBezTo>
                    <a:cubicBezTo>
                      <a:pt x="1973" y="1344"/>
                      <a:pt x="2012" y="1305"/>
                      <a:pt x="2012" y="1259"/>
                    </a:cubicBezTo>
                    <a:cubicBezTo>
                      <a:pt x="2012" y="79"/>
                      <a:pt x="2012" y="79"/>
                      <a:pt x="2012" y="79"/>
                    </a:cubicBezTo>
                    <a:cubicBezTo>
                      <a:pt x="2012" y="33"/>
                      <a:pt x="1979" y="0"/>
                      <a:pt x="1927" y="0"/>
                    </a:cubicBezTo>
                    <a:close/>
                    <a:moveTo>
                      <a:pt x="1927" y="1252"/>
                    </a:moveTo>
                    <a:cubicBezTo>
                      <a:pt x="92" y="1252"/>
                      <a:pt x="92" y="1252"/>
                      <a:pt x="92" y="1252"/>
                    </a:cubicBezTo>
                    <a:cubicBezTo>
                      <a:pt x="92" y="79"/>
                      <a:pt x="92" y="79"/>
                      <a:pt x="92" y="79"/>
                    </a:cubicBezTo>
                    <a:cubicBezTo>
                      <a:pt x="1934" y="79"/>
                      <a:pt x="1934" y="79"/>
                      <a:pt x="1934" y="79"/>
                    </a:cubicBezTo>
                    <a:cubicBezTo>
                      <a:pt x="1934" y="1252"/>
                      <a:pt x="1934" y="1252"/>
                      <a:pt x="1934" y="1252"/>
                    </a:cubicBezTo>
                    <a:lnTo>
                      <a:pt x="1927" y="1252"/>
                    </a:lnTo>
                    <a:close/>
                    <a:moveTo>
                      <a:pt x="1927" y="1252"/>
                    </a:moveTo>
                    <a:cubicBezTo>
                      <a:pt x="1927" y="1252"/>
                      <a:pt x="1927" y="1252"/>
                      <a:pt x="1927" y="12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1"/>
              <p:cNvSpPr>
                <a:spLocks noEditPoints="1"/>
              </p:cNvSpPr>
              <p:nvPr/>
            </p:nvSpPr>
            <p:spPr bwMode="auto">
              <a:xfrm>
                <a:off x="2433638" y="3175"/>
                <a:ext cx="7310438" cy="6846888"/>
              </a:xfrm>
              <a:custGeom>
                <a:avLst/>
                <a:gdLst>
                  <a:gd name="T0" fmla="*/ 2424 w 2673"/>
                  <a:gd name="T1" fmla="*/ 0 h 2504"/>
                  <a:gd name="T2" fmla="*/ 249 w 2673"/>
                  <a:gd name="T3" fmla="*/ 0 h 2504"/>
                  <a:gd name="T4" fmla="*/ 0 w 2673"/>
                  <a:gd name="T5" fmla="*/ 249 h 2504"/>
                  <a:gd name="T6" fmla="*/ 0 w 2673"/>
                  <a:gd name="T7" fmla="*/ 1920 h 2504"/>
                  <a:gd name="T8" fmla="*/ 249 w 2673"/>
                  <a:gd name="T9" fmla="*/ 2169 h 2504"/>
                  <a:gd name="T10" fmla="*/ 1087 w 2673"/>
                  <a:gd name="T11" fmla="*/ 2169 h 2504"/>
                  <a:gd name="T12" fmla="*/ 1087 w 2673"/>
                  <a:gd name="T13" fmla="*/ 2274 h 2504"/>
                  <a:gd name="T14" fmla="*/ 563 w 2673"/>
                  <a:gd name="T15" fmla="*/ 2340 h 2504"/>
                  <a:gd name="T16" fmla="*/ 498 w 2673"/>
                  <a:gd name="T17" fmla="*/ 2418 h 2504"/>
                  <a:gd name="T18" fmla="*/ 583 w 2673"/>
                  <a:gd name="T19" fmla="*/ 2504 h 2504"/>
                  <a:gd name="T20" fmla="*/ 2090 w 2673"/>
                  <a:gd name="T21" fmla="*/ 2504 h 2504"/>
                  <a:gd name="T22" fmla="*/ 2175 w 2673"/>
                  <a:gd name="T23" fmla="*/ 2418 h 2504"/>
                  <a:gd name="T24" fmla="*/ 2110 w 2673"/>
                  <a:gd name="T25" fmla="*/ 2340 h 2504"/>
                  <a:gd name="T26" fmla="*/ 1585 w 2673"/>
                  <a:gd name="T27" fmla="*/ 2274 h 2504"/>
                  <a:gd name="T28" fmla="*/ 1585 w 2673"/>
                  <a:gd name="T29" fmla="*/ 2169 h 2504"/>
                  <a:gd name="T30" fmla="*/ 2424 w 2673"/>
                  <a:gd name="T31" fmla="*/ 2169 h 2504"/>
                  <a:gd name="T32" fmla="*/ 2673 w 2673"/>
                  <a:gd name="T33" fmla="*/ 1920 h 2504"/>
                  <a:gd name="T34" fmla="*/ 2673 w 2673"/>
                  <a:gd name="T35" fmla="*/ 249 h 2504"/>
                  <a:gd name="T36" fmla="*/ 2424 w 2673"/>
                  <a:gd name="T37" fmla="*/ 0 h 2504"/>
                  <a:gd name="T38" fmla="*/ 2510 w 2673"/>
                  <a:gd name="T39" fmla="*/ 1920 h 2504"/>
                  <a:gd name="T40" fmla="*/ 2424 w 2673"/>
                  <a:gd name="T41" fmla="*/ 2006 h 2504"/>
                  <a:gd name="T42" fmla="*/ 249 w 2673"/>
                  <a:gd name="T43" fmla="*/ 2006 h 2504"/>
                  <a:gd name="T44" fmla="*/ 163 w 2673"/>
                  <a:gd name="T45" fmla="*/ 1920 h 2504"/>
                  <a:gd name="T46" fmla="*/ 163 w 2673"/>
                  <a:gd name="T47" fmla="*/ 249 h 2504"/>
                  <a:gd name="T48" fmla="*/ 249 w 2673"/>
                  <a:gd name="T49" fmla="*/ 164 h 2504"/>
                  <a:gd name="T50" fmla="*/ 2424 w 2673"/>
                  <a:gd name="T51" fmla="*/ 164 h 2504"/>
                  <a:gd name="T52" fmla="*/ 2510 w 2673"/>
                  <a:gd name="T53" fmla="*/ 249 h 2504"/>
                  <a:gd name="T54" fmla="*/ 2510 w 2673"/>
                  <a:gd name="T55" fmla="*/ 1920 h 2504"/>
                  <a:gd name="T56" fmla="*/ 2510 w 2673"/>
                  <a:gd name="T57" fmla="*/ 1920 h 2504"/>
                  <a:gd name="T58" fmla="*/ 2510 w 2673"/>
                  <a:gd name="T59" fmla="*/ 192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73" h="2504">
                    <a:moveTo>
                      <a:pt x="2424" y="0"/>
                    </a:moveTo>
                    <a:cubicBezTo>
                      <a:pt x="249" y="0"/>
                      <a:pt x="249" y="0"/>
                      <a:pt x="249" y="0"/>
                    </a:cubicBezTo>
                    <a:cubicBezTo>
                      <a:pt x="111" y="0"/>
                      <a:pt x="0" y="112"/>
                      <a:pt x="0" y="249"/>
                    </a:cubicBezTo>
                    <a:cubicBezTo>
                      <a:pt x="0" y="1920"/>
                      <a:pt x="0" y="1920"/>
                      <a:pt x="0" y="1920"/>
                    </a:cubicBezTo>
                    <a:cubicBezTo>
                      <a:pt x="0" y="2058"/>
                      <a:pt x="111" y="2169"/>
                      <a:pt x="249" y="2169"/>
                    </a:cubicBezTo>
                    <a:cubicBezTo>
                      <a:pt x="1087" y="2169"/>
                      <a:pt x="1087" y="2169"/>
                      <a:pt x="1087" y="2169"/>
                    </a:cubicBezTo>
                    <a:cubicBezTo>
                      <a:pt x="1087" y="2274"/>
                      <a:pt x="1087" y="2274"/>
                      <a:pt x="1087" y="2274"/>
                    </a:cubicBezTo>
                    <a:cubicBezTo>
                      <a:pt x="563" y="2340"/>
                      <a:pt x="563" y="2340"/>
                      <a:pt x="563" y="2340"/>
                    </a:cubicBezTo>
                    <a:cubicBezTo>
                      <a:pt x="524" y="2346"/>
                      <a:pt x="498" y="2386"/>
                      <a:pt x="498" y="2418"/>
                    </a:cubicBezTo>
                    <a:cubicBezTo>
                      <a:pt x="498" y="2464"/>
                      <a:pt x="537" y="2504"/>
                      <a:pt x="583" y="2504"/>
                    </a:cubicBezTo>
                    <a:cubicBezTo>
                      <a:pt x="2090" y="2504"/>
                      <a:pt x="2090" y="2504"/>
                      <a:pt x="2090" y="2504"/>
                    </a:cubicBezTo>
                    <a:cubicBezTo>
                      <a:pt x="2136" y="2504"/>
                      <a:pt x="2175" y="2464"/>
                      <a:pt x="2175" y="2418"/>
                    </a:cubicBezTo>
                    <a:cubicBezTo>
                      <a:pt x="2175" y="2379"/>
                      <a:pt x="2149" y="2346"/>
                      <a:pt x="2110" y="2340"/>
                    </a:cubicBezTo>
                    <a:cubicBezTo>
                      <a:pt x="1585" y="2274"/>
                      <a:pt x="1585" y="2274"/>
                      <a:pt x="1585" y="2274"/>
                    </a:cubicBezTo>
                    <a:cubicBezTo>
                      <a:pt x="1585" y="2169"/>
                      <a:pt x="1585" y="2169"/>
                      <a:pt x="1585" y="2169"/>
                    </a:cubicBezTo>
                    <a:cubicBezTo>
                      <a:pt x="2424" y="2169"/>
                      <a:pt x="2424" y="2169"/>
                      <a:pt x="2424" y="2169"/>
                    </a:cubicBezTo>
                    <a:cubicBezTo>
                      <a:pt x="2562" y="2169"/>
                      <a:pt x="2673" y="2058"/>
                      <a:pt x="2673" y="1920"/>
                    </a:cubicBezTo>
                    <a:cubicBezTo>
                      <a:pt x="2673" y="249"/>
                      <a:pt x="2673" y="249"/>
                      <a:pt x="2673" y="249"/>
                    </a:cubicBezTo>
                    <a:cubicBezTo>
                      <a:pt x="2673" y="112"/>
                      <a:pt x="2562" y="0"/>
                      <a:pt x="2424" y="0"/>
                    </a:cubicBezTo>
                    <a:close/>
                    <a:moveTo>
                      <a:pt x="2510" y="1920"/>
                    </a:moveTo>
                    <a:cubicBezTo>
                      <a:pt x="2510" y="1966"/>
                      <a:pt x="2470" y="2006"/>
                      <a:pt x="2424" y="2006"/>
                    </a:cubicBezTo>
                    <a:cubicBezTo>
                      <a:pt x="249" y="2006"/>
                      <a:pt x="249" y="2006"/>
                      <a:pt x="249" y="2006"/>
                    </a:cubicBezTo>
                    <a:cubicBezTo>
                      <a:pt x="203" y="2006"/>
                      <a:pt x="163" y="1966"/>
                      <a:pt x="163" y="1920"/>
                    </a:cubicBezTo>
                    <a:cubicBezTo>
                      <a:pt x="163" y="249"/>
                      <a:pt x="163" y="249"/>
                      <a:pt x="163" y="249"/>
                    </a:cubicBezTo>
                    <a:cubicBezTo>
                      <a:pt x="163" y="203"/>
                      <a:pt x="203" y="164"/>
                      <a:pt x="249" y="164"/>
                    </a:cubicBezTo>
                    <a:cubicBezTo>
                      <a:pt x="2424" y="164"/>
                      <a:pt x="2424" y="164"/>
                      <a:pt x="2424" y="164"/>
                    </a:cubicBezTo>
                    <a:cubicBezTo>
                      <a:pt x="2470" y="164"/>
                      <a:pt x="2510" y="203"/>
                      <a:pt x="2510" y="249"/>
                    </a:cubicBezTo>
                    <a:lnTo>
                      <a:pt x="2510" y="1920"/>
                    </a:lnTo>
                    <a:close/>
                    <a:moveTo>
                      <a:pt x="2510" y="1920"/>
                    </a:moveTo>
                    <a:cubicBezTo>
                      <a:pt x="2510" y="1920"/>
                      <a:pt x="2510" y="1920"/>
                      <a:pt x="2510" y="19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p:cNvGrpSpPr/>
          <p:nvPr/>
        </p:nvGrpSpPr>
        <p:grpSpPr>
          <a:xfrm>
            <a:off x="9020450" y="2084621"/>
            <a:ext cx="2850717" cy="1558503"/>
            <a:chOff x="9020450" y="2084621"/>
            <a:chExt cx="2850717" cy="1558503"/>
          </a:xfrm>
        </p:grpSpPr>
        <p:sp>
          <p:nvSpPr>
            <p:cNvPr id="98" name="文本框 97"/>
            <p:cNvSpPr txBox="1"/>
            <p:nvPr/>
          </p:nvSpPr>
          <p:spPr>
            <a:xfrm>
              <a:off x="9020450" y="2084621"/>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99" name="文本框 98"/>
            <p:cNvSpPr txBox="1"/>
            <p:nvPr/>
          </p:nvSpPr>
          <p:spPr>
            <a:xfrm>
              <a:off x="9020450" y="2442795"/>
              <a:ext cx="2850717" cy="1200329"/>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9" name="组合 8"/>
          <p:cNvGrpSpPr/>
          <p:nvPr/>
        </p:nvGrpSpPr>
        <p:grpSpPr>
          <a:xfrm>
            <a:off x="9020450" y="4027118"/>
            <a:ext cx="2850717" cy="1558503"/>
            <a:chOff x="9020450" y="4027118"/>
            <a:chExt cx="2850717" cy="1558503"/>
          </a:xfrm>
        </p:grpSpPr>
        <p:sp>
          <p:nvSpPr>
            <p:cNvPr id="100" name="文本框 99"/>
            <p:cNvSpPr txBox="1"/>
            <p:nvPr/>
          </p:nvSpPr>
          <p:spPr>
            <a:xfrm>
              <a:off x="9020450" y="4027118"/>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101" name="文本框 100"/>
            <p:cNvSpPr txBox="1"/>
            <p:nvPr/>
          </p:nvSpPr>
          <p:spPr>
            <a:xfrm>
              <a:off x="9020450" y="4385292"/>
              <a:ext cx="2850717" cy="1200329"/>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7" name="组合 6"/>
          <p:cNvGrpSpPr/>
          <p:nvPr/>
        </p:nvGrpSpPr>
        <p:grpSpPr>
          <a:xfrm>
            <a:off x="94751" y="2084621"/>
            <a:ext cx="2850717" cy="1558503"/>
            <a:chOff x="94751" y="2084621"/>
            <a:chExt cx="2850717" cy="1558503"/>
          </a:xfrm>
        </p:grpSpPr>
        <p:sp>
          <p:nvSpPr>
            <p:cNvPr id="102" name="文本框 101"/>
            <p:cNvSpPr txBox="1"/>
            <p:nvPr/>
          </p:nvSpPr>
          <p:spPr>
            <a:xfrm>
              <a:off x="497468" y="2084621"/>
              <a:ext cx="2448000" cy="400110"/>
            </a:xfrm>
            <a:prstGeom prst="rect">
              <a:avLst/>
            </a:prstGeom>
            <a:noFill/>
          </p:spPr>
          <p:txBody>
            <a:bodyPr wrap="square" rtlCol="0">
              <a:spAutoFit/>
            </a:bodyPr>
            <a:lstStyle/>
            <a:p>
              <a:pPr algn="r"/>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103" name="文本框 102"/>
            <p:cNvSpPr txBox="1"/>
            <p:nvPr/>
          </p:nvSpPr>
          <p:spPr>
            <a:xfrm>
              <a:off x="94751" y="2442795"/>
              <a:ext cx="2850717" cy="1200329"/>
            </a:xfrm>
            <a:prstGeom prst="rect">
              <a:avLst/>
            </a:prstGeom>
            <a:noFill/>
          </p:spPr>
          <p:txBody>
            <a:bodyPr wrap="square" rtlCol="0">
              <a:spAutoFit/>
            </a:bodyPr>
            <a:lstStyle/>
            <a:p>
              <a:pPr algn="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8" name="组合 7"/>
          <p:cNvGrpSpPr/>
          <p:nvPr/>
        </p:nvGrpSpPr>
        <p:grpSpPr>
          <a:xfrm>
            <a:off x="94751" y="4027118"/>
            <a:ext cx="2850717" cy="1558503"/>
            <a:chOff x="94751" y="4027118"/>
            <a:chExt cx="2850717" cy="1558503"/>
          </a:xfrm>
        </p:grpSpPr>
        <p:sp>
          <p:nvSpPr>
            <p:cNvPr id="104" name="文本框 103"/>
            <p:cNvSpPr txBox="1"/>
            <p:nvPr/>
          </p:nvSpPr>
          <p:spPr>
            <a:xfrm>
              <a:off x="497468" y="4027118"/>
              <a:ext cx="2448000" cy="400110"/>
            </a:xfrm>
            <a:prstGeom prst="rect">
              <a:avLst/>
            </a:prstGeom>
            <a:noFill/>
          </p:spPr>
          <p:txBody>
            <a:bodyPr wrap="square" rtlCol="0">
              <a:spAutoFit/>
            </a:bodyPr>
            <a:lstStyle/>
            <a:p>
              <a:pPr algn="r"/>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105" name="文本框 104"/>
            <p:cNvSpPr txBox="1"/>
            <p:nvPr/>
          </p:nvSpPr>
          <p:spPr>
            <a:xfrm>
              <a:off x="94751" y="4385292"/>
              <a:ext cx="2850717" cy="1200329"/>
            </a:xfrm>
            <a:prstGeom prst="rect">
              <a:avLst/>
            </a:prstGeom>
            <a:noFill/>
          </p:spPr>
          <p:txBody>
            <a:bodyPr wrap="square" rtlCol="0">
              <a:spAutoFit/>
            </a:bodyPr>
            <a:lstStyle/>
            <a:p>
              <a:pPr algn="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sp>
        <p:nvSpPr>
          <p:cNvPr id="46" name="椭圆 45">
            <a:extLst>
              <a:ext uri="{FF2B5EF4-FFF2-40B4-BE49-F238E27FC236}">
                <a16:creationId xmlns:a16="http://schemas.microsoft.com/office/drawing/2014/main" xmlns="" id="{02660F4F-4729-4FFB-B747-C214953CCDBE}"/>
              </a:ext>
            </a:extLst>
          </p:cNvPr>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35FB3092-4ACB-41BE-BE22-61F1C22E468C}"/>
              </a:ext>
            </a:extLst>
          </p:cNvPr>
          <p:cNvGrpSpPr/>
          <p:nvPr/>
        </p:nvGrpSpPr>
        <p:grpSpPr>
          <a:xfrm>
            <a:off x="11711182" y="422437"/>
            <a:ext cx="180000" cy="144000"/>
            <a:chOff x="11756152" y="417225"/>
            <a:chExt cx="180000" cy="144000"/>
          </a:xfrm>
        </p:grpSpPr>
        <p:cxnSp>
          <p:nvCxnSpPr>
            <p:cNvPr id="48" name="直接连接符 47">
              <a:extLst>
                <a:ext uri="{FF2B5EF4-FFF2-40B4-BE49-F238E27FC236}">
                  <a16:creationId xmlns:a16="http://schemas.microsoft.com/office/drawing/2014/main" xmlns="" id="{E401F51B-C4BF-44F7-8905-972EBF7368C4}"/>
                </a:ext>
              </a:extLst>
            </p:cNvPr>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a:extLst>
                <a:ext uri="{FF2B5EF4-FFF2-40B4-BE49-F238E27FC236}">
                  <a16:creationId xmlns:a16="http://schemas.microsoft.com/office/drawing/2014/main" xmlns="" id="{E550E66D-D24F-4F10-9C07-E4E7E1FA42CC}"/>
                </a:ext>
              </a:extLst>
            </p:cNvPr>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a:extLst>
                <a:ext uri="{FF2B5EF4-FFF2-40B4-BE49-F238E27FC236}">
                  <a16:creationId xmlns:a16="http://schemas.microsoft.com/office/drawing/2014/main" xmlns="" id="{3EE123FF-1BD4-4B0B-B7BA-B1BF1C14AA81}"/>
                </a:ext>
              </a:extLst>
            </p:cNvPr>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51" name="文本框 50">
            <a:extLst>
              <a:ext uri="{FF2B5EF4-FFF2-40B4-BE49-F238E27FC236}">
                <a16:creationId xmlns:a16="http://schemas.microsoft.com/office/drawing/2014/main" xmlns="" id="{6C248916-4A8E-4A05-AEBF-DA8AC437DB1B}"/>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项目计划</a:t>
            </a:r>
          </a:p>
        </p:txBody>
      </p:sp>
      <p:sp>
        <p:nvSpPr>
          <p:cNvPr id="52" name="矩形 51">
            <a:extLst>
              <a:ext uri="{FF2B5EF4-FFF2-40B4-BE49-F238E27FC236}">
                <a16:creationId xmlns:a16="http://schemas.microsoft.com/office/drawing/2014/main" xmlns="" id="{3C074473-E6E2-4EDC-B3A3-708CAA34669B}"/>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570E62B2-3D57-491A-AA59-977E592FBA37}"/>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PLAN</a:t>
            </a:r>
          </a:p>
        </p:txBody>
      </p:sp>
    </p:spTree>
    <p:extLst>
      <p:ext uri="{BB962C8B-B14F-4D97-AF65-F5344CB8AC3E}">
        <p14:creationId xmlns:p14="http://schemas.microsoft.com/office/powerpoint/2010/main" val="4872131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250"/>
                                  </p:stCondLst>
                                  <p:childTnLst>
                                    <p:set>
                                      <p:cBhvr>
                                        <p:cTn id="12" dur="1" fill="hold">
                                          <p:stCondLst>
                                            <p:cond delay="0"/>
                                          </p:stCondLst>
                                        </p:cTn>
                                        <p:tgtEl>
                                          <p:spTgt spid="35"/>
                                        </p:tgtEl>
                                        <p:attrNameLst>
                                          <p:attrName>style.visibility</p:attrName>
                                        </p:attrNameLst>
                                      </p:cBhvr>
                                      <p:to>
                                        <p:strVal val="visible"/>
                                      </p:to>
                                    </p:set>
                                  </p:childTnLst>
                                </p:cTn>
                              </p:par>
                            </p:childTnLst>
                          </p:cTn>
                        </p:par>
                        <p:par>
                          <p:cTn id="13" fill="hold">
                            <p:stCondLst>
                              <p:cond delay="1250"/>
                            </p:stCondLst>
                            <p:childTnLst>
                              <p:par>
                                <p:cTn id="14" presetID="1" presetClass="entr" presetSubtype="0" fill="hold" nodeType="afterEffect">
                                  <p:stCondLst>
                                    <p:cond delay="100"/>
                                  </p:stCondLst>
                                  <p:childTnLst>
                                    <p:set>
                                      <p:cBhvr>
                                        <p:cTn id="15" dur="1" fill="hold">
                                          <p:stCondLst>
                                            <p:cond delay="0"/>
                                          </p:stCondLst>
                                        </p:cTn>
                                        <p:tgtEl>
                                          <p:spTgt spid="34"/>
                                        </p:tgtEl>
                                        <p:attrNameLst>
                                          <p:attrName>style.visibility</p:attrName>
                                        </p:attrNameLst>
                                      </p:cBhvr>
                                      <p:to>
                                        <p:strVal val="visible"/>
                                      </p:to>
                                    </p:set>
                                  </p:childTnLst>
                                </p:cTn>
                              </p:par>
                            </p:childTnLst>
                          </p:cTn>
                        </p:par>
                        <p:par>
                          <p:cTn id="16" fill="hold">
                            <p:stCondLst>
                              <p:cond delay="1350"/>
                            </p:stCondLst>
                            <p:childTnLst>
                              <p:par>
                                <p:cTn id="17" presetID="1" presetClass="entr" presetSubtype="0" fill="hold" nodeType="afterEffect">
                                  <p:stCondLst>
                                    <p:cond delay="100"/>
                                  </p:stCondLst>
                                  <p:childTnLst>
                                    <p:set>
                                      <p:cBhvr>
                                        <p:cTn id="18" dur="1" fill="hold">
                                          <p:stCondLst>
                                            <p:cond delay="0"/>
                                          </p:stCondLst>
                                        </p:cTn>
                                        <p:tgtEl>
                                          <p:spTgt spid="32"/>
                                        </p:tgtEl>
                                        <p:attrNameLst>
                                          <p:attrName>style.visibility</p:attrName>
                                        </p:attrNameLst>
                                      </p:cBhvr>
                                      <p:to>
                                        <p:strVal val="visible"/>
                                      </p:to>
                                    </p:set>
                                  </p:childTnLst>
                                </p:cTn>
                              </p:par>
                            </p:childTnLst>
                          </p:cTn>
                        </p:par>
                        <p:par>
                          <p:cTn id="19" fill="hold">
                            <p:stCondLst>
                              <p:cond delay="1450"/>
                            </p:stCondLst>
                            <p:childTnLst>
                              <p:par>
                                <p:cTn id="20" presetID="1" presetClass="entr" presetSubtype="0" fill="hold" nodeType="afterEffect">
                                  <p:stCondLst>
                                    <p:cond delay="100"/>
                                  </p:stCondLst>
                                  <p:childTnLst>
                                    <p:set>
                                      <p:cBhvr>
                                        <p:cTn id="21" dur="1" fill="hold">
                                          <p:stCondLst>
                                            <p:cond delay="0"/>
                                          </p:stCondLst>
                                        </p:cTn>
                                        <p:tgtEl>
                                          <p:spTgt spid="30"/>
                                        </p:tgtEl>
                                        <p:attrNameLst>
                                          <p:attrName>style.visibility</p:attrName>
                                        </p:attrNameLst>
                                      </p:cBhvr>
                                      <p:to>
                                        <p:strVal val="visible"/>
                                      </p:to>
                                    </p:set>
                                  </p:childTnLst>
                                </p:cTn>
                              </p:par>
                            </p:childTnLst>
                          </p:cTn>
                        </p:par>
                        <p:par>
                          <p:cTn id="22" fill="hold">
                            <p:stCondLst>
                              <p:cond delay="1550"/>
                            </p:stCondLst>
                            <p:childTnLst>
                              <p:par>
                                <p:cTn id="23" presetID="1" presetClass="entr" presetSubtype="0" fill="hold" nodeType="afterEffect">
                                  <p:stCondLst>
                                    <p:cond delay="100"/>
                                  </p:stCondLst>
                                  <p:childTnLst>
                                    <p:set>
                                      <p:cBhvr>
                                        <p:cTn id="24" dur="1" fill="hold">
                                          <p:stCondLst>
                                            <p:cond delay="0"/>
                                          </p:stCondLst>
                                        </p:cTn>
                                        <p:tgtEl>
                                          <p:spTgt spid="28"/>
                                        </p:tgtEl>
                                        <p:attrNameLst>
                                          <p:attrName>style.visibility</p:attrName>
                                        </p:attrNameLst>
                                      </p:cBhvr>
                                      <p:to>
                                        <p:strVal val="visible"/>
                                      </p:to>
                                    </p:set>
                                  </p:childTnLst>
                                </p:cTn>
                              </p:par>
                            </p:childTnLst>
                          </p:cTn>
                        </p:par>
                        <p:par>
                          <p:cTn id="25" fill="hold">
                            <p:stCondLst>
                              <p:cond delay="1650"/>
                            </p:stCondLst>
                            <p:childTnLst>
                              <p:par>
                                <p:cTn id="26" presetID="1" presetClass="entr" presetSubtype="0" fill="hold" nodeType="afterEffect">
                                  <p:stCondLst>
                                    <p:cond delay="100"/>
                                  </p:stCondLst>
                                  <p:childTnLst>
                                    <p:set>
                                      <p:cBhvr>
                                        <p:cTn id="27" dur="1" fill="hold">
                                          <p:stCondLst>
                                            <p:cond delay="0"/>
                                          </p:stCondLst>
                                        </p:cTn>
                                        <p:tgtEl>
                                          <p:spTgt spid="29"/>
                                        </p:tgtEl>
                                        <p:attrNameLst>
                                          <p:attrName>style.visibility</p:attrName>
                                        </p:attrNameLst>
                                      </p:cBhvr>
                                      <p:to>
                                        <p:strVal val="visible"/>
                                      </p:to>
                                    </p:set>
                                  </p:childTnLst>
                                </p:cTn>
                              </p:par>
                            </p:childTnLst>
                          </p:cTn>
                        </p:par>
                        <p:par>
                          <p:cTn id="28" fill="hold">
                            <p:stCondLst>
                              <p:cond delay="1750"/>
                            </p:stCondLst>
                            <p:childTnLst>
                              <p:par>
                                <p:cTn id="29" presetID="1" presetClass="entr" presetSubtype="0" fill="hold" nodeType="afterEffect">
                                  <p:stCondLst>
                                    <p:cond delay="100"/>
                                  </p:stCondLst>
                                  <p:childTnLst>
                                    <p:set>
                                      <p:cBhvr>
                                        <p:cTn id="30" dur="1" fill="hold">
                                          <p:stCondLst>
                                            <p:cond delay="0"/>
                                          </p:stCondLst>
                                        </p:cTn>
                                        <p:tgtEl>
                                          <p:spTgt spid="31"/>
                                        </p:tgtEl>
                                        <p:attrNameLst>
                                          <p:attrName>style.visibility</p:attrName>
                                        </p:attrNameLst>
                                      </p:cBhvr>
                                      <p:to>
                                        <p:strVal val="visible"/>
                                      </p:to>
                                    </p:set>
                                  </p:childTnLst>
                                </p:cTn>
                              </p:par>
                            </p:childTnLst>
                          </p:cTn>
                        </p:par>
                        <p:par>
                          <p:cTn id="31" fill="hold">
                            <p:stCondLst>
                              <p:cond delay="1850"/>
                            </p:stCondLst>
                            <p:childTnLst>
                              <p:par>
                                <p:cTn id="32" presetID="1" presetClass="entr" presetSubtype="0" fill="hold" nodeType="afterEffect">
                                  <p:stCondLst>
                                    <p:cond delay="100"/>
                                  </p:stCondLst>
                                  <p:childTnLst>
                                    <p:set>
                                      <p:cBhvr>
                                        <p:cTn id="33" dur="1" fill="hold">
                                          <p:stCondLst>
                                            <p:cond delay="0"/>
                                          </p:stCondLst>
                                        </p:cTn>
                                        <p:tgtEl>
                                          <p:spTgt spid="33"/>
                                        </p:tgtEl>
                                        <p:attrNameLst>
                                          <p:attrName>style.visibility</p:attrName>
                                        </p:attrNameLst>
                                      </p:cBhvr>
                                      <p:to>
                                        <p:strVal val="visible"/>
                                      </p:to>
                                    </p:set>
                                  </p:childTnLst>
                                </p:cTn>
                              </p:par>
                            </p:childTnLst>
                          </p:cTn>
                        </p:par>
                        <p:par>
                          <p:cTn id="34" fill="hold">
                            <p:stCondLst>
                              <p:cond delay="1950"/>
                            </p:stCondLst>
                            <p:childTnLst>
                              <p:par>
                                <p:cTn id="35" presetID="1" presetClass="entr" presetSubtype="0" fill="hold" nodeType="afterEffect">
                                  <p:stCondLst>
                                    <p:cond delay="100"/>
                                  </p:stCondLst>
                                  <p:childTnLst>
                                    <p:set>
                                      <p:cBhvr>
                                        <p:cTn id="36" dur="1" fill="hold">
                                          <p:stCondLst>
                                            <p:cond delay="0"/>
                                          </p:stCondLst>
                                        </p:cTn>
                                        <p:tgtEl>
                                          <p:spTgt spid="36"/>
                                        </p:tgtEl>
                                        <p:attrNameLst>
                                          <p:attrName>style.visibility</p:attrName>
                                        </p:attrNameLst>
                                      </p:cBhvr>
                                      <p:to>
                                        <p:strVal val="visible"/>
                                      </p:to>
                                    </p:set>
                                  </p:childTnLst>
                                </p:cTn>
                              </p:par>
                            </p:childTnLst>
                          </p:cTn>
                        </p:par>
                        <p:par>
                          <p:cTn id="37" fill="hold">
                            <p:stCondLst>
                              <p:cond delay="2050"/>
                            </p:stCondLst>
                            <p:childTnLst>
                              <p:par>
                                <p:cTn id="38" presetID="42"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750"/>
                                        <p:tgtEl>
                                          <p:spTgt spid="3"/>
                                        </p:tgtEl>
                                      </p:cBhvr>
                                    </p:animEffect>
                                    <p:anim calcmode="lin" valueType="num">
                                      <p:cBhvr>
                                        <p:cTn id="41" dur="750" fill="hold"/>
                                        <p:tgtEl>
                                          <p:spTgt spid="3"/>
                                        </p:tgtEl>
                                        <p:attrNameLst>
                                          <p:attrName>ppt_x</p:attrName>
                                        </p:attrNameLst>
                                      </p:cBhvr>
                                      <p:tavLst>
                                        <p:tav tm="0">
                                          <p:val>
                                            <p:strVal val="#ppt_x"/>
                                          </p:val>
                                        </p:tav>
                                        <p:tav tm="100000">
                                          <p:val>
                                            <p:strVal val="#ppt_x"/>
                                          </p:val>
                                        </p:tav>
                                      </p:tavLst>
                                    </p:anim>
                                    <p:anim calcmode="lin" valueType="num">
                                      <p:cBhvr>
                                        <p:cTn id="42" dur="75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2800"/>
                            </p:stCondLst>
                            <p:childTnLst>
                              <p:par>
                                <p:cTn id="44" presetID="42"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750"/>
                                        <p:tgtEl>
                                          <p:spTgt spid="6"/>
                                        </p:tgtEl>
                                      </p:cBhvr>
                                    </p:animEffect>
                                    <p:anim calcmode="lin" valueType="num">
                                      <p:cBhvr>
                                        <p:cTn id="47" dur="750" fill="hold"/>
                                        <p:tgtEl>
                                          <p:spTgt spid="6"/>
                                        </p:tgtEl>
                                        <p:attrNameLst>
                                          <p:attrName>ppt_x</p:attrName>
                                        </p:attrNameLst>
                                      </p:cBhvr>
                                      <p:tavLst>
                                        <p:tav tm="0">
                                          <p:val>
                                            <p:strVal val="#ppt_x"/>
                                          </p:val>
                                        </p:tav>
                                        <p:tav tm="100000">
                                          <p:val>
                                            <p:strVal val="#ppt_x"/>
                                          </p:val>
                                        </p:tav>
                                      </p:tavLst>
                                    </p:anim>
                                    <p:anim calcmode="lin" valueType="num">
                                      <p:cBhvr>
                                        <p:cTn id="48" dur="750" fill="hold"/>
                                        <p:tgtEl>
                                          <p:spTgt spid="6"/>
                                        </p:tgtEl>
                                        <p:attrNameLst>
                                          <p:attrName>ppt_y</p:attrName>
                                        </p:attrNameLst>
                                      </p:cBhvr>
                                      <p:tavLst>
                                        <p:tav tm="0">
                                          <p:val>
                                            <p:strVal val="#ppt_y+.1"/>
                                          </p:val>
                                        </p:tav>
                                        <p:tav tm="100000">
                                          <p:val>
                                            <p:strVal val="#ppt_y"/>
                                          </p:val>
                                        </p:tav>
                                      </p:tavLst>
                                    </p:anim>
                                  </p:childTnLst>
                                </p:cTn>
                              </p:par>
                            </p:childTnLst>
                          </p:cTn>
                        </p:par>
                        <p:par>
                          <p:cTn id="49" fill="hold">
                            <p:stCondLst>
                              <p:cond delay="3550"/>
                            </p:stCondLst>
                            <p:childTnLst>
                              <p:par>
                                <p:cTn id="50" presetID="42"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750"/>
                                        <p:tgtEl>
                                          <p:spTgt spid="4"/>
                                        </p:tgtEl>
                                      </p:cBhvr>
                                    </p:animEffect>
                                    <p:anim calcmode="lin" valueType="num">
                                      <p:cBhvr>
                                        <p:cTn id="53" dur="750" fill="hold"/>
                                        <p:tgtEl>
                                          <p:spTgt spid="4"/>
                                        </p:tgtEl>
                                        <p:attrNameLst>
                                          <p:attrName>ppt_x</p:attrName>
                                        </p:attrNameLst>
                                      </p:cBhvr>
                                      <p:tavLst>
                                        <p:tav tm="0">
                                          <p:val>
                                            <p:strVal val="#ppt_x"/>
                                          </p:val>
                                        </p:tav>
                                        <p:tav tm="100000">
                                          <p:val>
                                            <p:strVal val="#ppt_x"/>
                                          </p:val>
                                        </p:tav>
                                      </p:tavLst>
                                    </p:anim>
                                    <p:anim calcmode="lin" valueType="num">
                                      <p:cBhvr>
                                        <p:cTn id="54" dur="750" fill="hold"/>
                                        <p:tgtEl>
                                          <p:spTgt spid="4"/>
                                        </p:tgtEl>
                                        <p:attrNameLst>
                                          <p:attrName>ppt_y</p:attrName>
                                        </p:attrNameLst>
                                      </p:cBhvr>
                                      <p:tavLst>
                                        <p:tav tm="0">
                                          <p:val>
                                            <p:strVal val="#ppt_y+.1"/>
                                          </p:val>
                                        </p:tav>
                                        <p:tav tm="100000">
                                          <p:val>
                                            <p:strVal val="#ppt_y"/>
                                          </p:val>
                                        </p:tav>
                                      </p:tavLst>
                                    </p:anim>
                                  </p:childTnLst>
                                </p:cTn>
                              </p:par>
                            </p:childTnLst>
                          </p:cTn>
                        </p:par>
                        <p:par>
                          <p:cTn id="55" fill="hold">
                            <p:stCondLst>
                              <p:cond delay="4300"/>
                            </p:stCondLst>
                            <p:childTnLst>
                              <p:par>
                                <p:cTn id="56" presetID="42" presetClass="entr" presetSubtype="0"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750"/>
                                        <p:tgtEl>
                                          <p:spTgt spid="5"/>
                                        </p:tgtEl>
                                      </p:cBhvr>
                                    </p:animEffect>
                                    <p:anim calcmode="lin" valueType="num">
                                      <p:cBhvr>
                                        <p:cTn id="59" dur="750" fill="hold"/>
                                        <p:tgtEl>
                                          <p:spTgt spid="5"/>
                                        </p:tgtEl>
                                        <p:attrNameLst>
                                          <p:attrName>ppt_x</p:attrName>
                                        </p:attrNameLst>
                                      </p:cBhvr>
                                      <p:tavLst>
                                        <p:tav tm="0">
                                          <p:val>
                                            <p:strVal val="#ppt_x"/>
                                          </p:val>
                                        </p:tav>
                                        <p:tav tm="100000">
                                          <p:val>
                                            <p:strVal val="#ppt_x"/>
                                          </p:val>
                                        </p:tav>
                                      </p:tavLst>
                                    </p:anim>
                                    <p:anim calcmode="lin" valueType="num">
                                      <p:cBhvr>
                                        <p:cTn id="60" dur="750" fill="hold"/>
                                        <p:tgtEl>
                                          <p:spTgt spid="5"/>
                                        </p:tgtEl>
                                        <p:attrNameLst>
                                          <p:attrName>ppt_y</p:attrName>
                                        </p:attrNameLst>
                                      </p:cBhvr>
                                      <p:tavLst>
                                        <p:tav tm="0">
                                          <p:val>
                                            <p:strVal val="#ppt_y+.1"/>
                                          </p:val>
                                        </p:tav>
                                        <p:tav tm="100000">
                                          <p:val>
                                            <p:strVal val="#ppt_y"/>
                                          </p:val>
                                        </p:tav>
                                      </p:tavLst>
                                    </p:anim>
                                  </p:childTnLst>
                                </p:cTn>
                              </p:par>
                            </p:childTnLst>
                          </p:cTn>
                        </p:par>
                        <p:par>
                          <p:cTn id="61" fill="hold">
                            <p:stCondLst>
                              <p:cond delay="5050"/>
                            </p:stCondLst>
                            <p:childTnLst>
                              <p:par>
                                <p:cTn id="62" presetID="2" presetClass="entr" presetSubtype="4" fill="hold" nodeType="after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500" fill="hold"/>
                                        <p:tgtEl>
                                          <p:spTgt spid="7"/>
                                        </p:tgtEl>
                                        <p:attrNameLst>
                                          <p:attrName>ppt_x</p:attrName>
                                        </p:attrNameLst>
                                      </p:cBhvr>
                                      <p:tavLst>
                                        <p:tav tm="0">
                                          <p:val>
                                            <p:strVal val="#ppt_x"/>
                                          </p:val>
                                        </p:tav>
                                        <p:tav tm="100000">
                                          <p:val>
                                            <p:strVal val="#ppt_x"/>
                                          </p:val>
                                        </p:tav>
                                      </p:tavLst>
                                    </p:anim>
                                    <p:anim calcmode="lin" valueType="num">
                                      <p:cBhvr additive="base">
                                        <p:cTn id="65" dur="500" fill="hold"/>
                                        <p:tgtEl>
                                          <p:spTgt spid="7"/>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fill="hold"/>
                                        <p:tgtEl>
                                          <p:spTgt spid="10"/>
                                        </p:tgtEl>
                                        <p:attrNameLst>
                                          <p:attrName>ppt_x</p:attrName>
                                        </p:attrNameLst>
                                      </p:cBhvr>
                                      <p:tavLst>
                                        <p:tav tm="0">
                                          <p:val>
                                            <p:strVal val="#ppt_x"/>
                                          </p:val>
                                        </p:tav>
                                        <p:tav tm="100000">
                                          <p:val>
                                            <p:strVal val="#ppt_x"/>
                                          </p:val>
                                        </p:tav>
                                      </p:tavLst>
                                    </p:anim>
                                    <p:anim calcmode="lin" valueType="num">
                                      <p:cBhvr additive="base">
                                        <p:cTn id="69" dur="500" fill="hold"/>
                                        <p:tgtEl>
                                          <p:spTgt spid="10"/>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additive="base">
                                        <p:cTn id="72" dur="500" fill="hold"/>
                                        <p:tgtEl>
                                          <p:spTgt spid="9"/>
                                        </p:tgtEl>
                                        <p:attrNameLst>
                                          <p:attrName>ppt_x</p:attrName>
                                        </p:attrNameLst>
                                      </p:cBhvr>
                                      <p:tavLst>
                                        <p:tav tm="0">
                                          <p:val>
                                            <p:strVal val="#ppt_x"/>
                                          </p:val>
                                        </p:tav>
                                        <p:tav tm="100000">
                                          <p:val>
                                            <p:strVal val="#ppt_x"/>
                                          </p:val>
                                        </p:tav>
                                      </p:tavLst>
                                    </p:anim>
                                    <p:anim calcmode="lin" valueType="num">
                                      <p:cBhvr additive="base">
                                        <p:cTn id="73" dur="500" fill="hold"/>
                                        <p:tgtEl>
                                          <p:spTgt spid="9"/>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058921" y="3130665"/>
            <a:ext cx="2074158" cy="2074158"/>
            <a:chOff x="5058921" y="3130665"/>
            <a:chExt cx="2074158" cy="2074158"/>
          </a:xfrm>
        </p:grpSpPr>
        <p:sp>
          <p:nvSpPr>
            <p:cNvPr id="6" name="Freeform 11">
              <a:extLst>
                <a:ext uri="{FF2B5EF4-FFF2-40B4-BE49-F238E27FC236}">
                  <a16:creationId xmlns:a16="http://schemas.microsoft.com/office/drawing/2014/main" xmlns="" id="{17703318-5142-49D5-A5BB-2B994584DDF6}"/>
                </a:ext>
              </a:extLst>
            </p:cNvPr>
            <p:cNvSpPr>
              <a:spLocks noEditPoints="1"/>
            </p:cNvSpPr>
            <p:nvPr/>
          </p:nvSpPr>
          <p:spPr bwMode="auto">
            <a:xfrm>
              <a:off x="5678776" y="3687758"/>
              <a:ext cx="966389" cy="960032"/>
            </a:xfrm>
            <a:custGeom>
              <a:avLst/>
              <a:gdLst>
                <a:gd name="T0" fmla="*/ 1819 w 2881"/>
                <a:gd name="T1" fmla="*/ 1849 h 2857"/>
                <a:gd name="T2" fmla="*/ 1380 w 2881"/>
                <a:gd name="T3" fmla="*/ 1410 h 2857"/>
                <a:gd name="T4" fmla="*/ 2696 w 2881"/>
                <a:gd name="T5" fmla="*/ 446 h 2857"/>
                <a:gd name="T6" fmla="*/ 2784 w 2881"/>
                <a:gd name="T7" fmla="*/ 885 h 2857"/>
                <a:gd name="T8" fmla="*/ 1751 w 2881"/>
                <a:gd name="T9" fmla="*/ 1740 h 2857"/>
                <a:gd name="T10" fmla="*/ 1512 w 2881"/>
                <a:gd name="T11" fmla="*/ 1453 h 2857"/>
                <a:gd name="T12" fmla="*/ 1329 w 2881"/>
                <a:gd name="T13" fmla="*/ 1898 h 2857"/>
                <a:gd name="T14" fmla="*/ 1863 w 2881"/>
                <a:gd name="T15" fmla="*/ 1629 h 2857"/>
                <a:gd name="T16" fmla="*/ 2256 w 2881"/>
                <a:gd name="T17" fmla="*/ 709 h 2857"/>
                <a:gd name="T18" fmla="*/ 2696 w 2881"/>
                <a:gd name="T19" fmla="*/ 620 h 2857"/>
                <a:gd name="T20" fmla="*/ 2433 w 2881"/>
                <a:gd name="T21" fmla="*/ 532 h 2857"/>
                <a:gd name="T22" fmla="*/ 2607 w 2881"/>
                <a:gd name="T23" fmla="*/ 884 h 2857"/>
                <a:gd name="T24" fmla="*/ 2696 w 2881"/>
                <a:gd name="T25" fmla="*/ 620 h 2857"/>
                <a:gd name="T26" fmla="*/ 434 w 2881"/>
                <a:gd name="T27" fmla="*/ 2050 h 2857"/>
                <a:gd name="T28" fmla="*/ 998 w 2881"/>
                <a:gd name="T29" fmla="*/ 2174 h 2857"/>
                <a:gd name="T30" fmla="*/ 1139 w 2881"/>
                <a:gd name="T31" fmla="*/ 1801 h 2857"/>
                <a:gd name="T32" fmla="*/ 434 w 2881"/>
                <a:gd name="T33" fmla="*/ 1677 h 2857"/>
                <a:gd name="T34" fmla="*/ 1139 w 2881"/>
                <a:gd name="T35" fmla="*/ 1801 h 2857"/>
                <a:gd name="T36" fmla="*/ 1055 w 2881"/>
                <a:gd name="T37" fmla="*/ 932 h 2857"/>
                <a:gd name="T38" fmla="*/ 434 w 2881"/>
                <a:gd name="T39" fmla="*/ 1056 h 2857"/>
                <a:gd name="T40" fmla="*/ 1055 w 2881"/>
                <a:gd name="T41" fmla="*/ 1429 h 2857"/>
                <a:gd name="T42" fmla="*/ 434 w 2881"/>
                <a:gd name="T43" fmla="*/ 1304 h 2857"/>
                <a:gd name="T44" fmla="*/ 1055 w 2881"/>
                <a:gd name="T45" fmla="*/ 1429 h 2857"/>
                <a:gd name="T46" fmla="*/ 1800 w 2881"/>
                <a:gd name="T47" fmla="*/ 2174 h 2857"/>
                <a:gd name="T48" fmla="*/ 1530 w 2881"/>
                <a:gd name="T49" fmla="*/ 2050 h 2857"/>
                <a:gd name="T50" fmla="*/ 1490 w 2881"/>
                <a:gd name="T51" fmla="*/ 228 h 2857"/>
                <a:gd name="T52" fmla="*/ 1614 w 2881"/>
                <a:gd name="T53" fmla="*/ 808 h 2857"/>
                <a:gd name="T54" fmla="*/ 1682 w 2881"/>
                <a:gd name="T55" fmla="*/ 932 h 2857"/>
                <a:gd name="T56" fmla="*/ 1366 w 2881"/>
                <a:gd name="T57" fmla="*/ 684 h 2857"/>
                <a:gd name="T58" fmla="*/ 248 w 2881"/>
                <a:gd name="T59" fmla="*/ 125 h 2857"/>
                <a:gd name="T60" fmla="*/ 124 w 2881"/>
                <a:gd name="T61" fmla="*/ 2608 h 2857"/>
                <a:gd name="T62" fmla="*/ 1987 w 2881"/>
                <a:gd name="T63" fmla="*/ 2733 h 2857"/>
                <a:gd name="T64" fmla="*/ 2111 w 2881"/>
                <a:gd name="T65" fmla="*/ 1733 h 2857"/>
                <a:gd name="T66" fmla="*/ 2235 w 2881"/>
                <a:gd name="T67" fmla="*/ 2608 h 2857"/>
                <a:gd name="T68" fmla="*/ 248 w 2881"/>
                <a:gd name="T69" fmla="*/ 2857 h 2857"/>
                <a:gd name="T70" fmla="*/ 0 w 2881"/>
                <a:gd name="T71" fmla="*/ 249 h 2857"/>
                <a:gd name="T72" fmla="*/ 1450 w 2881"/>
                <a:gd name="T73" fmla="*/ 0 h 2857"/>
                <a:gd name="T74" fmla="*/ 1924 w 2881"/>
                <a:gd name="T75" fmla="*/ 691 h 2857"/>
                <a:gd name="T76" fmla="*/ 1490 w 2881"/>
                <a:gd name="T77" fmla="*/ 228 h 2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1" h="2857">
                  <a:moveTo>
                    <a:pt x="2784" y="885"/>
                  </a:moveTo>
                  <a:cubicBezTo>
                    <a:pt x="1819" y="1849"/>
                    <a:pt x="1819" y="1849"/>
                    <a:pt x="1819" y="1849"/>
                  </a:cubicBezTo>
                  <a:cubicBezTo>
                    <a:pt x="1116" y="2111"/>
                    <a:pt x="1116" y="2111"/>
                    <a:pt x="1116" y="2111"/>
                  </a:cubicBezTo>
                  <a:cubicBezTo>
                    <a:pt x="1380" y="1410"/>
                    <a:pt x="1380" y="1410"/>
                    <a:pt x="1380" y="1410"/>
                  </a:cubicBezTo>
                  <a:cubicBezTo>
                    <a:pt x="2344" y="446"/>
                    <a:pt x="2344" y="446"/>
                    <a:pt x="2344" y="446"/>
                  </a:cubicBezTo>
                  <a:cubicBezTo>
                    <a:pt x="2442" y="349"/>
                    <a:pt x="2599" y="349"/>
                    <a:pt x="2696" y="446"/>
                  </a:cubicBezTo>
                  <a:cubicBezTo>
                    <a:pt x="2784" y="534"/>
                    <a:pt x="2784" y="534"/>
                    <a:pt x="2784" y="534"/>
                  </a:cubicBezTo>
                  <a:cubicBezTo>
                    <a:pt x="2881" y="631"/>
                    <a:pt x="2881" y="788"/>
                    <a:pt x="2784" y="885"/>
                  </a:cubicBezTo>
                  <a:close/>
                  <a:moveTo>
                    <a:pt x="1329" y="1898"/>
                  </a:moveTo>
                  <a:cubicBezTo>
                    <a:pt x="1751" y="1740"/>
                    <a:pt x="1751" y="1740"/>
                    <a:pt x="1751" y="1740"/>
                  </a:cubicBezTo>
                  <a:cubicBezTo>
                    <a:pt x="1775" y="1717"/>
                    <a:pt x="1775" y="1717"/>
                    <a:pt x="1775" y="1717"/>
                  </a:cubicBezTo>
                  <a:cubicBezTo>
                    <a:pt x="1512" y="1453"/>
                    <a:pt x="1512" y="1453"/>
                    <a:pt x="1512" y="1453"/>
                  </a:cubicBezTo>
                  <a:cubicBezTo>
                    <a:pt x="1488" y="1477"/>
                    <a:pt x="1488" y="1477"/>
                    <a:pt x="1488" y="1477"/>
                  </a:cubicBezTo>
                  <a:lnTo>
                    <a:pt x="1329" y="1898"/>
                  </a:lnTo>
                  <a:close/>
                  <a:moveTo>
                    <a:pt x="1599" y="1365"/>
                  </a:moveTo>
                  <a:cubicBezTo>
                    <a:pt x="1863" y="1629"/>
                    <a:pt x="1863" y="1629"/>
                    <a:pt x="1863" y="1629"/>
                  </a:cubicBezTo>
                  <a:cubicBezTo>
                    <a:pt x="2520" y="972"/>
                    <a:pt x="2520" y="972"/>
                    <a:pt x="2520" y="972"/>
                  </a:cubicBezTo>
                  <a:cubicBezTo>
                    <a:pt x="2256" y="709"/>
                    <a:pt x="2256" y="709"/>
                    <a:pt x="2256" y="709"/>
                  </a:cubicBezTo>
                  <a:lnTo>
                    <a:pt x="1599" y="1365"/>
                  </a:lnTo>
                  <a:close/>
                  <a:moveTo>
                    <a:pt x="2696" y="620"/>
                  </a:moveTo>
                  <a:cubicBezTo>
                    <a:pt x="2609" y="532"/>
                    <a:pt x="2609" y="532"/>
                    <a:pt x="2609" y="532"/>
                  </a:cubicBezTo>
                  <a:cubicBezTo>
                    <a:pt x="2560" y="484"/>
                    <a:pt x="2481" y="484"/>
                    <a:pt x="2433" y="532"/>
                  </a:cubicBezTo>
                  <a:cubicBezTo>
                    <a:pt x="2344" y="621"/>
                    <a:pt x="2344" y="621"/>
                    <a:pt x="2344" y="621"/>
                  </a:cubicBezTo>
                  <a:cubicBezTo>
                    <a:pt x="2607" y="884"/>
                    <a:pt x="2607" y="884"/>
                    <a:pt x="2607" y="884"/>
                  </a:cubicBezTo>
                  <a:cubicBezTo>
                    <a:pt x="2696" y="795"/>
                    <a:pt x="2696" y="795"/>
                    <a:pt x="2696" y="795"/>
                  </a:cubicBezTo>
                  <a:cubicBezTo>
                    <a:pt x="2745" y="747"/>
                    <a:pt x="2745" y="668"/>
                    <a:pt x="2696" y="620"/>
                  </a:cubicBezTo>
                  <a:close/>
                  <a:moveTo>
                    <a:pt x="434" y="2174"/>
                  </a:moveTo>
                  <a:cubicBezTo>
                    <a:pt x="434" y="2050"/>
                    <a:pt x="434" y="2050"/>
                    <a:pt x="434" y="2050"/>
                  </a:cubicBezTo>
                  <a:cubicBezTo>
                    <a:pt x="1045" y="2050"/>
                    <a:pt x="1045" y="2050"/>
                    <a:pt x="1045" y="2050"/>
                  </a:cubicBezTo>
                  <a:cubicBezTo>
                    <a:pt x="998" y="2174"/>
                    <a:pt x="998" y="2174"/>
                    <a:pt x="998" y="2174"/>
                  </a:cubicBezTo>
                  <a:lnTo>
                    <a:pt x="434" y="2174"/>
                  </a:lnTo>
                  <a:close/>
                  <a:moveTo>
                    <a:pt x="1139" y="1801"/>
                  </a:moveTo>
                  <a:cubicBezTo>
                    <a:pt x="434" y="1801"/>
                    <a:pt x="434" y="1801"/>
                    <a:pt x="434" y="1801"/>
                  </a:cubicBezTo>
                  <a:cubicBezTo>
                    <a:pt x="434" y="1677"/>
                    <a:pt x="434" y="1677"/>
                    <a:pt x="434" y="1677"/>
                  </a:cubicBezTo>
                  <a:cubicBezTo>
                    <a:pt x="1185" y="1677"/>
                    <a:pt x="1185" y="1677"/>
                    <a:pt x="1185" y="1677"/>
                  </a:cubicBezTo>
                  <a:lnTo>
                    <a:pt x="1139" y="1801"/>
                  </a:lnTo>
                  <a:close/>
                  <a:moveTo>
                    <a:pt x="434" y="932"/>
                  </a:moveTo>
                  <a:cubicBezTo>
                    <a:pt x="1055" y="932"/>
                    <a:pt x="1055" y="932"/>
                    <a:pt x="1055" y="932"/>
                  </a:cubicBezTo>
                  <a:cubicBezTo>
                    <a:pt x="1055" y="1056"/>
                    <a:pt x="1055" y="1056"/>
                    <a:pt x="1055" y="1056"/>
                  </a:cubicBezTo>
                  <a:cubicBezTo>
                    <a:pt x="434" y="1056"/>
                    <a:pt x="434" y="1056"/>
                    <a:pt x="434" y="1056"/>
                  </a:cubicBezTo>
                  <a:lnTo>
                    <a:pt x="434" y="932"/>
                  </a:lnTo>
                  <a:close/>
                  <a:moveTo>
                    <a:pt x="1055" y="1429"/>
                  </a:moveTo>
                  <a:cubicBezTo>
                    <a:pt x="434" y="1429"/>
                    <a:pt x="434" y="1429"/>
                    <a:pt x="434" y="1429"/>
                  </a:cubicBezTo>
                  <a:cubicBezTo>
                    <a:pt x="434" y="1304"/>
                    <a:pt x="434" y="1304"/>
                    <a:pt x="434" y="1304"/>
                  </a:cubicBezTo>
                  <a:cubicBezTo>
                    <a:pt x="1055" y="1304"/>
                    <a:pt x="1055" y="1304"/>
                    <a:pt x="1055" y="1304"/>
                  </a:cubicBezTo>
                  <a:lnTo>
                    <a:pt x="1055" y="1429"/>
                  </a:lnTo>
                  <a:close/>
                  <a:moveTo>
                    <a:pt x="1800" y="2050"/>
                  </a:moveTo>
                  <a:cubicBezTo>
                    <a:pt x="1800" y="2174"/>
                    <a:pt x="1800" y="2174"/>
                    <a:pt x="1800" y="2174"/>
                  </a:cubicBezTo>
                  <a:cubicBezTo>
                    <a:pt x="1197" y="2174"/>
                    <a:pt x="1197" y="2174"/>
                    <a:pt x="1197" y="2174"/>
                  </a:cubicBezTo>
                  <a:cubicBezTo>
                    <a:pt x="1530" y="2050"/>
                    <a:pt x="1530" y="2050"/>
                    <a:pt x="1530" y="2050"/>
                  </a:cubicBezTo>
                  <a:lnTo>
                    <a:pt x="1800" y="2050"/>
                  </a:lnTo>
                  <a:close/>
                  <a:moveTo>
                    <a:pt x="1490" y="228"/>
                  </a:moveTo>
                  <a:cubicBezTo>
                    <a:pt x="1490" y="684"/>
                    <a:pt x="1490" y="684"/>
                    <a:pt x="1490" y="684"/>
                  </a:cubicBezTo>
                  <a:cubicBezTo>
                    <a:pt x="1490" y="752"/>
                    <a:pt x="1545" y="808"/>
                    <a:pt x="1614" y="808"/>
                  </a:cubicBezTo>
                  <a:cubicBezTo>
                    <a:pt x="1807" y="808"/>
                    <a:pt x="1807" y="808"/>
                    <a:pt x="1807" y="808"/>
                  </a:cubicBezTo>
                  <a:cubicBezTo>
                    <a:pt x="1682" y="932"/>
                    <a:pt x="1682" y="932"/>
                    <a:pt x="1682" y="932"/>
                  </a:cubicBezTo>
                  <a:cubicBezTo>
                    <a:pt x="1614" y="932"/>
                    <a:pt x="1614" y="932"/>
                    <a:pt x="1614" y="932"/>
                  </a:cubicBezTo>
                  <a:cubicBezTo>
                    <a:pt x="1477" y="932"/>
                    <a:pt x="1366" y="821"/>
                    <a:pt x="1366" y="684"/>
                  </a:cubicBezTo>
                  <a:cubicBezTo>
                    <a:pt x="1366" y="125"/>
                    <a:pt x="1366" y="125"/>
                    <a:pt x="1366" y="125"/>
                  </a:cubicBezTo>
                  <a:cubicBezTo>
                    <a:pt x="248" y="125"/>
                    <a:pt x="248" y="125"/>
                    <a:pt x="248" y="125"/>
                  </a:cubicBezTo>
                  <a:cubicBezTo>
                    <a:pt x="179" y="125"/>
                    <a:pt x="124" y="180"/>
                    <a:pt x="124" y="249"/>
                  </a:cubicBezTo>
                  <a:cubicBezTo>
                    <a:pt x="124" y="2608"/>
                    <a:pt x="124" y="2608"/>
                    <a:pt x="124" y="2608"/>
                  </a:cubicBezTo>
                  <a:cubicBezTo>
                    <a:pt x="124" y="2677"/>
                    <a:pt x="179" y="2733"/>
                    <a:pt x="248" y="2733"/>
                  </a:cubicBezTo>
                  <a:cubicBezTo>
                    <a:pt x="1987" y="2733"/>
                    <a:pt x="1987" y="2733"/>
                    <a:pt x="1987" y="2733"/>
                  </a:cubicBezTo>
                  <a:cubicBezTo>
                    <a:pt x="2055" y="2733"/>
                    <a:pt x="2111" y="2677"/>
                    <a:pt x="2111" y="2608"/>
                  </a:cubicBezTo>
                  <a:cubicBezTo>
                    <a:pt x="2111" y="1733"/>
                    <a:pt x="2111" y="1733"/>
                    <a:pt x="2111" y="1733"/>
                  </a:cubicBezTo>
                  <a:cubicBezTo>
                    <a:pt x="2235" y="1609"/>
                    <a:pt x="2235" y="1609"/>
                    <a:pt x="2235" y="1609"/>
                  </a:cubicBezTo>
                  <a:cubicBezTo>
                    <a:pt x="2235" y="2608"/>
                    <a:pt x="2235" y="2608"/>
                    <a:pt x="2235" y="2608"/>
                  </a:cubicBezTo>
                  <a:cubicBezTo>
                    <a:pt x="2235" y="2746"/>
                    <a:pt x="2124" y="2857"/>
                    <a:pt x="1987" y="2857"/>
                  </a:cubicBezTo>
                  <a:cubicBezTo>
                    <a:pt x="248" y="2857"/>
                    <a:pt x="248" y="2857"/>
                    <a:pt x="248" y="2857"/>
                  </a:cubicBezTo>
                  <a:cubicBezTo>
                    <a:pt x="111" y="2857"/>
                    <a:pt x="0" y="2746"/>
                    <a:pt x="0" y="2608"/>
                  </a:cubicBezTo>
                  <a:cubicBezTo>
                    <a:pt x="0" y="249"/>
                    <a:pt x="0" y="249"/>
                    <a:pt x="0" y="249"/>
                  </a:cubicBezTo>
                  <a:cubicBezTo>
                    <a:pt x="0" y="112"/>
                    <a:pt x="111" y="0"/>
                    <a:pt x="248" y="0"/>
                  </a:cubicBezTo>
                  <a:cubicBezTo>
                    <a:pt x="1450" y="0"/>
                    <a:pt x="1450" y="0"/>
                    <a:pt x="1450" y="0"/>
                  </a:cubicBezTo>
                  <a:cubicBezTo>
                    <a:pt x="2010" y="604"/>
                    <a:pt x="2010" y="604"/>
                    <a:pt x="2010" y="604"/>
                  </a:cubicBezTo>
                  <a:cubicBezTo>
                    <a:pt x="1924" y="691"/>
                    <a:pt x="1924" y="691"/>
                    <a:pt x="1924" y="691"/>
                  </a:cubicBezTo>
                  <a:lnTo>
                    <a:pt x="1490" y="228"/>
                  </a:lnTo>
                  <a:close/>
                  <a:moveTo>
                    <a:pt x="1490" y="228"/>
                  </a:moveTo>
                  <a:cubicBezTo>
                    <a:pt x="1490" y="228"/>
                    <a:pt x="1490" y="228"/>
                    <a:pt x="1490" y="228"/>
                  </a:cubicBezTo>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椭圆 18">
              <a:extLst>
                <a:ext uri="{FF2B5EF4-FFF2-40B4-BE49-F238E27FC236}">
                  <a16:creationId xmlns:a16="http://schemas.microsoft.com/office/drawing/2014/main" xmlns="" id="{AACA9F69-7C22-4813-A4D6-94466DC67DEF}"/>
                </a:ext>
              </a:extLst>
            </p:cNvPr>
            <p:cNvSpPr/>
            <p:nvPr/>
          </p:nvSpPr>
          <p:spPr>
            <a:xfrm>
              <a:off x="5058921" y="3130665"/>
              <a:ext cx="2074158" cy="2074158"/>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358000" y="1437677"/>
            <a:ext cx="4553282" cy="1476000"/>
            <a:chOff x="5358000" y="1437677"/>
            <a:chExt cx="4553282" cy="1476000"/>
          </a:xfrm>
        </p:grpSpPr>
        <p:grpSp>
          <p:nvGrpSpPr>
            <p:cNvPr id="11" name="组合 10">
              <a:extLst>
                <a:ext uri="{FF2B5EF4-FFF2-40B4-BE49-F238E27FC236}">
                  <a16:creationId xmlns:a16="http://schemas.microsoft.com/office/drawing/2014/main" xmlns="" id="{90FE6D6C-3651-4B5F-A96E-540C1C7DD25C}"/>
                </a:ext>
              </a:extLst>
            </p:cNvPr>
            <p:cNvGrpSpPr/>
            <p:nvPr/>
          </p:nvGrpSpPr>
          <p:grpSpPr>
            <a:xfrm>
              <a:off x="5713295" y="1827175"/>
              <a:ext cx="777830" cy="755900"/>
              <a:chOff x="756527" y="5479054"/>
              <a:chExt cx="435658" cy="423375"/>
            </a:xfrm>
          </p:grpSpPr>
          <p:sp>
            <p:nvSpPr>
              <p:cNvPr id="12" name="Freeform 5">
                <a:extLst>
                  <a:ext uri="{FF2B5EF4-FFF2-40B4-BE49-F238E27FC236}">
                    <a16:creationId xmlns:a16="http://schemas.microsoft.com/office/drawing/2014/main" xmlns="" id="{F94543B2-F743-4815-AA0B-05386986D842}"/>
                  </a:ext>
                </a:extLst>
              </p:cNvPr>
              <p:cNvSpPr>
                <a:spLocks noEditPoints="1"/>
              </p:cNvSpPr>
              <p:nvPr/>
            </p:nvSpPr>
            <p:spPr bwMode="auto">
              <a:xfrm flipH="1">
                <a:off x="756527" y="5479054"/>
                <a:ext cx="435658" cy="423375"/>
              </a:xfrm>
              <a:custGeom>
                <a:avLst/>
                <a:gdLst>
                  <a:gd name="T0" fmla="*/ 2068 w 3392"/>
                  <a:gd name="T1" fmla="*/ 0 h 3296"/>
                  <a:gd name="T2" fmla="*/ 1015 w 3392"/>
                  <a:gd name="T3" fmla="*/ 594 h 3296"/>
                  <a:gd name="T4" fmla="*/ 981 w 3392"/>
                  <a:gd name="T5" fmla="*/ 1803 h 3296"/>
                  <a:gd name="T6" fmla="*/ 127 w 3392"/>
                  <a:gd name="T7" fmla="*/ 2657 h 3296"/>
                  <a:gd name="T8" fmla="*/ 33 w 3392"/>
                  <a:gd name="T9" fmla="*/ 3007 h 3296"/>
                  <a:gd name="T10" fmla="*/ 289 w 3392"/>
                  <a:gd name="T11" fmla="*/ 3263 h 3296"/>
                  <a:gd name="T12" fmla="*/ 639 w 3392"/>
                  <a:gd name="T13" fmla="*/ 3169 h 3296"/>
                  <a:gd name="T14" fmla="*/ 634 w 3392"/>
                  <a:gd name="T15" fmla="*/ 3169 h 3296"/>
                  <a:gd name="T16" fmla="*/ 1488 w 3392"/>
                  <a:gd name="T17" fmla="*/ 2315 h 3296"/>
                  <a:gd name="T18" fmla="*/ 2874 w 3392"/>
                  <a:gd name="T19" fmla="*/ 2151 h 3296"/>
                  <a:gd name="T20" fmla="*/ 3213 w 3392"/>
                  <a:gd name="T21" fmla="*/ 797 h 3296"/>
                  <a:gd name="T22" fmla="*/ 2068 w 3392"/>
                  <a:gd name="T23" fmla="*/ 0 h 3296"/>
                  <a:gd name="T24" fmla="*/ 510 w 3392"/>
                  <a:gd name="T25" fmla="*/ 3040 h 3296"/>
                  <a:gd name="T26" fmla="*/ 255 w 3392"/>
                  <a:gd name="T27" fmla="*/ 3040 h 3296"/>
                  <a:gd name="T28" fmla="*/ 255 w 3392"/>
                  <a:gd name="T29" fmla="*/ 2785 h 3296"/>
                  <a:gd name="T30" fmla="*/ 1081 w 3392"/>
                  <a:gd name="T31" fmla="*/ 1959 h 3296"/>
                  <a:gd name="T32" fmla="*/ 1336 w 3392"/>
                  <a:gd name="T33" fmla="*/ 2215 h 3296"/>
                  <a:gd name="T34" fmla="*/ 510 w 3392"/>
                  <a:gd name="T35" fmla="*/ 3040 h 3296"/>
                  <a:gd name="T36" fmla="*/ 2068 w 3392"/>
                  <a:gd name="T37" fmla="*/ 2253 h 3296"/>
                  <a:gd name="T38" fmla="*/ 1044 w 3392"/>
                  <a:gd name="T39" fmla="*/ 1229 h 3296"/>
                  <a:gd name="T40" fmla="*/ 2068 w 3392"/>
                  <a:gd name="T41" fmla="*/ 205 h 3296"/>
                  <a:gd name="T42" fmla="*/ 3092 w 3392"/>
                  <a:gd name="T43" fmla="*/ 1229 h 3296"/>
                  <a:gd name="T44" fmla="*/ 2068 w 3392"/>
                  <a:gd name="T45" fmla="*/ 2253 h 3296"/>
                  <a:gd name="T46" fmla="*/ 2068 w 3392"/>
                  <a:gd name="T47" fmla="*/ 2253 h 3296"/>
                  <a:gd name="T48" fmla="*/ 2068 w 3392"/>
                  <a:gd name="T49" fmla="*/ 2253 h 3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2" h="3296">
                    <a:moveTo>
                      <a:pt x="2068" y="0"/>
                    </a:moveTo>
                    <a:cubicBezTo>
                      <a:pt x="1637" y="0"/>
                      <a:pt x="1237" y="225"/>
                      <a:pt x="1015" y="594"/>
                    </a:cubicBezTo>
                    <a:cubicBezTo>
                      <a:pt x="792" y="963"/>
                      <a:pt x="780" y="1422"/>
                      <a:pt x="981" y="1803"/>
                    </a:cubicBezTo>
                    <a:cubicBezTo>
                      <a:pt x="127" y="2657"/>
                      <a:pt x="127" y="2657"/>
                      <a:pt x="127" y="2657"/>
                    </a:cubicBezTo>
                    <a:cubicBezTo>
                      <a:pt x="36" y="2748"/>
                      <a:pt x="0" y="2882"/>
                      <a:pt x="33" y="3007"/>
                    </a:cubicBezTo>
                    <a:cubicBezTo>
                      <a:pt x="67" y="3132"/>
                      <a:pt x="164" y="3229"/>
                      <a:pt x="289" y="3263"/>
                    </a:cubicBezTo>
                    <a:cubicBezTo>
                      <a:pt x="414" y="3296"/>
                      <a:pt x="548" y="3260"/>
                      <a:pt x="639" y="3169"/>
                    </a:cubicBezTo>
                    <a:cubicBezTo>
                      <a:pt x="634" y="3169"/>
                      <a:pt x="634" y="3169"/>
                      <a:pt x="634" y="3169"/>
                    </a:cubicBezTo>
                    <a:cubicBezTo>
                      <a:pt x="1488" y="2315"/>
                      <a:pt x="1488" y="2315"/>
                      <a:pt x="1488" y="2315"/>
                    </a:cubicBezTo>
                    <a:cubicBezTo>
                      <a:pt x="1939" y="2553"/>
                      <a:pt x="2491" y="2488"/>
                      <a:pt x="2874" y="2151"/>
                    </a:cubicBezTo>
                    <a:cubicBezTo>
                      <a:pt x="3257" y="1814"/>
                      <a:pt x="3392" y="1275"/>
                      <a:pt x="3213" y="797"/>
                    </a:cubicBezTo>
                    <a:cubicBezTo>
                      <a:pt x="3034" y="319"/>
                      <a:pt x="2578" y="2"/>
                      <a:pt x="2068" y="0"/>
                    </a:cubicBezTo>
                    <a:close/>
                    <a:moveTo>
                      <a:pt x="510" y="3040"/>
                    </a:moveTo>
                    <a:cubicBezTo>
                      <a:pt x="440" y="3110"/>
                      <a:pt x="325" y="3110"/>
                      <a:pt x="255" y="3040"/>
                    </a:cubicBezTo>
                    <a:cubicBezTo>
                      <a:pt x="185" y="2970"/>
                      <a:pt x="185" y="2855"/>
                      <a:pt x="255" y="2785"/>
                    </a:cubicBezTo>
                    <a:cubicBezTo>
                      <a:pt x="1081" y="1959"/>
                      <a:pt x="1081" y="1959"/>
                      <a:pt x="1081" y="1959"/>
                    </a:cubicBezTo>
                    <a:cubicBezTo>
                      <a:pt x="1153" y="2056"/>
                      <a:pt x="1239" y="2142"/>
                      <a:pt x="1336" y="2215"/>
                    </a:cubicBezTo>
                    <a:lnTo>
                      <a:pt x="510" y="3040"/>
                    </a:lnTo>
                    <a:close/>
                    <a:moveTo>
                      <a:pt x="2068" y="2253"/>
                    </a:moveTo>
                    <a:cubicBezTo>
                      <a:pt x="1502" y="2253"/>
                      <a:pt x="1044" y="1794"/>
                      <a:pt x="1044" y="1229"/>
                    </a:cubicBezTo>
                    <a:cubicBezTo>
                      <a:pt x="1044" y="663"/>
                      <a:pt x="1502" y="205"/>
                      <a:pt x="2068" y="205"/>
                    </a:cubicBezTo>
                    <a:cubicBezTo>
                      <a:pt x="2633" y="205"/>
                      <a:pt x="3092" y="663"/>
                      <a:pt x="3092" y="1229"/>
                    </a:cubicBezTo>
                    <a:cubicBezTo>
                      <a:pt x="3092" y="1794"/>
                      <a:pt x="2633" y="2253"/>
                      <a:pt x="2068" y="2253"/>
                    </a:cubicBezTo>
                    <a:close/>
                    <a:moveTo>
                      <a:pt x="2068" y="2253"/>
                    </a:moveTo>
                    <a:cubicBezTo>
                      <a:pt x="2068" y="2253"/>
                      <a:pt x="2068" y="2253"/>
                      <a:pt x="2068" y="2253"/>
                    </a:cubicBezTo>
                  </a:path>
                </a:pathLst>
              </a:custGeom>
              <a:gradFill>
                <a:gsLst>
                  <a:gs pos="0">
                    <a:srgbClr val="F2DEB5"/>
                  </a:gs>
                  <a:gs pos="45000">
                    <a:srgbClr val="CFB588"/>
                  </a:gs>
                  <a:gs pos="74000">
                    <a:srgbClr val="95734B"/>
                  </a:gs>
                  <a:gs pos="100000">
                    <a:srgbClr val="7A593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
                <a:extLst>
                  <a:ext uri="{FF2B5EF4-FFF2-40B4-BE49-F238E27FC236}">
                    <a16:creationId xmlns:a16="http://schemas.microsoft.com/office/drawing/2014/main" xmlns="" id="{38276560-6A63-46D7-8A89-11BB699A8C84}"/>
                  </a:ext>
                </a:extLst>
              </p:cNvPr>
              <p:cNvSpPr>
                <a:spLocks noEditPoints="1"/>
              </p:cNvSpPr>
              <p:nvPr/>
            </p:nvSpPr>
            <p:spPr bwMode="auto">
              <a:xfrm flipH="1">
                <a:off x="920008" y="5544856"/>
                <a:ext cx="98654" cy="98654"/>
              </a:xfrm>
              <a:custGeom>
                <a:avLst/>
                <a:gdLst>
                  <a:gd name="T0" fmla="*/ 717 w 768"/>
                  <a:gd name="T1" fmla="*/ 0 h 768"/>
                  <a:gd name="T2" fmla="*/ 0 w 768"/>
                  <a:gd name="T3" fmla="*/ 717 h 768"/>
                  <a:gd name="T4" fmla="*/ 51 w 768"/>
                  <a:gd name="T5" fmla="*/ 768 h 768"/>
                  <a:gd name="T6" fmla="*/ 102 w 768"/>
                  <a:gd name="T7" fmla="*/ 717 h 768"/>
                  <a:gd name="T8" fmla="*/ 717 w 768"/>
                  <a:gd name="T9" fmla="*/ 102 h 768"/>
                  <a:gd name="T10" fmla="*/ 768 w 768"/>
                  <a:gd name="T11" fmla="*/ 51 h 768"/>
                  <a:gd name="T12" fmla="*/ 717 w 768"/>
                  <a:gd name="T13" fmla="*/ 0 h 768"/>
                  <a:gd name="T14" fmla="*/ 717 w 768"/>
                  <a:gd name="T15" fmla="*/ 0 h 768"/>
                  <a:gd name="T16" fmla="*/ 717 w 768"/>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8" h="768">
                    <a:moveTo>
                      <a:pt x="717" y="0"/>
                    </a:moveTo>
                    <a:cubicBezTo>
                      <a:pt x="321" y="0"/>
                      <a:pt x="0" y="321"/>
                      <a:pt x="0" y="717"/>
                    </a:cubicBezTo>
                    <a:cubicBezTo>
                      <a:pt x="0" y="745"/>
                      <a:pt x="23" y="768"/>
                      <a:pt x="51" y="768"/>
                    </a:cubicBezTo>
                    <a:cubicBezTo>
                      <a:pt x="79" y="768"/>
                      <a:pt x="102" y="745"/>
                      <a:pt x="102" y="717"/>
                    </a:cubicBezTo>
                    <a:cubicBezTo>
                      <a:pt x="102" y="377"/>
                      <a:pt x="377" y="102"/>
                      <a:pt x="717" y="102"/>
                    </a:cubicBezTo>
                    <a:cubicBezTo>
                      <a:pt x="745" y="102"/>
                      <a:pt x="768" y="79"/>
                      <a:pt x="768" y="51"/>
                    </a:cubicBezTo>
                    <a:cubicBezTo>
                      <a:pt x="768" y="23"/>
                      <a:pt x="745" y="0"/>
                      <a:pt x="717" y="0"/>
                    </a:cubicBezTo>
                    <a:close/>
                    <a:moveTo>
                      <a:pt x="717" y="0"/>
                    </a:moveTo>
                    <a:cubicBezTo>
                      <a:pt x="717" y="0"/>
                      <a:pt x="717" y="0"/>
                      <a:pt x="717" y="0"/>
                    </a:cubicBezTo>
                  </a:path>
                </a:pathLst>
              </a:custGeom>
              <a:gradFill>
                <a:gsLst>
                  <a:gs pos="0">
                    <a:srgbClr val="F2DEB5"/>
                  </a:gs>
                  <a:gs pos="45000">
                    <a:srgbClr val="CFB588"/>
                  </a:gs>
                  <a:gs pos="74000">
                    <a:srgbClr val="95734B"/>
                  </a:gs>
                  <a:gs pos="100000">
                    <a:srgbClr val="7A593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椭圆 15">
              <a:extLst>
                <a:ext uri="{FF2B5EF4-FFF2-40B4-BE49-F238E27FC236}">
                  <a16:creationId xmlns:a16="http://schemas.microsoft.com/office/drawing/2014/main" xmlns="" id="{3682B777-9BEC-4F59-A6F1-D5364C5D8B61}"/>
                </a:ext>
              </a:extLst>
            </p:cNvPr>
            <p:cNvSpPr/>
            <p:nvPr/>
          </p:nvSpPr>
          <p:spPr>
            <a:xfrm>
              <a:off x="5358000" y="1437677"/>
              <a:ext cx="1476000" cy="1476000"/>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846560F7-99ED-423D-8958-3A15B79FB07C}"/>
                </a:ext>
              </a:extLst>
            </p:cNvPr>
            <p:cNvSpPr txBox="1"/>
            <p:nvPr/>
          </p:nvSpPr>
          <p:spPr>
            <a:xfrm>
              <a:off x="7060565" y="1627120"/>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1" name="文本框 20">
              <a:extLst>
                <a:ext uri="{FF2B5EF4-FFF2-40B4-BE49-F238E27FC236}">
                  <a16:creationId xmlns:a16="http://schemas.microsoft.com/office/drawing/2014/main" xmlns="" id="{BA8E42DD-2A23-4D9F-847B-564D28155422}"/>
                </a:ext>
              </a:extLst>
            </p:cNvPr>
            <p:cNvSpPr txBox="1"/>
            <p:nvPr/>
          </p:nvSpPr>
          <p:spPr>
            <a:xfrm>
              <a:off x="7060565" y="1985294"/>
              <a:ext cx="285071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15" name="组合 14"/>
          <p:cNvGrpSpPr/>
          <p:nvPr/>
        </p:nvGrpSpPr>
        <p:grpSpPr>
          <a:xfrm>
            <a:off x="7063962" y="4413647"/>
            <a:ext cx="4500528" cy="1520621"/>
            <a:chOff x="7063962" y="4413647"/>
            <a:chExt cx="4500528" cy="1520621"/>
          </a:xfrm>
        </p:grpSpPr>
        <p:grpSp>
          <p:nvGrpSpPr>
            <p:cNvPr id="8" name="组合 7">
              <a:extLst>
                <a:ext uri="{FF2B5EF4-FFF2-40B4-BE49-F238E27FC236}">
                  <a16:creationId xmlns:a16="http://schemas.microsoft.com/office/drawing/2014/main" xmlns="" id="{D81376C5-82AD-480A-B000-D4EAD53179AD}"/>
                </a:ext>
              </a:extLst>
            </p:cNvPr>
            <p:cNvGrpSpPr/>
            <p:nvPr/>
          </p:nvGrpSpPr>
          <p:grpSpPr>
            <a:xfrm>
              <a:off x="7551876" y="4789705"/>
              <a:ext cx="524593" cy="767773"/>
              <a:chOff x="3738563" y="1588"/>
              <a:chExt cx="4714875" cy="6854825"/>
            </a:xfrm>
            <a:gradFill>
              <a:gsLst>
                <a:gs pos="0">
                  <a:srgbClr val="F2DEB5"/>
                </a:gs>
                <a:gs pos="45000">
                  <a:srgbClr val="CFB588"/>
                </a:gs>
                <a:gs pos="74000">
                  <a:srgbClr val="95734B"/>
                </a:gs>
                <a:gs pos="100000">
                  <a:srgbClr val="7A593C"/>
                </a:gs>
              </a:gsLst>
              <a:lin ang="5400000" scaled="1"/>
            </a:gradFill>
          </p:grpSpPr>
          <p:sp>
            <p:nvSpPr>
              <p:cNvPr id="9" name="Freeform 14">
                <a:extLst>
                  <a:ext uri="{FF2B5EF4-FFF2-40B4-BE49-F238E27FC236}">
                    <a16:creationId xmlns:a16="http://schemas.microsoft.com/office/drawing/2014/main" xmlns="" id="{2FA18C9F-FE46-42AB-8321-5D9F97701908}"/>
                  </a:ext>
                </a:extLst>
              </p:cNvPr>
              <p:cNvSpPr>
                <a:spLocks noEditPoints="1"/>
              </p:cNvSpPr>
              <p:nvPr/>
            </p:nvSpPr>
            <p:spPr bwMode="auto">
              <a:xfrm>
                <a:off x="3738563" y="1588"/>
                <a:ext cx="4714875" cy="6854825"/>
              </a:xfrm>
              <a:custGeom>
                <a:avLst/>
                <a:gdLst>
                  <a:gd name="T0" fmla="*/ 1126 w 2253"/>
                  <a:gd name="T1" fmla="*/ 0 h 3277"/>
                  <a:gd name="T2" fmla="*/ 0 w 2253"/>
                  <a:gd name="T3" fmla="*/ 1126 h 3277"/>
                  <a:gd name="T4" fmla="*/ 512 w 2253"/>
                  <a:gd name="T5" fmla="*/ 2360 h 3277"/>
                  <a:gd name="T6" fmla="*/ 1126 w 2253"/>
                  <a:gd name="T7" fmla="*/ 3277 h 3277"/>
                  <a:gd name="T8" fmla="*/ 1741 w 2253"/>
                  <a:gd name="T9" fmla="*/ 2363 h 3277"/>
                  <a:gd name="T10" fmla="*/ 2253 w 2253"/>
                  <a:gd name="T11" fmla="*/ 1126 h 3277"/>
                  <a:gd name="T12" fmla="*/ 1126 w 2253"/>
                  <a:gd name="T13" fmla="*/ 0 h 3277"/>
                  <a:gd name="T14" fmla="*/ 1392 w 2253"/>
                  <a:gd name="T15" fmla="*/ 2783 h 3277"/>
                  <a:gd name="T16" fmla="*/ 880 w 2253"/>
                  <a:gd name="T17" fmla="*/ 2847 h 3277"/>
                  <a:gd name="T18" fmla="*/ 818 w 2253"/>
                  <a:gd name="T19" fmla="*/ 2653 h 3277"/>
                  <a:gd name="T20" fmla="*/ 1452 w 2253"/>
                  <a:gd name="T21" fmla="*/ 2574 h 3277"/>
                  <a:gd name="T22" fmla="*/ 1434 w 2253"/>
                  <a:gd name="T23" fmla="*/ 2662 h 3277"/>
                  <a:gd name="T24" fmla="*/ 1392 w 2253"/>
                  <a:gd name="T25" fmla="*/ 2783 h 3277"/>
                  <a:gd name="T26" fmla="*/ 793 w 2253"/>
                  <a:gd name="T27" fmla="*/ 2551 h 3277"/>
                  <a:gd name="T28" fmla="*/ 729 w 2253"/>
                  <a:gd name="T29" fmla="*/ 2355 h 3277"/>
                  <a:gd name="T30" fmla="*/ 1525 w 2253"/>
                  <a:gd name="T31" fmla="*/ 2355 h 3277"/>
                  <a:gd name="T32" fmla="*/ 1489 w 2253"/>
                  <a:gd name="T33" fmla="*/ 2464 h 3277"/>
                  <a:gd name="T34" fmla="*/ 793 w 2253"/>
                  <a:gd name="T35" fmla="*/ 2551 h 3277"/>
                  <a:gd name="T36" fmla="*/ 1126 w 2253"/>
                  <a:gd name="T37" fmla="*/ 3072 h 3277"/>
                  <a:gd name="T38" fmla="*/ 922 w 2253"/>
                  <a:gd name="T39" fmla="*/ 2944 h 3277"/>
                  <a:gd name="T40" fmla="*/ 1356 w 2253"/>
                  <a:gd name="T41" fmla="*/ 2890 h 3277"/>
                  <a:gd name="T42" fmla="*/ 1126 w 2253"/>
                  <a:gd name="T43" fmla="*/ 3072 h 3277"/>
                  <a:gd name="T44" fmla="*/ 1605 w 2253"/>
                  <a:gd name="T45" fmla="*/ 2150 h 3277"/>
                  <a:gd name="T46" fmla="*/ 649 w 2253"/>
                  <a:gd name="T47" fmla="*/ 2150 h 3277"/>
                  <a:gd name="T48" fmla="*/ 476 w 2253"/>
                  <a:gd name="T49" fmla="*/ 1821 h 3277"/>
                  <a:gd name="T50" fmla="*/ 205 w 2253"/>
                  <a:gd name="T51" fmla="*/ 1126 h 3277"/>
                  <a:gd name="T52" fmla="*/ 1126 w 2253"/>
                  <a:gd name="T53" fmla="*/ 205 h 3277"/>
                  <a:gd name="T54" fmla="*/ 2048 w 2253"/>
                  <a:gd name="T55" fmla="*/ 1126 h 3277"/>
                  <a:gd name="T56" fmla="*/ 1776 w 2253"/>
                  <a:gd name="T57" fmla="*/ 1822 h 3277"/>
                  <a:gd name="T58" fmla="*/ 1605 w 2253"/>
                  <a:gd name="T59" fmla="*/ 2150 h 3277"/>
                  <a:gd name="T60" fmla="*/ 1605 w 2253"/>
                  <a:gd name="T61" fmla="*/ 2150 h 3277"/>
                  <a:gd name="T62" fmla="*/ 1605 w 2253"/>
                  <a:gd name="T63" fmla="*/ 2150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53" h="3277">
                    <a:moveTo>
                      <a:pt x="1126" y="0"/>
                    </a:moveTo>
                    <a:cubicBezTo>
                      <a:pt x="504" y="0"/>
                      <a:pt x="0" y="504"/>
                      <a:pt x="0" y="1126"/>
                    </a:cubicBezTo>
                    <a:cubicBezTo>
                      <a:pt x="0" y="1536"/>
                      <a:pt x="378" y="1976"/>
                      <a:pt x="512" y="2360"/>
                    </a:cubicBezTo>
                    <a:cubicBezTo>
                      <a:pt x="717" y="2934"/>
                      <a:pt x="697" y="3277"/>
                      <a:pt x="1126" y="3277"/>
                    </a:cubicBezTo>
                    <a:cubicBezTo>
                      <a:pt x="1555" y="3277"/>
                      <a:pt x="1536" y="2936"/>
                      <a:pt x="1741" y="2363"/>
                    </a:cubicBezTo>
                    <a:cubicBezTo>
                      <a:pt x="1876" y="1978"/>
                      <a:pt x="2253" y="1536"/>
                      <a:pt x="2253" y="1126"/>
                    </a:cubicBezTo>
                    <a:cubicBezTo>
                      <a:pt x="2253" y="504"/>
                      <a:pt x="1749" y="0"/>
                      <a:pt x="1126" y="0"/>
                    </a:cubicBezTo>
                    <a:close/>
                    <a:moveTo>
                      <a:pt x="1392" y="2783"/>
                    </a:moveTo>
                    <a:cubicBezTo>
                      <a:pt x="880" y="2847"/>
                      <a:pt x="880" y="2847"/>
                      <a:pt x="880" y="2847"/>
                    </a:cubicBezTo>
                    <a:cubicBezTo>
                      <a:pt x="861" y="2794"/>
                      <a:pt x="842" y="2733"/>
                      <a:pt x="818" y="2653"/>
                    </a:cubicBezTo>
                    <a:cubicBezTo>
                      <a:pt x="1452" y="2574"/>
                      <a:pt x="1452" y="2574"/>
                      <a:pt x="1452" y="2574"/>
                    </a:cubicBezTo>
                    <a:cubicBezTo>
                      <a:pt x="1434" y="2662"/>
                      <a:pt x="1434" y="2662"/>
                      <a:pt x="1434" y="2662"/>
                    </a:cubicBezTo>
                    <a:cubicBezTo>
                      <a:pt x="1415" y="2706"/>
                      <a:pt x="1403" y="2746"/>
                      <a:pt x="1392" y="2783"/>
                    </a:cubicBezTo>
                    <a:close/>
                    <a:moveTo>
                      <a:pt x="793" y="2551"/>
                    </a:moveTo>
                    <a:cubicBezTo>
                      <a:pt x="773" y="2489"/>
                      <a:pt x="752" y="2423"/>
                      <a:pt x="729" y="2355"/>
                    </a:cubicBezTo>
                    <a:cubicBezTo>
                      <a:pt x="1525" y="2355"/>
                      <a:pt x="1525" y="2355"/>
                      <a:pt x="1525" y="2355"/>
                    </a:cubicBezTo>
                    <a:cubicBezTo>
                      <a:pt x="1512" y="2392"/>
                      <a:pt x="1499" y="2429"/>
                      <a:pt x="1489" y="2464"/>
                    </a:cubicBezTo>
                    <a:lnTo>
                      <a:pt x="793" y="2551"/>
                    </a:lnTo>
                    <a:close/>
                    <a:moveTo>
                      <a:pt x="1126" y="3072"/>
                    </a:moveTo>
                    <a:cubicBezTo>
                      <a:pt x="1035" y="3089"/>
                      <a:pt x="946" y="3033"/>
                      <a:pt x="922" y="2944"/>
                    </a:cubicBezTo>
                    <a:cubicBezTo>
                      <a:pt x="1356" y="2890"/>
                      <a:pt x="1356" y="2890"/>
                      <a:pt x="1356" y="2890"/>
                    </a:cubicBezTo>
                    <a:cubicBezTo>
                      <a:pt x="1293" y="3059"/>
                      <a:pt x="1247" y="3072"/>
                      <a:pt x="1126" y="3072"/>
                    </a:cubicBezTo>
                    <a:close/>
                    <a:moveTo>
                      <a:pt x="1605" y="2150"/>
                    </a:moveTo>
                    <a:cubicBezTo>
                      <a:pt x="649" y="2150"/>
                      <a:pt x="649" y="2150"/>
                      <a:pt x="649" y="2150"/>
                    </a:cubicBezTo>
                    <a:cubicBezTo>
                      <a:pt x="598" y="2040"/>
                      <a:pt x="537" y="1929"/>
                      <a:pt x="476" y="1821"/>
                    </a:cubicBezTo>
                    <a:cubicBezTo>
                      <a:pt x="343" y="1582"/>
                      <a:pt x="205" y="1331"/>
                      <a:pt x="205" y="1126"/>
                    </a:cubicBezTo>
                    <a:cubicBezTo>
                      <a:pt x="205" y="617"/>
                      <a:pt x="617" y="205"/>
                      <a:pt x="1126" y="205"/>
                    </a:cubicBezTo>
                    <a:cubicBezTo>
                      <a:pt x="1635" y="205"/>
                      <a:pt x="2048" y="617"/>
                      <a:pt x="2048" y="1126"/>
                    </a:cubicBezTo>
                    <a:cubicBezTo>
                      <a:pt x="2048" y="1331"/>
                      <a:pt x="1910" y="1582"/>
                      <a:pt x="1776" y="1822"/>
                    </a:cubicBezTo>
                    <a:cubicBezTo>
                      <a:pt x="1716" y="1930"/>
                      <a:pt x="1656" y="2041"/>
                      <a:pt x="1605" y="2150"/>
                    </a:cubicBezTo>
                    <a:close/>
                    <a:moveTo>
                      <a:pt x="1605" y="2150"/>
                    </a:moveTo>
                    <a:cubicBezTo>
                      <a:pt x="1605" y="2150"/>
                      <a:pt x="1605" y="2150"/>
                      <a:pt x="1605" y="21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5">
                <a:extLst>
                  <a:ext uri="{FF2B5EF4-FFF2-40B4-BE49-F238E27FC236}">
                    <a16:creationId xmlns:a16="http://schemas.microsoft.com/office/drawing/2014/main" xmlns="" id="{54AA39C5-F6C8-48DD-A1BB-6DE8FE4D3F9A}"/>
                  </a:ext>
                </a:extLst>
              </p:cNvPr>
              <p:cNvSpPr>
                <a:spLocks noEditPoints="1"/>
              </p:cNvSpPr>
              <p:nvPr/>
            </p:nvSpPr>
            <p:spPr bwMode="auto">
              <a:xfrm>
                <a:off x="4810126" y="1073150"/>
                <a:ext cx="1393825" cy="1392238"/>
              </a:xfrm>
              <a:custGeom>
                <a:avLst/>
                <a:gdLst>
                  <a:gd name="T0" fmla="*/ 614 w 666"/>
                  <a:gd name="T1" fmla="*/ 0 h 666"/>
                  <a:gd name="T2" fmla="*/ 0 w 666"/>
                  <a:gd name="T3" fmla="*/ 614 h 666"/>
                  <a:gd name="T4" fmla="*/ 51 w 666"/>
                  <a:gd name="T5" fmla="*/ 666 h 666"/>
                  <a:gd name="T6" fmla="*/ 102 w 666"/>
                  <a:gd name="T7" fmla="*/ 614 h 666"/>
                  <a:gd name="T8" fmla="*/ 614 w 666"/>
                  <a:gd name="T9" fmla="*/ 102 h 666"/>
                  <a:gd name="T10" fmla="*/ 666 w 666"/>
                  <a:gd name="T11" fmla="*/ 51 h 666"/>
                  <a:gd name="T12" fmla="*/ 614 w 666"/>
                  <a:gd name="T13" fmla="*/ 0 h 666"/>
                  <a:gd name="T14" fmla="*/ 614 w 666"/>
                  <a:gd name="T15" fmla="*/ 0 h 666"/>
                  <a:gd name="T16" fmla="*/ 614 w 666"/>
                  <a:gd name="T17"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666">
                    <a:moveTo>
                      <a:pt x="614" y="0"/>
                    </a:moveTo>
                    <a:cubicBezTo>
                      <a:pt x="275" y="0"/>
                      <a:pt x="0" y="275"/>
                      <a:pt x="0" y="614"/>
                    </a:cubicBezTo>
                    <a:cubicBezTo>
                      <a:pt x="0" y="643"/>
                      <a:pt x="23" y="666"/>
                      <a:pt x="51" y="666"/>
                    </a:cubicBezTo>
                    <a:cubicBezTo>
                      <a:pt x="79" y="666"/>
                      <a:pt x="102" y="643"/>
                      <a:pt x="102" y="614"/>
                    </a:cubicBezTo>
                    <a:cubicBezTo>
                      <a:pt x="102" y="332"/>
                      <a:pt x="332" y="102"/>
                      <a:pt x="614" y="102"/>
                    </a:cubicBezTo>
                    <a:cubicBezTo>
                      <a:pt x="643" y="102"/>
                      <a:pt x="666" y="79"/>
                      <a:pt x="666" y="51"/>
                    </a:cubicBezTo>
                    <a:cubicBezTo>
                      <a:pt x="666" y="23"/>
                      <a:pt x="643" y="0"/>
                      <a:pt x="614" y="0"/>
                    </a:cubicBezTo>
                    <a:close/>
                    <a:moveTo>
                      <a:pt x="614" y="0"/>
                    </a:moveTo>
                    <a:cubicBezTo>
                      <a:pt x="614" y="0"/>
                      <a:pt x="614" y="0"/>
                      <a:pt x="6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椭圆 16">
              <a:extLst>
                <a:ext uri="{FF2B5EF4-FFF2-40B4-BE49-F238E27FC236}">
                  <a16:creationId xmlns:a16="http://schemas.microsoft.com/office/drawing/2014/main" xmlns="" id="{2E5D09C9-9BEE-4D60-8BA7-0EDC4C2EBFE3}"/>
                </a:ext>
              </a:extLst>
            </p:cNvPr>
            <p:cNvSpPr/>
            <p:nvPr/>
          </p:nvSpPr>
          <p:spPr>
            <a:xfrm>
              <a:off x="7063962" y="4413647"/>
              <a:ext cx="1476000" cy="1476000"/>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E582BEDD-A27E-466F-9702-15A9521192DB}"/>
                </a:ext>
              </a:extLst>
            </p:cNvPr>
            <p:cNvSpPr txBox="1"/>
            <p:nvPr/>
          </p:nvSpPr>
          <p:spPr>
            <a:xfrm>
              <a:off x="8713773" y="4686940"/>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3" name="文本框 22">
              <a:extLst>
                <a:ext uri="{FF2B5EF4-FFF2-40B4-BE49-F238E27FC236}">
                  <a16:creationId xmlns:a16="http://schemas.microsoft.com/office/drawing/2014/main" xmlns="" id="{9E1CCAAC-CAC4-4463-BD0C-8C26EA1A9140}"/>
                </a:ext>
              </a:extLst>
            </p:cNvPr>
            <p:cNvSpPr txBox="1"/>
            <p:nvPr/>
          </p:nvSpPr>
          <p:spPr>
            <a:xfrm>
              <a:off x="8713773" y="5045114"/>
              <a:ext cx="285071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14" name="组合 13"/>
          <p:cNvGrpSpPr/>
          <p:nvPr/>
        </p:nvGrpSpPr>
        <p:grpSpPr>
          <a:xfrm>
            <a:off x="664809" y="4413647"/>
            <a:ext cx="4462553" cy="1476000"/>
            <a:chOff x="664809" y="4413647"/>
            <a:chExt cx="4462553" cy="1476000"/>
          </a:xfrm>
        </p:grpSpPr>
        <p:sp>
          <p:nvSpPr>
            <p:cNvPr id="7" name="Freeform 10">
              <a:extLst>
                <a:ext uri="{FF2B5EF4-FFF2-40B4-BE49-F238E27FC236}">
                  <a16:creationId xmlns:a16="http://schemas.microsoft.com/office/drawing/2014/main" xmlns="" id="{21241ABD-3EF3-44E3-BC8B-EDBA7208F61A}"/>
                </a:ext>
              </a:extLst>
            </p:cNvPr>
            <p:cNvSpPr>
              <a:spLocks noEditPoints="1"/>
            </p:cNvSpPr>
            <p:nvPr/>
          </p:nvSpPr>
          <p:spPr bwMode="auto">
            <a:xfrm>
              <a:off x="4011331" y="4795561"/>
              <a:ext cx="712171" cy="712171"/>
            </a:xfrm>
            <a:custGeom>
              <a:avLst/>
              <a:gdLst>
                <a:gd name="T0" fmla="*/ 168 w 227"/>
                <a:gd name="T1" fmla="*/ 15 h 227"/>
                <a:gd name="T2" fmla="*/ 212 w 227"/>
                <a:gd name="T3" fmla="*/ 59 h 227"/>
                <a:gd name="T4" fmla="*/ 68 w 227"/>
                <a:gd name="T5" fmla="*/ 203 h 227"/>
                <a:gd name="T6" fmla="*/ 13 w 227"/>
                <a:gd name="T7" fmla="*/ 214 h 227"/>
                <a:gd name="T8" fmla="*/ 24 w 227"/>
                <a:gd name="T9" fmla="*/ 159 h 227"/>
                <a:gd name="T10" fmla="*/ 168 w 227"/>
                <a:gd name="T11" fmla="*/ 15 h 227"/>
                <a:gd name="T12" fmla="*/ 168 w 227"/>
                <a:gd name="T13" fmla="*/ 0 h 227"/>
                <a:gd name="T14" fmla="*/ 15 w 227"/>
                <a:gd name="T15" fmla="*/ 154 h 227"/>
                <a:gd name="T16" fmla="*/ 0 w 227"/>
                <a:gd name="T17" fmla="*/ 227 h 227"/>
                <a:gd name="T18" fmla="*/ 74 w 227"/>
                <a:gd name="T19" fmla="*/ 213 h 227"/>
                <a:gd name="T20" fmla="*/ 227 w 227"/>
                <a:gd name="T21" fmla="*/ 59 h 227"/>
                <a:gd name="T22" fmla="*/ 168 w 227"/>
                <a:gd name="T23" fmla="*/ 0 h 227"/>
                <a:gd name="T24" fmla="*/ 141 w 227"/>
                <a:gd name="T25" fmla="*/ 27 h 227"/>
                <a:gd name="T26" fmla="*/ 134 w 227"/>
                <a:gd name="T27" fmla="*/ 34 h 227"/>
                <a:gd name="T28" fmla="*/ 193 w 227"/>
                <a:gd name="T29" fmla="*/ 93 h 227"/>
                <a:gd name="T30" fmla="*/ 200 w 227"/>
                <a:gd name="T31" fmla="*/ 86 h 227"/>
                <a:gd name="T32" fmla="*/ 141 w 227"/>
                <a:gd name="T33" fmla="*/ 27 h 227"/>
                <a:gd name="T34" fmla="*/ 128 w 227"/>
                <a:gd name="T35" fmla="*/ 40 h 227"/>
                <a:gd name="T36" fmla="*/ 120 w 227"/>
                <a:gd name="T37" fmla="*/ 48 h 227"/>
                <a:gd name="T38" fmla="*/ 179 w 227"/>
                <a:gd name="T39" fmla="*/ 107 h 227"/>
                <a:gd name="T40" fmla="*/ 187 w 227"/>
                <a:gd name="T41" fmla="*/ 99 h 227"/>
                <a:gd name="T42" fmla="*/ 128 w 227"/>
                <a:gd name="T43" fmla="*/ 40 h 227"/>
                <a:gd name="T44" fmla="*/ 22 w 227"/>
                <a:gd name="T45" fmla="*/ 146 h 227"/>
                <a:gd name="T46" fmla="*/ 14 w 227"/>
                <a:gd name="T47" fmla="*/ 154 h 227"/>
                <a:gd name="T48" fmla="*/ 73 w 227"/>
                <a:gd name="T49" fmla="*/ 213 h 227"/>
                <a:gd name="T50" fmla="*/ 81 w 227"/>
                <a:gd name="T51" fmla="*/ 205 h 227"/>
                <a:gd name="T52" fmla="*/ 22 w 227"/>
                <a:gd name="T53" fmla="*/ 146 h 227"/>
                <a:gd name="T54" fmla="*/ 140 w 227"/>
                <a:gd name="T55" fmla="*/ 64 h 227"/>
                <a:gd name="T56" fmla="*/ 38 w 227"/>
                <a:gd name="T57" fmla="*/ 166 h 227"/>
                <a:gd name="T58" fmla="*/ 45 w 227"/>
                <a:gd name="T59" fmla="*/ 173 h 227"/>
                <a:gd name="T60" fmla="*/ 147 w 227"/>
                <a:gd name="T61" fmla="*/ 72 h 227"/>
                <a:gd name="T62" fmla="*/ 140 w 227"/>
                <a:gd name="T63" fmla="*/ 64 h 227"/>
                <a:gd name="T64" fmla="*/ 155 w 227"/>
                <a:gd name="T65" fmla="*/ 80 h 227"/>
                <a:gd name="T66" fmla="*/ 54 w 227"/>
                <a:gd name="T67" fmla="*/ 182 h 227"/>
                <a:gd name="T68" fmla="*/ 61 w 227"/>
                <a:gd name="T69" fmla="*/ 189 h 227"/>
                <a:gd name="T70" fmla="*/ 163 w 227"/>
                <a:gd name="T71" fmla="*/ 88 h 227"/>
                <a:gd name="T72" fmla="*/ 155 w 227"/>
                <a:gd name="T73" fmla="*/ 80 h 227"/>
                <a:gd name="T74" fmla="*/ 155 w 227"/>
                <a:gd name="T75" fmla="*/ 80 h 227"/>
                <a:gd name="T76" fmla="*/ 155 w 227"/>
                <a:gd name="T77" fmla="*/ 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227">
                  <a:moveTo>
                    <a:pt x="168" y="15"/>
                  </a:moveTo>
                  <a:lnTo>
                    <a:pt x="212" y="59"/>
                  </a:lnTo>
                  <a:lnTo>
                    <a:pt x="68" y="203"/>
                  </a:lnTo>
                  <a:lnTo>
                    <a:pt x="13" y="214"/>
                  </a:lnTo>
                  <a:lnTo>
                    <a:pt x="24" y="159"/>
                  </a:lnTo>
                  <a:lnTo>
                    <a:pt x="168" y="15"/>
                  </a:lnTo>
                  <a:close/>
                  <a:moveTo>
                    <a:pt x="168" y="0"/>
                  </a:moveTo>
                  <a:lnTo>
                    <a:pt x="15" y="154"/>
                  </a:lnTo>
                  <a:lnTo>
                    <a:pt x="0" y="227"/>
                  </a:lnTo>
                  <a:lnTo>
                    <a:pt x="74" y="213"/>
                  </a:lnTo>
                  <a:lnTo>
                    <a:pt x="227" y="59"/>
                  </a:lnTo>
                  <a:lnTo>
                    <a:pt x="168" y="0"/>
                  </a:lnTo>
                  <a:close/>
                  <a:moveTo>
                    <a:pt x="141" y="27"/>
                  </a:moveTo>
                  <a:lnTo>
                    <a:pt x="134" y="34"/>
                  </a:lnTo>
                  <a:lnTo>
                    <a:pt x="193" y="93"/>
                  </a:lnTo>
                  <a:lnTo>
                    <a:pt x="200" y="86"/>
                  </a:lnTo>
                  <a:lnTo>
                    <a:pt x="141" y="27"/>
                  </a:lnTo>
                  <a:close/>
                  <a:moveTo>
                    <a:pt x="128" y="40"/>
                  </a:moveTo>
                  <a:lnTo>
                    <a:pt x="120" y="48"/>
                  </a:lnTo>
                  <a:lnTo>
                    <a:pt x="179" y="107"/>
                  </a:lnTo>
                  <a:lnTo>
                    <a:pt x="187" y="99"/>
                  </a:lnTo>
                  <a:lnTo>
                    <a:pt x="128" y="40"/>
                  </a:lnTo>
                  <a:close/>
                  <a:moveTo>
                    <a:pt x="22" y="146"/>
                  </a:moveTo>
                  <a:lnTo>
                    <a:pt x="14" y="154"/>
                  </a:lnTo>
                  <a:lnTo>
                    <a:pt x="73" y="213"/>
                  </a:lnTo>
                  <a:lnTo>
                    <a:pt x="81" y="205"/>
                  </a:lnTo>
                  <a:lnTo>
                    <a:pt x="22" y="146"/>
                  </a:lnTo>
                  <a:close/>
                  <a:moveTo>
                    <a:pt x="140" y="64"/>
                  </a:moveTo>
                  <a:lnTo>
                    <a:pt x="38" y="166"/>
                  </a:lnTo>
                  <a:lnTo>
                    <a:pt x="45" y="173"/>
                  </a:lnTo>
                  <a:lnTo>
                    <a:pt x="147" y="72"/>
                  </a:lnTo>
                  <a:lnTo>
                    <a:pt x="140" y="64"/>
                  </a:lnTo>
                  <a:close/>
                  <a:moveTo>
                    <a:pt x="155" y="80"/>
                  </a:moveTo>
                  <a:lnTo>
                    <a:pt x="54" y="182"/>
                  </a:lnTo>
                  <a:lnTo>
                    <a:pt x="61" y="189"/>
                  </a:lnTo>
                  <a:lnTo>
                    <a:pt x="163" y="88"/>
                  </a:lnTo>
                  <a:lnTo>
                    <a:pt x="155" y="80"/>
                  </a:lnTo>
                  <a:close/>
                  <a:moveTo>
                    <a:pt x="155" y="80"/>
                  </a:moveTo>
                  <a:lnTo>
                    <a:pt x="155" y="80"/>
                  </a:lnTo>
                  <a:close/>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椭圆 17">
              <a:extLst>
                <a:ext uri="{FF2B5EF4-FFF2-40B4-BE49-F238E27FC236}">
                  <a16:creationId xmlns:a16="http://schemas.microsoft.com/office/drawing/2014/main" xmlns="" id="{39EDEC1C-6E23-47AE-81FC-3A42BF24A7DF}"/>
                </a:ext>
              </a:extLst>
            </p:cNvPr>
            <p:cNvSpPr/>
            <p:nvPr/>
          </p:nvSpPr>
          <p:spPr>
            <a:xfrm>
              <a:off x="3651362" y="4413647"/>
              <a:ext cx="1476000" cy="1476000"/>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12E73A8D-47B3-4D98-83AC-A310A096BCA7}"/>
                </a:ext>
              </a:extLst>
            </p:cNvPr>
            <p:cNvSpPr txBox="1"/>
            <p:nvPr/>
          </p:nvSpPr>
          <p:spPr>
            <a:xfrm>
              <a:off x="1067526" y="4548554"/>
              <a:ext cx="2448000" cy="400110"/>
            </a:xfrm>
            <a:prstGeom prst="rect">
              <a:avLst/>
            </a:prstGeom>
            <a:noFill/>
          </p:spPr>
          <p:txBody>
            <a:bodyPr wrap="square" rtlCol="0">
              <a:spAutoFit/>
            </a:bodyPr>
            <a:lstStyle/>
            <a:p>
              <a:pPr algn="r"/>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5" name="文本框 24">
              <a:extLst>
                <a:ext uri="{FF2B5EF4-FFF2-40B4-BE49-F238E27FC236}">
                  <a16:creationId xmlns:a16="http://schemas.microsoft.com/office/drawing/2014/main" xmlns="" id="{9C44D362-3456-4009-9851-8E6CC88ED1DC}"/>
                </a:ext>
              </a:extLst>
            </p:cNvPr>
            <p:cNvSpPr txBox="1"/>
            <p:nvPr/>
          </p:nvSpPr>
          <p:spPr>
            <a:xfrm>
              <a:off x="664809" y="4906728"/>
              <a:ext cx="2850717" cy="889154"/>
            </a:xfrm>
            <a:prstGeom prst="rect">
              <a:avLst/>
            </a:prstGeom>
            <a:noFill/>
          </p:spPr>
          <p:txBody>
            <a:bodyPr wrap="square" rtlCol="0">
              <a:spAutoFit/>
            </a:bodyPr>
            <a:lstStyle/>
            <a:p>
              <a:pPr algn="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sp>
        <p:nvSpPr>
          <p:cNvPr id="26" name="椭圆 25">
            <a:extLst>
              <a:ext uri="{FF2B5EF4-FFF2-40B4-BE49-F238E27FC236}">
                <a16:creationId xmlns:a16="http://schemas.microsoft.com/office/drawing/2014/main" xmlns="" id="{27608B8E-C2E8-4CE3-B463-D41834B58766}"/>
              </a:ext>
            </a:extLst>
          </p:cNvPr>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0454E4D9-F3D9-42A4-B1AD-ADCC00AAFC96}"/>
              </a:ext>
            </a:extLst>
          </p:cNvPr>
          <p:cNvGrpSpPr/>
          <p:nvPr/>
        </p:nvGrpSpPr>
        <p:grpSpPr>
          <a:xfrm>
            <a:off x="11711182" y="422437"/>
            <a:ext cx="180000" cy="144000"/>
            <a:chOff x="11756152" y="417225"/>
            <a:chExt cx="180000" cy="144000"/>
          </a:xfrm>
        </p:grpSpPr>
        <p:cxnSp>
          <p:nvCxnSpPr>
            <p:cNvPr id="28" name="直接连接符 27">
              <a:extLst>
                <a:ext uri="{FF2B5EF4-FFF2-40B4-BE49-F238E27FC236}">
                  <a16:creationId xmlns:a16="http://schemas.microsoft.com/office/drawing/2014/main" xmlns="" id="{17C25CBD-AD18-449A-9A14-38A676D613F7}"/>
                </a:ext>
              </a:extLst>
            </p:cNvPr>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a:extLst>
                <a:ext uri="{FF2B5EF4-FFF2-40B4-BE49-F238E27FC236}">
                  <a16:creationId xmlns:a16="http://schemas.microsoft.com/office/drawing/2014/main" xmlns="" id="{6E82F2EF-E7D6-4B40-83A6-6378B96EC76E}"/>
                </a:ext>
              </a:extLst>
            </p:cNvPr>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a:extLst>
                <a:ext uri="{FF2B5EF4-FFF2-40B4-BE49-F238E27FC236}">
                  <a16:creationId xmlns:a16="http://schemas.microsoft.com/office/drawing/2014/main" xmlns="" id="{877DDB8E-ABF6-4770-A502-B7194ABAA868}"/>
                </a:ext>
              </a:extLst>
            </p:cNvPr>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项目计划</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PLAN</a:t>
            </a:r>
          </a:p>
        </p:txBody>
      </p:sp>
    </p:spTree>
    <p:extLst>
      <p:ext uri="{BB962C8B-B14F-4D97-AF65-F5344CB8AC3E}">
        <p14:creationId xmlns:p14="http://schemas.microsoft.com/office/powerpoint/2010/main" val="30456181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47" presetClass="entr" presetSubtype="0" fill="hold" nodeType="afterEffect">
                                  <p:stCondLst>
                                    <p:cond delay="2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25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anim calcmode="lin" valueType="num">
                                      <p:cBhvr>
                                        <p:cTn id="20" dur="750" fill="hold"/>
                                        <p:tgtEl>
                                          <p:spTgt spid="14"/>
                                        </p:tgtEl>
                                        <p:attrNameLst>
                                          <p:attrName>ppt_x</p:attrName>
                                        </p:attrNameLst>
                                      </p:cBhvr>
                                      <p:tavLst>
                                        <p:tav tm="0">
                                          <p:val>
                                            <p:strVal val="#ppt_x"/>
                                          </p:val>
                                        </p:tav>
                                        <p:tav tm="100000">
                                          <p:val>
                                            <p:strVal val="#ppt_x"/>
                                          </p:val>
                                        </p:tav>
                                      </p:tavLst>
                                    </p:anim>
                                    <p:anim calcmode="lin" valueType="num">
                                      <p:cBhvr>
                                        <p:cTn id="21" dur="75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42" presetClass="entr" presetSubtype="0" fill="hold" nodeType="afterEffect">
                                  <p:stCondLst>
                                    <p:cond delay="25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750"/>
                                        <p:tgtEl>
                                          <p:spTgt spid="15"/>
                                        </p:tgtEl>
                                      </p:cBhvr>
                                    </p:animEffect>
                                    <p:anim calcmode="lin" valueType="num">
                                      <p:cBhvr>
                                        <p:cTn id="26" dur="750" fill="hold"/>
                                        <p:tgtEl>
                                          <p:spTgt spid="15"/>
                                        </p:tgtEl>
                                        <p:attrNameLst>
                                          <p:attrName>ppt_x</p:attrName>
                                        </p:attrNameLst>
                                      </p:cBhvr>
                                      <p:tavLst>
                                        <p:tav tm="0">
                                          <p:val>
                                            <p:strVal val="#ppt_x"/>
                                          </p:val>
                                        </p:tav>
                                        <p:tav tm="100000">
                                          <p:val>
                                            <p:strVal val="#ppt_x"/>
                                          </p:val>
                                        </p:tav>
                                      </p:tavLst>
                                    </p:anim>
                                    <p:anim calcmode="lin" valueType="num">
                                      <p:cBhvr>
                                        <p:cTn id="27"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2781" y="158596"/>
            <a:ext cx="2145773" cy="584775"/>
          </a:xfrm>
          <a:prstGeom prst="rect">
            <a:avLst/>
          </a:prstGeom>
          <a:noFill/>
        </p:spPr>
        <p:txBody>
          <a:bodyPr wrap="square" rtlCol="0">
            <a:spAutoFit/>
          </a:bodyPr>
          <a:lstStyle/>
          <a:p>
            <a:r>
              <a:rPr lang="en-US" altLang="zh-CN" sz="3200" dirty="0">
                <a:gradFill flip="none" rotWithShape="1">
                  <a:gsLst>
                    <a:gs pos="0">
                      <a:srgbClr val="F8E4BC"/>
                    </a:gs>
                    <a:gs pos="66000">
                      <a:srgbClr val="A38154"/>
                    </a:gs>
                    <a:gs pos="33000">
                      <a:srgbClr val="CCB184"/>
                    </a:gs>
                    <a:gs pos="100000">
                      <a:srgbClr val="79583B"/>
                    </a:gs>
                  </a:gsLst>
                  <a:lin ang="5400000" scaled="1"/>
                  <a:tileRect/>
                </a:gradFill>
              </a:rPr>
              <a:t>Contents</a:t>
            </a:r>
            <a:endParaRPr lang="zh-CN" altLang="en-US" sz="3200" dirty="0">
              <a:gradFill flip="none" rotWithShape="1">
                <a:gsLst>
                  <a:gs pos="0">
                    <a:srgbClr val="F8E4BC"/>
                  </a:gs>
                  <a:gs pos="66000">
                    <a:srgbClr val="A38154"/>
                  </a:gs>
                  <a:gs pos="33000">
                    <a:srgbClr val="CCB184"/>
                  </a:gs>
                  <a:gs pos="100000">
                    <a:srgbClr val="79583B"/>
                  </a:gs>
                </a:gsLst>
                <a:lin ang="5400000" scaled="1"/>
                <a:tileRect/>
              </a:gradFill>
            </a:endParaRPr>
          </a:p>
        </p:txBody>
      </p:sp>
      <p:grpSp>
        <p:nvGrpSpPr>
          <p:cNvPr id="2" name="组合 1"/>
          <p:cNvGrpSpPr/>
          <p:nvPr/>
        </p:nvGrpSpPr>
        <p:grpSpPr>
          <a:xfrm>
            <a:off x="1369006" y="2479963"/>
            <a:ext cx="1562442" cy="1499956"/>
            <a:chOff x="1369006" y="2479963"/>
            <a:chExt cx="1562442" cy="1499956"/>
          </a:xfrm>
        </p:grpSpPr>
        <p:sp>
          <p:nvSpPr>
            <p:cNvPr id="11" name="任意多边形 10"/>
            <p:cNvSpPr/>
            <p:nvPr/>
          </p:nvSpPr>
          <p:spPr>
            <a:xfrm>
              <a:off x="1369006" y="2479963"/>
              <a:ext cx="226432" cy="1499956"/>
            </a:xfrm>
            <a:custGeom>
              <a:avLst/>
              <a:gdLst/>
              <a:ahLst/>
              <a:cxnLst/>
              <a:rect l="l" t="t" r="r" b="b"/>
              <a:pathLst>
                <a:path w="420388" h="1953931">
                  <a:moveTo>
                    <a:pt x="0" y="0"/>
                  </a:moveTo>
                  <a:lnTo>
                    <a:pt x="420388" y="0"/>
                  </a:lnTo>
                  <a:lnTo>
                    <a:pt x="420388" y="142870"/>
                  </a:lnTo>
                  <a:lnTo>
                    <a:pt x="176789" y="142870"/>
                  </a:lnTo>
                  <a:lnTo>
                    <a:pt x="176789" y="1812089"/>
                  </a:lnTo>
                  <a:lnTo>
                    <a:pt x="420388" y="1812089"/>
                  </a:lnTo>
                  <a:lnTo>
                    <a:pt x="420388" y="1953931"/>
                  </a:lnTo>
                  <a:lnTo>
                    <a:pt x="0" y="1953931"/>
                  </a:lnTo>
                  <a:close/>
                </a:path>
              </a:pathLst>
            </a:custGeom>
            <a:solidFill>
              <a:srgbClr val="957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5734B"/>
                </a:solidFill>
              </a:endParaRPr>
            </a:p>
          </p:txBody>
        </p:sp>
        <p:sp>
          <p:nvSpPr>
            <p:cNvPr id="13" name="任意多边形 12"/>
            <p:cNvSpPr/>
            <p:nvPr/>
          </p:nvSpPr>
          <p:spPr>
            <a:xfrm>
              <a:off x="2704464" y="2479963"/>
              <a:ext cx="226984" cy="1499956"/>
            </a:xfrm>
            <a:custGeom>
              <a:avLst/>
              <a:gdLst/>
              <a:ahLst/>
              <a:cxnLst/>
              <a:rect l="l" t="t" r="r" b="b"/>
              <a:pathLst>
                <a:path w="421416" h="1953932">
                  <a:moveTo>
                    <a:pt x="0" y="0"/>
                  </a:moveTo>
                  <a:lnTo>
                    <a:pt x="421416" y="0"/>
                  </a:lnTo>
                  <a:lnTo>
                    <a:pt x="421416" y="1953932"/>
                  </a:lnTo>
                  <a:lnTo>
                    <a:pt x="0" y="1953932"/>
                  </a:lnTo>
                  <a:lnTo>
                    <a:pt x="0" y="1812090"/>
                  </a:lnTo>
                  <a:lnTo>
                    <a:pt x="244627" y="1812090"/>
                  </a:lnTo>
                  <a:lnTo>
                    <a:pt x="244627" y="142871"/>
                  </a:lnTo>
                  <a:lnTo>
                    <a:pt x="0" y="142871"/>
                  </a:lnTo>
                  <a:close/>
                </a:path>
              </a:pathLst>
            </a:custGeom>
            <a:solidFill>
              <a:srgbClr val="F2DE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466414" y="2202070"/>
            <a:ext cx="1367074" cy="2015936"/>
          </a:xfrm>
          <a:prstGeom prst="rect">
            <a:avLst/>
          </a:prstGeom>
          <a:noFill/>
        </p:spPr>
        <p:txBody>
          <a:bodyPr wrap="square" rtlCol="0">
            <a:spAutoFit/>
          </a:bodyPr>
          <a:lstStyle/>
          <a:p>
            <a:pPr algn="ctr"/>
            <a:r>
              <a:rPr lang="en-US" altLang="zh-CN" sz="12500" dirty="0">
                <a:solidFill>
                  <a:srgbClr val="CFB588"/>
                </a:solidFill>
                <a:latin typeface="华文细黑" panose="02010600040101010101" pitchFamily="2" charset="-122"/>
                <a:ea typeface="华文细黑" panose="02010600040101010101" pitchFamily="2" charset="-122"/>
              </a:rPr>
              <a:t>3</a:t>
            </a:r>
          </a:p>
        </p:txBody>
      </p:sp>
      <p:sp>
        <p:nvSpPr>
          <p:cNvPr id="16" name="文本框 15"/>
          <p:cNvSpPr txBox="1"/>
          <p:nvPr/>
        </p:nvSpPr>
        <p:spPr>
          <a:xfrm>
            <a:off x="3379328" y="2344751"/>
            <a:ext cx="5556427" cy="861774"/>
          </a:xfrm>
          <a:prstGeom prst="rect">
            <a:avLst/>
          </a:prstGeom>
          <a:noFill/>
        </p:spPr>
        <p:txBody>
          <a:bodyPr wrap="square" rtlCol="0">
            <a:spAutoFit/>
          </a:bodyPr>
          <a:lstStyle/>
          <a:p>
            <a:r>
              <a:rPr lang="zh-CN" altLang="en-US" sz="5000" spc="3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17" name="文本框 16"/>
          <p:cNvSpPr txBox="1"/>
          <p:nvPr/>
        </p:nvSpPr>
        <p:spPr>
          <a:xfrm>
            <a:off x="3411272" y="3125731"/>
            <a:ext cx="4613054"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dist"/>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MARKET ANALYSIS</a:t>
            </a:r>
          </a:p>
        </p:txBody>
      </p:sp>
      <p:sp>
        <p:nvSpPr>
          <p:cNvPr id="18" name="文本框 17"/>
          <p:cNvSpPr txBox="1"/>
          <p:nvPr/>
        </p:nvSpPr>
        <p:spPr>
          <a:xfrm>
            <a:off x="3411271" y="3552544"/>
            <a:ext cx="5776271" cy="461665"/>
          </a:xfrm>
          <a:prstGeom prst="rect">
            <a:avLst/>
          </a:prstGeom>
          <a:noFill/>
        </p:spPr>
        <p:txBody>
          <a:bodyPr wrap="square" rtlCol="0">
            <a:spAutoFit/>
          </a:bodyPr>
          <a:lstStyle/>
          <a:p>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
        <p:nvSpPr>
          <p:cNvPr id="20" name="燕尾形 19"/>
          <p:cNvSpPr/>
          <p:nvPr/>
        </p:nvSpPr>
        <p:spPr>
          <a:xfrm rot="5400000">
            <a:off x="5968342" y="6423523"/>
            <a:ext cx="263856" cy="371442"/>
          </a:xfrm>
          <a:prstGeom prst="chevron">
            <a:avLst>
              <a:gd name="adj" fmla="val 66612"/>
            </a:avLst>
          </a:prstGeom>
          <a:gradFill>
            <a:gsLst>
              <a:gs pos="7000">
                <a:srgbClr val="F8E4BC"/>
              </a:gs>
              <a:gs pos="75000">
                <a:srgbClr val="A38154"/>
              </a:gs>
              <a:gs pos="48000">
                <a:srgbClr val="CCB184"/>
              </a:gs>
              <a:gs pos="100000">
                <a:srgbClr val="79583B"/>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文本框 21">
            <a:extLst>
              <a:ext uri="{FF2B5EF4-FFF2-40B4-BE49-F238E27FC236}">
                <a16:creationId xmlns:a16="http://schemas.microsoft.com/office/drawing/2014/main" xmlns="" id="{0A0B86C8-EB9C-4852-89B6-75865EA47818}"/>
              </a:ext>
            </a:extLst>
          </p:cNvPr>
          <p:cNvSpPr txBox="1"/>
          <p:nvPr/>
        </p:nvSpPr>
        <p:spPr>
          <a:xfrm>
            <a:off x="10160029"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投资回报</a:t>
            </a:r>
          </a:p>
        </p:txBody>
      </p:sp>
      <p:sp>
        <p:nvSpPr>
          <p:cNvPr id="23" name="文本框 22">
            <a:extLst>
              <a:ext uri="{FF2B5EF4-FFF2-40B4-BE49-F238E27FC236}">
                <a16:creationId xmlns:a16="http://schemas.microsoft.com/office/drawing/2014/main" xmlns="" id="{64560A4B-C056-4D29-A936-C363461D3E0E}"/>
              </a:ext>
            </a:extLst>
          </p:cNvPr>
          <p:cNvSpPr txBox="1"/>
          <p:nvPr/>
        </p:nvSpPr>
        <p:spPr>
          <a:xfrm>
            <a:off x="3977396"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项目简介</a:t>
            </a:r>
          </a:p>
        </p:txBody>
      </p:sp>
      <p:sp>
        <p:nvSpPr>
          <p:cNvPr id="15" name="文本框 14">
            <a:extLst>
              <a:ext uri="{FF2B5EF4-FFF2-40B4-BE49-F238E27FC236}">
                <a16:creationId xmlns:a16="http://schemas.microsoft.com/office/drawing/2014/main" xmlns="" id="{573390EF-E410-4893-BDF4-65A26F97FF63}"/>
              </a:ext>
            </a:extLst>
          </p:cNvPr>
          <p:cNvSpPr txBox="1"/>
          <p:nvPr/>
        </p:nvSpPr>
        <p:spPr>
          <a:xfrm>
            <a:off x="6038274"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项目计划</a:t>
            </a:r>
          </a:p>
        </p:txBody>
      </p:sp>
      <p:sp>
        <p:nvSpPr>
          <p:cNvPr id="19" name="文本框 18">
            <a:extLst>
              <a:ext uri="{FF2B5EF4-FFF2-40B4-BE49-F238E27FC236}">
                <a16:creationId xmlns:a16="http://schemas.microsoft.com/office/drawing/2014/main" xmlns="" id="{4D0062B8-198B-483F-BB98-C627174D7968}"/>
              </a:ext>
            </a:extLst>
          </p:cNvPr>
          <p:cNvSpPr txBox="1"/>
          <p:nvPr/>
        </p:nvSpPr>
        <p:spPr>
          <a:xfrm>
            <a:off x="8099152" y="289400"/>
            <a:ext cx="2016000" cy="323165"/>
          </a:xfrm>
          <a:prstGeom prst="rect">
            <a:avLst/>
          </a:prstGeom>
          <a:noFill/>
        </p:spPr>
        <p:txBody>
          <a:bodyPr wrap="square" rtlCol="0">
            <a:spAutoFit/>
          </a:bodyPr>
          <a:lstStyle>
            <a:defPPr>
              <a:defRPr lang="zh-CN"/>
            </a:defPPr>
            <a:lvl1pPr>
              <a:defRPr sz="1500">
                <a:gradFill flip="none" rotWithShape="1">
                  <a:gsLst>
                    <a:gs pos="21000">
                      <a:srgbClr val="F8E4BC"/>
                    </a:gs>
                    <a:gs pos="77000">
                      <a:srgbClr val="A38154"/>
                    </a:gs>
                    <a:gs pos="47000">
                      <a:srgbClr val="CCB184"/>
                    </a:gs>
                    <a:gs pos="100000">
                      <a:srgbClr val="79583B"/>
                    </a:gs>
                  </a:gsLst>
                  <a:lin ang="10800000" scaled="1"/>
                  <a:tileRect/>
                </a:gradFill>
                <a:latin typeface="微软雅黑" panose="020B0503020204020204" pitchFamily="34" charset="-122"/>
                <a:ea typeface="微软雅黑" panose="020B0503020204020204" pitchFamily="34" charset="-122"/>
              </a:defRPr>
            </a:lvl1pPr>
          </a:lstStyle>
          <a:p>
            <a:r>
              <a:rPr lang="zh-CN" altLang="en-US" dirty="0">
                <a:latin typeface="印品黑体" panose="00000500000000000000" pitchFamily="2" charset="-122"/>
                <a:ea typeface="印品黑体" panose="00000500000000000000" pitchFamily="2" charset="-122"/>
              </a:rPr>
              <a:t>市场分析</a:t>
            </a:r>
          </a:p>
        </p:txBody>
      </p:sp>
    </p:spTree>
    <p:extLst>
      <p:ext uri="{BB962C8B-B14F-4D97-AF65-F5344CB8AC3E}">
        <p14:creationId xmlns:p14="http://schemas.microsoft.com/office/powerpoint/2010/main" val="392803162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1000"/>
                                        <p:tgtEl>
                                          <p:spTgt spid="14"/>
                                        </p:tgtEl>
                                      </p:cBhvr>
                                    </p:animEffect>
                                  </p:childTnLst>
                                </p:cTn>
                              </p:par>
                            </p:childTnLst>
                          </p:cTn>
                        </p:par>
                        <p:par>
                          <p:cTn id="11" fill="hold">
                            <p:stCondLst>
                              <p:cond delay="1000"/>
                            </p:stCondLst>
                            <p:childTnLst>
                              <p:par>
                                <p:cTn id="12" presetID="42" presetClass="entr" presetSubtype="0" fill="hold" grpId="0" nodeType="afterEffect">
                                  <p:stCondLst>
                                    <p:cond delay="25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par>
                          <p:cTn id="17" fill="hold">
                            <p:stCondLst>
                              <p:cond delay="225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000"/>
                                        <p:tgtEl>
                                          <p:spTgt spid="17"/>
                                        </p:tgtEl>
                                      </p:cBhvr>
                                    </p:animEffect>
                                  </p:childTnLst>
                                </p:cTn>
                              </p:par>
                            </p:childTnLst>
                          </p:cTn>
                        </p:par>
                        <p:par>
                          <p:cTn id="21" fill="hold">
                            <p:stCondLst>
                              <p:cond delay="3250"/>
                            </p:stCondLst>
                            <p:childTnLst>
                              <p:par>
                                <p:cTn id="22" presetID="10" presetClass="entr" presetSubtype="0" fill="hold" grpId="0" nodeType="afterEffect">
                                  <p:stCondLst>
                                    <p:cond delay="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4000"/>
                            </p:stCondLst>
                            <p:childTnLst>
                              <p:par>
                                <p:cTn id="26" presetID="47" presetClass="entr" presetSubtype="0" fill="hold" grpId="0" nodeType="afterEffect">
                                  <p:stCondLst>
                                    <p:cond delay="25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anim calcmode="lin" valueType="num">
                                      <p:cBhvr>
                                        <p:cTn id="29" dur="500" fill="hold"/>
                                        <p:tgtEl>
                                          <p:spTgt spid="20"/>
                                        </p:tgtEl>
                                        <p:attrNameLst>
                                          <p:attrName>ppt_x</p:attrName>
                                        </p:attrNameLst>
                                      </p:cBhvr>
                                      <p:tavLst>
                                        <p:tav tm="0">
                                          <p:val>
                                            <p:strVal val="#ppt_x"/>
                                          </p:val>
                                        </p:tav>
                                        <p:tav tm="100000">
                                          <p:val>
                                            <p:strVal val="#ppt_x"/>
                                          </p:val>
                                        </p:tav>
                                      </p:tavLst>
                                    </p:anim>
                                    <p:anim calcmode="lin" valueType="num">
                                      <p:cBhvr>
                                        <p:cTn id="30"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27608B8E-C2E8-4CE3-B463-D41834B58766}"/>
              </a:ext>
            </a:extLst>
          </p:cNvPr>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0454E4D9-F3D9-42A4-B1AD-ADCC00AAFC96}"/>
              </a:ext>
            </a:extLst>
          </p:cNvPr>
          <p:cNvGrpSpPr/>
          <p:nvPr/>
        </p:nvGrpSpPr>
        <p:grpSpPr>
          <a:xfrm>
            <a:off x="11711182" y="422437"/>
            <a:ext cx="180000" cy="144000"/>
            <a:chOff x="11756152" y="417225"/>
            <a:chExt cx="180000" cy="144000"/>
          </a:xfrm>
        </p:grpSpPr>
        <p:cxnSp>
          <p:nvCxnSpPr>
            <p:cNvPr id="28" name="直接连接符 27">
              <a:extLst>
                <a:ext uri="{FF2B5EF4-FFF2-40B4-BE49-F238E27FC236}">
                  <a16:creationId xmlns:a16="http://schemas.microsoft.com/office/drawing/2014/main" xmlns="" id="{17C25CBD-AD18-449A-9A14-38A676D613F7}"/>
                </a:ext>
              </a:extLst>
            </p:cNvPr>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a:extLst>
                <a:ext uri="{FF2B5EF4-FFF2-40B4-BE49-F238E27FC236}">
                  <a16:creationId xmlns:a16="http://schemas.microsoft.com/office/drawing/2014/main" xmlns="" id="{6E82F2EF-E7D6-4B40-83A6-6378B96EC76E}"/>
                </a:ext>
              </a:extLst>
            </p:cNvPr>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a:extLst>
                <a:ext uri="{FF2B5EF4-FFF2-40B4-BE49-F238E27FC236}">
                  <a16:creationId xmlns:a16="http://schemas.microsoft.com/office/drawing/2014/main" xmlns="" id="{877DDB8E-ABF6-4770-A502-B7194ABAA868}"/>
                </a:ext>
              </a:extLst>
            </p:cNvPr>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MARKET ANALYSIS</a:t>
            </a:r>
          </a:p>
        </p:txBody>
      </p:sp>
      <p:pic>
        <p:nvPicPr>
          <p:cNvPr id="14" name="图片 13">
            <a:extLst>
              <a:ext uri="{FF2B5EF4-FFF2-40B4-BE49-F238E27FC236}">
                <a16:creationId xmlns:a16="http://schemas.microsoft.com/office/drawing/2014/main" xmlns="" id="{A3859EC8-1A47-4B58-8661-CA86E08378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753" y="1260930"/>
            <a:ext cx="10934494" cy="3187703"/>
          </a:xfrm>
          <a:prstGeom prst="rect">
            <a:avLst/>
          </a:prstGeom>
        </p:spPr>
      </p:pic>
      <p:sp>
        <p:nvSpPr>
          <p:cNvPr id="15" name="矩形 14">
            <a:extLst>
              <a:ext uri="{FF2B5EF4-FFF2-40B4-BE49-F238E27FC236}">
                <a16:creationId xmlns:a16="http://schemas.microsoft.com/office/drawing/2014/main" xmlns="" id="{60744BCF-D047-4ED0-9367-CCD8CDC8B3A1}"/>
              </a:ext>
            </a:extLst>
          </p:cNvPr>
          <p:cNvSpPr/>
          <p:nvPr/>
        </p:nvSpPr>
        <p:spPr>
          <a:xfrm>
            <a:off x="1295400" y="1565478"/>
            <a:ext cx="9601200" cy="2578608"/>
          </a:xfrm>
          <a:prstGeom prst="rect">
            <a:avLst/>
          </a:prstGeom>
          <a:solidFill>
            <a:srgbClr val="1C1C1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032386" y="2046191"/>
            <a:ext cx="6147643" cy="710214"/>
            <a:chOff x="3032386" y="2046191"/>
            <a:chExt cx="6147643" cy="710214"/>
          </a:xfrm>
        </p:grpSpPr>
        <p:sp>
          <p:nvSpPr>
            <p:cNvPr id="34" name="文本框 33">
              <a:extLst>
                <a:ext uri="{FF2B5EF4-FFF2-40B4-BE49-F238E27FC236}">
                  <a16:creationId xmlns:a16="http://schemas.microsoft.com/office/drawing/2014/main" xmlns="" id="{56AE01B4-764F-485E-85C6-B773760A3498}"/>
                </a:ext>
              </a:extLst>
            </p:cNvPr>
            <p:cNvSpPr txBox="1"/>
            <p:nvPr/>
          </p:nvSpPr>
          <p:spPr>
            <a:xfrm>
              <a:off x="3032386" y="2046191"/>
              <a:ext cx="6147643" cy="584775"/>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en-US" altLang="zh-CN" sz="3200" dirty="0">
                  <a:gradFill flip="none" rotWithShape="1">
                    <a:gsLst>
                      <a:gs pos="0">
                        <a:srgbClr val="F2DEB5"/>
                      </a:gs>
                      <a:gs pos="45000">
                        <a:srgbClr val="CFB588"/>
                      </a:gs>
                      <a:gs pos="74000">
                        <a:srgbClr val="95734B"/>
                      </a:gs>
                      <a:gs pos="100000">
                        <a:srgbClr val="7A593C"/>
                      </a:gs>
                    </a:gsLst>
                    <a:lin ang="16200000" scaled="1"/>
                    <a:tileRect/>
                  </a:gradFill>
                  <a:latin typeface="Arial" panose="020B0604020202020204" pitchFamily="34" charset="0"/>
                  <a:ea typeface="微软雅黑" panose="020B0503020204020204" pitchFamily="34" charset="-122"/>
                  <a:cs typeface="Arial" panose="020B0604020202020204" pitchFamily="34" charset="0"/>
                </a:rPr>
                <a:t>MARKET ANALYSIS</a:t>
              </a:r>
            </a:p>
          </p:txBody>
        </p:sp>
        <p:sp>
          <p:nvSpPr>
            <p:cNvPr id="35" name="矩形 34">
              <a:extLst>
                <a:ext uri="{FF2B5EF4-FFF2-40B4-BE49-F238E27FC236}">
                  <a16:creationId xmlns:a16="http://schemas.microsoft.com/office/drawing/2014/main" xmlns="" id="{4719DFB1-F402-4E9A-AFA4-F109A95068C8}"/>
                </a:ext>
              </a:extLst>
            </p:cNvPr>
            <p:cNvSpPr/>
            <p:nvPr/>
          </p:nvSpPr>
          <p:spPr>
            <a:xfrm>
              <a:off x="5914409" y="2709605"/>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a:extLst>
              <a:ext uri="{FF2B5EF4-FFF2-40B4-BE49-F238E27FC236}">
                <a16:creationId xmlns:a16="http://schemas.microsoft.com/office/drawing/2014/main" xmlns="" id="{C2062855-E95C-4073-B27B-C27DDCA02C7A}"/>
              </a:ext>
            </a:extLst>
          </p:cNvPr>
          <p:cNvSpPr txBox="1"/>
          <p:nvPr/>
        </p:nvSpPr>
        <p:spPr>
          <a:xfrm>
            <a:off x="3147401" y="2815989"/>
            <a:ext cx="5898628" cy="612155"/>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
        <p:nvSpPr>
          <p:cNvPr id="37" name="文本框 36">
            <a:extLst>
              <a:ext uri="{FF2B5EF4-FFF2-40B4-BE49-F238E27FC236}">
                <a16:creationId xmlns:a16="http://schemas.microsoft.com/office/drawing/2014/main" xmlns="" id="{6F3F9B9C-7A6D-47AC-9126-D56A369DBCFA}"/>
              </a:ext>
            </a:extLst>
          </p:cNvPr>
          <p:cNvSpPr txBox="1"/>
          <p:nvPr/>
        </p:nvSpPr>
        <p:spPr>
          <a:xfrm>
            <a:off x="1166198" y="4828271"/>
            <a:ext cx="2448000" cy="830997"/>
          </a:xfrm>
          <a:prstGeom prst="rect">
            <a:avLst/>
          </a:prstGeom>
          <a:noFill/>
        </p:spPr>
        <p:txBody>
          <a:bodyPr wrap="square" rtlCol="0">
            <a:spAutoFit/>
          </a:bodyPr>
          <a:lstStyle/>
          <a:p>
            <a:pPr algn="ctr"/>
            <a:r>
              <a:rPr lang="en-US" altLang="zh-CN" sz="4800" b="1"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8,100</a:t>
            </a:r>
            <a:endParaRPr lang="zh-CN" altLang="en-US" sz="4800" b="1"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a:extLst>
              <a:ext uri="{FF2B5EF4-FFF2-40B4-BE49-F238E27FC236}">
                <a16:creationId xmlns:a16="http://schemas.microsoft.com/office/drawing/2014/main" xmlns="" id="{CC63DE2E-7C11-464F-98BC-C71C3A4CA18E}"/>
              </a:ext>
            </a:extLst>
          </p:cNvPr>
          <p:cNvSpPr txBox="1"/>
          <p:nvPr/>
        </p:nvSpPr>
        <p:spPr>
          <a:xfrm>
            <a:off x="4879805" y="4828271"/>
            <a:ext cx="2448000" cy="830997"/>
          </a:xfrm>
          <a:prstGeom prst="rect">
            <a:avLst/>
          </a:prstGeom>
          <a:noFill/>
        </p:spPr>
        <p:txBody>
          <a:bodyPr wrap="square" rtlCol="0">
            <a:spAutoFit/>
          </a:bodyPr>
          <a:lstStyle/>
          <a:p>
            <a:pPr algn="ctr"/>
            <a:r>
              <a:rPr lang="en-US" altLang="zh-CN" sz="4800" b="1"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rPr>
              <a:t>5,100</a:t>
            </a:r>
            <a:endParaRPr lang="zh-CN" altLang="en-US" sz="4800" b="1"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39" name="文本框 38">
            <a:extLst>
              <a:ext uri="{FF2B5EF4-FFF2-40B4-BE49-F238E27FC236}">
                <a16:creationId xmlns:a16="http://schemas.microsoft.com/office/drawing/2014/main" xmlns="" id="{EB8B0EA6-269B-4F43-8AE4-E56F2A1EE6B3}"/>
              </a:ext>
            </a:extLst>
          </p:cNvPr>
          <p:cNvSpPr txBox="1"/>
          <p:nvPr/>
        </p:nvSpPr>
        <p:spPr>
          <a:xfrm>
            <a:off x="8593411" y="4828271"/>
            <a:ext cx="2448000" cy="830997"/>
          </a:xfrm>
          <a:prstGeom prst="rect">
            <a:avLst/>
          </a:prstGeom>
          <a:noFill/>
        </p:spPr>
        <p:txBody>
          <a:bodyPr wrap="square" rtlCol="0">
            <a:spAutoFit/>
          </a:bodyPr>
          <a:lstStyle/>
          <a:p>
            <a:pPr algn="ctr"/>
            <a:r>
              <a:rPr lang="en-US" altLang="zh-CN" sz="4800" b="1"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rPr>
              <a:t>2,100</a:t>
            </a:r>
            <a:endParaRPr lang="zh-CN" altLang="en-US" sz="4800" b="1"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40" name="文本框 39">
            <a:extLst>
              <a:ext uri="{FF2B5EF4-FFF2-40B4-BE49-F238E27FC236}">
                <a16:creationId xmlns:a16="http://schemas.microsoft.com/office/drawing/2014/main" xmlns="" id="{25065525-FA12-423B-9BD0-6E3EB3C5FFF4}"/>
              </a:ext>
            </a:extLst>
          </p:cNvPr>
          <p:cNvSpPr txBox="1"/>
          <p:nvPr/>
        </p:nvSpPr>
        <p:spPr>
          <a:xfrm>
            <a:off x="950198" y="5659268"/>
            <a:ext cx="2880000" cy="461665"/>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zh-CN" altLang="en-US" sz="24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rPr>
              <a:t>新开发客户</a:t>
            </a:r>
            <a:endParaRPr lang="en-US" altLang="zh-CN" sz="24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endParaRPr>
          </a:p>
        </p:txBody>
      </p:sp>
      <p:sp>
        <p:nvSpPr>
          <p:cNvPr id="41" name="文本框 40">
            <a:extLst>
              <a:ext uri="{FF2B5EF4-FFF2-40B4-BE49-F238E27FC236}">
                <a16:creationId xmlns:a16="http://schemas.microsoft.com/office/drawing/2014/main" xmlns="" id="{49D1A830-E3B5-41FF-A85E-92F7ABE11CD6}"/>
              </a:ext>
            </a:extLst>
          </p:cNvPr>
          <p:cNvSpPr txBox="1"/>
          <p:nvPr/>
        </p:nvSpPr>
        <p:spPr>
          <a:xfrm>
            <a:off x="4663804" y="5659268"/>
            <a:ext cx="2880000" cy="461665"/>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zh-CN" altLang="en-US" sz="24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rPr>
              <a:t>回访老客户</a:t>
            </a:r>
            <a:endParaRPr lang="en-US" altLang="zh-CN" sz="24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endParaRPr>
          </a:p>
        </p:txBody>
      </p:sp>
      <p:sp>
        <p:nvSpPr>
          <p:cNvPr id="43" name="文本框 42">
            <a:extLst>
              <a:ext uri="{FF2B5EF4-FFF2-40B4-BE49-F238E27FC236}">
                <a16:creationId xmlns:a16="http://schemas.microsoft.com/office/drawing/2014/main" xmlns="" id="{EB16F5BE-617F-48C1-99A1-DF61DCD409A6}"/>
              </a:ext>
            </a:extLst>
          </p:cNvPr>
          <p:cNvSpPr txBox="1"/>
          <p:nvPr/>
        </p:nvSpPr>
        <p:spPr>
          <a:xfrm>
            <a:off x="8377410" y="5659268"/>
            <a:ext cx="2880000" cy="461665"/>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zh-CN" altLang="en-US" sz="24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rPr>
              <a:t>开发大客户</a:t>
            </a:r>
            <a:endParaRPr lang="en-US" altLang="zh-CN" sz="24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endParaRPr>
          </a:p>
        </p:txBody>
      </p:sp>
    </p:spTree>
    <p:extLst>
      <p:ext uri="{BB962C8B-B14F-4D97-AF65-F5344CB8AC3E}">
        <p14:creationId xmlns:p14="http://schemas.microsoft.com/office/powerpoint/2010/main" val="40677237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16" presetClass="entr" presetSubtype="37" fill="hold" grpId="0" nodeType="after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barn(outVertical)">
                                      <p:cBhvr>
                                        <p:cTn id="12" dur="500"/>
                                        <p:tgtEl>
                                          <p:spTgt spid="15"/>
                                        </p:tgtEl>
                                      </p:cBhvr>
                                    </p:animEffect>
                                  </p:childTnLst>
                                </p:cTn>
                              </p:par>
                            </p:childTnLst>
                          </p:cTn>
                        </p:par>
                        <p:par>
                          <p:cTn id="13" fill="hold">
                            <p:stCondLst>
                              <p:cond delay="1500"/>
                            </p:stCondLst>
                            <p:childTnLst>
                              <p:par>
                                <p:cTn id="14" presetID="42" presetClass="entr" presetSubtype="0" fill="hold" nodeType="afterEffect">
                                  <p:stCondLst>
                                    <p:cond delay="25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0" presetClass="entr" presetSubtype="0" fill="hold" grpId="0" nodeType="afterEffect">
                                  <p:stCondLst>
                                    <p:cond delay="25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par>
                          <p:cTn id="23" fill="hold">
                            <p:stCondLst>
                              <p:cond delay="3000"/>
                            </p:stCondLst>
                            <p:childTnLst>
                              <p:par>
                                <p:cTn id="24" presetID="22" presetClass="entr" presetSubtype="8" fill="hold" grpId="0" nodeType="afterEffect">
                                  <p:stCondLst>
                                    <p:cond delay="25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par>
                          <p:cTn id="27" fill="hold">
                            <p:stCondLst>
                              <p:cond delay="3750"/>
                            </p:stCondLst>
                            <p:childTnLst>
                              <p:par>
                                <p:cTn id="28" presetID="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childTnLst>
                          </p:cTn>
                        </p:par>
                        <p:par>
                          <p:cTn id="32" fill="hold">
                            <p:stCondLst>
                              <p:cond delay="4250"/>
                            </p:stCondLst>
                            <p:childTnLst>
                              <p:par>
                                <p:cTn id="33" presetID="22" presetClass="entr" presetSubtype="8" fill="hold" grpId="0" nodeType="afterEffect">
                                  <p:stCondLst>
                                    <p:cond delay="25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par>
                          <p:cTn id="36" fill="hold">
                            <p:stCondLst>
                              <p:cond delay="5000"/>
                            </p:stCondLst>
                            <p:childTnLst>
                              <p:par>
                                <p:cTn id="37" presetID="2" presetClass="entr" presetSubtype="4"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25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childTnLst>
                          </p:cTn>
                        </p:par>
                        <p:par>
                          <p:cTn id="45" fill="hold">
                            <p:stCondLst>
                              <p:cond delay="6250"/>
                            </p:stCondLst>
                            <p:childTnLst>
                              <p:par>
                                <p:cTn id="46" presetID="2" presetClass="entr" presetSubtype="4"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ppt_x"/>
                                          </p:val>
                                        </p:tav>
                                        <p:tav tm="100000">
                                          <p:val>
                                            <p:strVal val="#ppt_x"/>
                                          </p:val>
                                        </p:tav>
                                      </p:tavLst>
                                    </p:anim>
                                    <p:anim calcmode="lin" valueType="num">
                                      <p:cBhvr additive="base">
                                        <p:cTn id="4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6" grpId="0"/>
      <p:bldP spid="37" grpId="0"/>
      <p:bldP spid="38" grpId="0"/>
      <p:bldP spid="39" grpId="0"/>
      <p:bldP spid="40" grpId="0"/>
      <p:bldP spid="41"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27608B8E-C2E8-4CE3-B463-D41834B58766}"/>
              </a:ext>
            </a:extLst>
          </p:cNvPr>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0454E4D9-F3D9-42A4-B1AD-ADCC00AAFC96}"/>
              </a:ext>
            </a:extLst>
          </p:cNvPr>
          <p:cNvGrpSpPr/>
          <p:nvPr/>
        </p:nvGrpSpPr>
        <p:grpSpPr>
          <a:xfrm>
            <a:off x="11711182" y="422437"/>
            <a:ext cx="180000" cy="144000"/>
            <a:chOff x="11756152" y="417225"/>
            <a:chExt cx="180000" cy="144000"/>
          </a:xfrm>
        </p:grpSpPr>
        <p:cxnSp>
          <p:nvCxnSpPr>
            <p:cNvPr id="28" name="直接连接符 27">
              <a:extLst>
                <a:ext uri="{FF2B5EF4-FFF2-40B4-BE49-F238E27FC236}">
                  <a16:creationId xmlns:a16="http://schemas.microsoft.com/office/drawing/2014/main" xmlns="" id="{17C25CBD-AD18-449A-9A14-38A676D613F7}"/>
                </a:ext>
              </a:extLst>
            </p:cNvPr>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a:extLst>
                <a:ext uri="{FF2B5EF4-FFF2-40B4-BE49-F238E27FC236}">
                  <a16:creationId xmlns:a16="http://schemas.microsoft.com/office/drawing/2014/main" xmlns="" id="{6E82F2EF-E7D6-4B40-83A6-6378B96EC76E}"/>
                </a:ext>
              </a:extLst>
            </p:cNvPr>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a:extLst>
                <a:ext uri="{FF2B5EF4-FFF2-40B4-BE49-F238E27FC236}">
                  <a16:creationId xmlns:a16="http://schemas.microsoft.com/office/drawing/2014/main" xmlns="" id="{877DDB8E-ABF6-4770-A502-B7194ABAA868}"/>
                </a:ext>
              </a:extLst>
            </p:cNvPr>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MARKET ANALYSIS</a:t>
            </a:r>
          </a:p>
        </p:txBody>
      </p:sp>
      <p:sp>
        <p:nvSpPr>
          <p:cNvPr id="45" name="任意多边形: 形状 44">
            <a:extLst>
              <a:ext uri="{FF2B5EF4-FFF2-40B4-BE49-F238E27FC236}">
                <a16:creationId xmlns:a16="http://schemas.microsoft.com/office/drawing/2014/main" xmlns="" id="{9158E676-8D59-4356-92F5-63DDBF155D79}"/>
              </a:ext>
            </a:extLst>
          </p:cNvPr>
          <p:cNvSpPr/>
          <p:nvPr/>
        </p:nvSpPr>
        <p:spPr>
          <a:xfrm>
            <a:off x="656617" y="1626273"/>
            <a:ext cx="10878767" cy="4392000"/>
          </a:xfrm>
          <a:custGeom>
            <a:avLst/>
            <a:gdLst>
              <a:gd name="connsiteX0" fmla="*/ 2738255 w 10878767"/>
              <a:gd name="connsiteY0" fmla="*/ 0 h 4392000"/>
              <a:gd name="connsiteX1" fmla="*/ 5402255 w 10878767"/>
              <a:gd name="connsiteY1" fmla="*/ 0 h 4392000"/>
              <a:gd name="connsiteX2" fmla="*/ 5402255 w 10878767"/>
              <a:gd name="connsiteY2" fmla="*/ 4392000 h 4392000"/>
              <a:gd name="connsiteX3" fmla="*/ 2738255 w 10878767"/>
              <a:gd name="connsiteY3" fmla="*/ 4392000 h 4392000"/>
              <a:gd name="connsiteX4" fmla="*/ 0 w 10878767"/>
              <a:gd name="connsiteY4" fmla="*/ 0 h 4392000"/>
              <a:gd name="connsiteX5" fmla="*/ 2664000 w 10878767"/>
              <a:gd name="connsiteY5" fmla="*/ 0 h 4392000"/>
              <a:gd name="connsiteX6" fmla="*/ 2664000 w 10878767"/>
              <a:gd name="connsiteY6" fmla="*/ 4392000 h 4392000"/>
              <a:gd name="connsiteX7" fmla="*/ 0 w 10878767"/>
              <a:gd name="connsiteY7" fmla="*/ 4392000 h 4392000"/>
              <a:gd name="connsiteX8" fmla="*/ 5476511 w 10878767"/>
              <a:gd name="connsiteY8" fmla="*/ 0 h 4392000"/>
              <a:gd name="connsiteX9" fmla="*/ 8140511 w 10878767"/>
              <a:gd name="connsiteY9" fmla="*/ 0 h 4392000"/>
              <a:gd name="connsiteX10" fmla="*/ 8140511 w 10878767"/>
              <a:gd name="connsiteY10" fmla="*/ 4392000 h 4392000"/>
              <a:gd name="connsiteX11" fmla="*/ 5476511 w 10878767"/>
              <a:gd name="connsiteY11" fmla="*/ 4392000 h 4392000"/>
              <a:gd name="connsiteX12" fmla="*/ 8214767 w 10878767"/>
              <a:gd name="connsiteY12" fmla="*/ 0 h 4392000"/>
              <a:gd name="connsiteX13" fmla="*/ 10878767 w 10878767"/>
              <a:gd name="connsiteY13" fmla="*/ 0 h 4392000"/>
              <a:gd name="connsiteX14" fmla="*/ 10878767 w 10878767"/>
              <a:gd name="connsiteY14" fmla="*/ 4392000 h 4392000"/>
              <a:gd name="connsiteX15" fmla="*/ 8214767 w 10878767"/>
              <a:gd name="connsiteY15" fmla="*/ 439200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78767" h="4392000">
                <a:moveTo>
                  <a:pt x="2738255" y="0"/>
                </a:moveTo>
                <a:lnTo>
                  <a:pt x="5402255" y="0"/>
                </a:lnTo>
                <a:lnTo>
                  <a:pt x="5402255" y="4392000"/>
                </a:lnTo>
                <a:lnTo>
                  <a:pt x="2738255" y="4392000"/>
                </a:lnTo>
                <a:close/>
                <a:moveTo>
                  <a:pt x="0" y="0"/>
                </a:moveTo>
                <a:lnTo>
                  <a:pt x="2664000" y="0"/>
                </a:lnTo>
                <a:lnTo>
                  <a:pt x="2664000" y="4392000"/>
                </a:lnTo>
                <a:lnTo>
                  <a:pt x="0" y="4392000"/>
                </a:lnTo>
                <a:close/>
                <a:moveTo>
                  <a:pt x="5476511" y="0"/>
                </a:moveTo>
                <a:lnTo>
                  <a:pt x="8140511" y="0"/>
                </a:lnTo>
                <a:lnTo>
                  <a:pt x="8140511" y="4392000"/>
                </a:lnTo>
                <a:lnTo>
                  <a:pt x="5476511" y="4392000"/>
                </a:lnTo>
                <a:close/>
                <a:moveTo>
                  <a:pt x="8214767" y="0"/>
                </a:moveTo>
                <a:lnTo>
                  <a:pt x="10878767" y="0"/>
                </a:lnTo>
                <a:lnTo>
                  <a:pt x="10878767" y="4392000"/>
                </a:lnTo>
                <a:lnTo>
                  <a:pt x="8214767" y="4392000"/>
                </a:lnTo>
                <a:close/>
              </a:path>
            </a:pathLst>
          </a:custGeom>
          <a:blipFill>
            <a:blip r:embed="rId3">
              <a:extLst>
                <a:ext uri="{BEBA8EAE-BF5A-486C-A8C5-ECC9F3942E4B}">
                  <a14:imgProps xmlns:a14="http://schemas.microsoft.com/office/drawing/2010/main">
                    <a14:imgLayer>
                      <a14:imgEffect>
                        <a14:brightnessContrast bright="-40000" contrast="4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xmlns="" id="{26447656-0B97-4559-8FEE-097D9CF4BCC9}"/>
              </a:ext>
            </a:extLst>
          </p:cNvPr>
          <p:cNvSpPr/>
          <p:nvPr/>
        </p:nvSpPr>
        <p:spPr>
          <a:xfrm>
            <a:off x="656617" y="1626273"/>
            <a:ext cx="10878767" cy="4392000"/>
          </a:xfrm>
          <a:custGeom>
            <a:avLst/>
            <a:gdLst>
              <a:gd name="connsiteX0" fmla="*/ 2738255 w 10878767"/>
              <a:gd name="connsiteY0" fmla="*/ 0 h 4392000"/>
              <a:gd name="connsiteX1" fmla="*/ 5402255 w 10878767"/>
              <a:gd name="connsiteY1" fmla="*/ 0 h 4392000"/>
              <a:gd name="connsiteX2" fmla="*/ 5402255 w 10878767"/>
              <a:gd name="connsiteY2" fmla="*/ 4392000 h 4392000"/>
              <a:gd name="connsiteX3" fmla="*/ 2738255 w 10878767"/>
              <a:gd name="connsiteY3" fmla="*/ 4392000 h 4392000"/>
              <a:gd name="connsiteX4" fmla="*/ 0 w 10878767"/>
              <a:gd name="connsiteY4" fmla="*/ 0 h 4392000"/>
              <a:gd name="connsiteX5" fmla="*/ 2664000 w 10878767"/>
              <a:gd name="connsiteY5" fmla="*/ 0 h 4392000"/>
              <a:gd name="connsiteX6" fmla="*/ 2664000 w 10878767"/>
              <a:gd name="connsiteY6" fmla="*/ 4392000 h 4392000"/>
              <a:gd name="connsiteX7" fmla="*/ 0 w 10878767"/>
              <a:gd name="connsiteY7" fmla="*/ 4392000 h 4392000"/>
              <a:gd name="connsiteX8" fmla="*/ 5476511 w 10878767"/>
              <a:gd name="connsiteY8" fmla="*/ 0 h 4392000"/>
              <a:gd name="connsiteX9" fmla="*/ 8140511 w 10878767"/>
              <a:gd name="connsiteY9" fmla="*/ 0 h 4392000"/>
              <a:gd name="connsiteX10" fmla="*/ 8140511 w 10878767"/>
              <a:gd name="connsiteY10" fmla="*/ 4392000 h 4392000"/>
              <a:gd name="connsiteX11" fmla="*/ 5476511 w 10878767"/>
              <a:gd name="connsiteY11" fmla="*/ 4392000 h 4392000"/>
              <a:gd name="connsiteX12" fmla="*/ 8214767 w 10878767"/>
              <a:gd name="connsiteY12" fmla="*/ 0 h 4392000"/>
              <a:gd name="connsiteX13" fmla="*/ 10878767 w 10878767"/>
              <a:gd name="connsiteY13" fmla="*/ 0 h 4392000"/>
              <a:gd name="connsiteX14" fmla="*/ 10878767 w 10878767"/>
              <a:gd name="connsiteY14" fmla="*/ 4392000 h 4392000"/>
              <a:gd name="connsiteX15" fmla="*/ 8214767 w 10878767"/>
              <a:gd name="connsiteY15" fmla="*/ 439200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78767" h="4392000">
                <a:moveTo>
                  <a:pt x="2738255" y="0"/>
                </a:moveTo>
                <a:lnTo>
                  <a:pt x="5402255" y="0"/>
                </a:lnTo>
                <a:lnTo>
                  <a:pt x="5402255" y="4392000"/>
                </a:lnTo>
                <a:lnTo>
                  <a:pt x="2738255" y="4392000"/>
                </a:lnTo>
                <a:close/>
                <a:moveTo>
                  <a:pt x="0" y="0"/>
                </a:moveTo>
                <a:lnTo>
                  <a:pt x="2664000" y="0"/>
                </a:lnTo>
                <a:lnTo>
                  <a:pt x="2664000" y="4392000"/>
                </a:lnTo>
                <a:lnTo>
                  <a:pt x="0" y="4392000"/>
                </a:lnTo>
                <a:close/>
                <a:moveTo>
                  <a:pt x="5476511" y="0"/>
                </a:moveTo>
                <a:lnTo>
                  <a:pt x="8140511" y="0"/>
                </a:lnTo>
                <a:lnTo>
                  <a:pt x="8140511" y="4392000"/>
                </a:lnTo>
                <a:lnTo>
                  <a:pt x="5476511" y="4392000"/>
                </a:lnTo>
                <a:close/>
                <a:moveTo>
                  <a:pt x="8214767" y="0"/>
                </a:moveTo>
                <a:lnTo>
                  <a:pt x="10878767" y="0"/>
                </a:lnTo>
                <a:lnTo>
                  <a:pt x="10878767" y="4392000"/>
                </a:lnTo>
                <a:lnTo>
                  <a:pt x="8214767" y="4392000"/>
                </a:lnTo>
                <a:close/>
              </a:path>
            </a:pathLst>
          </a:custGeom>
          <a:solidFill>
            <a:srgbClr val="1C1C1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 name="组合 3"/>
          <p:cNvGrpSpPr/>
          <p:nvPr/>
        </p:nvGrpSpPr>
        <p:grpSpPr>
          <a:xfrm>
            <a:off x="999702" y="2458535"/>
            <a:ext cx="10325007" cy="923330"/>
            <a:chOff x="999702" y="2458535"/>
            <a:chExt cx="10325007" cy="923330"/>
          </a:xfrm>
        </p:grpSpPr>
        <p:sp>
          <p:nvSpPr>
            <p:cNvPr id="48" name="文本框 47">
              <a:extLst>
                <a:ext uri="{FF2B5EF4-FFF2-40B4-BE49-F238E27FC236}">
                  <a16:creationId xmlns:a16="http://schemas.microsoft.com/office/drawing/2014/main" xmlns="" id="{8442F13A-4C51-4F72-8FF4-907C24F5B9C6}"/>
                </a:ext>
              </a:extLst>
            </p:cNvPr>
            <p:cNvSpPr txBox="1"/>
            <p:nvPr/>
          </p:nvSpPr>
          <p:spPr>
            <a:xfrm>
              <a:off x="999702" y="2458535"/>
              <a:ext cx="2186602" cy="923330"/>
            </a:xfrm>
            <a:prstGeom prst="rect">
              <a:avLst/>
            </a:prstGeom>
            <a:noFill/>
          </p:spPr>
          <p:txBody>
            <a:bodyPr wrap="square" rtlCol="0">
              <a:spAutoFit/>
            </a:bodyPr>
            <a:lstStyle/>
            <a:p>
              <a:pPr algn="ctr"/>
              <a:r>
                <a:rPr lang="en-US" altLang="zh-CN" sz="52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35</a:t>
              </a:r>
              <a:r>
                <a:rPr lang="en-US" altLang="zh-CN" sz="2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49" name="文本框 48">
              <a:extLst>
                <a:ext uri="{FF2B5EF4-FFF2-40B4-BE49-F238E27FC236}">
                  <a16:creationId xmlns:a16="http://schemas.microsoft.com/office/drawing/2014/main" xmlns="" id="{6112F52E-A282-4EFC-AED6-9FF9408DF9D9}"/>
                </a:ext>
              </a:extLst>
            </p:cNvPr>
            <p:cNvSpPr txBox="1"/>
            <p:nvPr/>
          </p:nvSpPr>
          <p:spPr>
            <a:xfrm>
              <a:off x="3712504" y="2458535"/>
              <a:ext cx="2186602" cy="923330"/>
            </a:xfrm>
            <a:prstGeom prst="rect">
              <a:avLst/>
            </a:prstGeom>
            <a:noFill/>
          </p:spPr>
          <p:txBody>
            <a:bodyPr wrap="square" rtlCol="0">
              <a:spAutoFit/>
            </a:bodyPr>
            <a:lstStyle/>
            <a:p>
              <a:pPr algn="ctr"/>
              <a:r>
                <a:rPr lang="en-US" altLang="zh-CN" sz="52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55</a:t>
              </a:r>
              <a:r>
                <a:rPr lang="en-US" altLang="zh-CN" sz="2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a:extLst>
                <a:ext uri="{FF2B5EF4-FFF2-40B4-BE49-F238E27FC236}">
                  <a16:creationId xmlns:a16="http://schemas.microsoft.com/office/drawing/2014/main" xmlns="" id="{8D9CED1E-D05E-4B46-846E-1E7C63E003D8}"/>
                </a:ext>
              </a:extLst>
            </p:cNvPr>
            <p:cNvSpPr txBox="1"/>
            <p:nvPr/>
          </p:nvSpPr>
          <p:spPr>
            <a:xfrm>
              <a:off x="6425306" y="2458535"/>
              <a:ext cx="2186602" cy="923330"/>
            </a:xfrm>
            <a:prstGeom prst="rect">
              <a:avLst/>
            </a:prstGeom>
            <a:noFill/>
          </p:spPr>
          <p:txBody>
            <a:bodyPr wrap="square" rtlCol="0">
              <a:spAutoFit/>
            </a:bodyPr>
            <a:lstStyle/>
            <a:p>
              <a:pPr algn="ctr"/>
              <a:r>
                <a:rPr lang="en-US" altLang="zh-CN" sz="52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75</a:t>
              </a:r>
              <a:r>
                <a:rPr lang="en-US" altLang="zh-CN" sz="2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51" name="文本框 50">
              <a:extLst>
                <a:ext uri="{FF2B5EF4-FFF2-40B4-BE49-F238E27FC236}">
                  <a16:creationId xmlns:a16="http://schemas.microsoft.com/office/drawing/2014/main" xmlns="" id="{AF85C99A-E19F-4A52-9BE2-962E121F0CE1}"/>
                </a:ext>
              </a:extLst>
            </p:cNvPr>
            <p:cNvSpPr txBox="1"/>
            <p:nvPr/>
          </p:nvSpPr>
          <p:spPr>
            <a:xfrm>
              <a:off x="9138107" y="2458535"/>
              <a:ext cx="2186602" cy="923330"/>
            </a:xfrm>
            <a:prstGeom prst="rect">
              <a:avLst/>
            </a:prstGeom>
            <a:noFill/>
          </p:spPr>
          <p:txBody>
            <a:bodyPr wrap="square" rtlCol="0">
              <a:spAutoFit/>
            </a:bodyPr>
            <a:lstStyle/>
            <a:p>
              <a:pPr algn="ctr"/>
              <a:r>
                <a:rPr lang="en-US" altLang="zh-CN" sz="52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95</a:t>
              </a:r>
              <a:r>
                <a:rPr lang="en-US" altLang="zh-CN" sz="2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653004" y="3461622"/>
            <a:ext cx="2880000" cy="1884516"/>
            <a:chOff x="653004" y="3461622"/>
            <a:chExt cx="2880000" cy="1884516"/>
          </a:xfrm>
        </p:grpSpPr>
        <p:sp>
          <p:nvSpPr>
            <p:cNvPr id="52" name="文本框 51">
              <a:extLst>
                <a:ext uri="{FF2B5EF4-FFF2-40B4-BE49-F238E27FC236}">
                  <a16:creationId xmlns:a16="http://schemas.microsoft.com/office/drawing/2014/main" xmlns="" id="{ADCC79C6-98BC-43F2-9523-5BCFBDCBBFFC}"/>
                </a:ext>
              </a:extLst>
            </p:cNvPr>
            <p:cNvSpPr txBox="1"/>
            <p:nvPr/>
          </p:nvSpPr>
          <p:spPr>
            <a:xfrm>
              <a:off x="653004" y="3461622"/>
              <a:ext cx="2880000" cy="400110"/>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zh-CN" altLang="en-US" sz="2000" spc="1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rPr>
                <a:t>此处添加文字内容</a:t>
              </a:r>
              <a:endParaRPr lang="en-US" altLang="zh-CN" sz="2000" spc="1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endParaRPr>
            </a:p>
          </p:txBody>
        </p:sp>
        <p:sp>
          <p:nvSpPr>
            <p:cNvPr id="56" name="文本框 55">
              <a:extLst>
                <a:ext uri="{FF2B5EF4-FFF2-40B4-BE49-F238E27FC236}">
                  <a16:creationId xmlns:a16="http://schemas.microsoft.com/office/drawing/2014/main" xmlns="" id="{511640EA-5711-4D49-97D5-DE556E6B64FC}"/>
                </a:ext>
              </a:extLst>
            </p:cNvPr>
            <p:cNvSpPr txBox="1"/>
            <p:nvPr/>
          </p:nvSpPr>
          <p:spPr>
            <a:xfrm>
              <a:off x="908989" y="3902986"/>
              <a:ext cx="2368028" cy="1443152"/>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7" name="组合 6"/>
          <p:cNvGrpSpPr/>
          <p:nvPr/>
        </p:nvGrpSpPr>
        <p:grpSpPr>
          <a:xfrm>
            <a:off x="3365805" y="3461622"/>
            <a:ext cx="2880000" cy="1884516"/>
            <a:chOff x="3365805" y="3461622"/>
            <a:chExt cx="2880000" cy="1884516"/>
          </a:xfrm>
        </p:grpSpPr>
        <p:sp>
          <p:nvSpPr>
            <p:cNvPr id="53" name="文本框 52">
              <a:extLst>
                <a:ext uri="{FF2B5EF4-FFF2-40B4-BE49-F238E27FC236}">
                  <a16:creationId xmlns:a16="http://schemas.microsoft.com/office/drawing/2014/main" xmlns="" id="{C88F4DB0-9BA5-4398-99D6-58DF0CD6A684}"/>
                </a:ext>
              </a:extLst>
            </p:cNvPr>
            <p:cNvSpPr txBox="1"/>
            <p:nvPr/>
          </p:nvSpPr>
          <p:spPr>
            <a:xfrm>
              <a:off x="3365805" y="3461622"/>
              <a:ext cx="2880000" cy="400110"/>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zh-CN" altLang="en-US" sz="2000" spc="1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rPr>
                <a:t>此处添加文字内容</a:t>
              </a:r>
              <a:endParaRPr lang="en-US" altLang="zh-CN" sz="2000" spc="1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endParaRPr>
            </a:p>
          </p:txBody>
        </p:sp>
        <p:sp>
          <p:nvSpPr>
            <p:cNvPr id="57" name="文本框 56">
              <a:extLst>
                <a:ext uri="{FF2B5EF4-FFF2-40B4-BE49-F238E27FC236}">
                  <a16:creationId xmlns:a16="http://schemas.microsoft.com/office/drawing/2014/main" xmlns="" id="{ADB57ECE-1E13-4760-9000-813DB4A4646A}"/>
                </a:ext>
              </a:extLst>
            </p:cNvPr>
            <p:cNvSpPr txBox="1"/>
            <p:nvPr/>
          </p:nvSpPr>
          <p:spPr>
            <a:xfrm>
              <a:off x="3568413" y="3902986"/>
              <a:ext cx="2368028" cy="1443152"/>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8" name="组合 7"/>
          <p:cNvGrpSpPr/>
          <p:nvPr/>
        </p:nvGrpSpPr>
        <p:grpSpPr>
          <a:xfrm>
            <a:off x="6078607" y="3461622"/>
            <a:ext cx="2880000" cy="1884516"/>
            <a:chOff x="6078607" y="3461622"/>
            <a:chExt cx="2880000" cy="1884516"/>
          </a:xfrm>
        </p:grpSpPr>
        <p:sp>
          <p:nvSpPr>
            <p:cNvPr id="54" name="文本框 53">
              <a:extLst>
                <a:ext uri="{FF2B5EF4-FFF2-40B4-BE49-F238E27FC236}">
                  <a16:creationId xmlns:a16="http://schemas.microsoft.com/office/drawing/2014/main" xmlns="" id="{3F9DB259-ABC5-41EA-A10B-B2E09BB4ED66}"/>
                </a:ext>
              </a:extLst>
            </p:cNvPr>
            <p:cNvSpPr txBox="1"/>
            <p:nvPr/>
          </p:nvSpPr>
          <p:spPr>
            <a:xfrm>
              <a:off x="6078607" y="3461622"/>
              <a:ext cx="2880000" cy="400110"/>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zh-CN" altLang="en-US" sz="2000" spc="1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rPr>
                <a:t>此处添加文字内容</a:t>
              </a:r>
              <a:endParaRPr lang="en-US" altLang="zh-CN" sz="2000" spc="1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endParaRPr>
            </a:p>
          </p:txBody>
        </p:sp>
        <p:sp>
          <p:nvSpPr>
            <p:cNvPr id="58" name="文本框 57">
              <a:extLst>
                <a:ext uri="{FF2B5EF4-FFF2-40B4-BE49-F238E27FC236}">
                  <a16:creationId xmlns:a16="http://schemas.microsoft.com/office/drawing/2014/main" xmlns="" id="{9A2B7516-92FF-451B-9725-01FD09CE68A8}"/>
                </a:ext>
              </a:extLst>
            </p:cNvPr>
            <p:cNvSpPr txBox="1"/>
            <p:nvPr/>
          </p:nvSpPr>
          <p:spPr>
            <a:xfrm>
              <a:off x="6334593" y="3902986"/>
              <a:ext cx="2368028" cy="1443152"/>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9" name="组合 8"/>
          <p:cNvGrpSpPr/>
          <p:nvPr/>
        </p:nvGrpSpPr>
        <p:grpSpPr>
          <a:xfrm>
            <a:off x="8791408" y="3461622"/>
            <a:ext cx="2880000" cy="1884516"/>
            <a:chOff x="8791408" y="3461622"/>
            <a:chExt cx="2880000" cy="1884516"/>
          </a:xfrm>
        </p:grpSpPr>
        <p:sp>
          <p:nvSpPr>
            <p:cNvPr id="55" name="文本框 54">
              <a:extLst>
                <a:ext uri="{FF2B5EF4-FFF2-40B4-BE49-F238E27FC236}">
                  <a16:creationId xmlns:a16="http://schemas.microsoft.com/office/drawing/2014/main" xmlns="" id="{64E0ABB4-9935-42EB-A14A-F2605007DDB5}"/>
                </a:ext>
              </a:extLst>
            </p:cNvPr>
            <p:cNvSpPr txBox="1"/>
            <p:nvPr/>
          </p:nvSpPr>
          <p:spPr>
            <a:xfrm>
              <a:off x="8791408" y="3461622"/>
              <a:ext cx="2880000" cy="400110"/>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zh-CN" altLang="en-US" sz="2000" spc="1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rPr>
                <a:t>此处添加文字内容</a:t>
              </a:r>
              <a:endParaRPr lang="en-US" altLang="zh-CN" sz="2000" spc="100" dirty="0">
                <a:gradFill flip="none" rotWithShape="1">
                  <a:gsLst>
                    <a:gs pos="0">
                      <a:srgbClr val="F2DEB5"/>
                    </a:gs>
                    <a:gs pos="45000">
                      <a:srgbClr val="CFB588"/>
                    </a:gs>
                    <a:gs pos="74000">
                      <a:srgbClr val="95734B"/>
                    </a:gs>
                    <a:gs pos="100000">
                      <a:srgbClr val="7A593C"/>
                    </a:gs>
                  </a:gsLst>
                  <a:lin ang="16200000" scaled="1"/>
                  <a:tileRect/>
                </a:gradFill>
                <a:latin typeface="印品黑体" panose="00000500000000000000" pitchFamily="2" charset="-122"/>
                <a:ea typeface="印品黑体" panose="00000500000000000000" pitchFamily="2" charset="-122"/>
                <a:cs typeface="Arial" panose="020B0604020202020204" pitchFamily="34" charset="0"/>
              </a:endParaRPr>
            </a:p>
          </p:txBody>
        </p:sp>
        <p:sp>
          <p:nvSpPr>
            <p:cNvPr id="59" name="文本框 58">
              <a:extLst>
                <a:ext uri="{FF2B5EF4-FFF2-40B4-BE49-F238E27FC236}">
                  <a16:creationId xmlns:a16="http://schemas.microsoft.com/office/drawing/2014/main" xmlns="" id="{C6BA95C1-60D3-45D8-AE00-A22E3C552F94}"/>
                </a:ext>
              </a:extLst>
            </p:cNvPr>
            <p:cNvSpPr txBox="1"/>
            <p:nvPr/>
          </p:nvSpPr>
          <p:spPr>
            <a:xfrm>
              <a:off x="9047394" y="3902986"/>
              <a:ext cx="2368028" cy="1443152"/>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spTree>
    <p:extLst>
      <p:ext uri="{BB962C8B-B14F-4D97-AF65-F5344CB8AC3E}">
        <p14:creationId xmlns:p14="http://schemas.microsoft.com/office/powerpoint/2010/main" val="33264522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nodeType="after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27608B8E-C2E8-4CE3-B463-D41834B58766}"/>
              </a:ext>
            </a:extLst>
          </p:cNvPr>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0454E4D9-F3D9-42A4-B1AD-ADCC00AAFC96}"/>
              </a:ext>
            </a:extLst>
          </p:cNvPr>
          <p:cNvGrpSpPr/>
          <p:nvPr/>
        </p:nvGrpSpPr>
        <p:grpSpPr>
          <a:xfrm>
            <a:off x="11711182" y="422437"/>
            <a:ext cx="180000" cy="144000"/>
            <a:chOff x="11756152" y="417225"/>
            <a:chExt cx="180000" cy="144000"/>
          </a:xfrm>
        </p:grpSpPr>
        <p:cxnSp>
          <p:nvCxnSpPr>
            <p:cNvPr id="28" name="直接连接符 27">
              <a:extLst>
                <a:ext uri="{FF2B5EF4-FFF2-40B4-BE49-F238E27FC236}">
                  <a16:creationId xmlns:a16="http://schemas.microsoft.com/office/drawing/2014/main" xmlns="" id="{17C25CBD-AD18-449A-9A14-38A676D613F7}"/>
                </a:ext>
              </a:extLst>
            </p:cNvPr>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a:extLst>
                <a:ext uri="{FF2B5EF4-FFF2-40B4-BE49-F238E27FC236}">
                  <a16:creationId xmlns:a16="http://schemas.microsoft.com/office/drawing/2014/main" xmlns="" id="{6E82F2EF-E7D6-4B40-83A6-6378B96EC76E}"/>
                </a:ext>
              </a:extLst>
            </p:cNvPr>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a:extLst>
                <a:ext uri="{FF2B5EF4-FFF2-40B4-BE49-F238E27FC236}">
                  <a16:creationId xmlns:a16="http://schemas.microsoft.com/office/drawing/2014/main" xmlns="" id="{877DDB8E-ABF6-4770-A502-B7194ABAA868}"/>
                </a:ext>
              </a:extLst>
            </p:cNvPr>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MARKET ANALYSIS</a:t>
            </a:r>
          </a:p>
        </p:txBody>
      </p:sp>
      <p:grpSp>
        <p:nvGrpSpPr>
          <p:cNvPr id="16" name="组合 15">
            <a:extLst>
              <a:ext uri="{FF2B5EF4-FFF2-40B4-BE49-F238E27FC236}">
                <a16:creationId xmlns:a16="http://schemas.microsoft.com/office/drawing/2014/main" xmlns="" id="{4E4F3C1D-554C-4874-BCD7-5510BEC53B70}"/>
              </a:ext>
            </a:extLst>
          </p:cNvPr>
          <p:cNvGrpSpPr/>
          <p:nvPr/>
        </p:nvGrpSpPr>
        <p:grpSpPr>
          <a:xfrm>
            <a:off x="611249" y="1787093"/>
            <a:ext cx="4092191" cy="3947239"/>
            <a:chOff x="5924680" y="-25520"/>
            <a:chExt cx="4092191" cy="3947239"/>
          </a:xfrm>
        </p:grpSpPr>
        <p:grpSp>
          <p:nvGrpSpPr>
            <p:cNvPr id="14" name="组合 13">
              <a:extLst>
                <a:ext uri="{FF2B5EF4-FFF2-40B4-BE49-F238E27FC236}">
                  <a16:creationId xmlns:a16="http://schemas.microsoft.com/office/drawing/2014/main" xmlns="" id="{7F6D5614-6B9D-4776-9688-8611EDB40200}"/>
                </a:ext>
              </a:extLst>
            </p:cNvPr>
            <p:cNvGrpSpPr/>
            <p:nvPr/>
          </p:nvGrpSpPr>
          <p:grpSpPr>
            <a:xfrm>
              <a:off x="6069632" y="-25520"/>
              <a:ext cx="3947239" cy="3947239"/>
              <a:chOff x="6105114" y="462247"/>
              <a:chExt cx="3947239" cy="3947239"/>
            </a:xfrm>
          </p:grpSpPr>
          <p:sp>
            <p:nvSpPr>
              <p:cNvPr id="34" name="椭圆 33">
                <a:extLst>
                  <a:ext uri="{FF2B5EF4-FFF2-40B4-BE49-F238E27FC236}">
                    <a16:creationId xmlns:a16="http://schemas.microsoft.com/office/drawing/2014/main" xmlns="" id="{89A269B2-706E-4DF6-8617-941ACAFB4FC0}"/>
                  </a:ext>
                </a:extLst>
              </p:cNvPr>
              <p:cNvSpPr/>
              <p:nvPr/>
            </p:nvSpPr>
            <p:spPr>
              <a:xfrm>
                <a:off x="6105114" y="462247"/>
                <a:ext cx="3947239" cy="3947239"/>
              </a:xfrm>
              <a:prstGeom prst="ellipse">
                <a:avLst/>
              </a:prstGeom>
              <a:noFill/>
              <a:ln w="38100">
                <a:gradFill>
                  <a:gsLst>
                    <a:gs pos="0">
                      <a:srgbClr val="95734B"/>
                    </a:gs>
                    <a:gs pos="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BDA7CB4D-78EE-4519-93C7-87B16F2A8214}"/>
                  </a:ext>
                </a:extLst>
              </p:cNvPr>
              <p:cNvSpPr/>
              <p:nvPr/>
            </p:nvSpPr>
            <p:spPr>
              <a:xfrm>
                <a:off x="8060733" y="241786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xmlns="" id="{C9276855-3D60-4406-8602-74D7DE4F163E}"/>
                  </a:ext>
                </a:extLst>
              </p:cNvPr>
              <p:cNvCxnSpPr>
                <a:cxnSpLocks/>
              </p:cNvCxnSpPr>
              <p:nvPr/>
            </p:nvCxnSpPr>
            <p:spPr>
              <a:xfrm flipV="1">
                <a:off x="8078733" y="462247"/>
                <a:ext cx="1" cy="1991619"/>
              </a:xfrm>
              <a:prstGeom prst="lin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a:extLst>
                  <a:ext uri="{FF2B5EF4-FFF2-40B4-BE49-F238E27FC236}">
                    <a16:creationId xmlns:a16="http://schemas.microsoft.com/office/drawing/2014/main" xmlns="" id="{846B304C-3ED9-4CAE-A51D-F50BCF4F3FD6}"/>
                  </a:ext>
                </a:extLst>
              </p:cNvPr>
              <p:cNvCxnSpPr>
                <a:cxnSpLocks/>
              </p:cNvCxnSpPr>
              <p:nvPr/>
            </p:nvCxnSpPr>
            <p:spPr>
              <a:xfrm flipH="1">
                <a:off x="7050281" y="2445347"/>
                <a:ext cx="1031292" cy="1692000"/>
              </a:xfrm>
              <a:prstGeom prst="lin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a:extLst>
                  <a:ext uri="{FF2B5EF4-FFF2-40B4-BE49-F238E27FC236}">
                    <a16:creationId xmlns:a16="http://schemas.microsoft.com/office/drawing/2014/main" xmlns="" id="{8F63F101-48F6-4C3A-BD8A-4EF75B24A5D0}"/>
                  </a:ext>
                </a:extLst>
              </p:cNvPr>
              <p:cNvCxnSpPr>
                <a:cxnSpLocks/>
              </p:cNvCxnSpPr>
              <p:nvPr/>
            </p:nvCxnSpPr>
            <p:spPr>
              <a:xfrm flipH="1" flipV="1">
                <a:off x="6381946" y="1458056"/>
                <a:ext cx="1696788" cy="995812"/>
              </a:xfrm>
              <a:prstGeom prst="lin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a:extLst>
                  <a:ext uri="{FF2B5EF4-FFF2-40B4-BE49-F238E27FC236}">
                    <a16:creationId xmlns:a16="http://schemas.microsoft.com/office/drawing/2014/main" xmlns="" id="{BC4D8E9E-4EFF-45D5-884E-EE56141A3118}"/>
                  </a:ext>
                </a:extLst>
              </p:cNvPr>
              <p:cNvCxnSpPr>
                <a:cxnSpLocks/>
              </p:cNvCxnSpPr>
              <p:nvPr/>
            </p:nvCxnSpPr>
            <p:spPr>
              <a:xfrm flipH="1" flipV="1">
                <a:off x="7139455" y="708347"/>
                <a:ext cx="939278" cy="1745520"/>
              </a:xfrm>
              <a:prstGeom prst="lin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41" name="文本框 40">
              <a:extLst>
                <a:ext uri="{FF2B5EF4-FFF2-40B4-BE49-F238E27FC236}">
                  <a16:creationId xmlns:a16="http://schemas.microsoft.com/office/drawing/2014/main" xmlns="" id="{654D9BE8-681B-4957-AEC7-C0B044E351D3}"/>
                </a:ext>
              </a:extLst>
            </p:cNvPr>
            <p:cNvSpPr txBox="1"/>
            <p:nvPr/>
          </p:nvSpPr>
          <p:spPr>
            <a:xfrm>
              <a:off x="7263733" y="279265"/>
              <a:ext cx="720000" cy="400110"/>
            </a:xfrm>
            <a:prstGeom prst="rect">
              <a:avLst/>
            </a:prstGeom>
            <a:noFill/>
          </p:spPr>
          <p:txBody>
            <a:bodyPr wrap="square" rtlCol="0">
              <a:spAutoFit/>
            </a:bodyPr>
            <a:lstStyle/>
            <a:p>
              <a:pPr algn="ctr"/>
              <a:r>
                <a:rPr lang="en-US" altLang="zh-CN" sz="2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9%</a:t>
              </a:r>
              <a:endPar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42" name="文本框 41">
              <a:extLst>
                <a:ext uri="{FF2B5EF4-FFF2-40B4-BE49-F238E27FC236}">
                  <a16:creationId xmlns:a16="http://schemas.microsoft.com/office/drawing/2014/main" xmlns="" id="{B6235FF7-BBE9-4053-995E-C5B051B771AA}"/>
                </a:ext>
              </a:extLst>
            </p:cNvPr>
            <p:cNvSpPr txBox="1"/>
            <p:nvPr/>
          </p:nvSpPr>
          <p:spPr>
            <a:xfrm>
              <a:off x="6462628" y="686313"/>
              <a:ext cx="1072963" cy="461665"/>
            </a:xfrm>
            <a:prstGeom prst="rect">
              <a:avLst/>
            </a:prstGeom>
            <a:noFill/>
          </p:spPr>
          <p:txBody>
            <a:bodyPr wrap="square" rtlCol="0">
              <a:spAutoFit/>
            </a:bodyPr>
            <a:lstStyle/>
            <a:p>
              <a:pPr algn="ctr"/>
              <a:r>
                <a:rPr lang="en-US" altLang="zh-CN" sz="24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10%</a:t>
              </a:r>
              <a:endParaRPr lang="zh-CN" altLang="en-US" sz="24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43" name="文本框 42">
              <a:extLst>
                <a:ext uri="{FF2B5EF4-FFF2-40B4-BE49-F238E27FC236}">
                  <a16:creationId xmlns:a16="http://schemas.microsoft.com/office/drawing/2014/main" xmlns="" id="{79DBD0FD-4002-425F-9D4B-EDCE16521AF9}"/>
                </a:ext>
              </a:extLst>
            </p:cNvPr>
            <p:cNvSpPr txBox="1"/>
            <p:nvPr/>
          </p:nvSpPr>
          <p:spPr>
            <a:xfrm>
              <a:off x="5924680" y="1606934"/>
              <a:ext cx="1846741" cy="677108"/>
            </a:xfrm>
            <a:prstGeom prst="rect">
              <a:avLst/>
            </a:prstGeom>
            <a:noFill/>
          </p:spPr>
          <p:txBody>
            <a:bodyPr wrap="square" rtlCol="0">
              <a:spAutoFit/>
            </a:bodyPr>
            <a:lstStyle/>
            <a:p>
              <a:pPr algn="ctr"/>
              <a:r>
                <a:rPr lang="en-US" altLang="zh-CN" sz="3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23%</a:t>
              </a:r>
              <a:endParaRPr lang="zh-CN" altLang="en-US" sz="3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a:extLst>
                <a:ext uri="{FF2B5EF4-FFF2-40B4-BE49-F238E27FC236}">
                  <a16:creationId xmlns:a16="http://schemas.microsoft.com/office/drawing/2014/main" xmlns="" id="{22860575-E22E-4598-8EC0-03DAE93C9829}"/>
                </a:ext>
              </a:extLst>
            </p:cNvPr>
            <p:cNvSpPr txBox="1"/>
            <p:nvPr/>
          </p:nvSpPr>
          <p:spPr>
            <a:xfrm>
              <a:off x="8040412" y="1591545"/>
              <a:ext cx="1846741" cy="707886"/>
            </a:xfrm>
            <a:prstGeom prst="rect">
              <a:avLst/>
            </a:prstGeom>
            <a:noFill/>
          </p:spPr>
          <p:txBody>
            <a:bodyPr wrap="square" rtlCol="0">
              <a:spAutoFit/>
            </a:bodyPr>
            <a:lstStyle/>
            <a:p>
              <a:pPr algn="ctr"/>
              <a:r>
                <a:rPr lang="en-US" altLang="zh-CN"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58%</a:t>
              </a:r>
              <a:endParaRPr lang="zh-CN" altLang="en-US"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 name="组合 2"/>
          <p:cNvGrpSpPr/>
          <p:nvPr/>
        </p:nvGrpSpPr>
        <p:grpSpPr>
          <a:xfrm>
            <a:off x="4781711" y="1841198"/>
            <a:ext cx="3933661" cy="1532913"/>
            <a:chOff x="4781711" y="1841198"/>
            <a:chExt cx="3933661" cy="1532913"/>
          </a:xfrm>
        </p:grpSpPr>
        <p:sp>
          <p:nvSpPr>
            <p:cNvPr id="60" name="文本框 59">
              <a:extLst>
                <a:ext uri="{FF2B5EF4-FFF2-40B4-BE49-F238E27FC236}">
                  <a16:creationId xmlns:a16="http://schemas.microsoft.com/office/drawing/2014/main" xmlns="" id="{2FC90674-EA43-411B-B64C-DD69F1D2EBAC}"/>
                </a:ext>
              </a:extLst>
            </p:cNvPr>
            <p:cNvSpPr txBox="1"/>
            <p:nvPr/>
          </p:nvSpPr>
          <p:spPr>
            <a:xfrm>
              <a:off x="4781711" y="1841198"/>
              <a:ext cx="1048582" cy="707886"/>
            </a:xfrm>
            <a:prstGeom prst="rect">
              <a:avLst/>
            </a:prstGeom>
            <a:noFill/>
          </p:spPr>
          <p:txBody>
            <a:bodyPr wrap="square" rtlCol="0">
              <a:spAutoFit/>
            </a:bodyPr>
            <a:lstStyle/>
            <a:p>
              <a:pPr algn="ctr"/>
              <a:r>
                <a:rPr lang="en-US" altLang="zh-CN"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9</a:t>
              </a:r>
              <a:r>
                <a:rPr lang="en-US" altLang="zh-CN" sz="24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66" name="文本框 65">
              <a:extLst>
                <a:ext uri="{FF2B5EF4-FFF2-40B4-BE49-F238E27FC236}">
                  <a16:creationId xmlns:a16="http://schemas.microsoft.com/office/drawing/2014/main" xmlns="" id="{21EA0475-97E9-484A-8B2B-B525EDB5D163}"/>
                </a:ext>
              </a:extLst>
            </p:cNvPr>
            <p:cNvSpPr txBox="1"/>
            <p:nvPr/>
          </p:nvSpPr>
          <p:spPr>
            <a:xfrm>
              <a:off x="5693035" y="1891374"/>
              <a:ext cx="2569520" cy="492443"/>
            </a:xfrm>
            <a:prstGeom prst="rect">
              <a:avLst/>
            </a:prstGeom>
            <a:noFill/>
          </p:spPr>
          <p:txBody>
            <a:bodyPr wrap="square" rtlCol="0">
              <a:spAutoFit/>
            </a:bodyPr>
            <a:lstStyle/>
            <a:p>
              <a:r>
                <a:rPr lang="zh-CN" altLang="en-US" sz="26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67" name="矩形 66">
              <a:extLst>
                <a:ext uri="{FF2B5EF4-FFF2-40B4-BE49-F238E27FC236}">
                  <a16:creationId xmlns:a16="http://schemas.microsoft.com/office/drawing/2014/main" xmlns="" id="{9CF830AA-061A-4727-88EB-F440CA335F0E}"/>
                </a:ext>
              </a:extLst>
            </p:cNvPr>
            <p:cNvSpPr/>
            <p:nvPr/>
          </p:nvSpPr>
          <p:spPr>
            <a:xfrm>
              <a:off x="5805017" y="23985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xmlns="" id="{2553463C-FDF7-475D-973F-E72C2D1C1680}"/>
                </a:ext>
              </a:extLst>
            </p:cNvPr>
            <p:cNvSpPr txBox="1"/>
            <p:nvPr/>
          </p:nvSpPr>
          <p:spPr>
            <a:xfrm>
              <a:off x="5744565" y="2484957"/>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8" name="组合 7"/>
          <p:cNvGrpSpPr/>
          <p:nvPr/>
        </p:nvGrpSpPr>
        <p:grpSpPr>
          <a:xfrm>
            <a:off x="4781711" y="3971303"/>
            <a:ext cx="3933661" cy="1519466"/>
            <a:chOff x="4781711" y="3971303"/>
            <a:chExt cx="3933661" cy="1519466"/>
          </a:xfrm>
        </p:grpSpPr>
        <p:sp>
          <p:nvSpPr>
            <p:cNvPr id="61" name="文本框 60">
              <a:extLst>
                <a:ext uri="{FF2B5EF4-FFF2-40B4-BE49-F238E27FC236}">
                  <a16:creationId xmlns:a16="http://schemas.microsoft.com/office/drawing/2014/main" xmlns="" id="{50877C39-3885-4E54-8D87-5C5911368CA7}"/>
                </a:ext>
              </a:extLst>
            </p:cNvPr>
            <p:cNvSpPr txBox="1"/>
            <p:nvPr/>
          </p:nvSpPr>
          <p:spPr>
            <a:xfrm>
              <a:off x="4781711" y="3971303"/>
              <a:ext cx="1048582" cy="707886"/>
            </a:xfrm>
            <a:prstGeom prst="rect">
              <a:avLst/>
            </a:prstGeom>
            <a:noFill/>
          </p:spPr>
          <p:txBody>
            <a:bodyPr wrap="square" rtlCol="0">
              <a:spAutoFit/>
            </a:bodyPr>
            <a:lstStyle/>
            <a:p>
              <a:pPr algn="ctr"/>
              <a:r>
                <a:rPr lang="en-US" altLang="zh-CN"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23</a:t>
              </a:r>
              <a:r>
                <a:rPr lang="en-US" altLang="zh-CN" sz="24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69" name="文本框 68">
              <a:extLst>
                <a:ext uri="{FF2B5EF4-FFF2-40B4-BE49-F238E27FC236}">
                  <a16:creationId xmlns:a16="http://schemas.microsoft.com/office/drawing/2014/main" xmlns="" id="{6255E210-53AA-4693-A365-194D9C3BCDC2}"/>
                </a:ext>
              </a:extLst>
            </p:cNvPr>
            <p:cNvSpPr txBox="1"/>
            <p:nvPr/>
          </p:nvSpPr>
          <p:spPr>
            <a:xfrm>
              <a:off x="5693035" y="4008032"/>
              <a:ext cx="2569520" cy="492443"/>
            </a:xfrm>
            <a:prstGeom prst="rect">
              <a:avLst/>
            </a:prstGeom>
            <a:noFill/>
          </p:spPr>
          <p:txBody>
            <a:bodyPr wrap="square" rtlCol="0">
              <a:spAutoFit/>
            </a:bodyPr>
            <a:lstStyle/>
            <a:p>
              <a:r>
                <a:rPr lang="zh-CN" altLang="en-US" sz="26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70" name="矩形 69">
              <a:extLst>
                <a:ext uri="{FF2B5EF4-FFF2-40B4-BE49-F238E27FC236}">
                  <a16:creationId xmlns:a16="http://schemas.microsoft.com/office/drawing/2014/main" xmlns="" id="{F45B7D17-EDE4-4BA6-A591-33F2356231BF}"/>
                </a:ext>
              </a:extLst>
            </p:cNvPr>
            <p:cNvSpPr/>
            <p:nvPr/>
          </p:nvSpPr>
          <p:spPr>
            <a:xfrm>
              <a:off x="5805017" y="4515210"/>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xmlns="" id="{AE8F3F77-EE3F-4047-9698-22464BD80F87}"/>
                </a:ext>
              </a:extLst>
            </p:cNvPr>
            <p:cNvSpPr txBox="1"/>
            <p:nvPr/>
          </p:nvSpPr>
          <p:spPr>
            <a:xfrm>
              <a:off x="5744565" y="4601615"/>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4" name="组合 3"/>
          <p:cNvGrpSpPr/>
          <p:nvPr/>
        </p:nvGrpSpPr>
        <p:grpSpPr>
          <a:xfrm>
            <a:off x="8348282" y="1841198"/>
            <a:ext cx="4044361" cy="1532913"/>
            <a:chOff x="8348282" y="1841198"/>
            <a:chExt cx="4044361" cy="1532913"/>
          </a:xfrm>
        </p:grpSpPr>
        <p:sp>
          <p:nvSpPr>
            <p:cNvPr id="62" name="文本框 61">
              <a:extLst>
                <a:ext uri="{FF2B5EF4-FFF2-40B4-BE49-F238E27FC236}">
                  <a16:creationId xmlns:a16="http://schemas.microsoft.com/office/drawing/2014/main" xmlns="" id="{0A582175-547D-46D8-840F-200045FCACAD}"/>
                </a:ext>
              </a:extLst>
            </p:cNvPr>
            <p:cNvSpPr txBox="1"/>
            <p:nvPr/>
          </p:nvSpPr>
          <p:spPr>
            <a:xfrm>
              <a:off x="8348282" y="1841198"/>
              <a:ext cx="1048582" cy="707886"/>
            </a:xfrm>
            <a:prstGeom prst="rect">
              <a:avLst/>
            </a:prstGeom>
            <a:noFill/>
          </p:spPr>
          <p:txBody>
            <a:bodyPr wrap="square" rtlCol="0">
              <a:spAutoFit/>
            </a:bodyPr>
            <a:lstStyle/>
            <a:p>
              <a:pPr algn="ctr"/>
              <a:r>
                <a:rPr lang="en-US" altLang="zh-CN"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10</a:t>
              </a:r>
              <a:r>
                <a:rPr lang="en-US" altLang="zh-CN" sz="24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72" name="文本框 71">
              <a:extLst>
                <a:ext uri="{FF2B5EF4-FFF2-40B4-BE49-F238E27FC236}">
                  <a16:creationId xmlns:a16="http://schemas.microsoft.com/office/drawing/2014/main" xmlns="" id="{18FA0EFE-46EC-487E-B436-F0CE80CFF680}"/>
                </a:ext>
              </a:extLst>
            </p:cNvPr>
            <p:cNvSpPr txBox="1"/>
            <p:nvPr/>
          </p:nvSpPr>
          <p:spPr>
            <a:xfrm>
              <a:off x="9370306" y="1891374"/>
              <a:ext cx="2569520" cy="492443"/>
            </a:xfrm>
            <a:prstGeom prst="rect">
              <a:avLst/>
            </a:prstGeom>
            <a:noFill/>
          </p:spPr>
          <p:txBody>
            <a:bodyPr wrap="square" rtlCol="0">
              <a:spAutoFit/>
            </a:bodyPr>
            <a:lstStyle/>
            <a:p>
              <a:r>
                <a:rPr lang="zh-CN" altLang="en-US" sz="26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73" name="矩形 72">
              <a:extLst>
                <a:ext uri="{FF2B5EF4-FFF2-40B4-BE49-F238E27FC236}">
                  <a16:creationId xmlns:a16="http://schemas.microsoft.com/office/drawing/2014/main" xmlns="" id="{67C8690D-3FF9-4CAD-8B9F-87B0205C5A22}"/>
                </a:ext>
              </a:extLst>
            </p:cNvPr>
            <p:cNvSpPr/>
            <p:nvPr/>
          </p:nvSpPr>
          <p:spPr>
            <a:xfrm>
              <a:off x="9482288" y="23985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a16="http://schemas.microsoft.com/office/drawing/2014/main" xmlns="" id="{5178FB4C-8A4C-4142-9642-F6E38C91EA94}"/>
                </a:ext>
              </a:extLst>
            </p:cNvPr>
            <p:cNvSpPr txBox="1"/>
            <p:nvPr/>
          </p:nvSpPr>
          <p:spPr>
            <a:xfrm>
              <a:off x="9421836" y="2484957"/>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6" name="组合 5"/>
          <p:cNvGrpSpPr/>
          <p:nvPr/>
        </p:nvGrpSpPr>
        <p:grpSpPr>
          <a:xfrm>
            <a:off x="8348282" y="3971303"/>
            <a:ext cx="4044361" cy="1519466"/>
            <a:chOff x="8348282" y="3971303"/>
            <a:chExt cx="4044361" cy="1519466"/>
          </a:xfrm>
        </p:grpSpPr>
        <p:sp>
          <p:nvSpPr>
            <p:cNvPr id="63" name="文本框 62">
              <a:extLst>
                <a:ext uri="{FF2B5EF4-FFF2-40B4-BE49-F238E27FC236}">
                  <a16:creationId xmlns:a16="http://schemas.microsoft.com/office/drawing/2014/main" xmlns="" id="{0E6046FD-51F0-4E25-B463-BA7E70E108B1}"/>
                </a:ext>
              </a:extLst>
            </p:cNvPr>
            <p:cNvSpPr txBox="1"/>
            <p:nvPr/>
          </p:nvSpPr>
          <p:spPr>
            <a:xfrm>
              <a:off x="8348282" y="3971303"/>
              <a:ext cx="1022024" cy="707886"/>
            </a:xfrm>
            <a:prstGeom prst="rect">
              <a:avLst/>
            </a:prstGeom>
            <a:noFill/>
          </p:spPr>
          <p:txBody>
            <a:bodyPr wrap="square" rtlCol="0">
              <a:spAutoFit/>
            </a:bodyPr>
            <a:lstStyle>
              <a:defPPr>
                <a:defRPr lang="zh-CN"/>
              </a:defPPr>
              <a:lvl1pPr algn="ctr">
                <a:defRPr sz="400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defRPr>
              </a:lvl1pPr>
            </a:lstStyle>
            <a:p>
              <a:r>
                <a:rPr lang="en-US" altLang="zh-CN" dirty="0"/>
                <a:t>58</a:t>
              </a:r>
              <a:r>
                <a:rPr lang="en-US" altLang="zh-CN" sz="2000" dirty="0"/>
                <a:t>%</a:t>
              </a:r>
              <a:endParaRPr lang="zh-CN" altLang="en-US" dirty="0"/>
            </a:p>
          </p:txBody>
        </p:sp>
        <p:sp>
          <p:nvSpPr>
            <p:cNvPr id="75" name="文本框 74">
              <a:extLst>
                <a:ext uri="{FF2B5EF4-FFF2-40B4-BE49-F238E27FC236}">
                  <a16:creationId xmlns:a16="http://schemas.microsoft.com/office/drawing/2014/main" xmlns="" id="{CDB14242-4912-41AD-8145-BEF68D6F31FF}"/>
                </a:ext>
              </a:extLst>
            </p:cNvPr>
            <p:cNvSpPr txBox="1"/>
            <p:nvPr/>
          </p:nvSpPr>
          <p:spPr>
            <a:xfrm>
              <a:off x="9370306" y="4008032"/>
              <a:ext cx="2569520" cy="492443"/>
            </a:xfrm>
            <a:prstGeom prst="rect">
              <a:avLst/>
            </a:prstGeom>
            <a:noFill/>
          </p:spPr>
          <p:txBody>
            <a:bodyPr wrap="square" rtlCol="0">
              <a:spAutoFit/>
            </a:bodyPr>
            <a:lstStyle/>
            <a:p>
              <a:r>
                <a:rPr lang="zh-CN" altLang="en-US" sz="26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76" name="矩形 75">
              <a:extLst>
                <a:ext uri="{FF2B5EF4-FFF2-40B4-BE49-F238E27FC236}">
                  <a16:creationId xmlns:a16="http://schemas.microsoft.com/office/drawing/2014/main" xmlns="" id="{9BE2C500-37CC-462F-8165-76C57A82D025}"/>
                </a:ext>
              </a:extLst>
            </p:cNvPr>
            <p:cNvSpPr/>
            <p:nvPr/>
          </p:nvSpPr>
          <p:spPr>
            <a:xfrm>
              <a:off x="9482288" y="4515210"/>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a16="http://schemas.microsoft.com/office/drawing/2014/main" xmlns="" id="{095C4001-E9B1-4528-BCCF-C9AB120E595F}"/>
                </a:ext>
              </a:extLst>
            </p:cNvPr>
            <p:cNvSpPr txBox="1"/>
            <p:nvPr/>
          </p:nvSpPr>
          <p:spPr>
            <a:xfrm>
              <a:off x="9421836" y="4601615"/>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spTree>
    <p:extLst>
      <p:ext uri="{BB962C8B-B14F-4D97-AF65-F5344CB8AC3E}">
        <p14:creationId xmlns:p14="http://schemas.microsoft.com/office/powerpoint/2010/main" val="4347900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1250"/>
                            </p:stCondLst>
                            <p:childTnLst>
                              <p:par>
                                <p:cTn id="14" presetID="22" presetClass="entr" presetSubtype="4" fill="hold" nodeType="after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2000"/>
                            </p:stCondLst>
                            <p:childTnLst>
                              <p:par>
                                <p:cTn id="18" presetID="22" presetClass="entr" presetSubtype="4" fill="hold" nodeType="afterEffect">
                                  <p:stCondLst>
                                    <p:cond delay="25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par>
                          <p:cTn id="21" fill="hold">
                            <p:stCondLst>
                              <p:cond delay="275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圆角 64">
            <a:extLst>
              <a:ext uri="{FF2B5EF4-FFF2-40B4-BE49-F238E27FC236}">
                <a16:creationId xmlns:a16="http://schemas.microsoft.com/office/drawing/2014/main" xmlns="" id="{36396037-2E39-481E-827D-79258FC97E6B}"/>
              </a:ext>
            </a:extLst>
          </p:cNvPr>
          <p:cNvSpPr/>
          <p:nvPr/>
        </p:nvSpPr>
        <p:spPr>
          <a:xfrm>
            <a:off x="3980951" y="3636158"/>
            <a:ext cx="5503212" cy="216000"/>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27608B8E-C2E8-4CE3-B463-D41834B58766}"/>
              </a:ext>
            </a:extLst>
          </p:cNvPr>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0454E4D9-F3D9-42A4-B1AD-ADCC00AAFC96}"/>
              </a:ext>
            </a:extLst>
          </p:cNvPr>
          <p:cNvGrpSpPr/>
          <p:nvPr/>
        </p:nvGrpSpPr>
        <p:grpSpPr>
          <a:xfrm>
            <a:off x="11711182" y="422437"/>
            <a:ext cx="180000" cy="144000"/>
            <a:chOff x="11756152" y="417225"/>
            <a:chExt cx="180000" cy="144000"/>
          </a:xfrm>
        </p:grpSpPr>
        <p:cxnSp>
          <p:nvCxnSpPr>
            <p:cNvPr id="28" name="直接连接符 27">
              <a:extLst>
                <a:ext uri="{FF2B5EF4-FFF2-40B4-BE49-F238E27FC236}">
                  <a16:creationId xmlns:a16="http://schemas.microsoft.com/office/drawing/2014/main" xmlns="" id="{17C25CBD-AD18-449A-9A14-38A676D613F7}"/>
                </a:ext>
              </a:extLst>
            </p:cNvPr>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a:extLst>
                <a:ext uri="{FF2B5EF4-FFF2-40B4-BE49-F238E27FC236}">
                  <a16:creationId xmlns:a16="http://schemas.microsoft.com/office/drawing/2014/main" xmlns="" id="{6E82F2EF-E7D6-4B40-83A6-6378B96EC76E}"/>
                </a:ext>
              </a:extLst>
            </p:cNvPr>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a:extLst>
                <a:ext uri="{FF2B5EF4-FFF2-40B4-BE49-F238E27FC236}">
                  <a16:creationId xmlns:a16="http://schemas.microsoft.com/office/drawing/2014/main" xmlns="" id="{877DDB8E-ABF6-4770-A502-B7194ABAA868}"/>
                </a:ext>
              </a:extLst>
            </p:cNvPr>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MARKET ANALYSIS</a:t>
            </a:r>
          </a:p>
        </p:txBody>
      </p:sp>
      <p:pic>
        <p:nvPicPr>
          <p:cNvPr id="12" name="图片 11">
            <a:extLst>
              <a:ext uri="{FF2B5EF4-FFF2-40B4-BE49-F238E27FC236}">
                <a16:creationId xmlns:a16="http://schemas.microsoft.com/office/drawing/2014/main" xmlns="" id="{1ECABFF7-6756-4C1C-9AE1-E7FA15E165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682" y="1943398"/>
            <a:ext cx="2243138" cy="4108356"/>
          </a:xfrm>
          <a:prstGeom prst="rect">
            <a:avLst/>
          </a:prstGeom>
        </p:spPr>
      </p:pic>
      <p:grpSp>
        <p:nvGrpSpPr>
          <p:cNvPr id="3" name="组合 2"/>
          <p:cNvGrpSpPr/>
          <p:nvPr/>
        </p:nvGrpSpPr>
        <p:grpSpPr>
          <a:xfrm>
            <a:off x="3898326" y="2201666"/>
            <a:ext cx="6147643" cy="1162467"/>
            <a:chOff x="3898326" y="2201666"/>
            <a:chExt cx="6147643" cy="1162467"/>
          </a:xfrm>
        </p:grpSpPr>
        <p:sp>
          <p:nvSpPr>
            <p:cNvPr id="48" name="文本框 47">
              <a:extLst>
                <a:ext uri="{FF2B5EF4-FFF2-40B4-BE49-F238E27FC236}">
                  <a16:creationId xmlns:a16="http://schemas.microsoft.com/office/drawing/2014/main" xmlns="" id="{B2D1EE8A-8AA2-4C2B-B8B7-6E3E26EC215A}"/>
                </a:ext>
              </a:extLst>
            </p:cNvPr>
            <p:cNvSpPr txBox="1"/>
            <p:nvPr/>
          </p:nvSpPr>
          <p:spPr>
            <a:xfrm>
              <a:off x="3898326" y="2201666"/>
              <a:ext cx="6147643" cy="523220"/>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2800" dirty="0">
                  <a:gradFill flip="none" rotWithShape="1">
                    <a:gsLst>
                      <a:gs pos="0">
                        <a:srgbClr val="F2DEB5"/>
                      </a:gs>
                      <a:gs pos="45000">
                        <a:srgbClr val="CFB588"/>
                      </a:gs>
                      <a:gs pos="74000">
                        <a:srgbClr val="95734B"/>
                      </a:gs>
                      <a:gs pos="100000">
                        <a:srgbClr val="7A593C"/>
                      </a:gs>
                    </a:gsLst>
                    <a:lin ang="16200000" scaled="1"/>
                    <a:tileRect/>
                  </a:gradFill>
                  <a:latin typeface="Arial" panose="020B0604020202020204" pitchFamily="34" charset="0"/>
                  <a:ea typeface="微软雅黑" panose="020B0503020204020204" pitchFamily="34" charset="-122"/>
                  <a:cs typeface="Arial" panose="020B0604020202020204" pitchFamily="34" charset="0"/>
                </a:rPr>
                <a:t>MARKET ANALYSIS</a:t>
              </a:r>
            </a:p>
          </p:txBody>
        </p:sp>
        <p:sp>
          <p:nvSpPr>
            <p:cNvPr id="49" name="矩形 48">
              <a:extLst>
                <a:ext uri="{FF2B5EF4-FFF2-40B4-BE49-F238E27FC236}">
                  <a16:creationId xmlns:a16="http://schemas.microsoft.com/office/drawing/2014/main" xmlns="" id="{E110E267-4004-47A4-AC60-149624CFC17A}"/>
                </a:ext>
              </a:extLst>
            </p:cNvPr>
            <p:cNvSpPr/>
            <p:nvPr/>
          </p:nvSpPr>
          <p:spPr>
            <a:xfrm>
              <a:off x="4014668" y="2705086"/>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xmlns="" id="{893F6760-85C4-49D4-86A9-1AD6FE2811F0}"/>
                </a:ext>
              </a:extLst>
            </p:cNvPr>
            <p:cNvSpPr txBox="1"/>
            <p:nvPr/>
          </p:nvSpPr>
          <p:spPr>
            <a:xfrm>
              <a:off x="3898326" y="2816611"/>
              <a:ext cx="5776271" cy="547522"/>
            </a:xfrm>
            <a:prstGeom prst="rect">
              <a:avLst/>
            </a:prstGeom>
            <a:noFill/>
          </p:spPr>
          <p:txBody>
            <a:bodyPr wrap="square" rtlCol="0">
              <a:spAutoFit/>
            </a:bodyPr>
            <a:lstStyle/>
            <a:p>
              <a:pPr>
                <a:lnSpc>
                  <a:spcPct val="13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sp>
        <p:nvSpPr>
          <p:cNvPr id="52" name="矩形: 圆角 51">
            <a:extLst>
              <a:ext uri="{FF2B5EF4-FFF2-40B4-BE49-F238E27FC236}">
                <a16:creationId xmlns:a16="http://schemas.microsoft.com/office/drawing/2014/main" xmlns="" id="{88E708C1-D9B8-40B0-A49A-13C87AF55953}"/>
              </a:ext>
            </a:extLst>
          </p:cNvPr>
          <p:cNvSpPr/>
          <p:nvPr/>
        </p:nvSpPr>
        <p:spPr>
          <a:xfrm>
            <a:off x="3980951" y="4542650"/>
            <a:ext cx="5503212" cy="216000"/>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xmlns="" id="{7A5A1214-AF7F-405A-AA00-7D0FB547E2E9}"/>
              </a:ext>
            </a:extLst>
          </p:cNvPr>
          <p:cNvSpPr/>
          <p:nvPr/>
        </p:nvSpPr>
        <p:spPr>
          <a:xfrm>
            <a:off x="3980951" y="5449142"/>
            <a:ext cx="5503212" cy="216000"/>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xmlns="" id="{8B62E1AD-2464-42AD-9E05-37B68512CBAD}"/>
              </a:ext>
            </a:extLst>
          </p:cNvPr>
          <p:cNvSpPr/>
          <p:nvPr/>
        </p:nvSpPr>
        <p:spPr>
          <a:xfrm>
            <a:off x="3980950" y="3636158"/>
            <a:ext cx="4068000" cy="216000"/>
          </a:xfrm>
          <a:prstGeom prst="roundRect">
            <a:avLst>
              <a:gd name="adj" fmla="val 50000"/>
            </a:avLst>
          </a:prstGeom>
          <a:gradFill flip="none" rotWithShape="1">
            <a:gsLst>
              <a:gs pos="0">
                <a:srgbClr val="F8E4BC"/>
              </a:gs>
              <a:gs pos="66000">
                <a:srgbClr val="A38154"/>
              </a:gs>
              <a:gs pos="33000">
                <a:srgbClr val="CCB184"/>
              </a:gs>
              <a:gs pos="100000">
                <a:srgbClr val="79583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a:extLst>
              <a:ext uri="{FF2B5EF4-FFF2-40B4-BE49-F238E27FC236}">
                <a16:creationId xmlns:a16="http://schemas.microsoft.com/office/drawing/2014/main" xmlns="" id="{4F05E773-E7E0-45B6-93BF-7A56AB50C5EA}"/>
              </a:ext>
            </a:extLst>
          </p:cNvPr>
          <p:cNvSpPr/>
          <p:nvPr/>
        </p:nvSpPr>
        <p:spPr>
          <a:xfrm>
            <a:off x="3980951" y="4542650"/>
            <a:ext cx="3168000" cy="216000"/>
          </a:xfrm>
          <a:prstGeom prst="roundRect">
            <a:avLst>
              <a:gd name="adj" fmla="val 50000"/>
            </a:avLst>
          </a:prstGeom>
          <a:gradFill flip="none" rotWithShape="1">
            <a:gsLst>
              <a:gs pos="0">
                <a:srgbClr val="F8E4BC"/>
              </a:gs>
              <a:gs pos="66000">
                <a:srgbClr val="A38154"/>
              </a:gs>
              <a:gs pos="33000">
                <a:srgbClr val="CCB184"/>
              </a:gs>
              <a:gs pos="100000">
                <a:srgbClr val="79583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矩形: 圆角 58">
            <a:extLst>
              <a:ext uri="{FF2B5EF4-FFF2-40B4-BE49-F238E27FC236}">
                <a16:creationId xmlns:a16="http://schemas.microsoft.com/office/drawing/2014/main" xmlns="" id="{DF287F94-FC68-4403-83DB-FB51A86ACB65}"/>
              </a:ext>
            </a:extLst>
          </p:cNvPr>
          <p:cNvSpPr/>
          <p:nvPr/>
        </p:nvSpPr>
        <p:spPr>
          <a:xfrm>
            <a:off x="3980950" y="5449142"/>
            <a:ext cx="4824000" cy="216000"/>
          </a:xfrm>
          <a:prstGeom prst="roundRect">
            <a:avLst>
              <a:gd name="adj" fmla="val 50000"/>
            </a:avLst>
          </a:prstGeom>
          <a:gradFill flip="none" rotWithShape="1">
            <a:gsLst>
              <a:gs pos="0">
                <a:srgbClr val="F8E4BC"/>
              </a:gs>
              <a:gs pos="66000">
                <a:srgbClr val="A38154"/>
              </a:gs>
              <a:gs pos="33000">
                <a:srgbClr val="CCB184"/>
              </a:gs>
              <a:gs pos="100000">
                <a:srgbClr val="79583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文本框 77">
            <a:extLst>
              <a:ext uri="{FF2B5EF4-FFF2-40B4-BE49-F238E27FC236}">
                <a16:creationId xmlns:a16="http://schemas.microsoft.com/office/drawing/2014/main" xmlns="" id="{E8E218CE-8AE6-4BB7-9C0D-71B008FDDE42}"/>
              </a:ext>
            </a:extLst>
          </p:cNvPr>
          <p:cNvSpPr txBox="1"/>
          <p:nvPr/>
        </p:nvSpPr>
        <p:spPr>
          <a:xfrm>
            <a:off x="9509487" y="3483648"/>
            <a:ext cx="1072963" cy="523220"/>
          </a:xfrm>
          <a:prstGeom prst="rect">
            <a:avLst/>
          </a:prstGeom>
          <a:noFill/>
        </p:spPr>
        <p:txBody>
          <a:bodyPr wrap="square" rtlCol="0">
            <a:spAutoFit/>
          </a:bodyPr>
          <a:lstStyle/>
          <a:p>
            <a:pPr algn="ctr"/>
            <a:r>
              <a:rPr lang="en-US" altLang="zh-CN" sz="2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70%</a:t>
            </a:r>
            <a:endParaRPr lang="zh-CN" altLang="en-US" sz="2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78">
            <a:extLst>
              <a:ext uri="{FF2B5EF4-FFF2-40B4-BE49-F238E27FC236}">
                <a16:creationId xmlns:a16="http://schemas.microsoft.com/office/drawing/2014/main" xmlns="" id="{6E06B8AD-A211-4D73-A3C1-08B24BED3FC2}"/>
              </a:ext>
            </a:extLst>
          </p:cNvPr>
          <p:cNvSpPr txBox="1"/>
          <p:nvPr/>
        </p:nvSpPr>
        <p:spPr>
          <a:xfrm>
            <a:off x="9509487" y="4389040"/>
            <a:ext cx="1072963" cy="523220"/>
          </a:xfrm>
          <a:prstGeom prst="rect">
            <a:avLst/>
          </a:prstGeom>
          <a:noFill/>
        </p:spPr>
        <p:txBody>
          <a:bodyPr wrap="square" rtlCol="0">
            <a:spAutoFit/>
          </a:bodyPr>
          <a:lstStyle/>
          <a:p>
            <a:pPr algn="ctr"/>
            <a:r>
              <a:rPr lang="en-US" altLang="zh-CN" sz="2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60%</a:t>
            </a:r>
            <a:endParaRPr lang="zh-CN" altLang="en-US" sz="2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80" name="文本框 79">
            <a:extLst>
              <a:ext uri="{FF2B5EF4-FFF2-40B4-BE49-F238E27FC236}">
                <a16:creationId xmlns:a16="http://schemas.microsoft.com/office/drawing/2014/main" xmlns="" id="{95F03863-1423-4E62-B122-CE12305DCF3A}"/>
              </a:ext>
            </a:extLst>
          </p:cNvPr>
          <p:cNvSpPr txBox="1"/>
          <p:nvPr/>
        </p:nvSpPr>
        <p:spPr>
          <a:xfrm>
            <a:off x="9509487" y="5294432"/>
            <a:ext cx="1072963" cy="523220"/>
          </a:xfrm>
          <a:prstGeom prst="rect">
            <a:avLst/>
          </a:prstGeom>
          <a:noFill/>
        </p:spPr>
        <p:txBody>
          <a:bodyPr wrap="square" rtlCol="0">
            <a:spAutoFit/>
          </a:bodyPr>
          <a:lstStyle/>
          <a:p>
            <a:pPr algn="ctr"/>
            <a:r>
              <a:rPr lang="en-US" altLang="zh-CN" sz="2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95%</a:t>
            </a:r>
            <a:endParaRPr lang="zh-CN" altLang="en-US" sz="28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80">
            <a:extLst>
              <a:ext uri="{FF2B5EF4-FFF2-40B4-BE49-F238E27FC236}">
                <a16:creationId xmlns:a16="http://schemas.microsoft.com/office/drawing/2014/main" xmlns="" id="{4676F0D8-4316-4023-AD5F-39CB1182EB5A}"/>
              </a:ext>
            </a:extLst>
          </p:cNvPr>
          <p:cNvSpPr txBox="1"/>
          <p:nvPr/>
        </p:nvSpPr>
        <p:spPr>
          <a:xfrm>
            <a:off x="3898326" y="3964590"/>
            <a:ext cx="5776271" cy="307456"/>
          </a:xfrm>
          <a:prstGeom prst="rect">
            <a:avLst/>
          </a:prstGeom>
          <a:noFill/>
        </p:spPr>
        <p:txBody>
          <a:bodyPr wrap="square" rtlCol="0">
            <a:spAutoFit/>
          </a:bodyPr>
          <a:lstStyle/>
          <a:p>
            <a:pPr>
              <a:lnSpc>
                <a:spcPct val="13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
        <p:nvSpPr>
          <p:cNvPr id="82" name="文本框 81">
            <a:extLst>
              <a:ext uri="{FF2B5EF4-FFF2-40B4-BE49-F238E27FC236}">
                <a16:creationId xmlns:a16="http://schemas.microsoft.com/office/drawing/2014/main" xmlns="" id="{7149082F-F1D7-456A-A1B5-0296BFBBA291}"/>
              </a:ext>
            </a:extLst>
          </p:cNvPr>
          <p:cNvSpPr txBox="1"/>
          <p:nvPr/>
        </p:nvSpPr>
        <p:spPr>
          <a:xfrm>
            <a:off x="3898326" y="4872503"/>
            <a:ext cx="5776271" cy="307456"/>
          </a:xfrm>
          <a:prstGeom prst="rect">
            <a:avLst/>
          </a:prstGeom>
          <a:noFill/>
        </p:spPr>
        <p:txBody>
          <a:bodyPr wrap="square" rtlCol="0">
            <a:spAutoFit/>
          </a:bodyPr>
          <a:lstStyle/>
          <a:p>
            <a:pPr>
              <a:lnSpc>
                <a:spcPct val="13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
        <p:nvSpPr>
          <p:cNvPr id="83" name="文本框 82">
            <a:extLst>
              <a:ext uri="{FF2B5EF4-FFF2-40B4-BE49-F238E27FC236}">
                <a16:creationId xmlns:a16="http://schemas.microsoft.com/office/drawing/2014/main" xmlns="" id="{0AEC43F1-D51A-462D-ADE1-C19C6A6FD642}"/>
              </a:ext>
            </a:extLst>
          </p:cNvPr>
          <p:cNvSpPr txBox="1"/>
          <p:nvPr/>
        </p:nvSpPr>
        <p:spPr>
          <a:xfrm>
            <a:off x="3898326" y="5775082"/>
            <a:ext cx="5776271" cy="307456"/>
          </a:xfrm>
          <a:prstGeom prst="rect">
            <a:avLst/>
          </a:prstGeom>
          <a:noFill/>
        </p:spPr>
        <p:txBody>
          <a:bodyPr wrap="square" rtlCol="0">
            <a:spAutoFit/>
          </a:bodyPr>
          <a:lstStyle/>
          <a:p>
            <a:pPr>
              <a:lnSpc>
                <a:spcPct val="13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pic>
        <p:nvPicPr>
          <p:cNvPr id="10" name="图片 9">
            <a:extLst>
              <a:ext uri="{FF2B5EF4-FFF2-40B4-BE49-F238E27FC236}">
                <a16:creationId xmlns:a16="http://schemas.microsoft.com/office/drawing/2014/main" xmlns="" id="{D10B4ED5-550C-418E-982B-4B7744C0BE0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3418" b="13418"/>
          <a:stretch/>
        </p:blipFill>
        <p:spPr>
          <a:xfrm>
            <a:off x="-637298" y="1199501"/>
            <a:ext cx="5348238" cy="5652000"/>
          </a:xfrm>
          <a:prstGeom prst="rect">
            <a:avLst/>
          </a:prstGeom>
        </p:spPr>
      </p:pic>
    </p:spTree>
    <p:extLst>
      <p:ext uri="{BB962C8B-B14F-4D97-AF65-F5344CB8AC3E}">
        <p14:creationId xmlns:p14="http://schemas.microsoft.com/office/powerpoint/2010/main" val="7389671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250"/>
                            </p:stCondLst>
                            <p:childTnLst>
                              <p:par>
                                <p:cTn id="9" presetID="10" presetClass="entr" presetSubtype="0" fill="hold" grpId="0" nodeType="afterEffect">
                                  <p:stCondLst>
                                    <p:cond delay="25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500"/>
                                        <p:tgtEl>
                                          <p:spTgt spid="65"/>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childTnLst>
                          </p:cTn>
                        </p:par>
                        <p:par>
                          <p:cTn id="18" fill="hold">
                            <p:stCondLst>
                              <p:cond delay="2000"/>
                            </p:stCondLst>
                            <p:childTnLst>
                              <p:par>
                                <p:cTn id="19" presetID="22" presetClass="entr" presetSubtype="8" fill="hold" grpId="0" nodeType="afterEffect">
                                  <p:stCondLst>
                                    <p:cond delay="250"/>
                                  </p:stCondLst>
                                  <p:childTnLst>
                                    <p:set>
                                      <p:cBhvr>
                                        <p:cTn id="20" dur="1" fill="hold">
                                          <p:stCondLst>
                                            <p:cond delay="0"/>
                                          </p:stCondLst>
                                        </p:cTn>
                                        <p:tgtEl>
                                          <p:spTgt spid="57"/>
                                        </p:tgtEl>
                                        <p:attrNameLst>
                                          <p:attrName>style.visibility</p:attrName>
                                        </p:attrNameLst>
                                      </p:cBhvr>
                                      <p:to>
                                        <p:strVal val="visible"/>
                                      </p:to>
                                    </p:set>
                                    <p:animEffect transition="in" filter="wipe(left)">
                                      <p:cBhvr>
                                        <p:cTn id="21" dur="500"/>
                                        <p:tgtEl>
                                          <p:spTgt spid="57"/>
                                        </p:tgtEl>
                                      </p:cBhvr>
                                    </p:animEffect>
                                  </p:childTnLst>
                                </p:cTn>
                              </p:par>
                            </p:childTnLst>
                          </p:cTn>
                        </p:par>
                        <p:par>
                          <p:cTn id="22" fill="hold">
                            <p:stCondLst>
                              <p:cond delay="2750"/>
                            </p:stCondLst>
                            <p:childTnLst>
                              <p:par>
                                <p:cTn id="23" presetID="16" presetClass="entr" presetSubtype="21" fill="hold" grpId="0"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barn(inVertical)">
                                      <p:cBhvr>
                                        <p:cTn id="25" dur="500"/>
                                        <p:tgtEl>
                                          <p:spTgt spid="78"/>
                                        </p:tgtEl>
                                      </p:cBhvr>
                                    </p:animEffect>
                                  </p:childTnLst>
                                </p:cTn>
                              </p:par>
                            </p:childTnLst>
                          </p:cTn>
                        </p:par>
                        <p:par>
                          <p:cTn id="26" fill="hold">
                            <p:stCondLst>
                              <p:cond delay="3250"/>
                            </p:stCondLst>
                            <p:childTnLst>
                              <p:par>
                                <p:cTn id="27" presetID="10" presetClass="entr" presetSubtype="0" fill="hold" grpId="0" nodeType="afterEffect">
                                  <p:stCondLst>
                                    <p:cond delay="25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500"/>
                                        <p:tgtEl>
                                          <p:spTgt spid="58"/>
                                        </p:tgtEl>
                                      </p:cBhvr>
                                    </p:animEffect>
                                  </p:childTnLst>
                                </p:cTn>
                              </p:par>
                            </p:childTnLst>
                          </p:cTn>
                        </p:par>
                        <p:par>
                          <p:cTn id="34" fill="hold">
                            <p:stCondLst>
                              <p:cond delay="4500"/>
                            </p:stCondLst>
                            <p:childTnLst>
                              <p:par>
                                <p:cTn id="35" presetID="16" presetClass="entr" presetSubtype="21"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barn(inVertical)">
                                      <p:cBhvr>
                                        <p:cTn id="37" dur="500"/>
                                        <p:tgtEl>
                                          <p:spTgt spid="79"/>
                                        </p:tgtEl>
                                      </p:cBhvr>
                                    </p:animEffect>
                                  </p:childTnLst>
                                </p:cTn>
                              </p:par>
                            </p:childTnLst>
                          </p:cTn>
                        </p:par>
                        <p:par>
                          <p:cTn id="38" fill="hold">
                            <p:stCondLst>
                              <p:cond delay="5000"/>
                            </p:stCondLst>
                            <p:childTnLst>
                              <p:par>
                                <p:cTn id="39" presetID="10" presetClass="entr" presetSubtype="0" fill="hold" grpId="0" nodeType="afterEffect">
                                  <p:stCondLst>
                                    <p:cond delay="25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par>
                          <p:cTn id="42" fill="hold">
                            <p:stCondLst>
                              <p:cond delay="5750"/>
                            </p:stCondLst>
                            <p:childTnLst>
                              <p:par>
                                <p:cTn id="43" presetID="22" presetClass="entr" presetSubtype="8"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childTnLst>
                          </p:cTn>
                        </p:par>
                        <p:par>
                          <p:cTn id="46" fill="hold">
                            <p:stCondLst>
                              <p:cond delay="6250"/>
                            </p:stCondLst>
                            <p:childTnLst>
                              <p:par>
                                <p:cTn id="47" presetID="16" presetClass="entr" presetSubtype="21" fill="hold" grpId="0"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barn(inVertical)">
                                      <p:cBhvr>
                                        <p:cTn id="49" dur="500"/>
                                        <p:tgtEl>
                                          <p:spTgt spid="80"/>
                                        </p:tgtEl>
                                      </p:cBhvr>
                                    </p:animEffect>
                                  </p:childTnLst>
                                </p:cTn>
                              </p:par>
                            </p:childTnLst>
                          </p:cTn>
                        </p:par>
                        <p:par>
                          <p:cTn id="50" fill="hold">
                            <p:stCondLst>
                              <p:cond delay="6750"/>
                            </p:stCondLst>
                            <p:childTnLst>
                              <p:par>
                                <p:cTn id="51" presetID="10" presetClass="entr" presetSubtype="0" fill="hold" grpId="0" nodeType="afterEffect">
                                  <p:stCondLst>
                                    <p:cond delay="25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52" grpId="0" animBg="1"/>
      <p:bldP spid="53" grpId="0" animBg="1"/>
      <p:bldP spid="57" grpId="0" animBg="1"/>
      <p:bldP spid="58" grpId="0" animBg="1"/>
      <p:bldP spid="59" grpId="0" animBg="1"/>
      <p:bldP spid="78" grpId="0"/>
      <p:bldP spid="79" grpId="0"/>
      <p:bldP spid="80" grpId="0"/>
      <p:bldP spid="81" grpId="0"/>
      <p:bldP spid="82" grpId="0"/>
      <p:bldP spid="8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6096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市场分析</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MARKET ANALYSIS</a:t>
            </a:r>
          </a:p>
        </p:txBody>
      </p:sp>
      <p:pic>
        <p:nvPicPr>
          <p:cNvPr id="4" name="图片 3">
            <a:extLst>
              <a:ext uri="{FF2B5EF4-FFF2-40B4-BE49-F238E27FC236}">
                <a16:creationId xmlns:a16="http://schemas.microsoft.com/office/drawing/2014/main" xmlns="" id="{D01B11DE-9CAC-4D19-8495-74850F4697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95998" y="0"/>
            <a:ext cx="6096000" cy="6858000"/>
          </a:xfrm>
          <a:prstGeom prst="rect">
            <a:avLst/>
          </a:prstGeom>
        </p:spPr>
      </p:pic>
      <p:sp>
        <p:nvSpPr>
          <p:cNvPr id="44" name="矩形 43">
            <a:extLst>
              <a:ext uri="{FF2B5EF4-FFF2-40B4-BE49-F238E27FC236}">
                <a16:creationId xmlns:a16="http://schemas.microsoft.com/office/drawing/2014/main" xmlns="" id="{E77CFD44-59DA-4C8E-A770-AB70F30E6F7D}"/>
              </a:ext>
            </a:extLst>
          </p:cNvPr>
          <p:cNvSpPr/>
          <p:nvPr/>
        </p:nvSpPr>
        <p:spPr>
          <a:xfrm>
            <a:off x="6069630" y="0"/>
            <a:ext cx="6122368" cy="6858000"/>
          </a:xfrm>
          <a:prstGeom prst="rect">
            <a:avLst/>
          </a:prstGeom>
          <a:solidFill>
            <a:srgbClr val="1C1C1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73A488FE-3DD9-4348-AFB1-718053DA17B1}"/>
              </a:ext>
            </a:extLst>
          </p:cNvPr>
          <p:cNvSpPr/>
          <p:nvPr/>
        </p:nvSpPr>
        <p:spPr>
          <a:xfrm>
            <a:off x="6792028" y="2237530"/>
            <a:ext cx="1983596" cy="1983596"/>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9EEE5181-05CC-421A-9B14-A02A3BF922D1}"/>
              </a:ext>
            </a:extLst>
          </p:cNvPr>
          <p:cNvSpPr/>
          <p:nvPr/>
        </p:nvSpPr>
        <p:spPr>
          <a:xfrm>
            <a:off x="8398717" y="2237530"/>
            <a:ext cx="1983596" cy="1983596"/>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D7DC1951-F39A-49F0-81A5-31485D64E37A}"/>
              </a:ext>
            </a:extLst>
          </p:cNvPr>
          <p:cNvSpPr/>
          <p:nvPr/>
        </p:nvSpPr>
        <p:spPr>
          <a:xfrm>
            <a:off x="10005406" y="2237530"/>
            <a:ext cx="1983596" cy="1983596"/>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xmlns="" id="{69F268D9-452E-4806-89D1-ADEDABCFC6F6}"/>
              </a:ext>
            </a:extLst>
          </p:cNvPr>
          <p:cNvSpPr txBox="1"/>
          <p:nvPr/>
        </p:nvSpPr>
        <p:spPr>
          <a:xfrm>
            <a:off x="10490189" y="2757030"/>
            <a:ext cx="1337978" cy="923330"/>
          </a:xfrm>
          <a:prstGeom prst="rect">
            <a:avLst/>
          </a:prstGeom>
          <a:noFill/>
        </p:spPr>
        <p:txBody>
          <a:bodyPr wrap="square" rtlCol="0">
            <a:spAutoFit/>
          </a:bodyPr>
          <a:lstStyle/>
          <a:p>
            <a:pPr algn="ctr"/>
            <a:r>
              <a:rPr lang="en-US" altLang="zh-CN" sz="52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70</a:t>
            </a:r>
            <a:r>
              <a:rPr lang="en-US" altLang="zh-CN" sz="24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a:extLst>
              <a:ext uri="{FF2B5EF4-FFF2-40B4-BE49-F238E27FC236}">
                <a16:creationId xmlns:a16="http://schemas.microsoft.com/office/drawing/2014/main" xmlns="" id="{F594B159-CA91-40E7-99BF-91B8F0A8CB8B}"/>
              </a:ext>
            </a:extLst>
          </p:cNvPr>
          <p:cNvSpPr txBox="1"/>
          <p:nvPr/>
        </p:nvSpPr>
        <p:spPr>
          <a:xfrm>
            <a:off x="8775624" y="2757030"/>
            <a:ext cx="1337978" cy="923330"/>
          </a:xfrm>
          <a:prstGeom prst="rect">
            <a:avLst/>
          </a:prstGeom>
          <a:noFill/>
        </p:spPr>
        <p:txBody>
          <a:bodyPr wrap="square" rtlCol="0">
            <a:spAutoFit/>
          </a:bodyPr>
          <a:lstStyle/>
          <a:p>
            <a:pPr algn="ctr"/>
            <a:r>
              <a:rPr lang="en-US" altLang="zh-CN" sz="52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50</a:t>
            </a:r>
            <a:r>
              <a:rPr lang="en-US" altLang="zh-CN" sz="24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51" name="文本框 50">
            <a:extLst>
              <a:ext uri="{FF2B5EF4-FFF2-40B4-BE49-F238E27FC236}">
                <a16:creationId xmlns:a16="http://schemas.microsoft.com/office/drawing/2014/main" xmlns="" id="{EF2F7400-98A3-4D8C-BA23-3C48CC3ADD9A}"/>
              </a:ext>
            </a:extLst>
          </p:cNvPr>
          <p:cNvSpPr txBox="1"/>
          <p:nvPr/>
        </p:nvSpPr>
        <p:spPr>
          <a:xfrm>
            <a:off x="7137032" y="2757030"/>
            <a:ext cx="1337978" cy="923330"/>
          </a:xfrm>
          <a:prstGeom prst="rect">
            <a:avLst/>
          </a:prstGeom>
          <a:noFill/>
        </p:spPr>
        <p:txBody>
          <a:bodyPr wrap="square" rtlCol="0">
            <a:spAutoFit/>
          </a:bodyPr>
          <a:lstStyle/>
          <a:p>
            <a:pPr algn="ctr"/>
            <a:r>
              <a:rPr lang="en-US" altLang="zh-CN" sz="52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30</a:t>
            </a:r>
            <a:r>
              <a:rPr lang="en-US" altLang="zh-CN" sz="24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Adobe Gothic Std B" panose="020B0800000000000000" pitchFamily="34" charset="-128"/>
                <a:cs typeface="Arial" panose="020B0604020202020204" pitchFamily="34" charset="0"/>
              </a:rPr>
              <a:t>%</a:t>
            </a:r>
            <a:endParaRPr lang="zh-CN" altLang="en-US" sz="4000" dirty="0">
              <a:gradFill flip="none" rotWithShape="1">
                <a:gsLst>
                  <a:gs pos="7000">
                    <a:srgbClr val="F8E4BC"/>
                  </a:gs>
                  <a:gs pos="75000">
                    <a:srgbClr val="A38154"/>
                  </a:gs>
                  <a:gs pos="48000">
                    <a:srgbClr val="CCB184"/>
                  </a:gs>
                  <a:gs pos="100000">
                    <a:srgbClr val="79583B"/>
                  </a:gs>
                </a:gsLst>
                <a:lin ang="16200000" scaled="1"/>
                <a:tileRect/>
              </a:gradFill>
              <a:latin typeface="Arial" panose="020B0604020202020204" pitchFamily="34" charset="0"/>
              <a:ea typeface="微软雅黑" panose="020B0503020204020204" pitchFamily="34" charset="-122"/>
              <a:cs typeface="Arial" panose="020B0604020202020204" pitchFamily="34" charset="0"/>
            </a:endParaRPr>
          </a:p>
        </p:txBody>
      </p:sp>
      <p:sp>
        <p:nvSpPr>
          <p:cNvPr id="52" name="文本框 51">
            <a:extLst>
              <a:ext uri="{FF2B5EF4-FFF2-40B4-BE49-F238E27FC236}">
                <a16:creationId xmlns:a16="http://schemas.microsoft.com/office/drawing/2014/main" xmlns="" id="{932CCDF7-293E-42ED-8DE7-93344E0C4D01}"/>
              </a:ext>
            </a:extLst>
          </p:cNvPr>
          <p:cNvSpPr txBox="1"/>
          <p:nvPr/>
        </p:nvSpPr>
        <p:spPr>
          <a:xfrm>
            <a:off x="6903013" y="4462258"/>
            <a:ext cx="4975003" cy="889154"/>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nvGrpSpPr>
          <p:cNvPr id="3" name="组合 2"/>
          <p:cNvGrpSpPr/>
          <p:nvPr/>
        </p:nvGrpSpPr>
        <p:grpSpPr>
          <a:xfrm>
            <a:off x="652898" y="2254241"/>
            <a:ext cx="6147643" cy="2189009"/>
            <a:chOff x="652898" y="2254241"/>
            <a:chExt cx="6147643" cy="2189009"/>
          </a:xfrm>
        </p:grpSpPr>
        <p:grpSp>
          <p:nvGrpSpPr>
            <p:cNvPr id="53" name="组合 52">
              <a:extLst>
                <a:ext uri="{FF2B5EF4-FFF2-40B4-BE49-F238E27FC236}">
                  <a16:creationId xmlns:a16="http://schemas.microsoft.com/office/drawing/2014/main" xmlns="" id="{0A88E204-8F50-489D-B7CB-67B38CD51700}"/>
                </a:ext>
              </a:extLst>
            </p:cNvPr>
            <p:cNvGrpSpPr/>
            <p:nvPr/>
          </p:nvGrpSpPr>
          <p:grpSpPr>
            <a:xfrm>
              <a:off x="652898" y="2254241"/>
              <a:ext cx="1208841" cy="1174759"/>
              <a:chOff x="756527" y="5479054"/>
              <a:chExt cx="435658" cy="423375"/>
            </a:xfrm>
          </p:grpSpPr>
          <p:sp>
            <p:nvSpPr>
              <p:cNvPr id="54" name="Freeform 5">
                <a:extLst>
                  <a:ext uri="{FF2B5EF4-FFF2-40B4-BE49-F238E27FC236}">
                    <a16:creationId xmlns:a16="http://schemas.microsoft.com/office/drawing/2014/main" xmlns="" id="{3029F8D7-0800-4440-ABF4-A8349B82A1AA}"/>
                  </a:ext>
                </a:extLst>
              </p:cNvPr>
              <p:cNvSpPr>
                <a:spLocks noEditPoints="1"/>
              </p:cNvSpPr>
              <p:nvPr/>
            </p:nvSpPr>
            <p:spPr bwMode="auto">
              <a:xfrm flipH="1">
                <a:off x="756527" y="5479054"/>
                <a:ext cx="435658" cy="423375"/>
              </a:xfrm>
              <a:custGeom>
                <a:avLst/>
                <a:gdLst>
                  <a:gd name="T0" fmla="*/ 2068 w 3392"/>
                  <a:gd name="T1" fmla="*/ 0 h 3296"/>
                  <a:gd name="T2" fmla="*/ 1015 w 3392"/>
                  <a:gd name="T3" fmla="*/ 594 h 3296"/>
                  <a:gd name="T4" fmla="*/ 981 w 3392"/>
                  <a:gd name="T5" fmla="*/ 1803 h 3296"/>
                  <a:gd name="T6" fmla="*/ 127 w 3392"/>
                  <a:gd name="T7" fmla="*/ 2657 h 3296"/>
                  <a:gd name="T8" fmla="*/ 33 w 3392"/>
                  <a:gd name="T9" fmla="*/ 3007 h 3296"/>
                  <a:gd name="T10" fmla="*/ 289 w 3392"/>
                  <a:gd name="T11" fmla="*/ 3263 h 3296"/>
                  <a:gd name="T12" fmla="*/ 639 w 3392"/>
                  <a:gd name="T13" fmla="*/ 3169 h 3296"/>
                  <a:gd name="T14" fmla="*/ 634 w 3392"/>
                  <a:gd name="T15" fmla="*/ 3169 h 3296"/>
                  <a:gd name="T16" fmla="*/ 1488 w 3392"/>
                  <a:gd name="T17" fmla="*/ 2315 h 3296"/>
                  <a:gd name="T18" fmla="*/ 2874 w 3392"/>
                  <a:gd name="T19" fmla="*/ 2151 h 3296"/>
                  <a:gd name="T20" fmla="*/ 3213 w 3392"/>
                  <a:gd name="T21" fmla="*/ 797 h 3296"/>
                  <a:gd name="T22" fmla="*/ 2068 w 3392"/>
                  <a:gd name="T23" fmla="*/ 0 h 3296"/>
                  <a:gd name="T24" fmla="*/ 510 w 3392"/>
                  <a:gd name="T25" fmla="*/ 3040 h 3296"/>
                  <a:gd name="T26" fmla="*/ 255 w 3392"/>
                  <a:gd name="T27" fmla="*/ 3040 h 3296"/>
                  <a:gd name="T28" fmla="*/ 255 w 3392"/>
                  <a:gd name="T29" fmla="*/ 2785 h 3296"/>
                  <a:gd name="T30" fmla="*/ 1081 w 3392"/>
                  <a:gd name="T31" fmla="*/ 1959 h 3296"/>
                  <a:gd name="T32" fmla="*/ 1336 w 3392"/>
                  <a:gd name="T33" fmla="*/ 2215 h 3296"/>
                  <a:gd name="T34" fmla="*/ 510 w 3392"/>
                  <a:gd name="T35" fmla="*/ 3040 h 3296"/>
                  <a:gd name="T36" fmla="*/ 2068 w 3392"/>
                  <a:gd name="T37" fmla="*/ 2253 h 3296"/>
                  <a:gd name="T38" fmla="*/ 1044 w 3392"/>
                  <a:gd name="T39" fmla="*/ 1229 h 3296"/>
                  <a:gd name="T40" fmla="*/ 2068 w 3392"/>
                  <a:gd name="T41" fmla="*/ 205 h 3296"/>
                  <a:gd name="T42" fmla="*/ 3092 w 3392"/>
                  <a:gd name="T43" fmla="*/ 1229 h 3296"/>
                  <a:gd name="T44" fmla="*/ 2068 w 3392"/>
                  <a:gd name="T45" fmla="*/ 2253 h 3296"/>
                  <a:gd name="T46" fmla="*/ 2068 w 3392"/>
                  <a:gd name="T47" fmla="*/ 2253 h 3296"/>
                  <a:gd name="T48" fmla="*/ 2068 w 3392"/>
                  <a:gd name="T49" fmla="*/ 2253 h 3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2" h="3296">
                    <a:moveTo>
                      <a:pt x="2068" y="0"/>
                    </a:moveTo>
                    <a:cubicBezTo>
                      <a:pt x="1637" y="0"/>
                      <a:pt x="1237" y="225"/>
                      <a:pt x="1015" y="594"/>
                    </a:cubicBezTo>
                    <a:cubicBezTo>
                      <a:pt x="792" y="963"/>
                      <a:pt x="780" y="1422"/>
                      <a:pt x="981" y="1803"/>
                    </a:cubicBezTo>
                    <a:cubicBezTo>
                      <a:pt x="127" y="2657"/>
                      <a:pt x="127" y="2657"/>
                      <a:pt x="127" y="2657"/>
                    </a:cubicBezTo>
                    <a:cubicBezTo>
                      <a:pt x="36" y="2748"/>
                      <a:pt x="0" y="2882"/>
                      <a:pt x="33" y="3007"/>
                    </a:cubicBezTo>
                    <a:cubicBezTo>
                      <a:pt x="67" y="3132"/>
                      <a:pt x="164" y="3229"/>
                      <a:pt x="289" y="3263"/>
                    </a:cubicBezTo>
                    <a:cubicBezTo>
                      <a:pt x="414" y="3296"/>
                      <a:pt x="548" y="3260"/>
                      <a:pt x="639" y="3169"/>
                    </a:cubicBezTo>
                    <a:cubicBezTo>
                      <a:pt x="634" y="3169"/>
                      <a:pt x="634" y="3169"/>
                      <a:pt x="634" y="3169"/>
                    </a:cubicBezTo>
                    <a:cubicBezTo>
                      <a:pt x="1488" y="2315"/>
                      <a:pt x="1488" y="2315"/>
                      <a:pt x="1488" y="2315"/>
                    </a:cubicBezTo>
                    <a:cubicBezTo>
                      <a:pt x="1939" y="2553"/>
                      <a:pt x="2491" y="2488"/>
                      <a:pt x="2874" y="2151"/>
                    </a:cubicBezTo>
                    <a:cubicBezTo>
                      <a:pt x="3257" y="1814"/>
                      <a:pt x="3392" y="1275"/>
                      <a:pt x="3213" y="797"/>
                    </a:cubicBezTo>
                    <a:cubicBezTo>
                      <a:pt x="3034" y="319"/>
                      <a:pt x="2578" y="2"/>
                      <a:pt x="2068" y="0"/>
                    </a:cubicBezTo>
                    <a:close/>
                    <a:moveTo>
                      <a:pt x="510" y="3040"/>
                    </a:moveTo>
                    <a:cubicBezTo>
                      <a:pt x="440" y="3110"/>
                      <a:pt x="325" y="3110"/>
                      <a:pt x="255" y="3040"/>
                    </a:cubicBezTo>
                    <a:cubicBezTo>
                      <a:pt x="185" y="2970"/>
                      <a:pt x="185" y="2855"/>
                      <a:pt x="255" y="2785"/>
                    </a:cubicBezTo>
                    <a:cubicBezTo>
                      <a:pt x="1081" y="1959"/>
                      <a:pt x="1081" y="1959"/>
                      <a:pt x="1081" y="1959"/>
                    </a:cubicBezTo>
                    <a:cubicBezTo>
                      <a:pt x="1153" y="2056"/>
                      <a:pt x="1239" y="2142"/>
                      <a:pt x="1336" y="2215"/>
                    </a:cubicBezTo>
                    <a:lnTo>
                      <a:pt x="510" y="3040"/>
                    </a:lnTo>
                    <a:close/>
                    <a:moveTo>
                      <a:pt x="2068" y="2253"/>
                    </a:moveTo>
                    <a:cubicBezTo>
                      <a:pt x="1502" y="2253"/>
                      <a:pt x="1044" y="1794"/>
                      <a:pt x="1044" y="1229"/>
                    </a:cubicBezTo>
                    <a:cubicBezTo>
                      <a:pt x="1044" y="663"/>
                      <a:pt x="1502" y="205"/>
                      <a:pt x="2068" y="205"/>
                    </a:cubicBezTo>
                    <a:cubicBezTo>
                      <a:pt x="2633" y="205"/>
                      <a:pt x="3092" y="663"/>
                      <a:pt x="3092" y="1229"/>
                    </a:cubicBezTo>
                    <a:cubicBezTo>
                      <a:pt x="3092" y="1794"/>
                      <a:pt x="2633" y="2253"/>
                      <a:pt x="2068" y="2253"/>
                    </a:cubicBezTo>
                    <a:close/>
                    <a:moveTo>
                      <a:pt x="2068" y="2253"/>
                    </a:moveTo>
                    <a:cubicBezTo>
                      <a:pt x="2068" y="2253"/>
                      <a:pt x="2068" y="2253"/>
                      <a:pt x="2068" y="2253"/>
                    </a:cubicBezTo>
                  </a:path>
                </a:pathLst>
              </a:custGeom>
              <a:gradFill>
                <a:gsLst>
                  <a:gs pos="0">
                    <a:srgbClr val="F2DEB5"/>
                  </a:gs>
                  <a:gs pos="45000">
                    <a:srgbClr val="CFB588"/>
                  </a:gs>
                  <a:gs pos="74000">
                    <a:srgbClr val="95734B"/>
                  </a:gs>
                  <a:gs pos="100000">
                    <a:srgbClr val="7A593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
                <a:extLst>
                  <a:ext uri="{FF2B5EF4-FFF2-40B4-BE49-F238E27FC236}">
                    <a16:creationId xmlns:a16="http://schemas.microsoft.com/office/drawing/2014/main" xmlns="" id="{BFA62FB4-D142-4195-9F1B-6D480E982394}"/>
                  </a:ext>
                </a:extLst>
              </p:cNvPr>
              <p:cNvSpPr>
                <a:spLocks noEditPoints="1"/>
              </p:cNvSpPr>
              <p:nvPr/>
            </p:nvSpPr>
            <p:spPr bwMode="auto">
              <a:xfrm flipH="1">
                <a:off x="920008" y="5544856"/>
                <a:ext cx="98654" cy="98654"/>
              </a:xfrm>
              <a:custGeom>
                <a:avLst/>
                <a:gdLst>
                  <a:gd name="T0" fmla="*/ 717 w 768"/>
                  <a:gd name="T1" fmla="*/ 0 h 768"/>
                  <a:gd name="T2" fmla="*/ 0 w 768"/>
                  <a:gd name="T3" fmla="*/ 717 h 768"/>
                  <a:gd name="T4" fmla="*/ 51 w 768"/>
                  <a:gd name="T5" fmla="*/ 768 h 768"/>
                  <a:gd name="T6" fmla="*/ 102 w 768"/>
                  <a:gd name="T7" fmla="*/ 717 h 768"/>
                  <a:gd name="T8" fmla="*/ 717 w 768"/>
                  <a:gd name="T9" fmla="*/ 102 h 768"/>
                  <a:gd name="T10" fmla="*/ 768 w 768"/>
                  <a:gd name="T11" fmla="*/ 51 h 768"/>
                  <a:gd name="T12" fmla="*/ 717 w 768"/>
                  <a:gd name="T13" fmla="*/ 0 h 768"/>
                  <a:gd name="T14" fmla="*/ 717 w 768"/>
                  <a:gd name="T15" fmla="*/ 0 h 768"/>
                  <a:gd name="T16" fmla="*/ 717 w 768"/>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8" h="768">
                    <a:moveTo>
                      <a:pt x="717" y="0"/>
                    </a:moveTo>
                    <a:cubicBezTo>
                      <a:pt x="321" y="0"/>
                      <a:pt x="0" y="321"/>
                      <a:pt x="0" y="717"/>
                    </a:cubicBezTo>
                    <a:cubicBezTo>
                      <a:pt x="0" y="745"/>
                      <a:pt x="23" y="768"/>
                      <a:pt x="51" y="768"/>
                    </a:cubicBezTo>
                    <a:cubicBezTo>
                      <a:pt x="79" y="768"/>
                      <a:pt x="102" y="745"/>
                      <a:pt x="102" y="717"/>
                    </a:cubicBezTo>
                    <a:cubicBezTo>
                      <a:pt x="102" y="377"/>
                      <a:pt x="377" y="102"/>
                      <a:pt x="717" y="102"/>
                    </a:cubicBezTo>
                    <a:cubicBezTo>
                      <a:pt x="745" y="102"/>
                      <a:pt x="768" y="79"/>
                      <a:pt x="768" y="51"/>
                    </a:cubicBezTo>
                    <a:cubicBezTo>
                      <a:pt x="768" y="23"/>
                      <a:pt x="745" y="0"/>
                      <a:pt x="717" y="0"/>
                    </a:cubicBezTo>
                    <a:close/>
                    <a:moveTo>
                      <a:pt x="717" y="0"/>
                    </a:moveTo>
                    <a:cubicBezTo>
                      <a:pt x="717" y="0"/>
                      <a:pt x="717" y="0"/>
                      <a:pt x="717" y="0"/>
                    </a:cubicBezTo>
                  </a:path>
                </a:pathLst>
              </a:custGeom>
              <a:gradFill>
                <a:gsLst>
                  <a:gs pos="0">
                    <a:srgbClr val="F2DEB5"/>
                  </a:gs>
                  <a:gs pos="45000">
                    <a:srgbClr val="CFB588"/>
                  </a:gs>
                  <a:gs pos="74000">
                    <a:srgbClr val="95734B"/>
                  </a:gs>
                  <a:gs pos="100000">
                    <a:srgbClr val="7A593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a:extLst>
                <a:ext uri="{FF2B5EF4-FFF2-40B4-BE49-F238E27FC236}">
                  <a16:creationId xmlns:a16="http://schemas.microsoft.com/office/drawing/2014/main" xmlns="" id="{C9DD41E6-514B-400D-BC67-FF88FFE9819A}"/>
                </a:ext>
              </a:extLst>
            </p:cNvPr>
            <p:cNvSpPr txBox="1"/>
            <p:nvPr/>
          </p:nvSpPr>
          <p:spPr>
            <a:xfrm>
              <a:off x="652898" y="3489143"/>
              <a:ext cx="6147643" cy="954107"/>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2800" dirty="0">
                  <a:gradFill flip="none" rotWithShape="1">
                    <a:gsLst>
                      <a:gs pos="0">
                        <a:srgbClr val="F2DEB5"/>
                      </a:gs>
                      <a:gs pos="45000">
                        <a:srgbClr val="CFB588"/>
                      </a:gs>
                      <a:gs pos="74000">
                        <a:srgbClr val="95734B"/>
                      </a:gs>
                      <a:gs pos="100000">
                        <a:srgbClr val="7A593C"/>
                      </a:gs>
                    </a:gsLst>
                    <a:lin ang="16200000" scaled="1"/>
                    <a:tileRect/>
                  </a:gradFill>
                  <a:latin typeface="Arial" panose="020B0604020202020204" pitchFamily="34" charset="0"/>
                  <a:ea typeface="微软雅黑" panose="020B0503020204020204" pitchFamily="34" charset="-122"/>
                  <a:cs typeface="Arial" panose="020B0604020202020204" pitchFamily="34" charset="0"/>
                </a:rPr>
                <a:t>MARKET</a:t>
              </a:r>
            </a:p>
            <a:p>
              <a:r>
                <a:rPr lang="en-US" altLang="zh-CN" sz="2800" dirty="0">
                  <a:gradFill flip="none" rotWithShape="1">
                    <a:gsLst>
                      <a:gs pos="0">
                        <a:srgbClr val="F2DEB5"/>
                      </a:gs>
                      <a:gs pos="45000">
                        <a:srgbClr val="CFB588"/>
                      </a:gs>
                      <a:gs pos="74000">
                        <a:srgbClr val="95734B"/>
                      </a:gs>
                      <a:gs pos="100000">
                        <a:srgbClr val="7A593C"/>
                      </a:gs>
                    </a:gsLst>
                    <a:lin ang="16200000" scaled="1"/>
                    <a:tileRect/>
                  </a:gradFill>
                  <a:latin typeface="Arial" panose="020B0604020202020204" pitchFamily="34" charset="0"/>
                  <a:ea typeface="微软雅黑" panose="020B0503020204020204" pitchFamily="34" charset="-122"/>
                  <a:cs typeface="Arial" panose="020B0604020202020204" pitchFamily="34" charset="0"/>
                </a:rPr>
                <a:t>ANALYSIS</a:t>
              </a:r>
            </a:p>
          </p:txBody>
        </p:sp>
      </p:grpSp>
      <p:sp>
        <p:nvSpPr>
          <p:cNvPr id="57" name="文本框 56">
            <a:extLst>
              <a:ext uri="{FF2B5EF4-FFF2-40B4-BE49-F238E27FC236}">
                <a16:creationId xmlns:a16="http://schemas.microsoft.com/office/drawing/2014/main" xmlns="" id="{58EC258D-E4EA-4E92-9349-6D6E3FA9CE0E}"/>
              </a:ext>
            </a:extLst>
          </p:cNvPr>
          <p:cNvSpPr txBox="1"/>
          <p:nvPr/>
        </p:nvSpPr>
        <p:spPr>
          <a:xfrm>
            <a:off x="662068" y="4462258"/>
            <a:ext cx="4975003"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Tree>
    <p:extLst>
      <p:ext uri="{BB962C8B-B14F-4D97-AF65-F5344CB8AC3E}">
        <p14:creationId xmlns:p14="http://schemas.microsoft.com/office/powerpoint/2010/main" val="29413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250"/>
                                  </p:stCondLst>
                                  <p:childTnLst>
                                    <p:set>
                                      <p:cBhvr>
                                        <p:cTn id="12" dur="1" fill="hold">
                                          <p:stCondLst>
                                            <p:cond delay="0"/>
                                          </p:stCondLst>
                                        </p:cTn>
                                        <p:tgtEl>
                                          <p:spTgt spid="57"/>
                                        </p:tgtEl>
                                        <p:attrNameLst>
                                          <p:attrName>style.visibility</p:attrName>
                                        </p:attrNameLst>
                                      </p:cBhvr>
                                      <p:to>
                                        <p:strVal val="visible"/>
                                      </p:to>
                                    </p:set>
                                    <p:animEffect transition="in" filter="wipe(left)">
                                      <p:cBhvr>
                                        <p:cTn id="13" dur="1000"/>
                                        <p:tgtEl>
                                          <p:spTgt spid="57"/>
                                        </p:tgtEl>
                                      </p:cBhvr>
                                    </p:animEffect>
                                  </p:childTnLst>
                                </p:cTn>
                              </p:par>
                            </p:childTnLst>
                          </p:cTn>
                        </p:par>
                        <p:par>
                          <p:cTn id="14" fill="hold">
                            <p:stCondLst>
                              <p:cond delay="2250"/>
                            </p:stCondLst>
                            <p:childTnLst>
                              <p:par>
                                <p:cTn id="15" presetID="21" presetClass="entr" presetSubtype="1" fill="hold" grpId="0" nodeType="afterEffect">
                                  <p:stCondLst>
                                    <p:cond delay="250"/>
                                  </p:stCondLst>
                                  <p:childTnLst>
                                    <p:set>
                                      <p:cBhvr>
                                        <p:cTn id="16" dur="1" fill="hold">
                                          <p:stCondLst>
                                            <p:cond delay="0"/>
                                          </p:stCondLst>
                                        </p:cTn>
                                        <p:tgtEl>
                                          <p:spTgt spid="45"/>
                                        </p:tgtEl>
                                        <p:attrNameLst>
                                          <p:attrName>style.visibility</p:attrName>
                                        </p:attrNameLst>
                                      </p:cBhvr>
                                      <p:to>
                                        <p:strVal val="visible"/>
                                      </p:to>
                                    </p:set>
                                    <p:animEffect transition="in" filter="wheel(1)">
                                      <p:cBhvr>
                                        <p:cTn id="17" dur="500"/>
                                        <p:tgtEl>
                                          <p:spTgt spid="45"/>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heel(1)">
                                      <p:cBhvr>
                                        <p:cTn id="25" dur="500"/>
                                        <p:tgtEl>
                                          <p:spTgt spid="47"/>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childTnLst>
                          </p:cTn>
                        </p:par>
                        <p:par>
                          <p:cTn id="30" fill="hold">
                            <p:stCondLst>
                              <p:cond delay="4500"/>
                            </p:stCondLst>
                            <p:childTnLst>
                              <p:par>
                                <p:cTn id="31" presetID="21" presetClass="entr" presetSubtype="1" fill="hold" grpId="0"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heel(1)">
                                      <p:cBhvr>
                                        <p:cTn id="33" dur="500"/>
                                        <p:tgtEl>
                                          <p:spTgt spid="48"/>
                                        </p:tgtEl>
                                      </p:cBhvr>
                                    </p:animEffect>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1000"/>
                                        <p:tgtEl>
                                          <p:spTgt spid="52"/>
                                        </p:tgtEl>
                                      </p:cBhvr>
                                    </p:animEffect>
                                    <p:anim calcmode="lin" valueType="num">
                                      <p:cBhvr>
                                        <p:cTn id="42" dur="1000" fill="hold"/>
                                        <p:tgtEl>
                                          <p:spTgt spid="52"/>
                                        </p:tgtEl>
                                        <p:attrNameLst>
                                          <p:attrName>ppt_x</p:attrName>
                                        </p:attrNameLst>
                                      </p:cBhvr>
                                      <p:tavLst>
                                        <p:tav tm="0">
                                          <p:val>
                                            <p:strVal val="#ppt_x"/>
                                          </p:val>
                                        </p:tav>
                                        <p:tav tm="100000">
                                          <p:val>
                                            <p:strVal val="#ppt_x"/>
                                          </p:val>
                                        </p:tav>
                                      </p:tavLst>
                                    </p:anim>
                                    <p:anim calcmode="lin" valueType="num">
                                      <p:cBhvr>
                                        <p:cTn id="4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animBg="1"/>
      <p:bldP spid="48" grpId="0" animBg="1"/>
      <p:bldP spid="49" grpId="0"/>
      <p:bldP spid="50" grpId="0"/>
      <p:bldP spid="51" grpId="0"/>
      <p:bldP spid="52" grpId="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2781" y="158596"/>
            <a:ext cx="2145773" cy="584775"/>
          </a:xfrm>
          <a:prstGeom prst="rect">
            <a:avLst/>
          </a:prstGeom>
          <a:noFill/>
        </p:spPr>
        <p:txBody>
          <a:bodyPr wrap="square" rtlCol="0">
            <a:spAutoFit/>
          </a:bodyPr>
          <a:lstStyle/>
          <a:p>
            <a:r>
              <a:rPr lang="en-US" altLang="zh-CN" sz="3200" dirty="0">
                <a:gradFill flip="none" rotWithShape="1">
                  <a:gsLst>
                    <a:gs pos="0">
                      <a:srgbClr val="F8E4BC"/>
                    </a:gs>
                    <a:gs pos="66000">
                      <a:srgbClr val="A38154"/>
                    </a:gs>
                    <a:gs pos="33000">
                      <a:srgbClr val="CCB184"/>
                    </a:gs>
                    <a:gs pos="100000">
                      <a:srgbClr val="79583B"/>
                    </a:gs>
                  </a:gsLst>
                  <a:lin ang="5400000" scaled="1"/>
                  <a:tileRect/>
                </a:gradFill>
              </a:rPr>
              <a:t>Contents</a:t>
            </a:r>
            <a:endParaRPr lang="zh-CN" altLang="en-US" sz="3200" dirty="0">
              <a:gradFill flip="none" rotWithShape="1">
                <a:gsLst>
                  <a:gs pos="0">
                    <a:srgbClr val="F8E4BC"/>
                  </a:gs>
                  <a:gs pos="66000">
                    <a:srgbClr val="A38154"/>
                  </a:gs>
                  <a:gs pos="33000">
                    <a:srgbClr val="CCB184"/>
                  </a:gs>
                  <a:gs pos="100000">
                    <a:srgbClr val="79583B"/>
                  </a:gs>
                </a:gsLst>
                <a:lin ang="5400000" scaled="1"/>
                <a:tileRect/>
              </a:gradFill>
            </a:endParaRPr>
          </a:p>
        </p:txBody>
      </p:sp>
      <p:grpSp>
        <p:nvGrpSpPr>
          <p:cNvPr id="2" name="组合 1"/>
          <p:cNvGrpSpPr/>
          <p:nvPr/>
        </p:nvGrpSpPr>
        <p:grpSpPr>
          <a:xfrm>
            <a:off x="1369006" y="2479963"/>
            <a:ext cx="1562442" cy="1499956"/>
            <a:chOff x="1369006" y="2479963"/>
            <a:chExt cx="1562442" cy="1499956"/>
          </a:xfrm>
        </p:grpSpPr>
        <p:sp>
          <p:nvSpPr>
            <p:cNvPr id="11" name="任意多边形 10"/>
            <p:cNvSpPr/>
            <p:nvPr/>
          </p:nvSpPr>
          <p:spPr>
            <a:xfrm>
              <a:off x="1369006" y="2479963"/>
              <a:ext cx="226432" cy="1499956"/>
            </a:xfrm>
            <a:custGeom>
              <a:avLst/>
              <a:gdLst/>
              <a:ahLst/>
              <a:cxnLst/>
              <a:rect l="l" t="t" r="r" b="b"/>
              <a:pathLst>
                <a:path w="420388" h="1953931">
                  <a:moveTo>
                    <a:pt x="0" y="0"/>
                  </a:moveTo>
                  <a:lnTo>
                    <a:pt x="420388" y="0"/>
                  </a:lnTo>
                  <a:lnTo>
                    <a:pt x="420388" y="142870"/>
                  </a:lnTo>
                  <a:lnTo>
                    <a:pt x="176789" y="142870"/>
                  </a:lnTo>
                  <a:lnTo>
                    <a:pt x="176789" y="1812089"/>
                  </a:lnTo>
                  <a:lnTo>
                    <a:pt x="420388" y="1812089"/>
                  </a:lnTo>
                  <a:lnTo>
                    <a:pt x="420388" y="1953931"/>
                  </a:lnTo>
                  <a:lnTo>
                    <a:pt x="0" y="1953931"/>
                  </a:lnTo>
                  <a:close/>
                </a:path>
              </a:pathLst>
            </a:custGeom>
            <a:solidFill>
              <a:srgbClr val="957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5734B"/>
                </a:solidFill>
              </a:endParaRPr>
            </a:p>
          </p:txBody>
        </p:sp>
        <p:sp>
          <p:nvSpPr>
            <p:cNvPr id="13" name="任意多边形 12"/>
            <p:cNvSpPr/>
            <p:nvPr/>
          </p:nvSpPr>
          <p:spPr>
            <a:xfrm>
              <a:off x="2704464" y="2479963"/>
              <a:ext cx="226984" cy="1499956"/>
            </a:xfrm>
            <a:custGeom>
              <a:avLst/>
              <a:gdLst/>
              <a:ahLst/>
              <a:cxnLst/>
              <a:rect l="l" t="t" r="r" b="b"/>
              <a:pathLst>
                <a:path w="421416" h="1953932">
                  <a:moveTo>
                    <a:pt x="0" y="0"/>
                  </a:moveTo>
                  <a:lnTo>
                    <a:pt x="421416" y="0"/>
                  </a:lnTo>
                  <a:lnTo>
                    <a:pt x="421416" y="1953932"/>
                  </a:lnTo>
                  <a:lnTo>
                    <a:pt x="0" y="1953932"/>
                  </a:lnTo>
                  <a:lnTo>
                    <a:pt x="0" y="1812090"/>
                  </a:lnTo>
                  <a:lnTo>
                    <a:pt x="244627" y="1812090"/>
                  </a:lnTo>
                  <a:lnTo>
                    <a:pt x="244627" y="142871"/>
                  </a:lnTo>
                  <a:lnTo>
                    <a:pt x="0" y="142871"/>
                  </a:lnTo>
                  <a:close/>
                </a:path>
              </a:pathLst>
            </a:custGeom>
            <a:solidFill>
              <a:srgbClr val="F2DE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466414" y="2202070"/>
            <a:ext cx="1367074" cy="2015936"/>
          </a:xfrm>
          <a:prstGeom prst="rect">
            <a:avLst/>
          </a:prstGeom>
          <a:noFill/>
        </p:spPr>
        <p:txBody>
          <a:bodyPr wrap="square" rtlCol="0">
            <a:spAutoFit/>
          </a:bodyPr>
          <a:lstStyle/>
          <a:p>
            <a:pPr algn="ctr"/>
            <a:r>
              <a:rPr lang="en-US" altLang="zh-CN" sz="12500" dirty="0">
                <a:solidFill>
                  <a:srgbClr val="CFB588"/>
                </a:solidFill>
                <a:latin typeface="华文细黑" panose="02010600040101010101" pitchFamily="2" charset="-122"/>
                <a:ea typeface="华文细黑" panose="02010600040101010101" pitchFamily="2" charset="-122"/>
              </a:rPr>
              <a:t>4</a:t>
            </a:r>
          </a:p>
        </p:txBody>
      </p:sp>
      <p:sp>
        <p:nvSpPr>
          <p:cNvPr id="16" name="文本框 15"/>
          <p:cNvSpPr txBox="1"/>
          <p:nvPr/>
        </p:nvSpPr>
        <p:spPr>
          <a:xfrm>
            <a:off x="3379328" y="2344751"/>
            <a:ext cx="5556427" cy="861774"/>
          </a:xfrm>
          <a:prstGeom prst="rect">
            <a:avLst/>
          </a:prstGeom>
          <a:noFill/>
        </p:spPr>
        <p:txBody>
          <a:bodyPr wrap="square" rtlCol="0">
            <a:spAutoFit/>
          </a:bodyPr>
          <a:lstStyle/>
          <a:p>
            <a:r>
              <a:rPr lang="zh-CN" altLang="en-US" sz="5000" spc="3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投资回报</a:t>
            </a:r>
          </a:p>
        </p:txBody>
      </p:sp>
      <p:sp>
        <p:nvSpPr>
          <p:cNvPr id="17" name="文本框 16"/>
          <p:cNvSpPr txBox="1"/>
          <p:nvPr/>
        </p:nvSpPr>
        <p:spPr>
          <a:xfrm>
            <a:off x="3411272" y="3125731"/>
            <a:ext cx="4613054"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dist"/>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RETURN ON INVESTMENT</a:t>
            </a:r>
          </a:p>
        </p:txBody>
      </p:sp>
      <p:sp>
        <p:nvSpPr>
          <p:cNvPr id="18" name="文本框 17"/>
          <p:cNvSpPr txBox="1"/>
          <p:nvPr/>
        </p:nvSpPr>
        <p:spPr>
          <a:xfrm>
            <a:off x="3411271" y="3552544"/>
            <a:ext cx="5776271" cy="461665"/>
          </a:xfrm>
          <a:prstGeom prst="rect">
            <a:avLst/>
          </a:prstGeom>
          <a:noFill/>
        </p:spPr>
        <p:txBody>
          <a:bodyPr wrap="square" rtlCol="0">
            <a:spAutoFit/>
          </a:bodyPr>
          <a:lstStyle/>
          <a:p>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
        <p:nvSpPr>
          <p:cNvPr id="20" name="燕尾形 19"/>
          <p:cNvSpPr/>
          <p:nvPr/>
        </p:nvSpPr>
        <p:spPr>
          <a:xfrm rot="5400000">
            <a:off x="5968342" y="6423523"/>
            <a:ext cx="263856" cy="371442"/>
          </a:xfrm>
          <a:prstGeom prst="chevron">
            <a:avLst>
              <a:gd name="adj" fmla="val 66612"/>
            </a:avLst>
          </a:prstGeom>
          <a:gradFill>
            <a:gsLst>
              <a:gs pos="7000">
                <a:srgbClr val="F8E4BC"/>
              </a:gs>
              <a:gs pos="75000">
                <a:srgbClr val="A38154"/>
              </a:gs>
              <a:gs pos="48000">
                <a:srgbClr val="CCB184"/>
              </a:gs>
              <a:gs pos="100000">
                <a:srgbClr val="79583B"/>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文本框 22">
            <a:extLst>
              <a:ext uri="{FF2B5EF4-FFF2-40B4-BE49-F238E27FC236}">
                <a16:creationId xmlns:a16="http://schemas.microsoft.com/office/drawing/2014/main" xmlns="" id="{64560A4B-C056-4D29-A936-C363461D3E0E}"/>
              </a:ext>
            </a:extLst>
          </p:cNvPr>
          <p:cNvSpPr txBox="1"/>
          <p:nvPr/>
        </p:nvSpPr>
        <p:spPr>
          <a:xfrm>
            <a:off x="3977396"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项目简介</a:t>
            </a:r>
          </a:p>
        </p:txBody>
      </p:sp>
      <p:sp>
        <p:nvSpPr>
          <p:cNvPr id="15" name="文本框 14">
            <a:extLst>
              <a:ext uri="{FF2B5EF4-FFF2-40B4-BE49-F238E27FC236}">
                <a16:creationId xmlns:a16="http://schemas.microsoft.com/office/drawing/2014/main" xmlns="" id="{573390EF-E410-4893-BDF4-65A26F97FF63}"/>
              </a:ext>
            </a:extLst>
          </p:cNvPr>
          <p:cNvSpPr txBox="1"/>
          <p:nvPr/>
        </p:nvSpPr>
        <p:spPr>
          <a:xfrm>
            <a:off x="6038274"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项目计划</a:t>
            </a:r>
          </a:p>
        </p:txBody>
      </p:sp>
      <p:sp>
        <p:nvSpPr>
          <p:cNvPr id="21" name="文本框 20">
            <a:extLst>
              <a:ext uri="{FF2B5EF4-FFF2-40B4-BE49-F238E27FC236}">
                <a16:creationId xmlns:a16="http://schemas.microsoft.com/office/drawing/2014/main" xmlns="" id="{4D0062B8-198B-483F-BB98-C627174D7968}"/>
              </a:ext>
            </a:extLst>
          </p:cNvPr>
          <p:cNvSpPr txBox="1"/>
          <p:nvPr/>
        </p:nvSpPr>
        <p:spPr>
          <a:xfrm>
            <a:off x="8099152" y="289400"/>
            <a:ext cx="2016000" cy="323165"/>
          </a:xfrm>
          <a:prstGeom prst="rect">
            <a:avLst/>
          </a:prstGeom>
          <a:noFill/>
        </p:spPr>
        <p:txBody>
          <a:bodyPr wrap="square" rtlCol="0">
            <a:spAutoFit/>
          </a:bodyPr>
          <a:lstStyle>
            <a:defPPr>
              <a:defRPr lang="zh-CN"/>
            </a:defPPr>
            <a:lvl1pPr>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latin typeface="印品黑体" panose="00000500000000000000" pitchFamily="2" charset="-122"/>
                <a:ea typeface="印品黑体" panose="00000500000000000000" pitchFamily="2" charset="-122"/>
              </a:rPr>
              <a:t>市场分析</a:t>
            </a:r>
          </a:p>
        </p:txBody>
      </p:sp>
      <p:sp>
        <p:nvSpPr>
          <p:cNvPr id="24" name="文本框 23">
            <a:extLst>
              <a:ext uri="{FF2B5EF4-FFF2-40B4-BE49-F238E27FC236}">
                <a16:creationId xmlns:a16="http://schemas.microsoft.com/office/drawing/2014/main" xmlns="" id="{577B9287-DCDB-46D7-9000-1C7931D6FDEA}"/>
              </a:ext>
            </a:extLst>
          </p:cNvPr>
          <p:cNvSpPr txBox="1"/>
          <p:nvPr/>
        </p:nvSpPr>
        <p:spPr>
          <a:xfrm>
            <a:off x="10160029" y="289400"/>
            <a:ext cx="2016000" cy="323165"/>
          </a:xfrm>
          <a:prstGeom prst="rect">
            <a:avLst/>
          </a:prstGeom>
          <a:noFill/>
        </p:spPr>
        <p:txBody>
          <a:bodyPr wrap="square" rtlCol="0">
            <a:spAutoFit/>
          </a:bodyPr>
          <a:lstStyle>
            <a:defPPr>
              <a:defRPr lang="zh-CN"/>
            </a:defPPr>
            <a:lvl1pPr>
              <a:defRPr sz="1500">
                <a:gradFill flip="none" rotWithShape="1">
                  <a:gsLst>
                    <a:gs pos="21000">
                      <a:srgbClr val="F8E4BC"/>
                    </a:gs>
                    <a:gs pos="77000">
                      <a:srgbClr val="A38154"/>
                    </a:gs>
                    <a:gs pos="47000">
                      <a:srgbClr val="CCB184"/>
                    </a:gs>
                    <a:gs pos="100000">
                      <a:srgbClr val="79583B"/>
                    </a:gs>
                  </a:gsLst>
                  <a:lin ang="10800000" scaled="1"/>
                  <a:tileRect/>
                </a:gradFill>
                <a:latin typeface="微软雅黑" panose="020B0503020204020204" pitchFamily="34" charset="-122"/>
                <a:ea typeface="微软雅黑" panose="020B0503020204020204" pitchFamily="34" charset="-122"/>
              </a:defRPr>
            </a:lvl1pPr>
          </a:lstStyle>
          <a:p>
            <a:r>
              <a:rPr lang="zh-CN" altLang="en-US" dirty="0">
                <a:latin typeface="印品黑体" panose="00000500000000000000" pitchFamily="2" charset="-122"/>
                <a:ea typeface="印品黑体" panose="00000500000000000000" pitchFamily="2" charset="-122"/>
              </a:rPr>
              <a:t>投资回报</a:t>
            </a:r>
          </a:p>
        </p:txBody>
      </p:sp>
    </p:spTree>
    <p:extLst>
      <p:ext uri="{BB962C8B-B14F-4D97-AF65-F5344CB8AC3E}">
        <p14:creationId xmlns:p14="http://schemas.microsoft.com/office/powerpoint/2010/main" val="277065154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1000"/>
                                        <p:tgtEl>
                                          <p:spTgt spid="14"/>
                                        </p:tgtEl>
                                      </p:cBhvr>
                                    </p:animEffect>
                                  </p:childTnLst>
                                </p:cTn>
                              </p:par>
                            </p:childTnLst>
                          </p:cTn>
                        </p:par>
                        <p:par>
                          <p:cTn id="11" fill="hold">
                            <p:stCondLst>
                              <p:cond delay="1000"/>
                            </p:stCondLst>
                            <p:childTnLst>
                              <p:par>
                                <p:cTn id="12" presetID="42" presetClass="entr" presetSubtype="0" fill="hold" grpId="0" nodeType="afterEffect">
                                  <p:stCondLst>
                                    <p:cond delay="25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par>
                          <p:cTn id="17" fill="hold">
                            <p:stCondLst>
                              <p:cond delay="225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000"/>
                                        <p:tgtEl>
                                          <p:spTgt spid="17"/>
                                        </p:tgtEl>
                                      </p:cBhvr>
                                    </p:animEffect>
                                  </p:childTnLst>
                                </p:cTn>
                              </p:par>
                            </p:childTnLst>
                          </p:cTn>
                        </p:par>
                        <p:par>
                          <p:cTn id="21" fill="hold">
                            <p:stCondLst>
                              <p:cond delay="3250"/>
                            </p:stCondLst>
                            <p:childTnLst>
                              <p:par>
                                <p:cTn id="22" presetID="10" presetClass="entr" presetSubtype="0" fill="hold" grpId="0" nodeType="afterEffect">
                                  <p:stCondLst>
                                    <p:cond delay="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4000"/>
                            </p:stCondLst>
                            <p:childTnLst>
                              <p:par>
                                <p:cTn id="26" presetID="47" presetClass="entr" presetSubtype="0" fill="hold" grpId="0" nodeType="afterEffect">
                                  <p:stCondLst>
                                    <p:cond delay="25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anim calcmode="lin" valueType="num">
                                      <p:cBhvr>
                                        <p:cTn id="29" dur="500" fill="hold"/>
                                        <p:tgtEl>
                                          <p:spTgt spid="20"/>
                                        </p:tgtEl>
                                        <p:attrNameLst>
                                          <p:attrName>ppt_x</p:attrName>
                                        </p:attrNameLst>
                                      </p:cBhvr>
                                      <p:tavLst>
                                        <p:tav tm="0">
                                          <p:val>
                                            <p:strVal val="#ppt_x"/>
                                          </p:val>
                                        </p:tav>
                                        <p:tav tm="100000">
                                          <p:val>
                                            <p:strVal val="#ppt_x"/>
                                          </p:val>
                                        </p:tav>
                                      </p:tavLst>
                                    </p:anim>
                                    <p:anim calcmode="lin" valueType="num">
                                      <p:cBhvr>
                                        <p:cTn id="30"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5636" y="2743200"/>
            <a:ext cx="886691" cy="1579418"/>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80234" y="2652771"/>
            <a:ext cx="2145773" cy="1015663"/>
          </a:xfrm>
          <a:prstGeom prst="rect">
            <a:avLst/>
          </a:prstGeom>
          <a:noFill/>
        </p:spPr>
        <p:txBody>
          <a:bodyPr wrap="square" rtlCol="0">
            <a:spAutoFit/>
          </a:bodyPr>
          <a:lstStyle/>
          <a:p>
            <a:r>
              <a:rPr lang="zh-CN" altLang="en-US" sz="6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目 录</a:t>
            </a:r>
          </a:p>
        </p:txBody>
      </p:sp>
      <p:sp>
        <p:nvSpPr>
          <p:cNvPr id="18" name="文本框 17"/>
          <p:cNvSpPr txBox="1"/>
          <p:nvPr/>
        </p:nvSpPr>
        <p:spPr>
          <a:xfrm>
            <a:off x="782781" y="158596"/>
            <a:ext cx="2145773" cy="584775"/>
          </a:xfrm>
          <a:prstGeom prst="rect">
            <a:avLst/>
          </a:prstGeom>
          <a:noFill/>
        </p:spPr>
        <p:txBody>
          <a:bodyPr wrap="square" rtlCol="0">
            <a:spAutoFit/>
          </a:bodyPr>
          <a:lstStyle/>
          <a:p>
            <a:r>
              <a:rPr lang="en-US" altLang="zh-CN" sz="3200" dirty="0">
                <a:gradFill flip="none" rotWithShape="1">
                  <a:gsLst>
                    <a:gs pos="0">
                      <a:srgbClr val="F8E4BC"/>
                    </a:gs>
                    <a:gs pos="66000">
                      <a:srgbClr val="A38154"/>
                    </a:gs>
                    <a:gs pos="33000">
                      <a:srgbClr val="CCB184"/>
                    </a:gs>
                    <a:gs pos="100000">
                      <a:srgbClr val="79583B"/>
                    </a:gs>
                  </a:gsLst>
                  <a:lin ang="5400000" scaled="1"/>
                  <a:tileRect/>
                </a:gradFill>
              </a:rPr>
              <a:t>Contents</a:t>
            </a:r>
            <a:endParaRPr lang="zh-CN" altLang="en-US" sz="3200" dirty="0">
              <a:gradFill flip="none" rotWithShape="1">
                <a:gsLst>
                  <a:gs pos="0">
                    <a:srgbClr val="F8E4BC"/>
                  </a:gs>
                  <a:gs pos="66000">
                    <a:srgbClr val="A38154"/>
                  </a:gs>
                  <a:gs pos="33000">
                    <a:srgbClr val="CCB184"/>
                  </a:gs>
                  <a:gs pos="100000">
                    <a:srgbClr val="79583B"/>
                  </a:gs>
                </a:gsLst>
                <a:lin ang="5400000" scaled="1"/>
                <a:tileRect/>
              </a:gradFill>
            </a:endParaRPr>
          </a:p>
        </p:txBody>
      </p:sp>
      <p:sp>
        <p:nvSpPr>
          <p:cNvPr id="19" name="文本框 18"/>
          <p:cNvSpPr txBox="1"/>
          <p:nvPr/>
        </p:nvSpPr>
        <p:spPr>
          <a:xfrm>
            <a:off x="1477285" y="3605468"/>
            <a:ext cx="2145773" cy="538609"/>
          </a:xfrm>
          <a:prstGeom prst="rect">
            <a:avLst/>
          </a:prstGeom>
          <a:noFill/>
        </p:spPr>
        <p:txBody>
          <a:bodyPr wrap="square" rtlCol="0">
            <a:spAutoFit/>
          </a:bodyPr>
          <a:lstStyle/>
          <a:p>
            <a:r>
              <a:rPr lang="en-US" altLang="zh-CN" sz="2900" dirty="0">
                <a:gradFill flip="none" rotWithShape="1">
                  <a:gsLst>
                    <a:gs pos="21000">
                      <a:srgbClr val="F8E4BC"/>
                    </a:gs>
                    <a:gs pos="77000">
                      <a:srgbClr val="A38154"/>
                    </a:gs>
                    <a:gs pos="47000">
                      <a:srgbClr val="CCB184"/>
                    </a:gs>
                    <a:gs pos="100000">
                      <a:srgbClr val="79583B"/>
                    </a:gs>
                  </a:gsLst>
                  <a:lin ang="16200000" scaled="1"/>
                  <a:tileRect/>
                </a:gradFill>
              </a:rPr>
              <a:t>CONTENTS</a:t>
            </a:r>
            <a:endParaRPr lang="zh-CN" altLang="en-US" sz="2900" dirty="0">
              <a:gradFill flip="none" rotWithShape="1">
                <a:gsLst>
                  <a:gs pos="21000">
                    <a:srgbClr val="F8E4BC"/>
                  </a:gs>
                  <a:gs pos="77000">
                    <a:srgbClr val="A38154"/>
                  </a:gs>
                  <a:gs pos="47000">
                    <a:srgbClr val="CCB184"/>
                  </a:gs>
                  <a:gs pos="100000">
                    <a:srgbClr val="79583B"/>
                  </a:gs>
                </a:gsLst>
                <a:lin ang="16200000" scaled="1"/>
                <a:tileRect/>
              </a:gradFill>
            </a:endParaRPr>
          </a:p>
        </p:txBody>
      </p:sp>
      <p:grpSp>
        <p:nvGrpSpPr>
          <p:cNvPr id="2" name="组合 1"/>
          <p:cNvGrpSpPr/>
          <p:nvPr/>
        </p:nvGrpSpPr>
        <p:grpSpPr>
          <a:xfrm>
            <a:off x="7587574" y="1544633"/>
            <a:ext cx="4231532" cy="734771"/>
            <a:chOff x="7587574" y="1544633"/>
            <a:chExt cx="4231532" cy="734771"/>
          </a:xfrm>
        </p:grpSpPr>
        <p:grpSp>
          <p:nvGrpSpPr>
            <p:cNvPr id="22" name="组合 21"/>
            <p:cNvGrpSpPr/>
            <p:nvPr/>
          </p:nvGrpSpPr>
          <p:grpSpPr>
            <a:xfrm>
              <a:off x="7587574" y="1544633"/>
              <a:ext cx="504001" cy="504000"/>
              <a:chOff x="7179012" y="1657733"/>
              <a:chExt cx="504001" cy="504000"/>
            </a:xfrm>
          </p:grpSpPr>
          <p:sp>
            <p:nvSpPr>
              <p:cNvPr id="20" name="椭圆 19"/>
              <p:cNvSpPr/>
              <p:nvPr/>
            </p:nvSpPr>
            <p:spPr>
              <a:xfrm>
                <a:off x="7179012" y="1657733"/>
                <a:ext cx="504000" cy="504000"/>
              </a:xfrm>
              <a:prstGeom prst="ellipse">
                <a:avLst/>
              </a:prstGeom>
              <a:noFill/>
              <a:ln w="254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179012" y="1659562"/>
                <a:ext cx="504001" cy="492443"/>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en-US" altLang="zh-CN" sz="2600" dirty="0">
                    <a:gradFill flip="none" rotWithShape="1">
                      <a:gsLst>
                        <a:gs pos="9000">
                          <a:srgbClr val="F8E4BC"/>
                        </a:gs>
                        <a:gs pos="71000">
                          <a:srgbClr val="A38154"/>
                        </a:gs>
                        <a:gs pos="37000">
                          <a:srgbClr val="CCB184"/>
                        </a:gs>
                        <a:gs pos="98000">
                          <a:srgbClr val="79583B"/>
                        </a:gs>
                      </a:gsLst>
                      <a:lin ang="5400000" scaled="1"/>
                      <a:tileRect/>
                    </a:gradFill>
                  </a:rPr>
                  <a:t>1</a:t>
                </a:r>
                <a:endParaRPr lang="zh-CN" altLang="en-US" sz="2600" dirty="0">
                  <a:gradFill flip="none" rotWithShape="1">
                    <a:gsLst>
                      <a:gs pos="9000">
                        <a:srgbClr val="F8E4BC"/>
                      </a:gs>
                      <a:gs pos="71000">
                        <a:srgbClr val="A38154"/>
                      </a:gs>
                      <a:gs pos="37000">
                        <a:srgbClr val="CCB184"/>
                      </a:gs>
                      <a:gs pos="98000">
                        <a:srgbClr val="79583B"/>
                      </a:gs>
                    </a:gsLst>
                    <a:lin ang="5400000" scaled="1"/>
                    <a:tileRect/>
                  </a:gradFill>
                </a:endParaRPr>
              </a:p>
            </p:txBody>
          </p:sp>
        </p:grpSp>
        <p:sp>
          <p:nvSpPr>
            <p:cNvPr id="32" name="文本框 31"/>
            <p:cNvSpPr txBox="1"/>
            <p:nvPr/>
          </p:nvSpPr>
          <p:spPr>
            <a:xfrm>
              <a:off x="8182082" y="1586968"/>
              <a:ext cx="3637024" cy="461665"/>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zh-CN" altLang="en-US" sz="2400" dirty="0">
                  <a:gradFill flip="none" rotWithShape="1">
                    <a:gsLst>
                      <a:gs pos="9000">
                        <a:srgbClr val="F8E4BC"/>
                      </a:gs>
                      <a:gs pos="71000">
                        <a:srgbClr val="A38154"/>
                      </a:gs>
                      <a:gs pos="37000">
                        <a:srgbClr val="CCB184"/>
                      </a:gs>
                      <a:gs pos="98000">
                        <a:srgbClr val="79583B"/>
                      </a:gs>
                    </a:gsLst>
                    <a:lin ang="5400000" scaled="1"/>
                    <a:tileRect/>
                  </a:gradFill>
                  <a:latin typeface="印品黑体" panose="00000500000000000000" pitchFamily="2" charset="-122"/>
                  <a:ea typeface="印品黑体" panose="00000500000000000000" pitchFamily="2" charset="-122"/>
                </a:rPr>
                <a:t>项目简介</a:t>
              </a:r>
            </a:p>
          </p:txBody>
        </p:sp>
        <p:sp>
          <p:nvSpPr>
            <p:cNvPr id="36" name="文本框 35"/>
            <p:cNvSpPr txBox="1"/>
            <p:nvPr/>
          </p:nvSpPr>
          <p:spPr>
            <a:xfrm>
              <a:off x="8182082" y="2002405"/>
              <a:ext cx="3637024"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DESCRIPTION</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 name="组合 2"/>
          <p:cNvGrpSpPr/>
          <p:nvPr/>
        </p:nvGrpSpPr>
        <p:grpSpPr>
          <a:xfrm>
            <a:off x="7587574" y="2762764"/>
            <a:ext cx="4231532" cy="740595"/>
            <a:chOff x="7587574" y="2762764"/>
            <a:chExt cx="4231532" cy="740595"/>
          </a:xfrm>
        </p:grpSpPr>
        <p:grpSp>
          <p:nvGrpSpPr>
            <p:cNvPr id="23" name="组合 22"/>
            <p:cNvGrpSpPr/>
            <p:nvPr/>
          </p:nvGrpSpPr>
          <p:grpSpPr>
            <a:xfrm>
              <a:off x="7587574" y="2762764"/>
              <a:ext cx="504001" cy="504000"/>
              <a:chOff x="7179012" y="1657733"/>
              <a:chExt cx="504001" cy="504000"/>
            </a:xfrm>
          </p:grpSpPr>
          <p:sp>
            <p:nvSpPr>
              <p:cNvPr id="24" name="椭圆 23"/>
              <p:cNvSpPr/>
              <p:nvPr/>
            </p:nvSpPr>
            <p:spPr>
              <a:xfrm>
                <a:off x="7179012" y="1657733"/>
                <a:ext cx="504000" cy="504000"/>
              </a:xfrm>
              <a:prstGeom prst="ellipse">
                <a:avLst/>
              </a:prstGeom>
              <a:noFill/>
              <a:ln w="254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7179012" y="1659562"/>
                <a:ext cx="504001" cy="492443"/>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en-US" altLang="zh-CN" sz="2600" dirty="0">
                    <a:gradFill flip="none" rotWithShape="1">
                      <a:gsLst>
                        <a:gs pos="9000">
                          <a:srgbClr val="F8E4BC"/>
                        </a:gs>
                        <a:gs pos="71000">
                          <a:srgbClr val="A38154"/>
                        </a:gs>
                        <a:gs pos="37000">
                          <a:srgbClr val="CCB184"/>
                        </a:gs>
                        <a:gs pos="98000">
                          <a:srgbClr val="79583B"/>
                        </a:gs>
                      </a:gsLst>
                      <a:lin ang="5400000" scaled="1"/>
                      <a:tileRect/>
                    </a:gradFill>
                  </a:rPr>
                  <a:t>2</a:t>
                </a:r>
                <a:endParaRPr lang="zh-CN" altLang="en-US" sz="2600" dirty="0">
                  <a:gradFill flip="none" rotWithShape="1">
                    <a:gsLst>
                      <a:gs pos="9000">
                        <a:srgbClr val="F8E4BC"/>
                      </a:gs>
                      <a:gs pos="71000">
                        <a:srgbClr val="A38154"/>
                      </a:gs>
                      <a:gs pos="37000">
                        <a:srgbClr val="CCB184"/>
                      </a:gs>
                      <a:gs pos="98000">
                        <a:srgbClr val="79583B"/>
                      </a:gs>
                    </a:gsLst>
                    <a:lin ang="5400000" scaled="1"/>
                    <a:tileRect/>
                  </a:gradFill>
                </a:endParaRPr>
              </a:p>
            </p:txBody>
          </p:sp>
        </p:grpSp>
        <p:sp>
          <p:nvSpPr>
            <p:cNvPr id="33" name="文本框 32"/>
            <p:cNvSpPr txBox="1"/>
            <p:nvPr/>
          </p:nvSpPr>
          <p:spPr>
            <a:xfrm>
              <a:off x="8182082" y="2810923"/>
              <a:ext cx="3637024" cy="461665"/>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zh-CN" altLang="en-US" sz="2400" dirty="0">
                  <a:gradFill flip="none" rotWithShape="1">
                    <a:gsLst>
                      <a:gs pos="9000">
                        <a:srgbClr val="F8E4BC"/>
                      </a:gs>
                      <a:gs pos="71000">
                        <a:srgbClr val="A38154"/>
                      </a:gs>
                      <a:gs pos="37000">
                        <a:srgbClr val="CCB184"/>
                      </a:gs>
                      <a:gs pos="98000">
                        <a:srgbClr val="79583B"/>
                      </a:gs>
                    </a:gsLst>
                    <a:lin ang="5400000" scaled="1"/>
                    <a:tileRect/>
                  </a:gradFill>
                  <a:latin typeface="印品黑体" panose="00000500000000000000" pitchFamily="2" charset="-122"/>
                  <a:ea typeface="印品黑体" panose="00000500000000000000" pitchFamily="2" charset="-122"/>
                </a:rPr>
                <a:t>项目计划</a:t>
              </a:r>
            </a:p>
          </p:txBody>
        </p:sp>
        <p:sp>
          <p:nvSpPr>
            <p:cNvPr id="37" name="文本框 36"/>
            <p:cNvSpPr txBox="1"/>
            <p:nvPr/>
          </p:nvSpPr>
          <p:spPr>
            <a:xfrm>
              <a:off x="8182082" y="3226360"/>
              <a:ext cx="3637024"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PLAN</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7587574" y="3980895"/>
            <a:ext cx="4231532" cy="725043"/>
            <a:chOff x="7587574" y="3980895"/>
            <a:chExt cx="4231532" cy="725043"/>
          </a:xfrm>
        </p:grpSpPr>
        <p:grpSp>
          <p:nvGrpSpPr>
            <p:cNvPr id="26" name="组合 25"/>
            <p:cNvGrpSpPr/>
            <p:nvPr/>
          </p:nvGrpSpPr>
          <p:grpSpPr>
            <a:xfrm>
              <a:off x="7587574" y="3980895"/>
              <a:ext cx="504001" cy="504000"/>
              <a:chOff x="7179012" y="1657733"/>
              <a:chExt cx="504001" cy="504000"/>
            </a:xfrm>
          </p:grpSpPr>
          <p:sp>
            <p:nvSpPr>
              <p:cNvPr id="27" name="椭圆 26"/>
              <p:cNvSpPr/>
              <p:nvPr/>
            </p:nvSpPr>
            <p:spPr>
              <a:xfrm>
                <a:off x="7179012" y="1657733"/>
                <a:ext cx="504000" cy="504000"/>
              </a:xfrm>
              <a:prstGeom prst="ellipse">
                <a:avLst/>
              </a:prstGeom>
              <a:noFill/>
              <a:ln w="254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179012" y="1659562"/>
                <a:ext cx="504001" cy="492443"/>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en-US" altLang="zh-CN" sz="2600" dirty="0">
                    <a:gradFill flip="none" rotWithShape="1">
                      <a:gsLst>
                        <a:gs pos="9000">
                          <a:srgbClr val="F8E4BC"/>
                        </a:gs>
                        <a:gs pos="71000">
                          <a:srgbClr val="A38154"/>
                        </a:gs>
                        <a:gs pos="37000">
                          <a:srgbClr val="CCB184"/>
                        </a:gs>
                        <a:gs pos="98000">
                          <a:srgbClr val="79583B"/>
                        </a:gs>
                      </a:gsLst>
                      <a:lin ang="5400000" scaled="1"/>
                      <a:tileRect/>
                    </a:gradFill>
                  </a:rPr>
                  <a:t>3</a:t>
                </a:r>
                <a:endParaRPr lang="zh-CN" altLang="en-US" sz="2600" dirty="0">
                  <a:gradFill flip="none" rotWithShape="1">
                    <a:gsLst>
                      <a:gs pos="9000">
                        <a:srgbClr val="F8E4BC"/>
                      </a:gs>
                      <a:gs pos="71000">
                        <a:srgbClr val="A38154"/>
                      </a:gs>
                      <a:gs pos="37000">
                        <a:srgbClr val="CCB184"/>
                      </a:gs>
                      <a:gs pos="98000">
                        <a:srgbClr val="79583B"/>
                      </a:gs>
                    </a:gsLst>
                    <a:lin ang="5400000" scaled="1"/>
                    <a:tileRect/>
                  </a:gradFill>
                </a:endParaRPr>
              </a:p>
            </p:txBody>
          </p:sp>
        </p:grpSp>
        <p:sp>
          <p:nvSpPr>
            <p:cNvPr id="34" name="文本框 33"/>
            <p:cNvSpPr txBox="1"/>
            <p:nvPr/>
          </p:nvSpPr>
          <p:spPr>
            <a:xfrm>
              <a:off x="8182082" y="4013502"/>
              <a:ext cx="3637024" cy="461665"/>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zh-CN" altLang="en-US" sz="2400" dirty="0">
                  <a:gradFill flip="none" rotWithShape="1">
                    <a:gsLst>
                      <a:gs pos="9000">
                        <a:srgbClr val="F8E4BC"/>
                      </a:gs>
                      <a:gs pos="71000">
                        <a:srgbClr val="A38154"/>
                      </a:gs>
                      <a:gs pos="37000">
                        <a:srgbClr val="CCB184"/>
                      </a:gs>
                      <a:gs pos="98000">
                        <a:srgbClr val="79583B"/>
                      </a:gs>
                    </a:gsLst>
                    <a:lin ang="5400000" scaled="1"/>
                    <a:tileRect/>
                  </a:gradFill>
                  <a:latin typeface="印品黑体" panose="00000500000000000000" pitchFamily="2" charset="-122"/>
                  <a:ea typeface="印品黑体" panose="00000500000000000000" pitchFamily="2" charset="-122"/>
                </a:rPr>
                <a:t>市场分析</a:t>
              </a:r>
            </a:p>
          </p:txBody>
        </p:sp>
        <p:sp>
          <p:nvSpPr>
            <p:cNvPr id="38" name="文本框 37"/>
            <p:cNvSpPr txBox="1"/>
            <p:nvPr/>
          </p:nvSpPr>
          <p:spPr>
            <a:xfrm>
              <a:off x="8182082" y="4428939"/>
              <a:ext cx="3637024"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MARKET ANALYSIS</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 name="组合 4"/>
          <p:cNvGrpSpPr/>
          <p:nvPr/>
        </p:nvGrpSpPr>
        <p:grpSpPr>
          <a:xfrm>
            <a:off x="7587574" y="5199025"/>
            <a:ext cx="4231532" cy="735215"/>
            <a:chOff x="7587574" y="5199025"/>
            <a:chExt cx="4231532" cy="735215"/>
          </a:xfrm>
        </p:grpSpPr>
        <p:grpSp>
          <p:nvGrpSpPr>
            <p:cNvPr id="29" name="组合 28"/>
            <p:cNvGrpSpPr/>
            <p:nvPr/>
          </p:nvGrpSpPr>
          <p:grpSpPr>
            <a:xfrm>
              <a:off x="7587574" y="5199025"/>
              <a:ext cx="504001" cy="504000"/>
              <a:chOff x="7179012" y="1657733"/>
              <a:chExt cx="504001" cy="504000"/>
            </a:xfrm>
          </p:grpSpPr>
          <p:sp>
            <p:nvSpPr>
              <p:cNvPr id="30" name="椭圆 29"/>
              <p:cNvSpPr/>
              <p:nvPr/>
            </p:nvSpPr>
            <p:spPr>
              <a:xfrm>
                <a:off x="7179012" y="1657733"/>
                <a:ext cx="504000" cy="504000"/>
              </a:xfrm>
              <a:prstGeom prst="ellipse">
                <a:avLst/>
              </a:prstGeom>
              <a:noFill/>
              <a:ln w="254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7179012" y="1659562"/>
                <a:ext cx="504001" cy="492443"/>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en-US" altLang="zh-CN" sz="2600" dirty="0">
                    <a:gradFill flip="none" rotWithShape="1">
                      <a:gsLst>
                        <a:gs pos="9000">
                          <a:srgbClr val="F8E4BC"/>
                        </a:gs>
                        <a:gs pos="71000">
                          <a:srgbClr val="A38154"/>
                        </a:gs>
                        <a:gs pos="37000">
                          <a:srgbClr val="CCB184"/>
                        </a:gs>
                        <a:gs pos="98000">
                          <a:srgbClr val="79583B"/>
                        </a:gs>
                      </a:gsLst>
                      <a:lin ang="5400000" scaled="1"/>
                      <a:tileRect/>
                    </a:gradFill>
                  </a:rPr>
                  <a:t>4</a:t>
                </a:r>
                <a:endParaRPr lang="zh-CN" altLang="en-US" sz="2600" dirty="0">
                  <a:gradFill flip="none" rotWithShape="1">
                    <a:gsLst>
                      <a:gs pos="9000">
                        <a:srgbClr val="F8E4BC"/>
                      </a:gs>
                      <a:gs pos="71000">
                        <a:srgbClr val="A38154"/>
                      </a:gs>
                      <a:gs pos="37000">
                        <a:srgbClr val="CCB184"/>
                      </a:gs>
                      <a:gs pos="98000">
                        <a:srgbClr val="79583B"/>
                      </a:gs>
                    </a:gsLst>
                    <a:lin ang="5400000" scaled="1"/>
                    <a:tileRect/>
                  </a:gradFill>
                </a:endParaRPr>
              </a:p>
            </p:txBody>
          </p:sp>
        </p:grpSp>
        <p:sp>
          <p:nvSpPr>
            <p:cNvPr id="35" name="文本框 34"/>
            <p:cNvSpPr txBox="1"/>
            <p:nvPr/>
          </p:nvSpPr>
          <p:spPr>
            <a:xfrm>
              <a:off x="8182082" y="5241804"/>
              <a:ext cx="3637024" cy="461665"/>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zh-CN" altLang="en-US" sz="2400" dirty="0">
                  <a:gradFill flip="none" rotWithShape="1">
                    <a:gsLst>
                      <a:gs pos="9000">
                        <a:srgbClr val="F8E4BC"/>
                      </a:gs>
                      <a:gs pos="71000">
                        <a:srgbClr val="A38154"/>
                      </a:gs>
                      <a:gs pos="37000">
                        <a:srgbClr val="CCB184"/>
                      </a:gs>
                      <a:gs pos="98000">
                        <a:srgbClr val="79583B"/>
                      </a:gs>
                    </a:gsLst>
                    <a:lin ang="5400000" scaled="1"/>
                    <a:tileRect/>
                  </a:gradFill>
                  <a:latin typeface="印品黑体" panose="00000500000000000000" pitchFamily="2" charset="-122"/>
                  <a:ea typeface="印品黑体" panose="00000500000000000000" pitchFamily="2" charset="-122"/>
                </a:rPr>
                <a:t>投资回报</a:t>
              </a:r>
            </a:p>
          </p:txBody>
        </p:sp>
        <p:sp>
          <p:nvSpPr>
            <p:cNvPr id="39" name="文本框 38"/>
            <p:cNvSpPr txBox="1"/>
            <p:nvPr/>
          </p:nvSpPr>
          <p:spPr>
            <a:xfrm>
              <a:off x="8182082" y="5657241"/>
              <a:ext cx="3637024"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RETURN ON INVESTMENT</a:t>
              </a: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0" name="矩形 39"/>
          <p:cNvSpPr/>
          <p:nvPr/>
        </p:nvSpPr>
        <p:spPr>
          <a:xfrm>
            <a:off x="1590066" y="4266227"/>
            <a:ext cx="396000" cy="4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3977396"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项目简介</a:t>
            </a:r>
          </a:p>
        </p:txBody>
      </p:sp>
      <p:sp>
        <p:nvSpPr>
          <p:cNvPr id="42" name="文本框 41"/>
          <p:cNvSpPr txBox="1"/>
          <p:nvPr/>
        </p:nvSpPr>
        <p:spPr>
          <a:xfrm>
            <a:off x="6038274"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项目计划</a:t>
            </a:r>
          </a:p>
        </p:txBody>
      </p:sp>
      <p:sp>
        <p:nvSpPr>
          <p:cNvPr id="43" name="文本框 42"/>
          <p:cNvSpPr txBox="1"/>
          <p:nvPr/>
        </p:nvSpPr>
        <p:spPr>
          <a:xfrm>
            <a:off x="8099152"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市场分析</a:t>
            </a:r>
          </a:p>
        </p:txBody>
      </p:sp>
      <p:sp>
        <p:nvSpPr>
          <p:cNvPr id="44" name="文本框 43"/>
          <p:cNvSpPr txBox="1"/>
          <p:nvPr/>
        </p:nvSpPr>
        <p:spPr>
          <a:xfrm>
            <a:off x="10160029"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投资回报</a:t>
            </a:r>
          </a:p>
        </p:txBody>
      </p:sp>
    </p:spTree>
    <p:extLst>
      <p:ext uri="{BB962C8B-B14F-4D97-AF65-F5344CB8AC3E}">
        <p14:creationId xmlns:p14="http://schemas.microsoft.com/office/powerpoint/2010/main" val="157223813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0-#ppt_w/2"/>
                                          </p:val>
                                        </p:tav>
                                        <p:tav tm="100000">
                                          <p:val>
                                            <p:strVal val="#ppt_x"/>
                                          </p:val>
                                        </p:tav>
                                      </p:tavLst>
                                    </p:anim>
                                    <p:anim calcmode="lin" valueType="num">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250"/>
                                        <p:tgtEl>
                                          <p:spTgt spid="4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1000"/>
                            </p:stCondLst>
                            <p:childTnLst>
                              <p:par>
                                <p:cTn id="21" presetID="2" presetClass="entr" presetSubtype="2" fill="hold" nodeType="after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1750"/>
                            </p:stCondLst>
                            <p:childTnLst>
                              <p:par>
                                <p:cTn id="26" presetID="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1+#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 presetClass="entr" presetSubtype="2"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2750"/>
                            </p:stCondLst>
                            <p:childTnLst>
                              <p:par>
                                <p:cTn id="36" presetID="2" presetClass="entr" presetSubtype="2"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1+#ppt_w/2"/>
                                          </p:val>
                                        </p:tav>
                                        <p:tav tm="100000">
                                          <p:val>
                                            <p:strVal val="#ppt_x"/>
                                          </p:val>
                                        </p:tav>
                                      </p:tavLst>
                                    </p:anim>
                                    <p:anim calcmode="lin" valueType="num">
                                      <p:cBhvr additive="base">
                                        <p:cTn id="3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9" grpId="0"/>
      <p:bldP spid="4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投资回报</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RETURN ON INVESTMENT</a:t>
            </a:r>
          </a:p>
        </p:txBody>
      </p:sp>
      <p:pic>
        <p:nvPicPr>
          <p:cNvPr id="5" name="图片 4">
            <a:extLst>
              <a:ext uri="{FF2B5EF4-FFF2-40B4-BE49-F238E27FC236}">
                <a16:creationId xmlns:a16="http://schemas.microsoft.com/office/drawing/2014/main" xmlns="" id="{10F12983-587B-4450-B303-D5D58A6C9A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519" y="1188518"/>
            <a:ext cx="4012883" cy="5317985"/>
          </a:xfrm>
          <a:prstGeom prst="rect">
            <a:avLst/>
          </a:prstGeom>
        </p:spPr>
      </p:pic>
      <p:grpSp>
        <p:nvGrpSpPr>
          <p:cNvPr id="6" name="组合 5"/>
          <p:cNvGrpSpPr/>
          <p:nvPr/>
        </p:nvGrpSpPr>
        <p:grpSpPr>
          <a:xfrm>
            <a:off x="2970932" y="1072207"/>
            <a:ext cx="3141355" cy="5317985"/>
            <a:chOff x="2970932" y="1072207"/>
            <a:chExt cx="3141355" cy="5317985"/>
          </a:xfrm>
        </p:grpSpPr>
        <p:sp>
          <p:nvSpPr>
            <p:cNvPr id="24" name="矩形 23">
              <a:extLst>
                <a:ext uri="{FF2B5EF4-FFF2-40B4-BE49-F238E27FC236}">
                  <a16:creationId xmlns:a16="http://schemas.microsoft.com/office/drawing/2014/main" xmlns="" id="{E1A7360E-8417-4F4C-8ECA-826A6E056E17}"/>
                </a:ext>
              </a:extLst>
            </p:cNvPr>
            <p:cNvSpPr/>
            <p:nvPr/>
          </p:nvSpPr>
          <p:spPr>
            <a:xfrm>
              <a:off x="2970932" y="1072207"/>
              <a:ext cx="3125068" cy="5317985"/>
            </a:xfrm>
            <a:prstGeom prst="rect">
              <a:avLst/>
            </a:prstGeom>
            <a:solidFill>
              <a:srgbClr val="7D5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5">
              <a:extLst>
                <a:ext uri="{FF2B5EF4-FFF2-40B4-BE49-F238E27FC236}">
                  <a16:creationId xmlns:a16="http://schemas.microsoft.com/office/drawing/2014/main" xmlns="" id="{716C163F-2BDB-498E-934A-47F3DAD5CB51}"/>
                </a:ext>
              </a:extLst>
            </p:cNvPr>
            <p:cNvSpPr>
              <a:spLocks noEditPoints="1"/>
            </p:cNvSpPr>
            <p:nvPr/>
          </p:nvSpPr>
          <p:spPr bwMode="auto">
            <a:xfrm>
              <a:off x="3213435" y="1871861"/>
              <a:ext cx="665855" cy="665856"/>
            </a:xfrm>
            <a:custGeom>
              <a:avLst/>
              <a:gdLst>
                <a:gd name="T0" fmla="*/ 2204 w 2599"/>
                <a:gd name="T1" fmla="*/ 392 h 2595"/>
                <a:gd name="T2" fmla="*/ 1893 w 2599"/>
                <a:gd name="T3" fmla="*/ 233 h 2595"/>
                <a:gd name="T4" fmla="*/ 772 w 2599"/>
                <a:gd name="T5" fmla="*/ 165 h 2595"/>
                <a:gd name="T6" fmla="*/ 100 w 2599"/>
                <a:gd name="T7" fmla="*/ 838 h 2595"/>
                <a:gd name="T8" fmla="*/ 100 w 2599"/>
                <a:gd name="T9" fmla="*/ 1822 h 2595"/>
                <a:gd name="T10" fmla="*/ 772 w 2599"/>
                <a:gd name="T11" fmla="*/ 2495 h 2595"/>
                <a:gd name="T12" fmla="*/ 1757 w 2599"/>
                <a:gd name="T13" fmla="*/ 2495 h 2595"/>
                <a:gd name="T14" fmla="*/ 2430 w 2599"/>
                <a:gd name="T15" fmla="*/ 1822 h 2595"/>
                <a:gd name="T16" fmla="*/ 2364 w 2599"/>
                <a:gd name="T17" fmla="*/ 705 h 2595"/>
                <a:gd name="T18" fmla="*/ 1976 w 2599"/>
                <a:gd name="T19" fmla="*/ 1081 h 2595"/>
                <a:gd name="T20" fmla="*/ 2024 w 2599"/>
                <a:gd name="T21" fmla="*/ 1330 h 2595"/>
                <a:gd name="T22" fmla="*/ 1265 w 2599"/>
                <a:gd name="T23" fmla="*/ 2089 h 2595"/>
                <a:gd name="T24" fmla="*/ 506 w 2599"/>
                <a:gd name="T25" fmla="*/ 1330 h 2595"/>
                <a:gd name="T26" fmla="*/ 1265 w 2599"/>
                <a:gd name="T27" fmla="*/ 571 h 2595"/>
                <a:gd name="T28" fmla="*/ 1512 w 2599"/>
                <a:gd name="T29" fmla="*/ 613 h 2595"/>
                <a:gd name="T30" fmla="*/ 1523 w 2599"/>
                <a:gd name="T31" fmla="*/ 970 h 2595"/>
                <a:gd name="T32" fmla="*/ 822 w 2599"/>
                <a:gd name="T33" fmla="*/ 1329 h 2595"/>
                <a:gd name="T34" fmla="*/ 1707 w 2599"/>
                <a:gd name="T35" fmla="*/ 1329 h 2595"/>
                <a:gd name="T36" fmla="*/ 1669 w 2599"/>
                <a:gd name="T37" fmla="*/ 1014 h 2595"/>
                <a:gd name="T38" fmla="*/ 1580 w 2599"/>
                <a:gd name="T39" fmla="*/ 1330 h 2595"/>
                <a:gd name="T40" fmla="*/ 949 w 2599"/>
                <a:gd name="T41" fmla="*/ 1330 h 2595"/>
                <a:gd name="T42" fmla="*/ 1439 w 2599"/>
                <a:gd name="T43" fmla="*/ 1066 h 2595"/>
                <a:gd name="T44" fmla="*/ 1264 w 2599"/>
                <a:gd name="T45" fmla="*/ 1203 h 2595"/>
                <a:gd name="T46" fmla="*/ 1264 w 2599"/>
                <a:gd name="T47" fmla="*/ 1457 h 2595"/>
                <a:gd name="T48" fmla="*/ 1387 w 2599"/>
                <a:gd name="T49" fmla="*/ 1297 h 2595"/>
                <a:gd name="T50" fmla="*/ 1580 w 2599"/>
                <a:gd name="T51" fmla="*/ 1330 h 2595"/>
                <a:gd name="T52" fmla="*/ 1802 w 2599"/>
                <a:gd name="T53" fmla="*/ 502 h 2595"/>
                <a:gd name="T54" fmla="*/ 1916 w 2599"/>
                <a:gd name="T55" fmla="*/ 588 h 2595"/>
                <a:gd name="T56" fmla="*/ 1750 w 2599"/>
                <a:gd name="T57" fmla="*/ 555 h 2595"/>
                <a:gd name="T58" fmla="*/ 1682 w 2599"/>
                <a:gd name="T59" fmla="*/ 816 h 2595"/>
                <a:gd name="T60" fmla="*/ 1750 w 2599"/>
                <a:gd name="T61" fmla="*/ 555 h 2595"/>
                <a:gd name="T62" fmla="*/ 1936 w 2599"/>
                <a:gd name="T63" fmla="*/ 943 h 2595"/>
                <a:gd name="T64" fmla="*/ 1881 w 2599"/>
                <a:gd name="T65" fmla="*/ 802 h 2595"/>
                <a:gd name="T66" fmla="*/ 2021 w 2599"/>
                <a:gd name="T67" fmla="*/ 861 h 2595"/>
                <a:gd name="T68" fmla="*/ 1935 w 2599"/>
                <a:gd name="T69" fmla="*/ 749 h 2595"/>
                <a:gd name="T70" fmla="*/ 2177 w 2599"/>
                <a:gd name="T71" fmla="*/ 710 h 2595"/>
                <a:gd name="T72" fmla="*/ 2232 w 2599"/>
                <a:gd name="T73" fmla="*/ 656 h 2595"/>
                <a:gd name="T74" fmla="*/ 2159 w 2599"/>
                <a:gd name="T75" fmla="*/ 528 h 2595"/>
                <a:gd name="T76" fmla="*/ 2341 w 2599"/>
                <a:gd name="T77" fmla="*/ 551 h 2595"/>
                <a:gd name="T78" fmla="*/ 2081 w 2599"/>
                <a:gd name="T79" fmla="*/ 424 h 2595"/>
                <a:gd name="T80" fmla="*/ 1928 w 2599"/>
                <a:gd name="T81" fmla="*/ 376 h 2595"/>
                <a:gd name="T82" fmla="*/ 2081 w 2599"/>
                <a:gd name="T83" fmla="*/ 424 h 2595"/>
                <a:gd name="T84" fmla="*/ 2069 w 2599"/>
                <a:gd name="T85" fmla="*/ 2134 h 2595"/>
                <a:gd name="T86" fmla="*/ 460 w 2599"/>
                <a:gd name="T87" fmla="*/ 2134 h 2595"/>
                <a:gd name="T88" fmla="*/ 460 w 2599"/>
                <a:gd name="T89" fmla="*/ 525 h 2595"/>
                <a:gd name="T90" fmla="*/ 1800 w 2599"/>
                <a:gd name="T91" fmla="*/ 325 h 2595"/>
                <a:gd name="T92" fmla="*/ 1265 w 2599"/>
                <a:gd name="T93" fmla="*/ 444 h 2595"/>
                <a:gd name="T94" fmla="*/ 380 w 2599"/>
                <a:gd name="T95" fmla="*/ 1329 h 2595"/>
                <a:gd name="T96" fmla="*/ 1265 w 2599"/>
                <a:gd name="T97" fmla="*/ 2214 h 2595"/>
                <a:gd name="T98" fmla="*/ 2150 w 2599"/>
                <a:gd name="T99" fmla="*/ 1329 h 2595"/>
                <a:gd name="T100" fmla="*/ 2269 w 2599"/>
                <a:gd name="T101" fmla="*/ 796 h 2595"/>
                <a:gd name="T102" fmla="*/ 2403 w 2599"/>
                <a:gd name="T103" fmla="*/ 133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9" h="2595">
                  <a:moveTo>
                    <a:pt x="2599" y="477"/>
                  </a:moveTo>
                  <a:cubicBezTo>
                    <a:pt x="2204" y="392"/>
                    <a:pt x="2204" y="392"/>
                    <a:pt x="2204" y="392"/>
                  </a:cubicBezTo>
                  <a:cubicBezTo>
                    <a:pt x="2126" y="0"/>
                    <a:pt x="2126" y="0"/>
                    <a:pt x="2126" y="0"/>
                  </a:cubicBezTo>
                  <a:cubicBezTo>
                    <a:pt x="1893" y="233"/>
                    <a:pt x="1893" y="233"/>
                    <a:pt x="1893" y="233"/>
                  </a:cubicBezTo>
                  <a:cubicBezTo>
                    <a:pt x="1703" y="123"/>
                    <a:pt x="1487" y="65"/>
                    <a:pt x="1265" y="65"/>
                  </a:cubicBezTo>
                  <a:cubicBezTo>
                    <a:pt x="1094" y="65"/>
                    <a:pt x="928" y="99"/>
                    <a:pt x="772" y="165"/>
                  </a:cubicBezTo>
                  <a:cubicBezTo>
                    <a:pt x="622" y="228"/>
                    <a:pt x="487" y="320"/>
                    <a:pt x="371" y="436"/>
                  </a:cubicBezTo>
                  <a:cubicBezTo>
                    <a:pt x="254" y="552"/>
                    <a:pt x="163" y="687"/>
                    <a:pt x="100" y="838"/>
                  </a:cubicBezTo>
                  <a:cubicBezTo>
                    <a:pt x="34" y="994"/>
                    <a:pt x="0" y="1159"/>
                    <a:pt x="0" y="1330"/>
                  </a:cubicBezTo>
                  <a:cubicBezTo>
                    <a:pt x="0" y="1500"/>
                    <a:pt x="34" y="1666"/>
                    <a:pt x="100" y="1822"/>
                  </a:cubicBezTo>
                  <a:cubicBezTo>
                    <a:pt x="163" y="1973"/>
                    <a:pt x="254" y="2108"/>
                    <a:pt x="371" y="2224"/>
                  </a:cubicBezTo>
                  <a:cubicBezTo>
                    <a:pt x="487" y="2340"/>
                    <a:pt x="622" y="2431"/>
                    <a:pt x="772" y="2495"/>
                  </a:cubicBezTo>
                  <a:cubicBezTo>
                    <a:pt x="928" y="2561"/>
                    <a:pt x="1094" y="2595"/>
                    <a:pt x="1265" y="2595"/>
                  </a:cubicBezTo>
                  <a:cubicBezTo>
                    <a:pt x="1435" y="2595"/>
                    <a:pt x="1601" y="2561"/>
                    <a:pt x="1757" y="2495"/>
                  </a:cubicBezTo>
                  <a:cubicBezTo>
                    <a:pt x="1908" y="2431"/>
                    <a:pt x="2043" y="2340"/>
                    <a:pt x="2159" y="2224"/>
                  </a:cubicBezTo>
                  <a:cubicBezTo>
                    <a:pt x="2275" y="2108"/>
                    <a:pt x="2366" y="1973"/>
                    <a:pt x="2430" y="1822"/>
                  </a:cubicBezTo>
                  <a:cubicBezTo>
                    <a:pt x="2496" y="1666"/>
                    <a:pt x="2529" y="1500"/>
                    <a:pt x="2529" y="1330"/>
                  </a:cubicBezTo>
                  <a:cubicBezTo>
                    <a:pt x="2529" y="1109"/>
                    <a:pt x="2472" y="894"/>
                    <a:pt x="2364" y="705"/>
                  </a:cubicBezTo>
                  <a:lnTo>
                    <a:pt x="2599" y="477"/>
                  </a:lnTo>
                  <a:close/>
                  <a:moveTo>
                    <a:pt x="1976" y="1081"/>
                  </a:moveTo>
                  <a:cubicBezTo>
                    <a:pt x="1980" y="1076"/>
                    <a:pt x="1980" y="1076"/>
                    <a:pt x="1980" y="1076"/>
                  </a:cubicBezTo>
                  <a:cubicBezTo>
                    <a:pt x="2009" y="1157"/>
                    <a:pt x="2024" y="1242"/>
                    <a:pt x="2024" y="1330"/>
                  </a:cubicBezTo>
                  <a:cubicBezTo>
                    <a:pt x="2024" y="1532"/>
                    <a:pt x="1945" y="1723"/>
                    <a:pt x="1801" y="1866"/>
                  </a:cubicBezTo>
                  <a:cubicBezTo>
                    <a:pt x="1658" y="2010"/>
                    <a:pt x="1468" y="2089"/>
                    <a:pt x="1265" y="2089"/>
                  </a:cubicBezTo>
                  <a:cubicBezTo>
                    <a:pt x="1062" y="2089"/>
                    <a:pt x="871" y="2010"/>
                    <a:pt x="728" y="1866"/>
                  </a:cubicBezTo>
                  <a:cubicBezTo>
                    <a:pt x="585" y="1723"/>
                    <a:pt x="506" y="1532"/>
                    <a:pt x="506" y="1330"/>
                  </a:cubicBezTo>
                  <a:cubicBezTo>
                    <a:pt x="506" y="1127"/>
                    <a:pt x="585" y="936"/>
                    <a:pt x="728" y="793"/>
                  </a:cubicBezTo>
                  <a:cubicBezTo>
                    <a:pt x="871" y="650"/>
                    <a:pt x="1062" y="571"/>
                    <a:pt x="1265" y="571"/>
                  </a:cubicBezTo>
                  <a:cubicBezTo>
                    <a:pt x="1351" y="571"/>
                    <a:pt x="1434" y="585"/>
                    <a:pt x="1513" y="612"/>
                  </a:cubicBezTo>
                  <a:cubicBezTo>
                    <a:pt x="1512" y="613"/>
                    <a:pt x="1512" y="613"/>
                    <a:pt x="1512" y="613"/>
                  </a:cubicBezTo>
                  <a:cubicBezTo>
                    <a:pt x="1574" y="920"/>
                    <a:pt x="1574" y="920"/>
                    <a:pt x="1574" y="920"/>
                  </a:cubicBezTo>
                  <a:cubicBezTo>
                    <a:pt x="1523" y="970"/>
                    <a:pt x="1523" y="970"/>
                    <a:pt x="1523" y="970"/>
                  </a:cubicBezTo>
                  <a:cubicBezTo>
                    <a:pt x="1450" y="918"/>
                    <a:pt x="1361" y="887"/>
                    <a:pt x="1265" y="887"/>
                  </a:cubicBezTo>
                  <a:cubicBezTo>
                    <a:pt x="1021" y="887"/>
                    <a:pt x="822" y="1085"/>
                    <a:pt x="822" y="1329"/>
                  </a:cubicBezTo>
                  <a:cubicBezTo>
                    <a:pt x="822" y="1573"/>
                    <a:pt x="1020" y="1772"/>
                    <a:pt x="1265" y="1772"/>
                  </a:cubicBezTo>
                  <a:cubicBezTo>
                    <a:pt x="1509" y="1772"/>
                    <a:pt x="1707" y="1573"/>
                    <a:pt x="1707" y="1329"/>
                  </a:cubicBezTo>
                  <a:cubicBezTo>
                    <a:pt x="1707" y="1230"/>
                    <a:pt x="1675" y="1139"/>
                    <a:pt x="1619" y="1065"/>
                  </a:cubicBezTo>
                  <a:cubicBezTo>
                    <a:pt x="1669" y="1014"/>
                    <a:pt x="1669" y="1014"/>
                    <a:pt x="1669" y="1014"/>
                  </a:cubicBezTo>
                  <a:lnTo>
                    <a:pt x="1976" y="1081"/>
                  </a:lnTo>
                  <a:close/>
                  <a:moveTo>
                    <a:pt x="1580" y="1330"/>
                  </a:moveTo>
                  <a:cubicBezTo>
                    <a:pt x="1580" y="1504"/>
                    <a:pt x="1439" y="1645"/>
                    <a:pt x="1265" y="1645"/>
                  </a:cubicBezTo>
                  <a:cubicBezTo>
                    <a:pt x="1091" y="1645"/>
                    <a:pt x="949" y="1504"/>
                    <a:pt x="949" y="1330"/>
                  </a:cubicBezTo>
                  <a:cubicBezTo>
                    <a:pt x="949" y="1156"/>
                    <a:pt x="1091" y="1014"/>
                    <a:pt x="1265" y="1014"/>
                  </a:cubicBezTo>
                  <a:cubicBezTo>
                    <a:pt x="1329" y="1014"/>
                    <a:pt x="1389" y="1033"/>
                    <a:pt x="1439" y="1066"/>
                  </a:cubicBezTo>
                  <a:cubicBezTo>
                    <a:pt x="1297" y="1208"/>
                    <a:pt x="1297" y="1208"/>
                    <a:pt x="1297" y="1208"/>
                  </a:cubicBezTo>
                  <a:cubicBezTo>
                    <a:pt x="1287" y="1205"/>
                    <a:pt x="1276" y="1203"/>
                    <a:pt x="1264" y="1203"/>
                  </a:cubicBezTo>
                  <a:cubicBezTo>
                    <a:pt x="1195" y="1203"/>
                    <a:pt x="1138" y="1260"/>
                    <a:pt x="1138" y="1330"/>
                  </a:cubicBezTo>
                  <a:cubicBezTo>
                    <a:pt x="1138" y="1400"/>
                    <a:pt x="1194" y="1457"/>
                    <a:pt x="1264" y="1457"/>
                  </a:cubicBezTo>
                  <a:cubicBezTo>
                    <a:pt x="1334" y="1457"/>
                    <a:pt x="1391" y="1399"/>
                    <a:pt x="1391" y="1330"/>
                  </a:cubicBezTo>
                  <a:cubicBezTo>
                    <a:pt x="1391" y="1318"/>
                    <a:pt x="1390" y="1307"/>
                    <a:pt x="1387" y="1297"/>
                  </a:cubicBezTo>
                  <a:cubicBezTo>
                    <a:pt x="1528" y="1155"/>
                    <a:pt x="1528" y="1155"/>
                    <a:pt x="1528" y="1155"/>
                  </a:cubicBezTo>
                  <a:cubicBezTo>
                    <a:pt x="1561" y="1205"/>
                    <a:pt x="1580" y="1265"/>
                    <a:pt x="1580" y="1330"/>
                  </a:cubicBezTo>
                  <a:close/>
                  <a:moveTo>
                    <a:pt x="1841" y="661"/>
                  </a:moveTo>
                  <a:cubicBezTo>
                    <a:pt x="1802" y="502"/>
                    <a:pt x="1802" y="502"/>
                    <a:pt x="1802" y="502"/>
                  </a:cubicBezTo>
                  <a:cubicBezTo>
                    <a:pt x="1876" y="428"/>
                    <a:pt x="1876" y="428"/>
                    <a:pt x="1876" y="428"/>
                  </a:cubicBezTo>
                  <a:cubicBezTo>
                    <a:pt x="1916" y="588"/>
                    <a:pt x="1916" y="588"/>
                    <a:pt x="1916" y="588"/>
                  </a:cubicBezTo>
                  <a:lnTo>
                    <a:pt x="1841" y="661"/>
                  </a:lnTo>
                  <a:close/>
                  <a:moveTo>
                    <a:pt x="1750" y="555"/>
                  </a:moveTo>
                  <a:cubicBezTo>
                    <a:pt x="1789" y="712"/>
                    <a:pt x="1789" y="712"/>
                    <a:pt x="1789" y="712"/>
                  </a:cubicBezTo>
                  <a:cubicBezTo>
                    <a:pt x="1682" y="816"/>
                    <a:pt x="1682" y="816"/>
                    <a:pt x="1682" y="816"/>
                  </a:cubicBezTo>
                  <a:cubicBezTo>
                    <a:pt x="1649" y="655"/>
                    <a:pt x="1649" y="655"/>
                    <a:pt x="1649" y="655"/>
                  </a:cubicBezTo>
                  <a:lnTo>
                    <a:pt x="1750" y="555"/>
                  </a:lnTo>
                  <a:close/>
                  <a:moveTo>
                    <a:pt x="2021" y="861"/>
                  </a:moveTo>
                  <a:cubicBezTo>
                    <a:pt x="1936" y="943"/>
                    <a:pt x="1936" y="943"/>
                    <a:pt x="1936" y="943"/>
                  </a:cubicBezTo>
                  <a:cubicBezTo>
                    <a:pt x="1775" y="908"/>
                    <a:pt x="1775" y="908"/>
                    <a:pt x="1775" y="908"/>
                  </a:cubicBezTo>
                  <a:cubicBezTo>
                    <a:pt x="1881" y="802"/>
                    <a:pt x="1881" y="802"/>
                    <a:pt x="1881" y="802"/>
                  </a:cubicBezTo>
                  <a:cubicBezTo>
                    <a:pt x="2047" y="835"/>
                    <a:pt x="2047" y="835"/>
                    <a:pt x="2047" y="835"/>
                  </a:cubicBezTo>
                  <a:lnTo>
                    <a:pt x="2021" y="861"/>
                  </a:lnTo>
                  <a:close/>
                  <a:moveTo>
                    <a:pt x="2102" y="782"/>
                  </a:moveTo>
                  <a:cubicBezTo>
                    <a:pt x="1935" y="749"/>
                    <a:pt x="1935" y="749"/>
                    <a:pt x="1935" y="749"/>
                  </a:cubicBezTo>
                  <a:cubicBezTo>
                    <a:pt x="2008" y="676"/>
                    <a:pt x="2008" y="676"/>
                    <a:pt x="2008" y="676"/>
                  </a:cubicBezTo>
                  <a:cubicBezTo>
                    <a:pt x="2177" y="710"/>
                    <a:pt x="2177" y="710"/>
                    <a:pt x="2177" y="710"/>
                  </a:cubicBezTo>
                  <a:lnTo>
                    <a:pt x="2102" y="782"/>
                  </a:lnTo>
                  <a:close/>
                  <a:moveTo>
                    <a:pt x="2232" y="656"/>
                  </a:moveTo>
                  <a:cubicBezTo>
                    <a:pt x="2062" y="622"/>
                    <a:pt x="2062" y="622"/>
                    <a:pt x="2062" y="622"/>
                  </a:cubicBezTo>
                  <a:cubicBezTo>
                    <a:pt x="2159" y="528"/>
                    <a:pt x="2159" y="528"/>
                    <a:pt x="2159" y="528"/>
                  </a:cubicBezTo>
                  <a:cubicBezTo>
                    <a:pt x="2174" y="515"/>
                    <a:pt x="2174" y="515"/>
                    <a:pt x="2174" y="515"/>
                  </a:cubicBezTo>
                  <a:cubicBezTo>
                    <a:pt x="2341" y="551"/>
                    <a:pt x="2341" y="551"/>
                    <a:pt x="2341" y="551"/>
                  </a:cubicBezTo>
                  <a:lnTo>
                    <a:pt x="2232" y="656"/>
                  </a:lnTo>
                  <a:close/>
                  <a:moveTo>
                    <a:pt x="2081" y="424"/>
                  </a:moveTo>
                  <a:cubicBezTo>
                    <a:pt x="1968" y="537"/>
                    <a:pt x="1968" y="537"/>
                    <a:pt x="1968" y="537"/>
                  </a:cubicBezTo>
                  <a:cubicBezTo>
                    <a:pt x="1928" y="376"/>
                    <a:pt x="1928" y="376"/>
                    <a:pt x="1928" y="376"/>
                  </a:cubicBezTo>
                  <a:cubicBezTo>
                    <a:pt x="2048" y="256"/>
                    <a:pt x="2048" y="256"/>
                    <a:pt x="2048" y="256"/>
                  </a:cubicBezTo>
                  <a:lnTo>
                    <a:pt x="2081" y="424"/>
                  </a:lnTo>
                  <a:close/>
                  <a:moveTo>
                    <a:pt x="2403" y="1330"/>
                  </a:moveTo>
                  <a:cubicBezTo>
                    <a:pt x="2403" y="1634"/>
                    <a:pt x="2284" y="1919"/>
                    <a:pt x="2069" y="2134"/>
                  </a:cubicBezTo>
                  <a:cubicBezTo>
                    <a:pt x="1854" y="2349"/>
                    <a:pt x="1569" y="2468"/>
                    <a:pt x="1265" y="2468"/>
                  </a:cubicBezTo>
                  <a:cubicBezTo>
                    <a:pt x="961" y="2468"/>
                    <a:pt x="675" y="2349"/>
                    <a:pt x="460" y="2134"/>
                  </a:cubicBezTo>
                  <a:cubicBezTo>
                    <a:pt x="245" y="1919"/>
                    <a:pt x="127" y="1634"/>
                    <a:pt x="127" y="1330"/>
                  </a:cubicBezTo>
                  <a:cubicBezTo>
                    <a:pt x="127" y="1026"/>
                    <a:pt x="245" y="740"/>
                    <a:pt x="460" y="525"/>
                  </a:cubicBezTo>
                  <a:cubicBezTo>
                    <a:pt x="675" y="310"/>
                    <a:pt x="961" y="191"/>
                    <a:pt x="1265" y="191"/>
                  </a:cubicBezTo>
                  <a:cubicBezTo>
                    <a:pt x="1454" y="191"/>
                    <a:pt x="1637" y="237"/>
                    <a:pt x="1800" y="325"/>
                  </a:cubicBezTo>
                  <a:cubicBezTo>
                    <a:pt x="1611" y="515"/>
                    <a:pt x="1611" y="515"/>
                    <a:pt x="1611" y="515"/>
                  </a:cubicBezTo>
                  <a:cubicBezTo>
                    <a:pt x="1502" y="468"/>
                    <a:pt x="1386" y="444"/>
                    <a:pt x="1265" y="444"/>
                  </a:cubicBezTo>
                  <a:cubicBezTo>
                    <a:pt x="1028" y="444"/>
                    <a:pt x="806" y="536"/>
                    <a:pt x="639" y="703"/>
                  </a:cubicBezTo>
                  <a:cubicBezTo>
                    <a:pt x="472" y="870"/>
                    <a:pt x="380" y="1093"/>
                    <a:pt x="380" y="1329"/>
                  </a:cubicBezTo>
                  <a:cubicBezTo>
                    <a:pt x="380" y="1566"/>
                    <a:pt x="472" y="1788"/>
                    <a:pt x="639" y="1955"/>
                  </a:cubicBezTo>
                  <a:cubicBezTo>
                    <a:pt x="806" y="2122"/>
                    <a:pt x="1028" y="2214"/>
                    <a:pt x="1265" y="2214"/>
                  </a:cubicBezTo>
                  <a:cubicBezTo>
                    <a:pt x="1501" y="2214"/>
                    <a:pt x="1724" y="2122"/>
                    <a:pt x="1891" y="1955"/>
                  </a:cubicBezTo>
                  <a:cubicBezTo>
                    <a:pt x="2058" y="1788"/>
                    <a:pt x="2150" y="1566"/>
                    <a:pt x="2150" y="1329"/>
                  </a:cubicBezTo>
                  <a:cubicBezTo>
                    <a:pt x="2150" y="1208"/>
                    <a:pt x="2126" y="1091"/>
                    <a:pt x="2078" y="981"/>
                  </a:cubicBezTo>
                  <a:cubicBezTo>
                    <a:pt x="2269" y="796"/>
                    <a:pt x="2269" y="796"/>
                    <a:pt x="2269" y="796"/>
                  </a:cubicBezTo>
                  <a:cubicBezTo>
                    <a:pt x="2357" y="959"/>
                    <a:pt x="2403" y="1142"/>
                    <a:pt x="2403" y="1330"/>
                  </a:cubicBezTo>
                  <a:close/>
                  <a:moveTo>
                    <a:pt x="2403" y="1330"/>
                  </a:moveTo>
                  <a:cubicBezTo>
                    <a:pt x="2403" y="1330"/>
                    <a:pt x="2403" y="1330"/>
                    <a:pt x="2403" y="133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文本框 25">
              <a:extLst>
                <a:ext uri="{FF2B5EF4-FFF2-40B4-BE49-F238E27FC236}">
                  <a16:creationId xmlns:a16="http://schemas.microsoft.com/office/drawing/2014/main" xmlns="" id="{41954BFF-4D74-4488-B11E-0D9F934DED81}"/>
                </a:ext>
              </a:extLst>
            </p:cNvPr>
            <p:cNvSpPr txBox="1"/>
            <p:nvPr/>
          </p:nvSpPr>
          <p:spPr>
            <a:xfrm>
              <a:off x="3127616" y="2684247"/>
              <a:ext cx="2984671" cy="707886"/>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2000" dirty="0">
                  <a:solidFill>
                    <a:schemeClr val="bg1"/>
                  </a:solidFill>
                  <a:latin typeface="Arial" panose="020B0604020202020204" pitchFamily="34" charset="0"/>
                  <a:ea typeface="微软雅黑" panose="020B0503020204020204" pitchFamily="34" charset="-122"/>
                  <a:cs typeface="Arial" panose="020B0604020202020204" pitchFamily="34" charset="0"/>
                </a:rPr>
                <a:t>RETURN</a:t>
              </a:r>
            </a:p>
            <a:p>
              <a:r>
                <a:rPr lang="en-US" altLang="zh-CN" sz="2000" dirty="0">
                  <a:solidFill>
                    <a:schemeClr val="bg1"/>
                  </a:solidFill>
                  <a:latin typeface="Arial" panose="020B0604020202020204" pitchFamily="34" charset="0"/>
                  <a:ea typeface="微软雅黑" panose="020B0503020204020204" pitchFamily="34" charset="-122"/>
                  <a:cs typeface="Arial" panose="020B0604020202020204" pitchFamily="34" charset="0"/>
                </a:rPr>
                <a:t>ON INVESTMENT</a:t>
              </a:r>
            </a:p>
          </p:txBody>
        </p:sp>
        <p:sp>
          <p:nvSpPr>
            <p:cNvPr id="27" name="文本框 26">
              <a:extLst>
                <a:ext uri="{FF2B5EF4-FFF2-40B4-BE49-F238E27FC236}">
                  <a16:creationId xmlns:a16="http://schemas.microsoft.com/office/drawing/2014/main" xmlns="" id="{82B00C40-E101-4D61-A532-7481121601C1}"/>
                </a:ext>
              </a:extLst>
            </p:cNvPr>
            <p:cNvSpPr txBox="1"/>
            <p:nvPr/>
          </p:nvSpPr>
          <p:spPr>
            <a:xfrm>
              <a:off x="3127616" y="3402933"/>
              <a:ext cx="2822247" cy="1720151"/>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sp>
        <p:nvSpPr>
          <p:cNvPr id="28" name="矩形 27">
            <a:extLst>
              <a:ext uri="{FF2B5EF4-FFF2-40B4-BE49-F238E27FC236}">
                <a16:creationId xmlns:a16="http://schemas.microsoft.com/office/drawing/2014/main" xmlns="" id="{49C8EB6E-787C-40A7-AED8-487AAA410A3D}"/>
              </a:ext>
            </a:extLst>
          </p:cNvPr>
          <p:cNvSpPr/>
          <p:nvPr/>
        </p:nvSpPr>
        <p:spPr>
          <a:xfrm>
            <a:off x="7030103" y="1417239"/>
            <a:ext cx="1188000" cy="360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980323" y="1834031"/>
            <a:ext cx="3461604" cy="1262942"/>
            <a:chOff x="6980323" y="1834031"/>
            <a:chExt cx="3461604" cy="1262942"/>
          </a:xfrm>
        </p:grpSpPr>
        <p:sp>
          <p:nvSpPr>
            <p:cNvPr id="39" name="Freeform 11">
              <a:extLst>
                <a:ext uri="{FF2B5EF4-FFF2-40B4-BE49-F238E27FC236}">
                  <a16:creationId xmlns:a16="http://schemas.microsoft.com/office/drawing/2014/main" xmlns="" id="{77E1F5D0-54C3-46F0-BD09-6359051B7CBB}"/>
                </a:ext>
              </a:extLst>
            </p:cNvPr>
            <p:cNvSpPr>
              <a:spLocks noEditPoints="1"/>
            </p:cNvSpPr>
            <p:nvPr/>
          </p:nvSpPr>
          <p:spPr bwMode="auto">
            <a:xfrm>
              <a:off x="6980323" y="1834031"/>
              <a:ext cx="474510" cy="471389"/>
            </a:xfrm>
            <a:custGeom>
              <a:avLst/>
              <a:gdLst>
                <a:gd name="T0" fmla="*/ 1819 w 2881"/>
                <a:gd name="T1" fmla="*/ 1849 h 2857"/>
                <a:gd name="T2" fmla="*/ 1380 w 2881"/>
                <a:gd name="T3" fmla="*/ 1410 h 2857"/>
                <a:gd name="T4" fmla="*/ 2696 w 2881"/>
                <a:gd name="T5" fmla="*/ 446 h 2857"/>
                <a:gd name="T6" fmla="*/ 2784 w 2881"/>
                <a:gd name="T7" fmla="*/ 885 h 2857"/>
                <a:gd name="T8" fmla="*/ 1751 w 2881"/>
                <a:gd name="T9" fmla="*/ 1740 h 2857"/>
                <a:gd name="T10" fmla="*/ 1512 w 2881"/>
                <a:gd name="T11" fmla="*/ 1453 h 2857"/>
                <a:gd name="T12" fmla="*/ 1329 w 2881"/>
                <a:gd name="T13" fmla="*/ 1898 h 2857"/>
                <a:gd name="T14" fmla="*/ 1863 w 2881"/>
                <a:gd name="T15" fmla="*/ 1629 h 2857"/>
                <a:gd name="T16" fmla="*/ 2256 w 2881"/>
                <a:gd name="T17" fmla="*/ 709 h 2857"/>
                <a:gd name="T18" fmla="*/ 2696 w 2881"/>
                <a:gd name="T19" fmla="*/ 620 h 2857"/>
                <a:gd name="T20" fmla="*/ 2433 w 2881"/>
                <a:gd name="T21" fmla="*/ 532 h 2857"/>
                <a:gd name="T22" fmla="*/ 2607 w 2881"/>
                <a:gd name="T23" fmla="*/ 884 h 2857"/>
                <a:gd name="T24" fmla="*/ 2696 w 2881"/>
                <a:gd name="T25" fmla="*/ 620 h 2857"/>
                <a:gd name="T26" fmla="*/ 434 w 2881"/>
                <a:gd name="T27" fmla="*/ 2050 h 2857"/>
                <a:gd name="T28" fmla="*/ 998 w 2881"/>
                <a:gd name="T29" fmla="*/ 2174 h 2857"/>
                <a:gd name="T30" fmla="*/ 1139 w 2881"/>
                <a:gd name="T31" fmla="*/ 1801 h 2857"/>
                <a:gd name="T32" fmla="*/ 434 w 2881"/>
                <a:gd name="T33" fmla="*/ 1677 h 2857"/>
                <a:gd name="T34" fmla="*/ 1139 w 2881"/>
                <a:gd name="T35" fmla="*/ 1801 h 2857"/>
                <a:gd name="T36" fmla="*/ 1055 w 2881"/>
                <a:gd name="T37" fmla="*/ 932 h 2857"/>
                <a:gd name="T38" fmla="*/ 434 w 2881"/>
                <a:gd name="T39" fmla="*/ 1056 h 2857"/>
                <a:gd name="T40" fmla="*/ 1055 w 2881"/>
                <a:gd name="T41" fmla="*/ 1429 h 2857"/>
                <a:gd name="T42" fmla="*/ 434 w 2881"/>
                <a:gd name="T43" fmla="*/ 1304 h 2857"/>
                <a:gd name="T44" fmla="*/ 1055 w 2881"/>
                <a:gd name="T45" fmla="*/ 1429 h 2857"/>
                <a:gd name="T46" fmla="*/ 1800 w 2881"/>
                <a:gd name="T47" fmla="*/ 2174 h 2857"/>
                <a:gd name="T48" fmla="*/ 1530 w 2881"/>
                <a:gd name="T49" fmla="*/ 2050 h 2857"/>
                <a:gd name="T50" fmla="*/ 1490 w 2881"/>
                <a:gd name="T51" fmla="*/ 228 h 2857"/>
                <a:gd name="T52" fmla="*/ 1614 w 2881"/>
                <a:gd name="T53" fmla="*/ 808 h 2857"/>
                <a:gd name="T54" fmla="*/ 1682 w 2881"/>
                <a:gd name="T55" fmla="*/ 932 h 2857"/>
                <a:gd name="T56" fmla="*/ 1366 w 2881"/>
                <a:gd name="T57" fmla="*/ 684 h 2857"/>
                <a:gd name="T58" fmla="*/ 248 w 2881"/>
                <a:gd name="T59" fmla="*/ 125 h 2857"/>
                <a:gd name="T60" fmla="*/ 124 w 2881"/>
                <a:gd name="T61" fmla="*/ 2608 h 2857"/>
                <a:gd name="T62" fmla="*/ 1987 w 2881"/>
                <a:gd name="T63" fmla="*/ 2733 h 2857"/>
                <a:gd name="T64" fmla="*/ 2111 w 2881"/>
                <a:gd name="T65" fmla="*/ 1733 h 2857"/>
                <a:gd name="T66" fmla="*/ 2235 w 2881"/>
                <a:gd name="T67" fmla="*/ 2608 h 2857"/>
                <a:gd name="T68" fmla="*/ 248 w 2881"/>
                <a:gd name="T69" fmla="*/ 2857 h 2857"/>
                <a:gd name="T70" fmla="*/ 0 w 2881"/>
                <a:gd name="T71" fmla="*/ 249 h 2857"/>
                <a:gd name="T72" fmla="*/ 1450 w 2881"/>
                <a:gd name="T73" fmla="*/ 0 h 2857"/>
                <a:gd name="T74" fmla="*/ 1924 w 2881"/>
                <a:gd name="T75" fmla="*/ 691 h 2857"/>
                <a:gd name="T76" fmla="*/ 1490 w 2881"/>
                <a:gd name="T77" fmla="*/ 228 h 2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1" h="2857">
                  <a:moveTo>
                    <a:pt x="2784" y="885"/>
                  </a:moveTo>
                  <a:cubicBezTo>
                    <a:pt x="1819" y="1849"/>
                    <a:pt x="1819" y="1849"/>
                    <a:pt x="1819" y="1849"/>
                  </a:cubicBezTo>
                  <a:cubicBezTo>
                    <a:pt x="1116" y="2111"/>
                    <a:pt x="1116" y="2111"/>
                    <a:pt x="1116" y="2111"/>
                  </a:cubicBezTo>
                  <a:cubicBezTo>
                    <a:pt x="1380" y="1410"/>
                    <a:pt x="1380" y="1410"/>
                    <a:pt x="1380" y="1410"/>
                  </a:cubicBezTo>
                  <a:cubicBezTo>
                    <a:pt x="2344" y="446"/>
                    <a:pt x="2344" y="446"/>
                    <a:pt x="2344" y="446"/>
                  </a:cubicBezTo>
                  <a:cubicBezTo>
                    <a:pt x="2442" y="349"/>
                    <a:pt x="2599" y="349"/>
                    <a:pt x="2696" y="446"/>
                  </a:cubicBezTo>
                  <a:cubicBezTo>
                    <a:pt x="2784" y="534"/>
                    <a:pt x="2784" y="534"/>
                    <a:pt x="2784" y="534"/>
                  </a:cubicBezTo>
                  <a:cubicBezTo>
                    <a:pt x="2881" y="631"/>
                    <a:pt x="2881" y="788"/>
                    <a:pt x="2784" y="885"/>
                  </a:cubicBezTo>
                  <a:close/>
                  <a:moveTo>
                    <a:pt x="1329" y="1898"/>
                  </a:moveTo>
                  <a:cubicBezTo>
                    <a:pt x="1751" y="1740"/>
                    <a:pt x="1751" y="1740"/>
                    <a:pt x="1751" y="1740"/>
                  </a:cubicBezTo>
                  <a:cubicBezTo>
                    <a:pt x="1775" y="1717"/>
                    <a:pt x="1775" y="1717"/>
                    <a:pt x="1775" y="1717"/>
                  </a:cubicBezTo>
                  <a:cubicBezTo>
                    <a:pt x="1512" y="1453"/>
                    <a:pt x="1512" y="1453"/>
                    <a:pt x="1512" y="1453"/>
                  </a:cubicBezTo>
                  <a:cubicBezTo>
                    <a:pt x="1488" y="1477"/>
                    <a:pt x="1488" y="1477"/>
                    <a:pt x="1488" y="1477"/>
                  </a:cubicBezTo>
                  <a:lnTo>
                    <a:pt x="1329" y="1898"/>
                  </a:lnTo>
                  <a:close/>
                  <a:moveTo>
                    <a:pt x="1599" y="1365"/>
                  </a:moveTo>
                  <a:cubicBezTo>
                    <a:pt x="1863" y="1629"/>
                    <a:pt x="1863" y="1629"/>
                    <a:pt x="1863" y="1629"/>
                  </a:cubicBezTo>
                  <a:cubicBezTo>
                    <a:pt x="2520" y="972"/>
                    <a:pt x="2520" y="972"/>
                    <a:pt x="2520" y="972"/>
                  </a:cubicBezTo>
                  <a:cubicBezTo>
                    <a:pt x="2256" y="709"/>
                    <a:pt x="2256" y="709"/>
                    <a:pt x="2256" y="709"/>
                  </a:cubicBezTo>
                  <a:lnTo>
                    <a:pt x="1599" y="1365"/>
                  </a:lnTo>
                  <a:close/>
                  <a:moveTo>
                    <a:pt x="2696" y="620"/>
                  </a:moveTo>
                  <a:cubicBezTo>
                    <a:pt x="2609" y="532"/>
                    <a:pt x="2609" y="532"/>
                    <a:pt x="2609" y="532"/>
                  </a:cubicBezTo>
                  <a:cubicBezTo>
                    <a:pt x="2560" y="484"/>
                    <a:pt x="2481" y="484"/>
                    <a:pt x="2433" y="532"/>
                  </a:cubicBezTo>
                  <a:cubicBezTo>
                    <a:pt x="2344" y="621"/>
                    <a:pt x="2344" y="621"/>
                    <a:pt x="2344" y="621"/>
                  </a:cubicBezTo>
                  <a:cubicBezTo>
                    <a:pt x="2607" y="884"/>
                    <a:pt x="2607" y="884"/>
                    <a:pt x="2607" y="884"/>
                  </a:cubicBezTo>
                  <a:cubicBezTo>
                    <a:pt x="2696" y="795"/>
                    <a:pt x="2696" y="795"/>
                    <a:pt x="2696" y="795"/>
                  </a:cubicBezTo>
                  <a:cubicBezTo>
                    <a:pt x="2745" y="747"/>
                    <a:pt x="2745" y="668"/>
                    <a:pt x="2696" y="620"/>
                  </a:cubicBezTo>
                  <a:close/>
                  <a:moveTo>
                    <a:pt x="434" y="2174"/>
                  </a:moveTo>
                  <a:cubicBezTo>
                    <a:pt x="434" y="2050"/>
                    <a:pt x="434" y="2050"/>
                    <a:pt x="434" y="2050"/>
                  </a:cubicBezTo>
                  <a:cubicBezTo>
                    <a:pt x="1045" y="2050"/>
                    <a:pt x="1045" y="2050"/>
                    <a:pt x="1045" y="2050"/>
                  </a:cubicBezTo>
                  <a:cubicBezTo>
                    <a:pt x="998" y="2174"/>
                    <a:pt x="998" y="2174"/>
                    <a:pt x="998" y="2174"/>
                  </a:cubicBezTo>
                  <a:lnTo>
                    <a:pt x="434" y="2174"/>
                  </a:lnTo>
                  <a:close/>
                  <a:moveTo>
                    <a:pt x="1139" y="1801"/>
                  </a:moveTo>
                  <a:cubicBezTo>
                    <a:pt x="434" y="1801"/>
                    <a:pt x="434" y="1801"/>
                    <a:pt x="434" y="1801"/>
                  </a:cubicBezTo>
                  <a:cubicBezTo>
                    <a:pt x="434" y="1677"/>
                    <a:pt x="434" y="1677"/>
                    <a:pt x="434" y="1677"/>
                  </a:cubicBezTo>
                  <a:cubicBezTo>
                    <a:pt x="1185" y="1677"/>
                    <a:pt x="1185" y="1677"/>
                    <a:pt x="1185" y="1677"/>
                  </a:cubicBezTo>
                  <a:lnTo>
                    <a:pt x="1139" y="1801"/>
                  </a:lnTo>
                  <a:close/>
                  <a:moveTo>
                    <a:pt x="434" y="932"/>
                  </a:moveTo>
                  <a:cubicBezTo>
                    <a:pt x="1055" y="932"/>
                    <a:pt x="1055" y="932"/>
                    <a:pt x="1055" y="932"/>
                  </a:cubicBezTo>
                  <a:cubicBezTo>
                    <a:pt x="1055" y="1056"/>
                    <a:pt x="1055" y="1056"/>
                    <a:pt x="1055" y="1056"/>
                  </a:cubicBezTo>
                  <a:cubicBezTo>
                    <a:pt x="434" y="1056"/>
                    <a:pt x="434" y="1056"/>
                    <a:pt x="434" y="1056"/>
                  </a:cubicBezTo>
                  <a:lnTo>
                    <a:pt x="434" y="932"/>
                  </a:lnTo>
                  <a:close/>
                  <a:moveTo>
                    <a:pt x="1055" y="1429"/>
                  </a:moveTo>
                  <a:cubicBezTo>
                    <a:pt x="434" y="1429"/>
                    <a:pt x="434" y="1429"/>
                    <a:pt x="434" y="1429"/>
                  </a:cubicBezTo>
                  <a:cubicBezTo>
                    <a:pt x="434" y="1304"/>
                    <a:pt x="434" y="1304"/>
                    <a:pt x="434" y="1304"/>
                  </a:cubicBezTo>
                  <a:cubicBezTo>
                    <a:pt x="1055" y="1304"/>
                    <a:pt x="1055" y="1304"/>
                    <a:pt x="1055" y="1304"/>
                  </a:cubicBezTo>
                  <a:lnTo>
                    <a:pt x="1055" y="1429"/>
                  </a:lnTo>
                  <a:close/>
                  <a:moveTo>
                    <a:pt x="1800" y="2050"/>
                  </a:moveTo>
                  <a:cubicBezTo>
                    <a:pt x="1800" y="2174"/>
                    <a:pt x="1800" y="2174"/>
                    <a:pt x="1800" y="2174"/>
                  </a:cubicBezTo>
                  <a:cubicBezTo>
                    <a:pt x="1197" y="2174"/>
                    <a:pt x="1197" y="2174"/>
                    <a:pt x="1197" y="2174"/>
                  </a:cubicBezTo>
                  <a:cubicBezTo>
                    <a:pt x="1530" y="2050"/>
                    <a:pt x="1530" y="2050"/>
                    <a:pt x="1530" y="2050"/>
                  </a:cubicBezTo>
                  <a:lnTo>
                    <a:pt x="1800" y="2050"/>
                  </a:lnTo>
                  <a:close/>
                  <a:moveTo>
                    <a:pt x="1490" y="228"/>
                  </a:moveTo>
                  <a:cubicBezTo>
                    <a:pt x="1490" y="684"/>
                    <a:pt x="1490" y="684"/>
                    <a:pt x="1490" y="684"/>
                  </a:cubicBezTo>
                  <a:cubicBezTo>
                    <a:pt x="1490" y="752"/>
                    <a:pt x="1545" y="808"/>
                    <a:pt x="1614" y="808"/>
                  </a:cubicBezTo>
                  <a:cubicBezTo>
                    <a:pt x="1807" y="808"/>
                    <a:pt x="1807" y="808"/>
                    <a:pt x="1807" y="808"/>
                  </a:cubicBezTo>
                  <a:cubicBezTo>
                    <a:pt x="1682" y="932"/>
                    <a:pt x="1682" y="932"/>
                    <a:pt x="1682" y="932"/>
                  </a:cubicBezTo>
                  <a:cubicBezTo>
                    <a:pt x="1614" y="932"/>
                    <a:pt x="1614" y="932"/>
                    <a:pt x="1614" y="932"/>
                  </a:cubicBezTo>
                  <a:cubicBezTo>
                    <a:pt x="1477" y="932"/>
                    <a:pt x="1366" y="821"/>
                    <a:pt x="1366" y="684"/>
                  </a:cubicBezTo>
                  <a:cubicBezTo>
                    <a:pt x="1366" y="125"/>
                    <a:pt x="1366" y="125"/>
                    <a:pt x="1366" y="125"/>
                  </a:cubicBezTo>
                  <a:cubicBezTo>
                    <a:pt x="248" y="125"/>
                    <a:pt x="248" y="125"/>
                    <a:pt x="248" y="125"/>
                  </a:cubicBezTo>
                  <a:cubicBezTo>
                    <a:pt x="179" y="125"/>
                    <a:pt x="124" y="180"/>
                    <a:pt x="124" y="249"/>
                  </a:cubicBezTo>
                  <a:cubicBezTo>
                    <a:pt x="124" y="2608"/>
                    <a:pt x="124" y="2608"/>
                    <a:pt x="124" y="2608"/>
                  </a:cubicBezTo>
                  <a:cubicBezTo>
                    <a:pt x="124" y="2677"/>
                    <a:pt x="179" y="2733"/>
                    <a:pt x="248" y="2733"/>
                  </a:cubicBezTo>
                  <a:cubicBezTo>
                    <a:pt x="1987" y="2733"/>
                    <a:pt x="1987" y="2733"/>
                    <a:pt x="1987" y="2733"/>
                  </a:cubicBezTo>
                  <a:cubicBezTo>
                    <a:pt x="2055" y="2733"/>
                    <a:pt x="2111" y="2677"/>
                    <a:pt x="2111" y="2608"/>
                  </a:cubicBezTo>
                  <a:cubicBezTo>
                    <a:pt x="2111" y="1733"/>
                    <a:pt x="2111" y="1733"/>
                    <a:pt x="2111" y="1733"/>
                  </a:cubicBezTo>
                  <a:cubicBezTo>
                    <a:pt x="2235" y="1609"/>
                    <a:pt x="2235" y="1609"/>
                    <a:pt x="2235" y="1609"/>
                  </a:cubicBezTo>
                  <a:cubicBezTo>
                    <a:pt x="2235" y="2608"/>
                    <a:pt x="2235" y="2608"/>
                    <a:pt x="2235" y="2608"/>
                  </a:cubicBezTo>
                  <a:cubicBezTo>
                    <a:pt x="2235" y="2746"/>
                    <a:pt x="2124" y="2857"/>
                    <a:pt x="1987" y="2857"/>
                  </a:cubicBezTo>
                  <a:cubicBezTo>
                    <a:pt x="248" y="2857"/>
                    <a:pt x="248" y="2857"/>
                    <a:pt x="248" y="2857"/>
                  </a:cubicBezTo>
                  <a:cubicBezTo>
                    <a:pt x="111" y="2857"/>
                    <a:pt x="0" y="2746"/>
                    <a:pt x="0" y="2608"/>
                  </a:cubicBezTo>
                  <a:cubicBezTo>
                    <a:pt x="0" y="249"/>
                    <a:pt x="0" y="249"/>
                    <a:pt x="0" y="249"/>
                  </a:cubicBezTo>
                  <a:cubicBezTo>
                    <a:pt x="0" y="112"/>
                    <a:pt x="111" y="0"/>
                    <a:pt x="248" y="0"/>
                  </a:cubicBezTo>
                  <a:cubicBezTo>
                    <a:pt x="1450" y="0"/>
                    <a:pt x="1450" y="0"/>
                    <a:pt x="1450" y="0"/>
                  </a:cubicBezTo>
                  <a:cubicBezTo>
                    <a:pt x="2010" y="604"/>
                    <a:pt x="2010" y="604"/>
                    <a:pt x="2010" y="604"/>
                  </a:cubicBezTo>
                  <a:cubicBezTo>
                    <a:pt x="1924" y="691"/>
                    <a:pt x="1924" y="691"/>
                    <a:pt x="1924" y="691"/>
                  </a:cubicBezTo>
                  <a:lnTo>
                    <a:pt x="1490" y="228"/>
                  </a:lnTo>
                  <a:close/>
                  <a:moveTo>
                    <a:pt x="1490" y="228"/>
                  </a:moveTo>
                  <a:cubicBezTo>
                    <a:pt x="1490" y="228"/>
                    <a:pt x="1490" y="228"/>
                    <a:pt x="1490" y="228"/>
                  </a:cubicBezTo>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文本框 39">
              <a:extLst>
                <a:ext uri="{FF2B5EF4-FFF2-40B4-BE49-F238E27FC236}">
                  <a16:creationId xmlns:a16="http://schemas.microsoft.com/office/drawing/2014/main" xmlns="" id="{3857A0F0-1313-430D-8CB9-3C7AFEB29072}"/>
                </a:ext>
              </a:extLst>
            </p:cNvPr>
            <p:cNvSpPr txBox="1"/>
            <p:nvPr/>
          </p:nvSpPr>
          <p:spPr>
            <a:xfrm>
              <a:off x="7471120" y="1869671"/>
              <a:ext cx="256952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此处添加文字内容</a:t>
              </a:r>
            </a:p>
          </p:txBody>
        </p:sp>
        <p:sp>
          <p:nvSpPr>
            <p:cNvPr id="41" name="文本框 40">
              <a:extLst>
                <a:ext uri="{FF2B5EF4-FFF2-40B4-BE49-F238E27FC236}">
                  <a16:creationId xmlns:a16="http://schemas.microsoft.com/office/drawing/2014/main" xmlns="" id="{0E4C091B-C759-4DE0-A82B-AE0BECFC2005}"/>
                </a:ext>
              </a:extLst>
            </p:cNvPr>
            <p:cNvSpPr txBox="1"/>
            <p:nvPr/>
          </p:nvSpPr>
          <p:spPr>
            <a:xfrm>
              <a:off x="7471120" y="2207819"/>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8" name="组合 7"/>
          <p:cNvGrpSpPr/>
          <p:nvPr/>
        </p:nvGrpSpPr>
        <p:grpSpPr>
          <a:xfrm>
            <a:off x="6980843" y="3361182"/>
            <a:ext cx="3461084" cy="1256234"/>
            <a:chOff x="6980843" y="3361182"/>
            <a:chExt cx="3461084" cy="1256234"/>
          </a:xfrm>
        </p:grpSpPr>
        <p:grpSp>
          <p:nvGrpSpPr>
            <p:cNvPr id="35" name="组合 34">
              <a:extLst>
                <a:ext uri="{FF2B5EF4-FFF2-40B4-BE49-F238E27FC236}">
                  <a16:creationId xmlns:a16="http://schemas.microsoft.com/office/drawing/2014/main" xmlns="" id="{0E509AC2-AD10-4073-AA1C-2BA5BCB991DD}"/>
                </a:ext>
              </a:extLst>
            </p:cNvPr>
            <p:cNvGrpSpPr/>
            <p:nvPr/>
          </p:nvGrpSpPr>
          <p:grpSpPr>
            <a:xfrm>
              <a:off x="6980843" y="3361182"/>
              <a:ext cx="473470" cy="472429"/>
              <a:chOff x="3721100" y="-804863"/>
              <a:chExt cx="722313" cy="720725"/>
            </a:xfrm>
            <a:gradFill>
              <a:gsLst>
                <a:gs pos="0">
                  <a:srgbClr val="F2DEB5"/>
                </a:gs>
                <a:gs pos="45000">
                  <a:srgbClr val="CFB588"/>
                </a:gs>
                <a:gs pos="74000">
                  <a:srgbClr val="95734B"/>
                </a:gs>
                <a:gs pos="100000">
                  <a:srgbClr val="7A593C"/>
                </a:gs>
              </a:gsLst>
              <a:lin ang="5400000" scaled="1"/>
            </a:gradFill>
          </p:grpSpPr>
          <p:sp>
            <p:nvSpPr>
              <p:cNvPr id="36" name="Freeform 5">
                <a:extLst>
                  <a:ext uri="{FF2B5EF4-FFF2-40B4-BE49-F238E27FC236}">
                    <a16:creationId xmlns:a16="http://schemas.microsoft.com/office/drawing/2014/main" xmlns="" id="{D37223AA-819E-4A06-B5C3-6D199DB62CB3}"/>
                  </a:ext>
                </a:extLst>
              </p:cNvPr>
              <p:cNvSpPr>
                <a:spLocks noEditPoints="1"/>
              </p:cNvSpPr>
              <p:nvPr/>
            </p:nvSpPr>
            <p:spPr bwMode="auto">
              <a:xfrm>
                <a:off x="4060825" y="-466726"/>
                <a:ext cx="241300" cy="174625"/>
              </a:xfrm>
              <a:custGeom>
                <a:avLst/>
                <a:gdLst>
                  <a:gd name="T0" fmla="*/ 961 w 1104"/>
                  <a:gd name="T1" fmla="*/ 565 h 792"/>
                  <a:gd name="T2" fmla="*/ 121 w 1104"/>
                  <a:gd name="T3" fmla="*/ 565 h 792"/>
                  <a:gd name="T4" fmla="*/ 21 w 1104"/>
                  <a:gd name="T5" fmla="*/ 621 h 792"/>
                  <a:gd name="T6" fmla="*/ 21 w 1104"/>
                  <a:gd name="T7" fmla="*/ 736 h 792"/>
                  <a:gd name="T8" fmla="*/ 121 w 1104"/>
                  <a:gd name="T9" fmla="*/ 792 h 792"/>
                  <a:gd name="T10" fmla="*/ 961 w 1104"/>
                  <a:gd name="T11" fmla="*/ 792 h 792"/>
                  <a:gd name="T12" fmla="*/ 1061 w 1104"/>
                  <a:gd name="T13" fmla="*/ 736 h 792"/>
                  <a:gd name="T14" fmla="*/ 1061 w 1104"/>
                  <a:gd name="T15" fmla="*/ 621 h 792"/>
                  <a:gd name="T16" fmla="*/ 961 w 1104"/>
                  <a:gd name="T17" fmla="*/ 565 h 792"/>
                  <a:gd name="T18" fmla="*/ 984 w 1104"/>
                  <a:gd name="T19" fmla="*/ 1 h 792"/>
                  <a:gd name="T20" fmla="*/ 314 w 1104"/>
                  <a:gd name="T21" fmla="*/ 1 h 792"/>
                  <a:gd name="T22" fmla="*/ 214 w 1104"/>
                  <a:gd name="T23" fmla="*/ 57 h 792"/>
                  <a:gd name="T24" fmla="*/ 214 w 1104"/>
                  <a:gd name="T25" fmla="*/ 171 h 792"/>
                  <a:gd name="T26" fmla="*/ 314 w 1104"/>
                  <a:gd name="T27" fmla="*/ 227 h 792"/>
                  <a:gd name="T28" fmla="*/ 984 w 1104"/>
                  <a:gd name="T29" fmla="*/ 227 h 792"/>
                  <a:gd name="T30" fmla="*/ 1084 w 1104"/>
                  <a:gd name="T31" fmla="*/ 171 h 792"/>
                  <a:gd name="T32" fmla="*/ 1084 w 1104"/>
                  <a:gd name="T33" fmla="*/ 57 h 792"/>
                  <a:gd name="T34" fmla="*/ 984 w 1104"/>
                  <a:gd name="T35" fmla="*/ 1 h 792"/>
                  <a:gd name="T36" fmla="*/ 984 w 1104"/>
                  <a:gd name="T37" fmla="*/ 1 h 792"/>
                  <a:gd name="T38" fmla="*/ 984 w 1104"/>
                  <a:gd name="T39" fmla="*/ 1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4" h="792">
                    <a:moveTo>
                      <a:pt x="961" y="565"/>
                    </a:moveTo>
                    <a:cubicBezTo>
                      <a:pt x="121" y="565"/>
                      <a:pt x="121" y="565"/>
                      <a:pt x="121" y="565"/>
                    </a:cubicBezTo>
                    <a:cubicBezTo>
                      <a:pt x="80" y="564"/>
                      <a:pt x="42" y="586"/>
                      <a:pt x="21" y="621"/>
                    </a:cubicBezTo>
                    <a:cubicBezTo>
                      <a:pt x="0" y="657"/>
                      <a:pt x="0" y="700"/>
                      <a:pt x="21" y="736"/>
                    </a:cubicBezTo>
                    <a:cubicBezTo>
                      <a:pt x="42" y="771"/>
                      <a:pt x="80" y="792"/>
                      <a:pt x="121" y="792"/>
                    </a:cubicBezTo>
                    <a:cubicBezTo>
                      <a:pt x="961" y="792"/>
                      <a:pt x="961" y="792"/>
                      <a:pt x="961" y="792"/>
                    </a:cubicBezTo>
                    <a:cubicBezTo>
                      <a:pt x="1002" y="792"/>
                      <a:pt x="1040" y="771"/>
                      <a:pt x="1061" y="736"/>
                    </a:cubicBezTo>
                    <a:cubicBezTo>
                      <a:pt x="1082" y="700"/>
                      <a:pt x="1082" y="657"/>
                      <a:pt x="1061" y="621"/>
                    </a:cubicBezTo>
                    <a:cubicBezTo>
                      <a:pt x="1040" y="586"/>
                      <a:pt x="1002" y="564"/>
                      <a:pt x="961" y="565"/>
                    </a:cubicBezTo>
                    <a:close/>
                    <a:moveTo>
                      <a:pt x="984" y="1"/>
                    </a:moveTo>
                    <a:cubicBezTo>
                      <a:pt x="314" y="1"/>
                      <a:pt x="314" y="1"/>
                      <a:pt x="314" y="1"/>
                    </a:cubicBezTo>
                    <a:cubicBezTo>
                      <a:pt x="273" y="0"/>
                      <a:pt x="235" y="21"/>
                      <a:pt x="214" y="57"/>
                    </a:cubicBezTo>
                    <a:cubicBezTo>
                      <a:pt x="194" y="92"/>
                      <a:pt x="194" y="136"/>
                      <a:pt x="214" y="171"/>
                    </a:cubicBezTo>
                    <a:cubicBezTo>
                      <a:pt x="235" y="207"/>
                      <a:pt x="273" y="228"/>
                      <a:pt x="314" y="227"/>
                    </a:cubicBezTo>
                    <a:cubicBezTo>
                      <a:pt x="984" y="227"/>
                      <a:pt x="984" y="227"/>
                      <a:pt x="984" y="227"/>
                    </a:cubicBezTo>
                    <a:cubicBezTo>
                      <a:pt x="1025" y="228"/>
                      <a:pt x="1063" y="207"/>
                      <a:pt x="1084" y="171"/>
                    </a:cubicBezTo>
                    <a:cubicBezTo>
                      <a:pt x="1104" y="136"/>
                      <a:pt x="1104" y="92"/>
                      <a:pt x="1084" y="57"/>
                    </a:cubicBezTo>
                    <a:cubicBezTo>
                      <a:pt x="1063" y="21"/>
                      <a:pt x="1025" y="0"/>
                      <a:pt x="984" y="1"/>
                    </a:cubicBezTo>
                    <a:close/>
                    <a:moveTo>
                      <a:pt x="984" y="1"/>
                    </a:moveTo>
                    <a:cubicBezTo>
                      <a:pt x="984" y="1"/>
                      <a:pt x="984" y="1"/>
                      <a:pt x="98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a:extLst>
                  <a:ext uri="{FF2B5EF4-FFF2-40B4-BE49-F238E27FC236}">
                    <a16:creationId xmlns:a16="http://schemas.microsoft.com/office/drawing/2014/main" xmlns="" id="{9D905201-3CF9-484C-8469-72787DA0CF8F}"/>
                  </a:ext>
                </a:extLst>
              </p:cNvPr>
              <p:cNvSpPr>
                <a:spLocks noEditPoints="1"/>
              </p:cNvSpPr>
              <p:nvPr/>
            </p:nvSpPr>
            <p:spPr bwMode="auto">
              <a:xfrm>
                <a:off x="3871913" y="-804863"/>
                <a:ext cx="571500" cy="695325"/>
              </a:xfrm>
              <a:custGeom>
                <a:avLst/>
                <a:gdLst>
                  <a:gd name="T0" fmla="*/ 1812 w 2606"/>
                  <a:gd name="T1" fmla="*/ 0 h 3167"/>
                  <a:gd name="T2" fmla="*/ 451 w 2606"/>
                  <a:gd name="T3" fmla="*/ 0 h 3167"/>
                  <a:gd name="T4" fmla="*/ 0 w 2606"/>
                  <a:gd name="T5" fmla="*/ 409 h 3167"/>
                  <a:gd name="T6" fmla="*/ 0 w 2606"/>
                  <a:gd name="T7" fmla="*/ 664 h 3167"/>
                  <a:gd name="T8" fmla="*/ 0 w 2606"/>
                  <a:gd name="T9" fmla="*/ 664 h 3167"/>
                  <a:gd name="T10" fmla="*/ 0 w 2606"/>
                  <a:gd name="T11" fmla="*/ 818 h 3167"/>
                  <a:gd name="T12" fmla="*/ 243 w 2606"/>
                  <a:gd name="T13" fmla="*/ 692 h 3167"/>
                  <a:gd name="T14" fmla="*/ 243 w 2606"/>
                  <a:gd name="T15" fmla="*/ 449 h 3167"/>
                  <a:gd name="T16" fmla="*/ 452 w 2606"/>
                  <a:gd name="T17" fmla="*/ 226 h 3167"/>
                  <a:gd name="T18" fmla="*/ 1586 w 2606"/>
                  <a:gd name="T19" fmla="*/ 226 h 3167"/>
                  <a:gd name="T20" fmla="*/ 1586 w 2606"/>
                  <a:gd name="T21" fmla="*/ 681 h 3167"/>
                  <a:gd name="T22" fmla="*/ 2040 w 2606"/>
                  <a:gd name="T23" fmla="*/ 1131 h 3167"/>
                  <a:gd name="T24" fmla="*/ 2380 w 2606"/>
                  <a:gd name="T25" fmla="*/ 1131 h 3167"/>
                  <a:gd name="T26" fmla="*/ 2380 w 2606"/>
                  <a:gd name="T27" fmla="*/ 2714 h 3167"/>
                  <a:gd name="T28" fmla="*/ 2153 w 2606"/>
                  <a:gd name="T29" fmla="*/ 2940 h 3167"/>
                  <a:gd name="T30" fmla="*/ 1745 w 2606"/>
                  <a:gd name="T31" fmla="*/ 2940 h 3167"/>
                  <a:gd name="T32" fmla="*/ 1745 w 2606"/>
                  <a:gd name="T33" fmla="*/ 3012 h 3167"/>
                  <a:gd name="T34" fmla="*/ 1745 w 2606"/>
                  <a:gd name="T35" fmla="*/ 3167 h 3167"/>
                  <a:gd name="T36" fmla="*/ 2153 w 2606"/>
                  <a:gd name="T37" fmla="*/ 3167 h 3167"/>
                  <a:gd name="T38" fmla="*/ 2606 w 2606"/>
                  <a:gd name="T39" fmla="*/ 2714 h 3167"/>
                  <a:gd name="T40" fmla="*/ 2606 w 2606"/>
                  <a:gd name="T41" fmla="*/ 908 h 3167"/>
                  <a:gd name="T42" fmla="*/ 1812 w 2606"/>
                  <a:gd name="T43" fmla="*/ 0 h 3167"/>
                  <a:gd name="T44" fmla="*/ 2039 w 2606"/>
                  <a:gd name="T45" fmla="*/ 904 h 3167"/>
                  <a:gd name="T46" fmla="*/ 1813 w 2606"/>
                  <a:gd name="T47" fmla="*/ 567 h 3167"/>
                  <a:gd name="T48" fmla="*/ 1813 w 2606"/>
                  <a:gd name="T49" fmla="*/ 229 h 3167"/>
                  <a:gd name="T50" fmla="*/ 2379 w 2606"/>
                  <a:gd name="T51" fmla="*/ 904 h 3167"/>
                  <a:gd name="T52" fmla="*/ 2039 w 2606"/>
                  <a:gd name="T53" fmla="*/ 904 h 3167"/>
                  <a:gd name="T54" fmla="*/ 2039 w 2606"/>
                  <a:gd name="T55" fmla="*/ 904 h 3167"/>
                  <a:gd name="T56" fmla="*/ 2039 w 2606"/>
                  <a:gd name="T57" fmla="*/ 904 h 3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6" h="3167">
                    <a:moveTo>
                      <a:pt x="1812" y="0"/>
                    </a:moveTo>
                    <a:cubicBezTo>
                      <a:pt x="451" y="0"/>
                      <a:pt x="451" y="0"/>
                      <a:pt x="451" y="0"/>
                    </a:cubicBezTo>
                    <a:cubicBezTo>
                      <a:pt x="226" y="0"/>
                      <a:pt x="24" y="193"/>
                      <a:pt x="0" y="409"/>
                    </a:cubicBezTo>
                    <a:cubicBezTo>
                      <a:pt x="0" y="664"/>
                      <a:pt x="0" y="664"/>
                      <a:pt x="0" y="664"/>
                    </a:cubicBezTo>
                    <a:cubicBezTo>
                      <a:pt x="0" y="664"/>
                      <a:pt x="0" y="664"/>
                      <a:pt x="0" y="664"/>
                    </a:cubicBezTo>
                    <a:cubicBezTo>
                      <a:pt x="0" y="818"/>
                      <a:pt x="0" y="818"/>
                      <a:pt x="0" y="818"/>
                    </a:cubicBezTo>
                    <a:cubicBezTo>
                      <a:pt x="75" y="760"/>
                      <a:pt x="148" y="725"/>
                      <a:pt x="243" y="692"/>
                    </a:cubicBezTo>
                    <a:cubicBezTo>
                      <a:pt x="243" y="449"/>
                      <a:pt x="243" y="449"/>
                      <a:pt x="243" y="449"/>
                    </a:cubicBezTo>
                    <a:cubicBezTo>
                      <a:pt x="243" y="333"/>
                      <a:pt x="332" y="226"/>
                      <a:pt x="452" y="226"/>
                    </a:cubicBezTo>
                    <a:cubicBezTo>
                      <a:pt x="1586" y="226"/>
                      <a:pt x="1586" y="226"/>
                      <a:pt x="1586" y="226"/>
                    </a:cubicBezTo>
                    <a:cubicBezTo>
                      <a:pt x="1585" y="486"/>
                      <a:pt x="1586" y="681"/>
                      <a:pt x="1586" y="681"/>
                    </a:cubicBezTo>
                    <a:cubicBezTo>
                      <a:pt x="1586" y="916"/>
                      <a:pt x="1798" y="1131"/>
                      <a:pt x="2040" y="1131"/>
                    </a:cubicBezTo>
                    <a:cubicBezTo>
                      <a:pt x="2380" y="1131"/>
                      <a:pt x="2380" y="1131"/>
                      <a:pt x="2380" y="1131"/>
                    </a:cubicBezTo>
                    <a:cubicBezTo>
                      <a:pt x="2380" y="2714"/>
                      <a:pt x="2380" y="2714"/>
                      <a:pt x="2380" y="2714"/>
                    </a:cubicBezTo>
                    <a:cubicBezTo>
                      <a:pt x="2380" y="2829"/>
                      <a:pt x="2272" y="2940"/>
                      <a:pt x="2153" y="2940"/>
                    </a:cubicBezTo>
                    <a:cubicBezTo>
                      <a:pt x="1745" y="2940"/>
                      <a:pt x="1745" y="2940"/>
                      <a:pt x="1745" y="2940"/>
                    </a:cubicBezTo>
                    <a:cubicBezTo>
                      <a:pt x="1745" y="2986"/>
                      <a:pt x="1745" y="2985"/>
                      <a:pt x="1745" y="3012"/>
                    </a:cubicBezTo>
                    <a:cubicBezTo>
                      <a:pt x="1745" y="3167"/>
                      <a:pt x="1745" y="3167"/>
                      <a:pt x="1745" y="3167"/>
                    </a:cubicBezTo>
                    <a:cubicBezTo>
                      <a:pt x="2153" y="3167"/>
                      <a:pt x="2153" y="3167"/>
                      <a:pt x="2153" y="3167"/>
                    </a:cubicBezTo>
                    <a:cubicBezTo>
                      <a:pt x="2392" y="3167"/>
                      <a:pt x="2606" y="2947"/>
                      <a:pt x="2606" y="2714"/>
                    </a:cubicBezTo>
                    <a:cubicBezTo>
                      <a:pt x="2606" y="908"/>
                      <a:pt x="2606" y="908"/>
                      <a:pt x="2606" y="908"/>
                    </a:cubicBezTo>
                    <a:lnTo>
                      <a:pt x="1812" y="0"/>
                    </a:lnTo>
                    <a:close/>
                    <a:moveTo>
                      <a:pt x="2039" y="904"/>
                    </a:moveTo>
                    <a:cubicBezTo>
                      <a:pt x="1919" y="904"/>
                      <a:pt x="1813" y="685"/>
                      <a:pt x="1813" y="567"/>
                    </a:cubicBezTo>
                    <a:cubicBezTo>
                      <a:pt x="1813" y="229"/>
                      <a:pt x="1813" y="229"/>
                      <a:pt x="1813" y="229"/>
                    </a:cubicBezTo>
                    <a:cubicBezTo>
                      <a:pt x="2379" y="904"/>
                      <a:pt x="2379" y="904"/>
                      <a:pt x="2379" y="904"/>
                    </a:cubicBezTo>
                    <a:lnTo>
                      <a:pt x="2039" y="904"/>
                    </a:lnTo>
                    <a:close/>
                    <a:moveTo>
                      <a:pt x="2039" y="904"/>
                    </a:moveTo>
                    <a:cubicBezTo>
                      <a:pt x="2039" y="904"/>
                      <a:pt x="2039" y="904"/>
                      <a:pt x="2039" y="9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a:extLst>
                  <a:ext uri="{FF2B5EF4-FFF2-40B4-BE49-F238E27FC236}">
                    <a16:creationId xmlns:a16="http://schemas.microsoft.com/office/drawing/2014/main" xmlns="" id="{AA23CB4A-F5A0-449A-8087-CB977E529EA5}"/>
                  </a:ext>
                </a:extLst>
              </p:cNvPr>
              <p:cNvSpPr>
                <a:spLocks noEditPoints="1"/>
              </p:cNvSpPr>
              <p:nvPr/>
            </p:nvSpPr>
            <p:spPr bwMode="auto">
              <a:xfrm>
                <a:off x="3721100" y="-644526"/>
                <a:ext cx="517525" cy="560388"/>
              </a:xfrm>
              <a:custGeom>
                <a:avLst/>
                <a:gdLst>
                  <a:gd name="T0" fmla="*/ 2201 w 2361"/>
                  <a:gd name="T1" fmla="*/ 1991 h 2549"/>
                  <a:gd name="T2" fmla="*/ 1607 w 2361"/>
                  <a:gd name="T3" fmla="*/ 1662 h 2549"/>
                  <a:gd name="T4" fmla="*/ 1888 w 2361"/>
                  <a:gd name="T5" fmla="*/ 956 h 2549"/>
                  <a:gd name="T6" fmla="*/ 1888 w 2361"/>
                  <a:gd name="T7" fmla="*/ 558 h 2549"/>
                  <a:gd name="T8" fmla="*/ 1185 w 2361"/>
                  <a:gd name="T9" fmla="*/ 0 h 2549"/>
                  <a:gd name="T10" fmla="*/ 473 w 2361"/>
                  <a:gd name="T11" fmla="*/ 558 h 2549"/>
                  <a:gd name="T12" fmla="*/ 473 w 2361"/>
                  <a:gd name="T13" fmla="*/ 956 h 2549"/>
                  <a:gd name="T14" fmla="*/ 770 w 2361"/>
                  <a:gd name="T15" fmla="*/ 1661 h 2549"/>
                  <a:gd name="T16" fmla="*/ 160 w 2361"/>
                  <a:gd name="T17" fmla="*/ 1991 h 2549"/>
                  <a:gd name="T18" fmla="*/ 1 w 2361"/>
                  <a:gd name="T19" fmla="*/ 2150 h 2549"/>
                  <a:gd name="T20" fmla="*/ 1 w 2361"/>
                  <a:gd name="T21" fmla="*/ 2390 h 2549"/>
                  <a:gd name="T22" fmla="*/ 47 w 2361"/>
                  <a:gd name="T23" fmla="*/ 2502 h 2549"/>
                  <a:gd name="T24" fmla="*/ 160 w 2361"/>
                  <a:gd name="T25" fmla="*/ 2549 h 2549"/>
                  <a:gd name="T26" fmla="*/ 2201 w 2361"/>
                  <a:gd name="T27" fmla="*/ 2549 h 2549"/>
                  <a:gd name="T28" fmla="*/ 2314 w 2361"/>
                  <a:gd name="T29" fmla="*/ 2502 h 2549"/>
                  <a:gd name="T30" fmla="*/ 2361 w 2361"/>
                  <a:gd name="T31" fmla="*/ 2390 h 2549"/>
                  <a:gd name="T32" fmla="*/ 2361 w 2361"/>
                  <a:gd name="T33" fmla="*/ 2150 h 2549"/>
                  <a:gd name="T34" fmla="*/ 2201 w 2361"/>
                  <a:gd name="T35" fmla="*/ 1991 h 2549"/>
                  <a:gd name="T36" fmla="*/ 189 w 2361"/>
                  <a:gd name="T37" fmla="*/ 2360 h 2549"/>
                  <a:gd name="T38" fmla="*/ 189 w 2361"/>
                  <a:gd name="T39" fmla="*/ 2192 h 2549"/>
                  <a:gd name="T40" fmla="*/ 237 w 2361"/>
                  <a:gd name="T41" fmla="*/ 2163 h 2549"/>
                  <a:gd name="T42" fmla="*/ 250 w 2361"/>
                  <a:gd name="T43" fmla="*/ 2157 h 2549"/>
                  <a:gd name="T44" fmla="*/ 859 w 2361"/>
                  <a:gd name="T45" fmla="*/ 1826 h 2549"/>
                  <a:gd name="T46" fmla="*/ 958 w 2361"/>
                  <a:gd name="T47" fmla="*/ 1678 h 2549"/>
                  <a:gd name="T48" fmla="*/ 888 w 2361"/>
                  <a:gd name="T49" fmla="*/ 1514 h 2549"/>
                  <a:gd name="T50" fmla="*/ 661 w 2361"/>
                  <a:gd name="T51" fmla="*/ 956 h 2549"/>
                  <a:gd name="T52" fmla="*/ 661 w 2361"/>
                  <a:gd name="T53" fmla="*/ 558 h 2549"/>
                  <a:gd name="T54" fmla="*/ 1185 w 2361"/>
                  <a:gd name="T55" fmla="*/ 189 h 2549"/>
                  <a:gd name="T56" fmla="*/ 1699 w 2361"/>
                  <a:gd name="T57" fmla="*/ 558 h 2549"/>
                  <a:gd name="T58" fmla="*/ 1699 w 2361"/>
                  <a:gd name="T59" fmla="*/ 956 h 2549"/>
                  <a:gd name="T60" fmla="*/ 1490 w 2361"/>
                  <a:gd name="T61" fmla="*/ 1514 h 2549"/>
                  <a:gd name="T62" fmla="*/ 1419 w 2361"/>
                  <a:gd name="T63" fmla="*/ 1678 h 2549"/>
                  <a:gd name="T64" fmla="*/ 1517 w 2361"/>
                  <a:gd name="T65" fmla="*/ 1828 h 2549"/>
                  <a:gd name="T66" fmla="*/ 2111 w 2361"/>
                  <a:gd name="T67" fmla="*/ 2157 h 2549"/>
                  <a:gd name="T68" fmla="*/ 2128 w 2361"/>
                  <a:gd name="T69" fmla="*/ 2165 h 2549"/>
                  <a:gd name="T70" fmla="*/ 2172 w 2361"/>
                  <a:gd name="T71" fmla="*/ 2189 h 2549"/>
                  <a:gd name="T72" fmla="*/ 2172 w 2361"/>
                  <a:gd name="T73" fmla="*/ 2360 h 2549"/>
                  <a:gd name="T74" fmla="*/ 189 w 2361"/>
                  <a:gd name="T75" fmla="*/ 2360 h 2549"/>
                  <a:gd name="T76" fmla="*/ 189 w 2361"/>
                  <a:gd name="T77" fmla="*/ 2360 h 2549"/>
                  <a:gd name="T78" fmla="*/ 189 w 2361"/>
                  <a:gd name="T79" fmla="*/ 2360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1" h="2549">
                    <a:moveTo>
                      <a:pt x="2201" y="1991"/>
                    </a:moveTo>
                    <a:cubicBezTo>
                      <a:pt x="1607" y="1662"/>
                      <a:pt x="1607" y="1662"/>
                      <a:pt x="1607" y="1662"/>
                    </a:cubicBezTo>
                    <a:cubicBezTo>
                      <a:pt x="1828" y="1489"/>
                      <a:pt x="1888" y="1147"/>
                      <a:pt x="1888" y="956"/>
                    </a:cubicBezTo>
                    <a:cubicBezTo>
                      <a:pt x="1888" y="558"/>
                      <a:pt x="1888" y="558"/>
                      <a:pt x="1888" y="558"/>
                    </a:cubicBezTo>
                    <a:cubicBezTo>
                      <a:pt x="1888" y="294"/>
                      <a:pt x="1537" y="0"/>
                      <a:pt x="1185" y="0"/>
                    </a:cubicBezTo>
                    <a:cubicBezTo>
                      <a:pt x="832" y="0"/>
                      <a:pt x="473" y="294"/>
                      <a:pt x="473" y="558"/>
                    </a:cubicBezTo>
                    <a:cubicBezTo>
                      <a:pt x="473" y="956"/>
                      <a:pt x="473" y="956"/>
                      <a:pt x="473" y="956"/>
                    </a:cubicBezTo>
                    <a:cubicBezTo>
                      <a:pt x="473" y="1130"/>
                      <a:pt x="546" y="1482"/>
                      <a:pt x="770" y="1661"/>
                    </a:cubicBezTo>
                    <a:cubicBezTo>
                      <a:pt x="160" y="1991"/>
                      <a:pt x="160" y="1991"/>
                      <a:pt x="160" y="1991"/>
                    </a:cubicBezTo>
                    <a:cubicBezTo>
                      <a:pt x="160" y="1991"/>
                      <a:pt x="1" y="2062"/>
                      <a:pt x="1" y="2150"/>
                    </a:cubicBezTo>
                    <a:cubicBezTo>
                      <a:pt x="1" y="2390"/>
                      <a:pt x="1" y="2390"/>
                      <a:pt x="1" y="2390"/>
                    </a:cubicBezTo>
                    <a:cubicBezTo>
                      <a:pt x="0" y="2432"/>
                      <a:pt x="17" y="2472"/>
                      <a:pt x="47" y="2502"/>
                    </a:cubicBezTo>
                    <a:cubicBezTo>
                      <a:pt x="77" y="2532"/>
                      <a:pt x="117" y="2549"/>
                      <a:pt x="160" y="2549"/>
                    </a:cubicBezTo>
                    <a:cubicBezTo>
                      <a:pt x="2201" y="2549"/>
                      <a:pt x="2201" y="2549"/>
                      <a:pt x="2201" y="2549"/>
                    </a:cubicBezTo>
                    <a:cubicBezTo>
                      <a:pt x="2244" y="2549"/>
                      <a:pt x="2284" y="2532"/>
                      <a:pt x="2314" y="2502"/>
                    </a:cubicBezTo>
                    <a:cubicBezTo>
                      <a:pt x="2344" y="2472"/>
                      <a:pt x="2361" y="2432"/>
                      <a:pt x="2361" y="2390"/>
                    </a:cubicBezTo>
                    <a:cubicBezTo>
                      <a:pt x="2361" y="2150"/>
                      <a:pt x="2361" y="2150"/>
                      <a:pt x="2361" y="2150"/>
                    </a:cubicBezTo>
                    <a:cubicBezTo>
                      <a:pt x="2361" y="2057"/>
                      <a:pt x="2201" y="1991"/>
                      <a:pt x="2201" y="1991"/>
                    </a:cubicBezTo>
                    <a:close/>
                    <a:moveTo>
                      <a:pt x="189" y="2360"/>
                    </a:moveTo>
                    <a:cubicBezTo>
                      <a:pt x="189" y="2192"/>
                      <a:pt x="189" y="2192"/>
                      <a:pt x="189" y="2192"/>
                    </a:cubicBezTo>
                    <a:cubicBezTo>
                      <a:pt x="204" y="2181"/>
                      <a:pt x="220" y="2171"/>
                      <a:pt x="237" y="2163"/>
                    </a:cubicBezTo>
                    <a:cubicBezTo>
                      <a:pt x="241" y="2161"/>
                      <a:pt x="245" y="2159"/>
                      <a:pt x="250" y="2157"/>
                    </a:cubicBezTo>
                    <a:cubicBezTo>
                      <a:pt x="859" y="1826"/>
                      <a:pt x="859" y="1826"/>
                      <a:pt x="859" y="1826"/>
                    </a:cubicBezTo>
                    <a:cubicBezTo>
                      <a:pt x="915" y="1796"/>
                      <a:pt x="952" y="1741"/>
                      <a:pt x="958" y="1678"/>
                    </a:cubicBezTo>
                    <a:cubicBezTo>
                      <a:pt x="963" y="1615"/>
                      <a:pt x="937" y="1553"/>
                      <a:pt x="888" y="1514"/>
                    </a:cubicBezTo>
                    <a:cubicBezTo>
                      <a:pt x="729" y="1387"/>
                      <a:pt x="661" y="1106"/>
                      <a:pt x="661" y="956"/>
                    </a:cubicBezTo>
                    <a:cubicBezTo>
                      <a:pt x="661" y="558"/>
                      <a:pt x="661" y="558"/>
                      <a:pt x="661" y="558"/>
                    </a:cubicBezTo>
                    <a:cubicBezTo>
                      <a:pt x="661" y="422"/>
                      <a:pt x="917" y="189"/>
                      <a:pt x="1185" y="189"/>
                    </a:cubicBezTo>
                    <a:cubicBezTo>
                      <a:pt x="1457" y="189"/>
                      <a:pt x="1699" y="419"/>
                      <a:pt x="1699" y="558"/>
                    </a:cubicBezTo>
                    <a:cubicBezTo>
                      <a:pt x="1699" y="956"/>
                      <a:pt x="1699" y="956"/>
                      <a:pt x="1699" y="956"/>
                    </a:cubicBezTo>
                    <a:cubicBezTo>
                      <a:pt x="1699" y="1104"/>
                      <a:pt x="1653" y="1386"/>
                      <a:pt x="1490" y="1514"/>
                    </a:cubicBezTo>
                    <a:cubicBezTo>
                      <a:pt x="1440" y="1553"/>
                      <a:pt x="1414" y="1615"/>
                      <a:pt x="1419" y="1678"/>
                    </a:cubicBezTo>
                    <a:cubicBezTo>
                      <a:pt x="1424" y="1741"/>
                      <a:pt x="1461" y="1797"/>
                      <a:pt x="1517" y="1828"/>
                    </a:cubicBezTo>
                    <a:cubicBezTo>
                      <a:pt x="2111" y="2157"/>
                      <a:pt x="2111" y="2157"/>
                      <a:pt x="2111" y="2157"/>
                    </a:cubicBezTo>
                    <a:cubicBezTo>
                      <a:pt x="2116" y="2160"/>
                      <a:pt x="2123" y="2163"/>
                      <a:pt x="2128" y="2165"/>
                    </a:cubicBezTo>
                    <a:cubicBezTo>
                      <a:pt x="2144" y="2172"/>
                      <a:pt x="2158" y="2180"/>
                      <a:pt x="2172" y="2189"/>
                    </a:cubicBezTo>
                    <a:cubicBezTo>
                      <a:pt x="2172" y="2360"/>
                      <a:pt x="2172" y="2360"/>
                      <a:pt x="2172" y="2360"/>
                    </a:cubicBezTo>
                    <a:cubicBezTo>
                      <a:pt x="189" y="2360"/>
                      <a:pt x="189" y="2360"/>
                      <a:pt x="189" y="2360"/>
                    </a:cubicBezTo>
                    <a:close/>
                    <a:moveTo>
                      <a:pt x="189" y="2360"/>
                    </a:moveTo>
                    <a:cubicBezTo>
                      <a:pt x="189" y="2360"/>
                      <a:pt x="189" y="2360"/>
                      <a:pt x="189" y="23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文本框 41">
              <a:extLst>
                <a:ext uri="{FF2B5EF4-FFF2-40B4-BE49-F238E27FC236}">
                  <a16:creationId xmlns:a16="http://schemas.microsoft.com/office/drawing/2014/main" xmlns="" id="{9D775047-D799-4F46-AD8D-104634DCB2AF}"/>
                </a:ext>
              </a:extLst>
            </p:cNvPr>
            <p:cNvSpPr txBox="1"/>
            <p:nvPr/>
          </p:nvSpPr>
          <p:spPr>
            <a:xfrm>
              <a:off x="7471120" y="3397342"/>
              <a:ext cx="256952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此处添加文字内容</a:t>
              </a:r>
            </a:p>
          </p:txBody>
        </p:sp>
        <p:sp>
          <p:nvSpPr>
            <p:cNvPr id="46" name="文本框 45">
              <a:extLst>
                <a:ext uri="{FF2B5EF4-FFF2-40B4-BE49-F238E27FC236}">
                  <a16:creationId xmlns:a16="http://schemas.microsoft.com/office/drawing/2014/main" xmlns="" id="{208CA64A-37F7-4FDE-904C-A2E4009D9266}"/>
                </a:ext>
              </a:extLst>
            </p:cNvPr>
            <p:cNvSpPr txBox="1"/>
            <p:nvPr/>
          </p:nvSpPr>
          <p:spPr>
            <a:xfrm>
              <a:off x="7471120" y="3728262"/>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9" name="组合 8"/>
          <p:cNvGrpSpPr/>
          <p:nvPr/>
        </p:nvGrpSpPr>
        <p:grpSpPr>
          <a:xfrm>
            <a:off x="6977201" y="4884689"/>
            <a:ext cx="3464726" cy="1262493"/>
            <a:chOff x="6977201" y="4884689"/>
            <a:chExt cx="3464726" cy="1262493"/>
          </a:xfrm>
        </p:grpSpPr>
        <p:sp>
          <p:nvSpPr>
            <p:cNvPr id="34" name="Freeform 15">
              <a:extLst>
                <a:ext uri="{FF2B5EF4-FFF2-40B4-BE49-F238E27FC236}">
                  <a16:creationId xmlns:a16="http://schemas.microsoft.com/office/drawing/2014/main" xmlns="" id="{BD5C0B77-73A3-4DC6-AFAB-222113C9471C}"/>
                </a:ext>
              </a:extLst>
            </p:cNvPr>
            <p:cNvSpPr>
              <a:spLocks noEditPoints="1"/>
            </p:cNvSpPr>
            <p:nvPr/>
          </p:nvSpPr>
          <p:spPr bwMode="auto">
            <a:xfrm>
              <a:off x="6977201" y="4884689"/>
              <a:ext cx="480754" cy="480755"/>
            </a:xfrm>
            <a:custGeom>
              <a:avLst/>
              <a:gdLst>
                <a:gd name="T0" fmla="*/ 2204 w 2599"/>
                <a:gd name="T1" fmla="*/ 392 h 2595"/>
                <a:gd name="T2" fmla="*/ 1893 w 2599"/>
                <a:gd name="T3" fmla="*/ 233 h 2595"/>
                <a:gd name="T4" fmla="*/ 772 w 2599"/>
                <a:gd name="T5" fmla="*/ 165 h 2595"/>
                <a:gd name="T6" fmla="*/ 100 w 2599"/>
                <a:gd name="T7" fmla="*/ 838 h 2595"/>
                <a:gd name="T8" fmla="*/ 100 w 2599"/>
                <a:gd name="T9" fmla="*/ 1822 h 2595"/>
                <a:gd name="T10" fmla="*/ 772 w 2599"/>
                <a:gd name="T11" fmla="*/ 2495 h 2595"/>
                <a:gd name="T12" fmla="*/ 1757 w 2599"/>
                <a:gd name="T13" fmla="*/ 2495 h 2595"/>
                <a:gd name="T14" fmla="*/ 2430 w 2599"/>
                <a:gd name="T15" fmla="*/ 1822 h 2595"/>
                <a:gd name="T16" fmla="*/ 2364 w 2599"/>
                <a:gd name="T17" fmla="*/ 705 h 2595"/>
                <a:gd name="T18" fmla="*/ 1976 w 2599"/>
                <a:gd name="T19" fmla="*/ 1081 h 2595"/>
                <a:gd name="T20" fmla="*/ 2024 w 2599"/>
                <a:gd name="T21" fmla="*/ 1330 h 2595"/>
                <a:gd name="T22" fmla="*/ 1265 w 2599"/>
                <a:gd name="T23" fmla="*/ 2089 h 2595"/>
                <a:gd name="T24" fmla="*/ 506 w 2599"/>
                <a:gd name="T25" fmla="*/ 1330 h 2595"/>
                <a:gd name="T26" fmla="*/ 1265 w 2599"/>
                <a:gd name="T27" fmla="*/ 571 h 2595"/>
                <a:gd name="T28" fmla="*/ 1512 w 2599"/>
                <a:gd name="T29" fmla="*/ 613 h 2595"/>
                <a:gd name="T30" fmla="*/ 1523 w 2599"/>
                <a:gd name="T31" fmla="*/ 970 h 2595"/>
                <a:gd name="T32" fmla="*/ 822 w 2599"/>
                <a:gd name="T33" fmla="*/ 1329 h 2595"/>
                <a:gd name="T34" fmla="*/ 1707 w 2599"/>
                <a:gd name="T35" fmla="*/ 1329 h 2595"/>
                <a:gd name="T36" fmla="*/ 1669 w 2599"/>
                <a:gd name="T37" fmla="*/ 1014 h 2595"/>
                <a:gd name="T38" fmla="*/ 1580 w 2599"/>
                <a:gd name="T39" fmla="*/ 1330 h 2595"/>
                <a:gd name="T40" fmla="*/ 949 w 2599"/>
                <a:gd name="T41" fmla="*/ 1330 h 2595"/>
                <a:gd name="T42" fmla="*/ 1439 w 2599"/>
                <a:gd name="T43" fmla="*/ 1066 h 2595"/>
                <a:gd name="T44" fmla="*/ 1264 w 2599"/>
                <a:gd name="T45" fmla="*/ 1203 h 2595"/>
                <a:gd name="T46" fmla="*/ 1264 w 2599"/>
                <a:gd name="T47" fmla="*/ 1457 h 2595"/>
                <a:gd name="T48" fmla="*/ 1387 w 2599"/>
                <a:gd name="T49" fmla="*/ 1297 h 2595"/>
                <a:gd name="T50" fmla="*/ 1580 w 2599"/>
                <a:gd name="T51" fmla="*/ 1330 h 2595"/>
                <a:gd name="T52" fmla="*/ 1802 w 2599"/>
                <a:gd name="T53" fmla="*/ 502 h 2595"/>
                <a:gd name="T54" fmla="*/ 1916 w 2599"/>
                <a:gd name="T55" fmla="*/ 588 h 2595"/>
                <a:gd name="T56" fmla="*/ 1750 w 2599"/>
                <a:gd name="T57" fmla="*/ 555 h 2595"/>
                <a:gd name="T58" fmla="*/ 1682 w 2599"/>
                <a:gd name="T59" fmla="*/ 816 h 2595"/>
                <a:gd name="T60" fmla="*/ 1750 w 2599"/>
                <a:gd name="T61" fmla="*/ 555 h 2595"/>
                <a:gd name="T62" fmla="*/ 1936 w 2599"/>
                <a:gd name="T63" fmla="*/ 943 h 2595"/>
                <a:gd name="T64" fmla="*/ 1881 w 2599"/>
                <a:gd name="T65" fmla="*/ 802 h 2595"/>
                <a:gd name="T66" fmla="*/ 2021 w 2599"/>
                <a:gd name="T67" fmla="*/ 861 h 2595"/>
                <a:gd name="T68" fmla="*/ 1935 w 2599"/>
                <a:gd name="T69" fmla="*/ 749 h 2595"/>
                <a:gd name="T70" fmla="*/ 2177 w 2599"/>
                <a:gd name="T71" fmla="*/ 710 h 2595"/>
                <a:gd name="T72" fmla="*/ 2232 w 2599"/>
                <a:gd name="T73" fmla="*/ 656 h 2595"/>
                <a:gd name="T74" fmla="*/ 2159 w 2599"/>
                <a:gd name="T75" fmla="*/ 528 h 2595"/>
                <a:gd name="T76" fmla="*/ 2341 w 2599"/>
                <a:gd name="T77" fmla="*/ 551 h 2595"/>
                <a:gd name="T78" fmla="*/ 2081 w 2599"/>
                <a:gd name="T79" fmla="*/ 424 h 2595"/>
                <a:gd name="T80" fmla="*/ 1928 w 2599"/>
                <a:gd name="T81" fmla="*/ 376 h 2595"/>
                <a:gd name="T82" fmla="*/ 2081 w 2599"/>
                <a:gd name="T83" fmla="*/ 424 h 2595"/>
                <a:gd name="T84" fmla="*/ 2069 w 2599"/>
                <a:gd name="T85" fmla="*/ 2134 h 2595"/>
                <a:gd name="T86" fmla="*/ 460 w 2599"/>
                <a:gd name="T87" fmla="*/ 2134 h 2595"/>
                <a:gd name="T88" fmla="*/ 460 w 2599"/>
                <a:gd name="T89" fmla="*/ 525 h 2595"/>
                <a:gd name="T90" fmla="*/ 1800 w 2599"/>
                <a:gd name="T91" fmla="*/ 325 h 2595"/>
                <a:gd name="T92" fmla="*/ 1265 w 2599"/>
                <a:gd name="T93" fmla="*/ 444 h 2595"/>
                <a:gd name="T94" fmla="*/ 380 w 2599"/>
                <a:gd name="T95" fmla="*/ 1329 h 2595"/>
                <a:gd name="T96" fmla="*/ 1265 w 2599"/>
                <a:gd name="T97" fmla="*/ 2214 h 2595"/>
                <a:gd name="T98" fmla="*/ 2150 w 2599"/>
                <a:gd name="T99" fmla="*/ 1329 h 2595"/>
                <a:gd name="T100" fmla="*/ 2269 w 2599"/>
                <a:gd name="T101" fmla="*/ 796 h 2595"/>
                <a:gd name="T102" fmla="*/ 2403 w 2599"/>
                <a:gd name="T103" fmla="*/ 133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9" h="2595">
                  <a:moveTo>
                    <a:pt x="2599" y="477"/>
                  </a:moveTo>
                  <a:cubicBezTo>
                    <a:pt x="2204" y="392"/>
                    <a:pt x="2204" y="392"/>
                    <a:pt x="2204" y="392"/>
                  </a:cubicBezTo>
                  <a:cubicBezTo>
                    <a:pt x="2126" y="0"/>
                    <a:pt x="2126" y="0"/>
                    <a:pt x="2126" y="0"/>
                  </a:cubicBezTo>
                  <a:cubicBezTo>
                    <a:pt x="1893" y="233"/>
                    <a:pt x="1893" y="233"/>
                    <a:pt x="1893" y="233"/>
                  </a:cubicBezTo>
                  <a:cubicBezTo>
                    <a:pt x="1703" y="123"/>
                    <a:pt x="1487" y="65"/>
                    <a:pt x="1265" y="65"/>
                  </a:cubicBezTo>
                  <a:cubicBezTo>
                    <a:pt x="1094" y="65"/>
                    <a:pt x="928" y="99"/>
                    <a:pt x="772" y="165"/>
                  </a:cubicBezTo>
                  <a:cubicBezTo>
                    <a:pt x="622" y="228"/>
                    <a:pt x="487" y="320"/>
                    <a:pt x="371" y="436"/>
                  </a:cubicBezTo>
                  <a:cubicBezTo>
                    <a:pt x="254" y="552"/>
                    <a:pt x="163" y="687"/>
                    <a:pt x="100" y="838"/>
                  </a:cubicBezTo>
                  <a:cubicBezTo>
                    <a:pt x="34" y="994"/>
                    <a:pt x="0" y="1159"/>
                    <a:pt x="0" y="1330"/>
                  </a:cubicBezTo>
                  <a:cubicBezTo>
                    <a:pt x="0" y="1500"/>
                    <a:pt x="34" y="1666"/>
                    <a:pt x="100" y="1822"/>
                  </a:cubicBezTo>
                  <a:cubicBezTo>
                    <a:pt x="163" y="1973"/>
                    <a:pt x="254" y="2108"/>
                    <a:pt x="371" y="2224"/>
                  </a:cubicBezTo>
                  <a:cubicBezTo>
                    <a:pt x="487" y="2340"/>
                    <a:pt x="622" y="2431"/>
                    <a:pt x="772" y="2495"/>
                  </a:cubicBezTo>
                  <a:cubicBezTo>
                    <a:pt x="928" y="2561"/>
                    <a:pt x="1094" y="2595"/>
                    <a:pt x="1265" y="2595"/>
                  </a:cubicBezTo>
                  <a:cubicBezTo>
                    <a:pt x="1435" y="2595"/>
                    <a:pt x="1601" y="2561"/>
                    <a:pt x="1757" y="2495"/>
                  </a:cubicBezTo>
                  <a:cubicBezTo>
                    <a:pt x="1908" y="2431"/>
                    <a:pt x="2043" y="2340"/>
                    <a:pt x="2159" y="2224"/>
                  </a:cubicBezTo>
                  <a:cubicBezTo>
                    <a:pt x="2275" y="2108"/>
                    <a:pt x="2366" y="1973"/>
                    <a:pt x="2430" y="1822"/>
                  </a:cubicBezTo>
                  <a:cubicBezTo>
                    <a:pt x="2496" y="1666"/>
                    <a:pt x="2529" y="1500"/>
                    <a:pt x="2529" y="1330"/>
                  </a:cubicBezTo>
                  <a:cubicBezTo>
                    <a:pt x="2529" y="1109"/>
                    <a:pt x="2472" y="894"/>
                    <a:pt x="2364" y="705"/>
                  </a:cubicBezTo>
                  <a:lnTo>
                    <a:pt x="2599" y="477"/>
                  </a:lnTo>
                  <a:close/>
                  <a:moveTo>
                    <a:pt x="1976" y="1081"/>
                  </a:moveTo>
                  <a:cubicBezTo>
                    <a:pt x="1980" y="1076"/>
                    <a:pt x="1980" y="1076"/>
                    <a:pt x="1980" y="1076"/>
                  </a:cubicBezTo>
                  <a:cubicBezTo>
                    <a:pt x="2009" y="1157"/>
                    <a:pt x="2024" y="1242"/>
                    <a:pt x="2024" y="1330"/>
                  </a:cubicBezTo>
                  <a:cubicBezTo>
                    <a:pt x="2024" y="1532"/>
                    <a:pt x="1945" y="1723"/>
                    <a:pt x="1801" y="1866"/>
                  </a:cubicBezTo>
                  <a:cubicBezTo>
                    <a:pt x="1658" y="2010"/>
                    <a:pt x="1468" y="2089"/>
                    <a:pt x="1265" y="2089"/>
                  </a:cubicBezTo>
                  <a:cubicBezTo>
                    <a:pt x="1062" y="2089"/>
                    <a:pt x="871" y="2010"/>
                    <a:pt x="728" y="1866"/>
                  </a:cubicBezTo>
                  <a:cubicBezTo>
                    <a:pt x="585" y="1723"/>
                    <a:pt x="506" y="1532"/>
                    <a:pt x="506" y="1330"/>
                  </a:cubicBezTo>
                  <a:cubicBezTo>
                    <a:pt x="506" y="1127"/>
                    <a:pt x="585" y="936"/>
                    <a:pt x="728" y="793"/>
                  </a:cubicBezTo>
                  <a:cubicBezTo>
                    <a:pt x="871" y="650"/>
                    <a:pt x="1062" y="571"/>
                    <a:pt x="1265" y="571"/>
                  </a:cubicBezTo>
                  <a:cubicBezTo>
                    <a:pt x="1351" y="571"/>
                    <a:pt x="1434" y="585"/>
                    <a:pt x="1513" y="612"/>
                  </a:cubicBezTo>
                  <a:cubicBezTo>
                    <a:pt x="1512" y="613"/>
                    <a:pt x="1512" y="613"/>
                    <a:pt x="1512" y="613"/>
                  </a:cubicBezTo>
                  <a:cubicBezTo>
                    <a:pt x="1574" y="920"/>
                    <a:pt x="1574" y="920"/>
                    <a:pt x="1574" y="920"/>
                  </a:cubicBezTo>
                  <a:cubicBezTo>
                    <a:pt x="1523" y="970"/>
                    <a:pt x="1523" y="970"/>
                    <a:pt x="1523" y="970"/>
                  </a:cubicBezTo>
                  <a:cubicBezTo>
                    <a:pt x="1450" y="918"/>
                    <a:pt x="1361" y="887"/>
                    <a:pt x="1265" y="887"/>
                  </a:cubicBezTo>
                  <a:cubicBezTo>
                    <a:pt x="1021" y="887"/>
                    <a:pt x="822" y="1085"/>
                    <a:pt x="822" y="1329"/>
                  </a:cubicBezTo>
                  <a:cubicBezTo>
                    <a:pt x="822" y="1573"/>
                    <a:pt x="1020" y="1772"/>
                    <a:pt x="1265" y="1772"/>
                  </a:cubicBezTo>
                  <a:cubicBezTo>
                    <a:pt x="1509" y="1772"/>
                    <a:pt x="1707" y="1573"/>
                    <a:pt x="1707" y="1329"/>
                  </a:cubicBezTo>
                  <a:cubicBezTo>
                    <a:pt x="1707" y="1230"/>
                    <a:pt x="1675" y="1139"/>
                    <a:pt x="1619" y="1065"/>
                  </a:cubicBezTo>
                  <a:cubicBezTo>
                    <a:pt x="1669" y="1014"/>
                    <a:pt x="1669" y="1014"/>
                    <a:pt x="1669" y="1014"/>
                  </a:cubicBezTo>
                  <a:lnTo>
                    <a:pt x="1976" y="1081"/>
                  </a:lnTo>
                  <a:close/>
                  <a:moveTo>
                    <a:pt x="1580" y="1330"/>
                  </a:moveTo>
                  <a:cubicBezTo>
                    <a:pt x="1580" y="1504"/>
                    <a:pt x="1439" y="1645"/>
                    <a:pt x="1265" y="1645"/>
                  </a:cubicBezTo>
                  <a:cubicBezTo>
                    <a:pt x="1091" y="1645"/>
                    <a:pt x="949" y="1504"/>
                    <a:pt x="949" y="1330"/>
                  </a:cubicBezTo>
                  <a:cubicBezTo>
                    <a:pt x="949" y="1156"/>
                    <a:pt x="1091" y="1014"/>
                    <a:pt x="1265" y="1014"/>
                  </a:cubicBezTo>
                  <a:cubicBezTo>
                    <a:pt x="1329" y="1014"/>
                    <a:pt x="1389" y="1033"/>
                    <a:pt x="1439" y="1066"/>
                  </a:cubicBezTo>
                  <a:cubicBezTo>
                    <a:pt x="1297" y="1208"/>
                    <a:pt x="1297" y="1208"/>
                    <a:pt x="1297" y="1208"/>
                  </a:cubicBezTo>
                  <a:cubicBezTo>
                    <a:pt x="1287" y="1205"/>
                    <a:pt x="1276" y="1203"/>
                    <a:pt x="1264" y="1203"/>
                  </a:cubicBezTo>
                  <a:cubicBezTo>
                    <a:pt x="1195" y="1203"/>
                    <a:pt x="1138" y="1260"/>
                    <a:pt x="1138" y="1330"/>
                  </a:cubicBezTo>
                  <a:cubicBezTo>
                    <a:pt x="1138" y="1400"/>
                    <a:pt x="1194" y="1457"/>
                    <a:pt x="1264" y="1457"/>
                  </a:cubicBezTo>
                  <a:cubicBezTo>
                    <a:pt x="1334" y="1457"/>
                    <a:pt x="1391" y="1399"/>
                    <a:pt x="1391" y="1330"/>
                  </a:cubicBezTo>
                  <a:cubicBezTo>
                    <a:pt x="1391" y="1318"/>
                    <a:pt x="1390" y="1307"/>
                    <a:pt x="1387" y="1297"/>
                  </a:cubicBezTo>
                  <a:cubicBezTo>
                    <a:pt x="1528" y="1155"/>
                    <a:pt x="1528" y="1155"/>
                    <a:pt x="1528" y="1155"/>
                  </a:cubicBezTo>
                  <a:cubicBezTo>
                    <a:pt x="1561" y="1205"/>
                    <a:pt x="1580" y="1265"/>
                    <a:pt x="1580" y="1330"/>
                  </a:cubicBezTo>
                  <a:close/>
                  <a:moveTo>
                    <a:pt x="1841" y="661"/>
                  </a:moveTo>
                  <a:cubicBezTo>
                    <a:pt x="1802" y="502"/>
                    <a:pt x="1802" y="502"/>
                    <a:pt x="1802" y="502"/>
                  </a:cubicBezTo>
                  <a:cubicBezTo>
                    <a:pt x="1876" y="428"/>
                    <a:pt x="1876" y="428"/>
                    <a:pt x="1876" y="428"/>
                  </a:cubicBezTo>
                  <a:cubicBezTo>
                    <a:pt x="1916" y="588"/>
                    <a:pt x="1916" y="588"/>
                    <a:pt x="1916" y="588"/>
                  </a:cubicBezTo>
                  <a:lnTo>
                    <a:pt x="1841" y="661"/>
                  </a:lnTo>
                  <a:close/>
                  <a:moveTo>
                    <a:pt x="1750" y="555"/>
                  </a:moveTo>
                  <a:cubicBezTo>
                    <a:pt x="1789" y="712"/>
                    <a:pt x="1789" y="712"/>
                    <a:pt x="1789" y="712"/>
                  </a:cubicBezTo>
                  <a:cubicBezTo>
                    <a:pt x="1682" y="816"/>
                    <a:pt x="1682" y="816"/>
                    <a:pt x="1682" y="816"/>
                  </a:cubicBezTo>
                  <a:cubicBezTo>
                    <a:pt x="1649" y="655"/>
                    <a:pt x="1649" y="655"/>
                    <a:pt x="1649" y="655"/>
                  </a:cubicBezTo>
                  <a:lnTo>
                    <a:pt x="1750" y="555"/>
                  </a:lnTo>
                  <a:close/>
                  <a:moveTo>
                    <a:pt x="2021" y="861"/>
                  </a:moveTo>
                  <a:cubicBezTo>
                    <a:pt x="1936" y="943"/>
                    <a:pt x="1936" y="943"/>
                    <a:pt x="1936" y="943"/>
                  </a:cubicBezTo>
                  <a:cubicBezTo>
                    <a:pt x="1775" y="908"/>
                    <a:pt x="1775" y="908"/>
                    <a:pt x="1775" y="908"/>
                  </a:cubicBezTo>
                  <a:cubicBezTo>
                    <a:pt x="1881" y="802"/>
                    <a:pt x="1881" y="802"/>
                    <a:pt x="1881" y="802"/>
                  </a:cubicBezTo>
                  <a:cubicBezTo>
                    <a:pt x="2047" y="835"/>
                    <a:pt x="2047" y="835"/>
                    <a:pt x="2047" y="835"/>
                  </a:cubicBezTo>
                  <a:lnTo>
                    <a:pt x="2021" y="861"/>
                  </a:lnTo>
                  <a:close/>
                  <a:moveTo>
                    <a:pt x="2102" y="782"/>
                  </a:moveTo>
                  <a:cubicBezTo>
                    <a:pt x="1935" y="749"/>
                    <a:pt x="1935" y="749"/>
                    <a:pt x="1935" y="749"/>
                  </a:cubicBezTo>
                  <a:cubicBezTo>
                    <a:pt x="2008" y="676"/>
                    <a:pt x="2008" y="676"/>
                    <a:pt x="2008" y="676"/>
                  </a:cubicBezTo>
                  <a:cubicBezTo>
                    <a:pt x="2177" y="710"/>
                    <a:pt x="2177" y="710"/>
                    <a:pt x="2177" y="710"/>
                  </a:cubicBezTo>
                  <a:lnTo>
                    <a:pt x="2102" y="782"/>
                  </a:lnTo>
                  <a:close/>
                  <a:moveTo>
                    <a:pt x="2232" y="656"/>
                  </a:moveTo>
                  <a:cubicBezTo>
                    <a:pt x="2062" y="622"/>
                    <a:pt x="2062" y="622"/>
                    <a:pt x="2062" y="622"/>
                  </a:cubicBezTo>
                  <a:cubicBezTo>
                    <a:pt x="2159" y="528"/>
                    <a:pt x="2159" y="528"/>
                    <a:pt x="2159" y="528"/>
                  </a:cubicBezTo>
                  <a:cubicBezTo>
                    <a:pt x="2174" y="515"/>
                    <a:pt x="2174" y="515"/>
                    <a:pt x="2174" y="515"/>
                  </a:cubicBezTo>
                  <a:cubicBezTo>
                    <a:pt x="2341" y="551"/>
                    <a:pt x="2341" y="551"/>
                    <a:pt x="2341" y="551"/>
                  </a:cubicBezTo>
                  <a:lnTo>
                    <a:pt x="2232" y="656"/>
                  </a:lnTo>
                  <a:close/>
                  <a:moveTo>
                    <a:pt x="2081" y="424"/>
                  </a:moveTo>
                  <a:cubicBezTo>
                    <a:pt x="1968" y="537"/>
                    <a:pt x="1968" y="537"/>
                    <a:pt x="1968" y="537"/>
                  </a:cubicBezTo>
                  <a:cubicBezTo>
                    <a:pt x="1928" y="376"/>
                    <a:pt x="1928" y="376"/>
                    <a:pt x="1928" y="376"/>
                  </a:cubicBezTo>
                  <a:cubicBezTo>
                    <a:pt x="2048" y="256"/>
                    <a:pt x="2048" y="256"/>
                    <a:pt x="2048" y="256"/>
                  </a:cubicBezTo>
                  <a:lnTo>
                    <a:pt x="2081" y="424"/>
                  </a:lnTo>
                  <a:close/>
                  <a:moveTo>
                    <a:pt x="2403" y="1330"/>
                  </a:moveTo>
                  <a:cubicBezTo>
                    <a:pt x="2403" y="1634"/>
                    <a:pt x="2284" y="1919"/>
                    <a:pt x="2069" y="2134"/>
                  </a:cubicBezTo>
                  <a:cubicBezTo>
                    <a:pt x="1854" y="2349"/>
                    <a:pt x="1569" y="2468"/>
                    <a:pt x="1265" y="2468"/>
                  </a:cubicBezTo>
                  <a:cubicBezTo>
                    <a:pt x="961" y="2468"/>
                    <a:pt x="675" y="2349"/>
                    <a:pt x="460" y="2134"/>
                  </a:cubicBezTo>
                  <a:cubicBezTo>
                    <a:pt x="245" y="1919"/>
                    <a:pt x="127" y="1634"/>
                    <a:pt x="127" y="1330"/>
                  </a:cubicBezTo>
                  <a:cubicBezTo>
                    <a:pt x="127" y="1026"/>
                    <a:pt x="245" y="740"/>
                    <a:pt x="460" y="525"/>
                  </a:cubicBezTo>
                  <a:cubicBezTo>
                    <a:pt x="675" y="310"/>
                    <a:pt x="961" y="191"/>
                    <a:pt x="1265" y="191"/>
                  </a:cubicBezTo>
                  <a:cubicBezTo>
                    <a:pt x="1454" y="191"/>
                    <a:pt x="1637" y="237"/>
                    <a:pt x="1800" y="325"/>
                  </a:cubicBezTo>
                  <a:cubicBezTo>
                    <a:pt x="1611" y="515"/>
                    <a:pt x="1611" y="515"/>
                    <a:pt x="1611" y="515"/>
                  </a:cubicBezTo>
                  <a:cubicBezTo>
                    <a:pt x="1502" y="468"/>
                    <a:pt x="1386" y="444"/>
                    <a:pt x="1265" y="444"/>
                  </a:cubicBezTo>
                  <a:cubicBezTo>
                    <a:pt x="1028" y="444"/>
                    <a:pt x="806" y="536"/>
                    <a:pt x="639" y="703"/>
                  </a:cubicBezTo>
                  <a:cubicBezTo>
                    <a:pt x="472" y="870"/>
                    <a:pt x="380" y="1093"/>
                    <a:pt x="380" y="1329"/>
                  </a:cubicBezTo>
                  <a:cubicBezTo>
                    <a:pt x="380" y="1566"/>
                    <a:pt x="472" y="1788"/>
                    <a:pt x="639" y="1955"/>
                  </a:cubicBezTo>
                  <a:cubicBezTo>
                    <a:pt x="806" y="2122"/>
                    <a:pt x="1028" y="2214"/>
                    <a:pt x="1265" y="2214"/>
                  </a:cubicBezTo>
                  <a:cubicBezTo>
                    <a:pt x="1501" y="2214"/>
                    <a:pt x="1724" y="2122"/>
                    <a:pt x="1891" y="1955"/>
                  </a:cubicBezTo>
                  <a:cubicBezTo>
                    <a:pt x="2058" y="1788"/>
                    <a:pt x="2150" y="1566"/>
                    <a:pt x="2150" y="1329"/>
                  </a:cubicBezTo>
                  <a:cubicBezTo>
                    <a:pt x="2150" y="1208"/>
                    <a:pt x="2126" y="1091"/>
                    <a:pt x="2078" y="981"/>
                  </a:cubicBezTo>
                  <a:cubicBezTo>
                    <a:pt x="2269" y="796"/>
                    <a:pt x="2269" y="796"/>
                    <a:pt x="2269" y="796"/>
                  </a:cubicBezTo>
                  <a:cubicBezTo>
                    <a:pt x="2357" y="959"/>
                    <a:pt x="2403" y="1142"/>
                    <a:pt x="2403" y="1330"/>
                  </a:cubicBezTo>
                  <a:close/>
                  <a:moveTo>
                    <a:pt x="2403" y="1330"/>
                  </a:moveTo>
                  <a:cubicBezTo>
                    <a:pt x="2403" y="1330"/>
                    <a:pt x="2403" y="1330"/>
                    <a:pt x="2403" y="1330"/>
                  </a:cubicBezTo>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文本框 42">
              <a:extLst>
                <a:ext uri="{FF2B5EF4-FFF2-40B4-BE49-F238E27FC236}">
                  <a16:creationId xmlns:a16="http://schemas.microsoft.com/office/drawing/2014/main" xmlns="" id="{5A0820EC-029D-4AF7-A332-1BB45359FCC8}"/>
                </a:ext>
              </a:extLst>
            </p:cNvPr>
            <p:cNvSpPr txBox="1"/>
            <p:nvPr/>
          </p:nvSpPr>
          <p:spPr>
            <a:xfrm>
              <a:off x="7471120" y="4925012"/>
              <a:ext cx="256952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此处添加文字内容</a:t>
              </a:r>
            </a:p>
          </p:txBody>
        </p:sp>
        <p:sp>
          <p:nvSpPr>
            <p:cNvPr id="58" name="文本框 57">
              <a:extLst>
                <a:ext uri="{FF2B5EF4-FFF2-40B4-BE49-F238E27FC236}">
                  <a16:creationId xmlns:a16="http://schemas.microsoft.com/office/drawing/2014/main" xmlns="" id="{09A67EA5-C3ED-4AB0-B7A4-289B3C161E46}"/>
                </a:ext>
              </a:extLst>
            </p:cNvPr>
            <p:cNvSpPr txBox="1"/>
            <p:nvPr/>
          </p:nvSpPr>
          <p:spPr>
            <a:xfrm>
              <a:off x="7471120" y="5258028"/>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sp>
        <p:nvSpPr>
          <p:cNvPr id="29" name="椭圆 28">
            <a:extLst>
              <a:ext uri="{FF2B5EF4-FFF2-40B4-BE49-F238E27FC236}">
                <a16:creationId xmlns:a16="http://schemas.microsoft.com/office/drawing/2014/main" xmlns="" id="{27608B8E-C2E8-4CE3-B463-D41834B58766}"/>
              </a:ext>
            </a:extLst>
          </p:cNvPr>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xmlns="" id="{0454E4D9-F3D9-42A4-B1AD-ADCC00AAFC96}"/>
              </a:ext>
            </a:extLst>
          </p:cNvPr>
          <p:cNvGrpSpPr/>
          <p:nvPr/>
        </p:nvGrpSpPr>
        <p:grpSpPr>
          <a:xfrm>
            <a:off x="11711182" y="422437"/>
            <a:ext cx="180000" cy="144000"/>
            <a:chOff x="11756152" y="417225"/>
            <a:chExt cx="180000" cy="144000"/>
          </a:xfrm>
        </p:grpSpPr>
        <p:cxnSp>
          <p:nvCxnSpPr>
            <p:cNvPr id="44" name="直接连接符 43">
              <a:extLst>
                <a:ext uri="{FF2B5EF4-FFF2-40B4-BE49-F238E27FC236}">
                  <a16:creationId xmlns:a16="http://schemas.microsoft.com/office/drawing/2014/main" xmlns="" id="{17C25CBD-AD18-449A-9A14-38A676D613F7}"/>
                </a:ext>
              </a:extLst>
            </p:cNvPr>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a:extLst>
                <a:ext uri="{FF2B5EF4-FFF2-40B4-BE49-F238E27FC236}">
                  <a16:creationId xmlns:a16="http://schemas.microsoft.com/office/drawing/2014/main" xmlns="" id="{6E82F2EF-E7D6-4B40-83A6-6378B96EC76E}"/>
                </a:ext>
              </a:extLst>
            </p:cNvPr>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a:extLst>
                <a:ext uri="{FF2B5EF4-FFF2-40B4-BE49-F238E27FC236}">
                  <a16:creationId xmlns:a16="http://schemas.microsoft.com/office/drawing/2014/main" xmlns="" id="{877DDB8E-ABF6-4770-A502-B7194ABAA868}"/>
                </a:ext>
              </a:extLst>
            </p:cNvPr>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5717525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25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1750"/>
                            </p:stCondLst>
                            <p:childTnLst>
                              <p:par>
                                <p:cTn id="19" presetID="2" presetClass="entr" presetSubtype="2" fill="hold"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25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2" fill="hold" nodeType="after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4820" y="1166"/>
            <a:ext cx="5137180" cy="6855667"/>
          </a:xfrm>
          <a:prstGeom prst="rect">
            <a:avLst/>
          </a:prstGeom>
        </p:spPr>
      </p:pic>
      <p:sp>
        <p:nvSpPr>
          <p:cNvPr id="2" name="矩形 1"/>
          <p:cNvSpPr/>
          <p:nvPr/>
        </p:nvSpPr>
        <p:spPr>
          <a:xfrm>
            <a:off x="0" y="1"/>
            <a:ext cx="70612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投资回报</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RETURN ON INVESTMENT</a:t>
            </a:r>
          </a:p>
        </p:txBody>
      </p:sp>
      <p:grpSp>
        <p:nvGrpSpPr>
          <p:cNvPr id="4" name="组合 3"/>
          <p:cNvGrpSpPr/>
          <p:nvPr/>
        </p:nvGrpSpPr>
        <p:grpSpPr>
          <a:xfrm>
            <a:off x="7054820" y="2233627"/>
            <a:ext cx="5137180" cy="2419350"/>
            <a:chOff x="7054820" y="2233627"/>
            <a:chExt cx="5137180" cy="2419350"/>
          </a:xfrm>
        </p:grpSpPr>
        <p:sp>
          <p:nvSpPr>
            <p:cNvPr id="48" name="矩形 47">
              <a:extLst>
                <a:ext uri="{FF2B5EF4-FFF2-40B4-BE49-F238E27FC236}">
                  <a16:creationId xmlns:a16="http://schemas.microsoft.com/office/drawing/2014/main" xmlns="" id="{E77CFD44-59DA-4C8E-A770-AB70F30E6F7D}"/>
                </a:ext>
              </a:extLst>
            </p:cNvPr>
            <p:cNvSpPr/>
            <p:nvPr/>
          </p:nvSpPr>
          <p:spPr>
            <a:xfrm>
              <a:off x="7054820" y="2233627"/>
              <a:ext cx="5137180" cy="2419350"/>
            </a:xfrm>
            <a:prstGeom prst="rect">
              <a:avLst/>
            </a:prstGeom>
            <a:solidFill>
              <a:srgbClr val="1C1C1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5">
              <a:extLst>
                <a:ext uri="{FF2B5EF4-FFF2-40B4-BE49-F238E27FC236}">
                  <a16:creationId xmlns:a16="http://schemas.microsoft.com/office/drawing/2014/main" xmlns="" id="{BD5C0B77-73A3-4DC6-AFAB-222113C9471C}"/>
                </a:ext>
              </a:extLst>
            </p:cNvPr>
            <p:cNvSpPr>
              <a:spLocks noEditPoints="1"/>
            </p:cNvSpPr>
            <p:nvPr/>
          </p:nvSpPr>
          <p:spPr bwMode="auto">
            <a:xfrm>
              <a:off x="9280678" y="2582877"/>
              <a:ext cx="691844" cy="691845"/>
            </a:xfrm>
            <a:custGeom>
              <a:avLst/>
              <a:gdLst>
                <a:gd name="T0" fmla="*/ 2204 w 2599"/>
                <a:gd name="T1" fmla="*/ 392 h 2595"/>
                <a:gd name="T2" fmla="*/ 1893 w 2599"/>
                <a:gd name="T3" fmla="*/ 233 h 2595"/>
                <a:gd name="T4" fmla="*/ 772 w 2599"/>
                <a:gd name="T5" fmla="*/ 165 h 2595"/>
                <a:gd name="T6" fmla="*/ 100 w 2599"/>
                <a:gd name="T7" fmla="*/ 838 h 2595"/>
                <a:gd name="T8" fmla="*/ 100 w 2599"/>
                <a:gd name="T9" fmla="*/ 1822 h 2595"/>
                <a:gd name="T10" fmla="*/ 772 w 2599"/>
                <a:gd name="T11" fmla="*/ 2495 h 2595"/>
                <a:gd name="T12" fmla="*/ 1757 w 2599"/>
                <a:gd name="T13" fmla="*/ 2495 h 2595"/>
                <a:gd name="T14" fmla="*/ 2430 w 2599"/>
                <a:gd name="T15" fmla="*/ 1822 h 2595"/>
                <a:gd name="T16" fmla="*/ 2364 w 2599"/>
                <a:gd name="T17" fmla="*/ 705 h 2595"/>
                <a:gd name="T18" fmla="*/ 1976 w 2599"/>
                <a:gd name="T19" fmla="*/ 1081 h 2595"/>
                <a:gd name="T20" fmla="*/ 2024 w 2599"/>
                <a:gd name="T21" fmla="*/ 1330 h 2595"/>
                <a:gd name="T22" fmla="*/ 1265 w 2599"/>
                <a:gd name="T23" fmla="*/ 2089 h 2595"/>
                <a:gd name="T24" fmla="*/ 506 w 2599"/>
                <a:gd name="T25" fmla="*/ 1330 h 2595"/>
                <a:gd name="T26" fmla="*/ 1265 w 2599"/>
                <a:gd name="T27" fmla="*/ 571 h 2595"/>
                <a:gd name="T28" fmla="*/ 1512 w 2599"/>
                <a:gd name="T29" fmla="*/ 613 h 2595"/>
                <a:gd name="T30" fmla="*/ 1523 w 2599"/>
                <a:gd name="T31" fmla="*/ 970 h 2595"/>
                <a:gd name="T32" fmla="*/ 822 w 2599"/>
                <a:gd name="T33" fmla="*/ 1329 h 2595"/>
                <a:gd name="T34" fmla="*/ 1707 w 2599"/>
                <a:gd name="T35" fmla="*/ 1329 h 2595"/>
                <a:gd name="T36" fmla="*/ 1669 w 2599"/>
                <a:gd name="T37" fmla="*/ 1014 h 2595"/>
                <a:gd name="T38" fmla="*/ 1580 w 2599"/>
                <a:gd name="T39" fmla="*/ 1330 h 2595"/>
                <a:gd name="T40" fmla="*/ 949 w 2599"/>
                <a:gd name="T41" fmla="*/ 1330 h 2595"/>
                <a:gd name="T42" fmla="*/ 1439 w 2599"/>
                <a:gd name="T43" fmla="*/ 1066 h 2595"/>
                <a:gd name="T44" fmla="*/ 1264 w 2599"/>
                <a:gd name="T45" fmla="*/ 1203 h 2595"/>
                <a:gd name="T46" fmla="*/ 1264 w 2599"/>
                <a:gd name="T47" fmla="*/ 1457 h 2595"/>
                <a:gd name="T48" fmla="*/ 1387 w 2599"/>
                <a:gd name="T49" fmla="*/ 1297 h 2595"/>
                <a:gd name="T50" fmla="*/ 1580 w 2599"/>
                <a:gd name="T51" fmla="*/ 1330 h 2595"/>
                <a:gd name="T52" fmla="*/ 1802 w 2599"/>
                <a:gd name="T53" fmla="*/ 502 h 2595"/>
                <a:gd name="T54" fmla="*/ 1916 w 2599"/>
                <a:gd name="T55" fmla="*/ 588 h 2595"/>
                <a:gd name="T56" fmla="*/ 1750 w 2599"/>
                <a:gd name="T57" fmla="*/ 555 h 2595"/>
                <a:gd name="T58" fmla="*/ 1682 w 2599"/>
                <a:gd name="T59" fmla="*/ 816 h 2595"/>
                <a:gd name="T60" fmla="*/ 1750 w 2599"/>
                <a:gd name="T61" fmla="*/ 555 h 2595"/>
                <a:gd name="T62" fmla="*/ 1936 w 2599"/>
                <a:gd name="T63" fmla="*/ 943 h 2595"/>
                <a:gd name="T64" fmla="*/ 1881 w 2599"/>
                <a:gd name="T65" fmla="*/ 802 h 2595"/>
                <a:gd name="T66" fmla="*/ 2021 w 2599"/>
                <a:gd name="T67" fmla="*/ 861 h 2595"/>
                <a:gd name="T68" fmla="*/ 1935 w 2599"/>
                <a:gd name="T69" fmla="*/ 749 h 2595"/>
                <a:gd name="T70" fmla="*/ 2177 w 2599"/>
                <a:gd name="T71" fmla="*/ 710 h 2595"/>
                <a:gd name="T72" fmla="*/ 2232 w 2599"/>
                <a:gd name="T73" fmla="*/ 656 h 2595"/>
                <a:gd name="T74" fmla="*/ 2159 w 2599"/>
                <a:gd name="T75" fmla="*/ 528 h 2595"/>
                <a:gd name="T76" fmla="*/ 2341 w 2599"/>
                <a:gd name="T77" fmla="*/ 551 h 2595"/>
                <a:gd name="T78" fmla="*/ 2081 w 2599"/>
                <a:gd name="T79" fmla="*/ 424 h 2595"/>
                <a:gd name="T80" fmla="*/ 1928 w 2599"/>
                <a:gd name="T81" fmla="*/ 376 h 2595"/>
                <a:gd name="T82" fmla="*/ 2081 w 2599"/>
                <a:gd name="T83" fmla="*/ 424 h 2595"/>
                <a:gd name="T84" fmla="*/ 2069 w 2599"/>
                <a:gd name="T85" fmla="*/ 2134 h 2595"/>
                <a:gd name="T86" fmla="*/ 460 w 2599"/>
                <a:gd name="T87" fmla="*/ 2134 h 2595"/>
                <a:gd name="T88" fmla="*/ 460 w 2599"/>
                <a:gd name="T89" fmla="*/ 525 h 2595"/>
                <a:gd name="T90" fmla="*/ 1800 w 2599"/>
                <a:gd name="T91" fmla="*/ 325 h 2595"/>
                <a:gd name="T92" fmla="*/ 1265 w 2599"/>
                <a:gd name="T93" fmla="*/ 444 h 2595"/>
                <a:gd name="T94" fmla="*/ 380 w 2599"/>
                <a:gd name="T95" fmla="*/ 1329 h 2595"/>
                <a:gd name="T96" fmla="*/ 1265 w 2599"/>
                <a:gd name="T97" fmla="*/ 2214 h 2595"/>
                <a:gd name="T98" fmla="*/ 2150 w 2599"/>
                <a:gd name="T99" fmla="*/ 1329 h 2595"/>
                <a:gd name="T100" fmla="*/ 2269 w 2599"/>
                <a:gd name="T101" fmla="*/ 796 h 2595"/>
                <a:gd name="T102" fmla="*/ 2403 w 2599"/>
                <a:gd name="T103" fmla="*/ 133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9" h="2595">
                  <a:moveTo>
                    <a:pt x="2599" y="477"/>
                  </a:moveTo>
                  <a:cubicBezTo>
                    <a:pt x="2204" y="392"/>
                    <a:pt x="2204" y="392"/>
                    <a:pt x="2204" y="392"/>
                  </a:cubicBezTo>
                  <a:cubicBezTo>
                    <a:pt x="2126" y="0"/>
                    <a:pt x="2126" y="0"/>
                    <a:pt x="2126" y="0"/>
                  </a:cubicBezTo>
                  <a:cubicBezTo>
                    <a:pt x="1893" y="233"/>
                    <a:pt x="1893" y="233"/>
                    <a:pt x="1893" y="233"/>
                  </a:cubicBezTo>
                  <a:cubicBezTo>
                    <a:pt x="1703" y="123"/>
                    <a:pt x="1487" y="65"/>
                    <a:pt x="1265" y="65"/>
                  </a:cubicBezTo>
                  <a:cubicBezTo>
                    <a:pt x="1094" y="65"/>
                    <a:pt x="928" y="99"/>
                    <a:pt x="772" y="165"/>
                  </a:cubicBezTo>
                  <a:cubicBezTo>
                    <a:pt x="622" y="228"/>
                    <a:pt x="487" y="320"/>
                    <a:pt x="371" y="436"/>
                  </a:cubicBezTo>
                  <a:cubicBezTo>
                    <a:pt x="254" y="552"/>
                    <a:pt x="163" y="687"/>
                    <a:pt x="100" y="838"/>
                  </a:cubicBezTo>
                  <a:cubicBezTo>
                    <a:pt x="34" y="994"/>
                    <a:pt x="0" y="1159"/>
                    <a:pt x="0" y="1330"/>
                  </a:cubicBezTo>
                  <a:cubicBezTo>
                    <a:pt x="0" y="1500"/>
                    <a:pt x="34" y="1666"/>
                    <a:pt x="100" y="1822"/>
                  </a:cubicBezTo>
                  <a:cubicBezTo>
                    <a:pt x="163" y="1973"/>
                    <a:pt x="254" y="2108"/>
                    <a:pt x="371" y="2224"/>
                  </a:cubicBezTo>
                  <a:cubicBezTo>
                    <a:pt x="487" y="2340"/>
                    <a:pt x="622" y="2431"/>
                    <a:pt x="772" y="2495"/>
                  </a:cubicBezTo>
                  <a:cubicBezTo>
                    <a:pt x="928" y="2561"/>
                    <a:pt x="1094" y="2595"/>
                    <a:pt x="1265" y="2595"/>
                  </a:cubicBezTo>
                  <a:cubicBezTo>
                    <a:pt x="1435" y="2595"/>
                    <a:pt x="1601" y="2561"/>
                    <a:pt x="1757" y="2495"/>
                  </a:cubicBezTo>
                  <a:cubicBezTo>
                    <a:pt x="1908" y="2431"/>
                    <a:pt x="2043" y="2340"/>
                    <a:pt x="2159" y="2224"/>
                  </a:cubicBezTo>
                  <a:cubicBezTo>
                    <a:pt x="2275" y="2108"/>
                    <a:pt x="2366" y="1973"/>
                    <a:pt x="2430" y="1822"/>
                  </a:cubicBezTo>
                  <a:cubicBezTo>
                    <a:pt x="2496" y="1666"/>
                    <a:pt x="2529" y="1500"/>
                    <a:pt x="2529" y="1330"/>
                  </a:cubicBezTo>
                  <a:cubicBezTo>
                    <a:pt x="2529" y="1109"/>
                    <a:pt x="2472" y="894"/>
                    <a:pt x="2364" y="705"/>
                  </a:cubicBezTo>
                  <a:lnTo>
                    <a:pt x="2599" y="477"/>
                  </a:lnTo>
                  <a:close/>
                  <a:moveTo>
                    <a:pt x="1976" y="1081"/>
                  </a:moveTo>
                  <a:cubicBezTo>
                    <a:pt x="1980" y="1076"/>
                    <a:pt x="1980" y="1076"/>
                    <a:pt x="1980" y="1076"/>
                  </a:cubicBezTo>
                  <a:cubicBezTo>
                    <a:pt x="2009" y="1157"/>
                    <a:pt x="2024" y="1242"/>
                    <a:pt x="2024" y="1330"/>
                  </a:cubicBezTo>
                  <a:cubicBezTo>
                    <a:pt x="2024" y="1532"/>
                    <a:pt x="1945" y="1723"/>
                    <a:pt x="1801" y="1866"/>
                  </a:cubicBezTo>
                  <a:cubicBezTo>
                    <a:pt x="1658" y="2010"/>
                    <a:pt x="1468" y="2089"/>
                    <a:pt x="1265" y="2089"/>
                  </a:cubicBezTo>
                  <a:cubicBezTo>
                    <a:pt x="1062" y="2089"/>
                    <a:pt x="871" y="2010"/>
                    <a:pt x="728" y="1866"/>
                  </a:cubicBezTo>
                  <a:cubicBezTo>
                    <a:pt x="585" y="1723"/>
                    <a:pt x="506" y="1532"/>
                    <a:pt x="506" y="1330"/>
                  </a:cubicBezTo>
                  <a:cubicBezTo>
                    <a:pt x="506" y="1127"/>
                    <a:pt x="585" y="936"/>
                    <a:pt x="728" y="793"/>
                  </a:cubicBezTo>
                  <a:cubicBezTo>
                    <a:pt x="871" y="650"/>
                    <a:pt x="1062" y="571"/>
                    <a:pt x="1265" y="571"/>
                  </a:cubicBezTo>
                  <a:cubicBezTo>
                    <a:pt x="1351" y="571"/>
                    <a:pt x="1434" y="585"/>
                    <a:pt x="1513" y="612"/>
                  </a:cubicBezTo>
                  <a:cubicBezTo>
                    <a:pt x="1512" y="613"/>
                    <a:pt x="1512" y="613"/>
                    <a:pt x="1512" y="613"/>
                  </a:cubicBezTo>
                  <a:cubicBezTo>
                    <a:pt x="1574" y="920"/>
                    <a:pt x="1574" y="920"/>
                    <a:pt x="1574" y="920"/>
                  </a:cubicBezTo>
                  <a:cubicBezTo>
                    <a:pt x="1523" y="970"/>
                    <a:pt x="1523" y="970"/>
                    <a:pt x="1523" y="970"/>
                  </a:cubicBezTo>
                  <a:cubicBezTo>
                    <a:pt x="1450" y="918"/>
                    <a:pt x="1361" y="887"/>
                    <a:pt x="1265" y="887"/>
                  </a:cubicBezTo>
                  <a:cubicBezTo>
                    <a:pt x="1021" y="887"/>
                    <a:pt x="822" y="1085"/>
                    <a:pt x="822" y="1329"/>
                  </a:cubicBezTo>
                  <a:cubicBezTo>
                    <a:pt x="822" y="1573"/>
                    <a:pt x="1020" y="1772"/>
                    <a:pt x="1265" y="1772"/>
                  </a:cubicBezTo>
                  <a:cubicBezTo>
                    <a:pt x="1509" y="1772"/>
                    <a:pt x="1707" y="1573"/>
                    <a:pt x="1707" y="1329"/>
                  </a:cubicBezTo>
                  <a:cubicBezTo>
                    <a:pt x="1707" y="1230"/>
                    <a:pt x="1675" y="1139"/>
                    <a:pt x="1619" y="1065"/>
                  </a:cubicBezTo>
                  <a:cubicBezTo>
                    <a:pt x="1669" y="1014"/>
                    <a:pt x="1669" y="1014"/>
                    <a:pt x="1669" y="1014"/>
                  </a:cubicBezTo>
                  <a:lnTo>
                    <a:pt x="1976" y="1081"/>
                  </a:lnTo>
                  <a:close/>
                  <a:moveTo>
                    <a:pt x="1580" y="1330"/>
                  </a:moveTo>
                  <a:cubicBezTo>
                    <a:pt x="1580" y="1504"/>
                    <a:pt x="1439" y="1645"/>
                    <a:pt x="1265" y="1645"/>
                  </a:cubicBezTo>
                  <a:cubicBezTo>
                    <a:pt x="1091" y="1645"/>
                    <a:pt x="949" y="1504"/>
                    <a:pt x="949" y="1330"/>
                  </a:cubicBezTo>
                  <a:cubicBezTo>
                    <a:pt x="949" y="1156"/>
                    <a:pt x="1091" y="1014"/>
                    <a:pt x="1265" y="1014"/>
                  </a:cubicBezTo>
                  <a:cubicBezTo>
                    <a:pt x="1329" y="1014"/>
                    <a:pt x="1389" y="1033"/>
                    <a:pt x="1439" y="1066"/>
                  </a:cubicBezTo>
                  <a:cubicBezTo>
                    <a:pt x="1297" y="1208"/>
                    <a:pt x="1297" y="1208"/>
                    <a:pt x="1297" y="1208"/>
                  </a:cubicBezTo>
                  <a:cubicBezTo>
                    <a:pt x="1287" y="1205"/>
                    <a:pt x="1276" y="1203"/>
                    <a:pt x="1264" y="1203"/>
                  </a:cubicBezTo>
                  <a:cubicBezTo>
                    <a:pt x="1195" y="1203"/>
                    <a:pt x="1138" y="1260"/>
                    <a:pt x="1138" y="1330"/>
                  </a:cubicBezTo>
                  <a:cubicBezTo>
                    <a:pt x="1138" y="1400"/>
                    <a:pt x="1194" y="1457"/>
                    <a:pt x="1264" y="1457"/>
                  </a:cubicBezTo>
                  <a:cubicBezTo>
                    <a:pt x="1334" y="1457"/>
                    <a:pt x="1391" y="1399"/>
                    <a:pt x="1391" y="1330"/>
                  </a:cubicBezTo>
                  <a:cubicBezTo>
                    <a:pt x="1391" y="1318"/>
                    <a:pt x="1390" y="1307"/>
                    <a:pt x="1387" y="1297"/>
                  </a:cubicBezTo>
                  <a:cubicBezTo>
                    <a:pt x="1528" y="1155"/>
                    <a:pt x="1528" y="1155"/>
                    <a:pt x="1528" y="1155"/>
                  </a:cubicBezTo>
                  <a:cubicBezTo>
                    <a:pt x="1561" y="1205"/>
                    <a:pt x="1580" y="1265"/>
                    <a:pt x="1580" y="1330"/>
                  </a:cubicBezTo>
                  <a:close/>
                  <a:moveTo>
                    <a:pt x="1841" y="661"/>
                  </a:moveTo>
                  <a:cubicBezTo>
                    <a:pt x="1802" y="502"/>
                    <a:pt x="1802" y="502"/>
                    <a:pt x="1802" y="502"/>
                  </a:cubicBezTo>
                  <a:cubicBezTo>
                    <a:pt x="1876" y="428"/>
                    <a:pt x="1876" y="428"/>
                    <a:pt x="1876" y="428"/>
                  </a:cubicBezTo>
                  <a:cubicBezTo>
                    <a:pt x="1916" y="588"/>
                    <a:pt x="1916" y="588"/>
                    <a:pt x="1916" y="588"/>
                  </a:cubicBezTo>
                  <a:lnTo>
                    <a:pt x="1841" y="661"/>
                  </a:lnTo>
                  <a:close/>
                  <a:moveTo>
                    <a:pt x="1750" y="555"/>
                  </a:moveTo>
                  <a:cubicBezTo>
                    <a:pt x="1789" y="712"/>
                    <a:pt x="1789" y="712"/>
                    <a:pt x="1789" y="712"/>
                  </a:cubicBezTo>
                  <a:cubicBezTo>
                    <a:pt x="1682" y="816"/>
                    <a:pt x="1682" y="816"/>
                    <a:pt x="1682" y="816"/>
                  </a:cubicBezTo>
                  <a:cubicBezTo>
                    <a:pt x="1649" y="655"/>
                    <a:pt x="1649" y="655"/>
                    <a:pt x="1649" y="655"/>
                  </a:cubicBezTo>
                  <a:lnTo>
                    <a:pt x="1750" y="555"/>
                  </a:lnTo>
                  <a:close/>
                  <a:moveTo>
                    <a:pt x="2021" y="861"/>
                  </a:moveTo>
                  <a:cubicBezTo>
                    <a:pt x="1936" y="943"/>
                    <a:pt x="1936" y="943"/>
                    <a:pt x="1936" y="943"/>
                  </a:cubicBezTo>
                  <a:cubicBezTo>
                    <a:pt x="1775" y="908"/>
                    <a:pt x="1775" y="908"/>
                    <a:pt x="1775" y="908"/>
                  </a:cubicBezTo>
                  <a:cubicBezTo>
                    <a:pt x="1881" y="802"/>
                    <a:pt x="1881" y="802"/>
                    <a:pt x="1881" y="802"/>
                  </a:cubicBezTo>
                  <a:cubicBezTo>
                    <a:pt x="2047" y="835"/>
                    <a:pt x="2047" y="835"/>
                    <a:pt x="2047" y="835"/>
                  </a:cubicBezTo>
                  <a:lnTo>
                    <a:pt x="2021" y="861"/>
                  </a:lnTo>
                  <a:close/>
                  <a:moveTo>
                    <a:pt x="2102" y="782"/>
                  </a:moveTo>
                  <a:cubicBezTo>
                    <a:pt x="1935" y="749"/>
                    <a:pt x="1935" y="749"/>
                    <a:pt x="1935" y="749"/>
                  </a:cubicBezTo>
                  <a:cubicBezTo>
                    <a:pt x="2008" y="676"/>
                    <a:pt x="2008" y="676"/>
                    <a:pt x="2008" y="676"/>
                  </a:cubicBezTo>
                  <a:cubicBezTo>
                    <a:pt x="2177" y="710"/>
                    <a:pt x="2177" y="710"/>
                    <a:pt x="2177" y="710"/>
                  </a:cubicBezTo>
                  <a:lnTo>
                    <a:pt x="2102" y="782"/>
                  </a:lnTo>
                  <a:close/>
                  <a:moveTo>
                    <a:pt x="2232" y="656"/>
                  </a:moveTo>
                  <a:cubicBezTo>
                    <a:pt x="2062" y="622"/>
                    <a:pt x="2062" y="622"/>
                    <a:pt x="2062" y="622"/>
                  </a:cubicBezTo>
                  <a:cubicBezTo>
                    <a:pt x="2159" y="528"/>
                    <a:pt x="2159" y="528"/>
                    <a:pt x="2159" y="528"/>
                  </a:cubicBezTo>
                  <a:cubicBezTo>
                    <a:pt x="2174" y="515"/>
                    <a:pt x="2174" y="515"/>
                    <a:pt x="2174" y="515"/>
                  </a:cubicBezTo>
                  <a:cubicBezTo>
                    <a:pt x="2341" y="551"/>
                    <a:pt x="2341" y="551"/>
                    <a:pt x="2341" y="551"/>
                  </a:cubicBezTo>
                  <a:lnTo>
                    <a:pt x="2232" y="656"/>
                  </a:lnTo>
                  <a:close/>
                  <a:moveTo>
                    <a:pt x="2081" y="424"/>
                  </a:moveTo>
                  <a:cubicBezTo>
                    <a:pt x="1968" y="537"/>
                    <a:pt x="1968" y="537"/>
                    <a:pt x="1968" y="537"/>
                  </a:cubicBezTo>
                  <a:cubicBezTo>
                    <a:pt x="1928" y="376"/>
                    <a:pt x="1928" y="376"/>
                    <a:pt x="1928" y="376"/>
                  </a:cubicBezTo>
                  <a:cubicBezTo>
                    <a:pt x="2048" y="256"/>
                    <a:pt x="2048" y="256"/>
                    <a:pt x="2048" y="256"/>
                  </a:cubicBezTo>
                  <a:lnTo>
                    <a:pt x="2081" y="424"/>
                  </a:lnTo>
                  <a:close/>
                  <a:moveTo>
                    <a:pt x="2403" y="1330"/>
                  </a:moveTo>
                  <a:cubicBezTo>
                    <a:pt x="2403" y="1634"/>
                    <a:pt x="2284" y="1919"/>
                    <a:pt x="2069" y="2134"/>
                  </a:cubicBezTo>
                  <a:cubicBezTo>
                    <a:pt x="1854" y="2349"/>
                    <a:pt x="1569" y="2468"/>
                    <a:pt x="1265" y="2468"/>
                  </a:cubicBezTo>
                  <a:cubicBezTo>
                    <a:pt x="961" y="2468"/>
                    <a:pt x="675" y="2349"/>
                    <a:pt x="460" y="2134"/>
                  </a:cubicBezTo>
                  <a:cubicBezTo>
                    <a:pt x="245" y="1919"/>
                    <a:pt x="127" y="1634"/>
                    <a:pt x="127" y="1330"/>
                  </a:cubicBezTo>
                  <a:cubicBezTo>
                    <a:pt x="127" y="1026"/>
                    <a:pt x="245" y="740"/>
                    <a:pt x="460" y="525"/>
                  </a:cubicBezTo>
                  <a:cubicBezTo>
                    <a:pt x="675" y="310"/>
                    <a:pt x="961" y="191"/>
                    <a:pt x="1265" y="191"/>
                  </a:cubicBezTo>
                  <a:cubicBezTo>
                    <a:pt x="1454" y="191"/>
                    <a:pt x="1637" y="237"/>
                    <a:pt x="1800" y="325"/>
                  </a:cubicBezTo>
                  <a:cubicBezTo>
                    <a:pt x="1611" y="515"/>
                    <a:pt x="1611" y="515"/>
                    <a:pt x="1611" y="515"/>
                  </a:cubicBezTo>
                  <a:cubicBezTo>
                    <a:pt x="1502" y="468"/>
                    <a:pt x="1386" y="444"/>
                    <a:pt x="1265" y="444"/>
                  </a:cubicBezTo>
                  <a:cubicBezTo>
                    <a:pt x="1028" y="444"/>
                    <a:pt x="806" y="536"/>
                    <a:pt x="639" y="703"/>
                  </a:cubicBezTo>
                  <a:cubicBezTo>
                    <a:pt x="472" y="870"/>
                    <a:pt x="380" y="1093"/>
                    <a:pt x="380" y="1329"/>
                  </a:cubicBezTo>
                  <a:cubicBezTo>
                    <a:pt x="380" y="1566"/>
                    <a:pt x="472" y="1788"/>
                    <a:pt x="639" y="1955"/>
                  </a:cubicBezTo>
                  <a:cubicBezTo>
                    <a:pt x="806" y="2122"/>
                    <a:pt x="1028" y="2214"/>
                    <a:pt x="1265" y="2214"/>
                  </a:cubicBezTo>
                  <a:cubicBezTo>
                    <a:pt x="1501" y="2214"/>
                    <a:pt x="1724" y="2122"/>
                    <a:pt x="1891" y="1955"/>
                  </a:cubicBezTo>
                  <a:cubicBezTo>
                    <a:pt x="2058" y="1788"/>
                    <a:pt x="2150" y="1566"/>
                    <a:pt x="2150" y="1329"/>
                  </a:cubicBezTo>
                  <a:cubicBezTo>
                    <a:pt x="2150" y="1208"/>
                    <a:pt x="2126" y="1091"/>
                    <a:pt x="2078" y="981"/>
                  </a:cubicBezTo>
                  <a:cubicBezTo>
                    <a:pt x="2269" y="796"/>
                    <a:pt x="2269" y="796"/>
                    <a:pt x="2269" y="796"/>
                  </a:cubicBezTo>
                  <a:cubicBezTo>
                    <a:pt x="2357" y="959"/>
                    <a:pt x="2403" y="1142"/>
                    <a:pt x="2403" y="1330"/>
                  </a:cubicBezTo>
                  <a:close/>
                  <a:moveTo>
                    <a:pt x="2403" y="1330"/>
                  </a:moveTo>
                  <a:cubicBezTo>
                    <a:pt x="2403" y="1330"/>
                    <a:pt x="2403" y="1330"/>
                    <a:pt x="2403" y="1330"/>
                  </a:cubicBezTo>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文本框 49">
              <a:extLst>
                <a:ext uri="{FF2B5EF4-FFF2-40B4-BE49-F238E27FC236}">
                  <a16:creationId xmlns:a16="http://schemas.microsoft.com/office/drawing/2014/main" xmlns="" id="{5A0820EC-029D-4AF7-A332-1BB45359FCC8}"/>
                </a:ext>
              </a:extLst>
            </p:cNvPr>
            <p:cNvSpPr txBox="1"/>
            <p:nvPr/>
          </p:nvSpPr>
          <p:spPr>
            <a:xfrm>
              <a:off x="8341840" y="3280767"/>
              <a:ext cx="2569520" cy="400110"/>
            </a:xfrm>
            <a:prstGeom prst="rect">
              <a:avLst/>
            </a:prstGeom>
            <a:noFill/>
          </p:spPr>
          <p:txBody>
            <a:bodyPr wrap="square" rtlCol="0">
              <a:spAutoFit/>
            </a:bodyPr>
            <a:lstStyle/>
            <a:p>
              <a:pPr algn="ctr"/>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此处添加文字内容</a:t>
              </a:r>
            </a:p>
          </p:txBody>
        </p:sp>
        <p:sp>
          <p:nvSpPr>
            <p:cNvPr id="51" name="文本框 50">
              <a:extLst>
                <a:ext uri="{FF2B5EF4-FFF2-40B4-BE49-F238E27FC236}">
                  <a16:creationId xmlns:a16="http://schemas.microsoft.com/office/drawing/2014/main" xmlns="" id="{09A67EA5-C3ED-4AB0-B7A4-289B3C161E46}"/>
                </a:ext>
              </a:extLst>
            </p:cNvPr>
            <p:cNvSpPr txBox="1"/>
            <p:nvPr/>
          </p:nvSpPr>
          <p:spPr>
            <a:xfrm>
              <a:off x="8138006" y="3623972"/>
              <a:ext cx="2970807" cy="889154"/>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7" name="组合 6"/>
          <p:cNvGrpSpPr/>
          <p:nvPr/>
        </p:nvGrpSpPr>
        <p:grpSpPr>
          <a:xfrm>
            <a:off x="616563" y="2168731"/>
            <a:ext cx="1764000" cy="576000"/>
            <a:chOff x="2238088" y="1539144"/>
            <a:chExt cx="1764000" cy="576000"/>
          </a:xfrm>
        </p:grpSpPr>
        <p:sp>
          <p:nvSpPr>
            <p:cNvPr id="52" name="文本框 51">
              <a:extLst>
                <a:ext uri="{FF2B5EF4-FFF2-40B4-BE49-F238E27FC236}">
                  <a16:creationId xmlns:a16="http://schemas.microsoft.com/office/drawing/2014/main" xmlns="" id="{5A0820EC-029D-4AF7-A332-1BB45359FCC8}"/>
                </a:ext>
              </a:extLst>
            </p:cNvPr>
            <p:cNvSpPr txBox="1"/>
            <p:nvPr/>
          </p:nvSpPr>
          <p:spPr>
            <a:xfrm>
              <a:off x="2238088" y="1628791"/>
              <a:ext cx="1764000" cy="400110"/>
            </a:xfrm>
            <a:prstGeom prst="rect">
              <a:avLst/>
            </a:prstGeom>
            <a:noFill/>
          </p:spPr>
          <p:txBody>
            <a:bodyPr wrap="square" rtlCol="0">
              <a:spAutoFit/>
            </a:bodyPr>
            <a:lstStyle/>
            <a:p>
              <a:pPr algn="ctr"/>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添加文字内容</a:t>
              </a:r>
            </a:p>
          </p:txBody>
        </p:sp>
        <p:sp>
          <p:nvSpPr>
            <p:cNvPr id="6" name="圆角矩形 5"/>
            <p:cNvSpPr/>
            <p:nvPr/>
          </p:nvSpPr>
          <p:spPr>
            <a:xfrm>
              <a:off x="2238088" y="1539144"/>
              <a:ext cx="1764000" cy="576000"/>
            </a:xfrm>
            <a:prstGeom prst="roundRect">
              <a:avLst/>
            </a:prstGeom>
            <a:noFill/>
            <a:ln w="254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3774689" y="2168731"/>
            <a:ext cx="1764000" cy="576000"/>
            <a:chOff x="2238088" y="1539144"/>
            <a:chExt cx="1764000" cy="576000"/>
          </a:xfrm>
        </p:grpSpPr>
        <p:sp>
          <p:nvSpPr>
            <p:cNvPr id="59" name="文本框 58">
              <a:extLst>
                <a:ext uri="{FF2B5EF4-FFF2-40B4-BE49-F238E27FC236}">
                  <a16:creationId xmlns:a16="http://schemas.microsoft.com/office/drawing/2014/main" xmlns="" id="{5A0820EC-029D-4AF7-A332-1BB45359FCC8}"/>
                </a:ext>
              </a:extLst>
            </p:cNvPr>
            <p:cNvSpPr txBox="1"/>
            <p:nvPr/>
          </p:nvSpPr>
          <p:spPr>
            <a:xfrm>
              <a:off x="2238088" y="1628791"/>
              <a:ext cx="1764000" cy="400110"/>
            </a:xfrm>
            <a:prstGeom prst="rect">
              <a:avLst/>
            </a:prstGeom>
            <a:noFill/>
          </p:spPr>
          <p:txBody>
            <a:bodyPr wrap="square" rtlCol="0">
              <a:spAutoFit/>
            </a:bodyPr>
            <a:lstStyle/>
            <a:p>
              <a:pPr algn="ctr"/>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添加文字内容</a:t>
              </a:r>
            </a:p>
          </p:txBody>
        </p:sp>
        <p:sp>
          <p:nvSpPr>
            <p:cNvPr id="60" name="圆角矩形 59"/>
            <p:cNvSpPr/>
            <p:nvPr/>
          </p:nvSpPr>
          <p:spPr>
            <a:xfrm>
              <a:off x="2238088" y="1539144"/>
              <a:ext cx="1764000" cy="576000"/>
            </a:xfrm>
            <a:prstGeom prst="roundRect">
              <a:avLst/>
            </a:prstGeom>
            <a:noFill/>
            <a:ln w="254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60">
            <a:extLst>
              <a:ext uri="{FF2B5EF4-FFF2-40B4-BE49-F238E27FC236}">
                <a16:creationId xmlns:a16="http://schemas.microsoft.com/office/drawing/2014/main" xmlns="" id="{09A67EA5-C3ED-4AB0-B7A4-289B3C161E46}"/>
              </a:ext>
            </a:extLst>
          </p:cNvPr>
          <p:cNvSpPr txBox="1"/>
          <p:nvPr/>
        </p:nvSpPr>
        <p:spPr>
          <a:xfrm>
            <a:off x="556603" y="2849368"/>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sp>
        <p:nvSpPr>
          <p:cNvPr id="62" name="文本框 61">
            <a:extLst>
              <a:ext uri="{FF2B5EF4-FFF2-40B4-BE49-F238E27FC236}">
                <a16:creationId xmlns:a16="http://schemas.microsoft.com/office/drawing/2014/main" xmlns="" id="{09A67EA5-C3ED-4AB0-B7A4-289B3C161E46}"/>
              </a:ext>
            </a:extLst>
          </p:cNvPr>
          <p:cNvSpPr txBox="1"/>
          <p:nvPr/>
        </p:nvSpPr>
        <p:spPr>
          <a:xfrm>
            <a:off x="3714729" y="2849368"/>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nvGrpSpPr>
          <p:cNvPr id="63" name="组合 62"/>
          <p:cNvGrpSpPr/>
          <p:nvPr/>
        </p:nvGrpSpPr>
        <p:grpSpPr>
          <a:xfrm>
            <a:off x="616563" y="4140401"/>
            <a:ext cx="1764000" cy="576000"/>
            <a:chOff x="2238088" y="1539144"/>
            <a:chExt cx="1764000" cy="576000"/>
          </a:xfrm>
        </p:grpSpPr>
        <p:sp>
          <p:nvSpPr>
            <p:cNvPr id="64" name="文本框 63">
              <a:extLst>
                <a:ext uri="{FF2B5EF4-FFF2-40B4-BE49-F238E27FC236}">
                  <a16:creationId xmlns:a16="http://schemas.microsoft.com/office/drawing/2014/main" xmlns="" id="{5A0820EC-029D-4AF7-A332-1BB45359FCC8}"/>
                </a:ext>
              </a:extLst>
            </p:cNvPr>
            <p:cNvSpPr txBox="1"/>
            <p:nvPr/>
          </p:nvSpPr>
          <p:spPr>
            <a:xfrm>
              <a:off x="2238088" y="1628791"/>
              <a:ext cx="1764000" cy="400110"/>
            </a:xfrm>
            <a:prstGeom prst="rect">
              <a:avLst/>
            </a:prstGeom>
            <a:noFill/>
          </p:spPr>
          <p:txBody>
            <a:bodyPr wrap="square" rtlCol="0">
              <a:spAutoFit/>
            </a:bodyPr>
            <a:lstStyle/>
            <a:p>
              <a:pPr algn="ctr"/>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添加文字内容</a:t>
              </a:r>
            </a:p>
          </p:txBody>
        </p:sp>
        <p:sp>
          <p:nvSpPr>
            <p:cNvPr id="65" name="圆角矩形 64"/>
            <p:cNvSpPr/>
            <p:nvPr/>
          </p:nvSpPr>
          <p:spPr>
            <a:xfrm>
              <a:off x="2238088" y="1539144"/>
              <a:ext cx="1764000" cy="576000"/>
            </a:xfrm>
            <a:prstGeom prst="roundRect">
              <a:avLst/>
            </a:prstGeom>
            <a:noFill/>
            <a:ln w="254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xmlns="" id="{09A67EA5-C3ED-4AB0-B7A4-289B3C161E46}"/>
              </a:ext>
            </a:extLst>
          </p:cNvPr>
          <p:cNvSpPr txBox="1"/>
          <p:nvPr/>
        </p:nvSpPr>
        <p:spPr>
          <a:xfrm>
            <a:off x="556603" y="4821038"/>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sp>
        <p:nvSpPr>
          <p:cNvPr id="70" name="文本框 69">
            <a:extLst>
              <a:ext uri="{FF2B5EF4-FFF2-40B4-BE49-F238E27FC236}">
                <a16:creationId xmlns:a16="http://schemas.microsoft.com/office/drawing/2014/main" xmlns="" id="{09A67EA5-C3ED-4AB0-B7A4-289B3C161E46}"/>
              </a:ext>
            </a:extLst>
          </p:cNvPr>
          <p:cNvSpPr txBox="1"/>
          <p:nvPr/>
        </p:nvSpPr>
        <p:spPr>
          <a:xfrm>
            <a:off x="3714729" y="4821038"/>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nvGrpSpPr>
          <p:cNvPr id="66" name="组合 65"/>
          <p:cNvGrpSpPr/>
          <p:nvPr/>
        </p:nvGrpSpPr>
        <p:grpSpPr>
          <a:xfrm>
            <a:off x="3774689" y="4140401"/>
            <a:ext cx="1764000" cy="576000"/>
            <a:chOff x="2238088" y="1539144"/>
            <a:chExt cx="1764000" cy="576000"/>
          </a:xfrm>
        </p:grpSpPr>
        <p:sp>
          <p:nvSpPr>
            <p:cNvPr id="67" name="文本框 66">
              <a:extLst>
                <a:ext uri="{FF2B5EF4-FFF2-40B4-BE49-F238E27FC236}">
                  <a16:creationId xmlns:a16="http://schemas.microsoft.com/office/drawing/2014/main" xmlns="" id="{5A0820EC-029D-4AF7-A332-1BB45359FCC8}"/>
                </a:ext>
              </a:extLst>
            </p:cNvPr>
            <p:cNvSpPr txBox="1"/>
            <p:nvPr/>
          </p:nvSpPr>
          <p:spPr>
            <a:xfrm>
              <a:off x="2238088" y="1628791"/>
              <a:ext cx="1764000" cy="400110"/>
            </a:xfrm>
            <a:prstGeom prst="rect">
              <a:avLst/>
            </a:prstGeom>
            <a:noFill/>
          </p:spPr>
          <p:txBody>
            <a:bodyPr wrap="square" rtlCol="0">
              <a:spAutoFit/>
            </a:bodyPr>
            <a:lstStyle/>
            <a:p>
              <a:pPr algn="ctr"/>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添加文字内容</a:t>
              </a:r>
            </a:p>
          </p:txBody>
        </p:sp>
        <p:sp>
          <p:nvSpPr>
            <p:cNvPr id="68" name="圆角矩形 67"/>
            <p:cNvSpPr/>
            <p:nvPr/>
          </p:nvSpPr>
          <p:spPr>
            <a:xfrm>
              <a:off x="2238088" y="1539144"/>
              <a:ext cx="1764000" cy="576000"/>
            </a:xfrm>
            <a:prstGeom prst="roundRect">
              <a:avLst/>
            </a:prstGeom>
            <a:noFill/>
            <a:ln w="254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584828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25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anim calcmode="lin" valueType="num">
                                      <p:cBhvr>
                                        <p:cTn id="18" dur="500" fill="hold"/>
                                        <p:tgtEl>
                                          <p:spTgt spid="57"/>
                                        </p:tgtEl>
                                        <p:attrNameLst>
                                          <p:attrName>ppt_x</p:attrName>
                                        </p:attrNameLst>
                                      </p:cBhvr>
                                      <p:tavLst>
                                        <p:tav tm="0">
                                          <p:val>
                                            <p:strVal val="#ppt_x"/>
                                          </p:val>
                                        </p:tav>
                                        <p:tav tm="100000">
                                          <p:val>
                                            <p:strVal val="#ppt_x"/>
                                          </p:val>
                                        </p:tav>
                                      </p:tavLst>
                                    </p:anim>
                                    <p:anim calcmode="lin" valueType="num">
                                      <p:cBhvr>
                                        <p:cTn id="19" dur="5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10" presetClass="entr" presetSubtype="0" fill="hold" grpId="0" nodeType="afterEffect">
                                  <p:stCondLst>
                                    <p:cond delay="25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anim calcmode="lin" valueType="num">
                                      <p:cBhvr>
                                        <p:cTn id="28" dur="500" fill="hold"/>
                                        <p:tgtEl>
                                          <p:spTgt spid="63"/>
                                        </p:tgtEl>
                                        <p:attrNameLst>
                                          <p:attrName>ppt_x</p:attrName>
                                        </p:attrNameLst>
                                      </p:cBhvr>
                                      <p:tavLst>
                                        <p:tav tm="0">
                                          <p:val>
                                            <p:strVal val="#ppt_x"/>
                                          </p:val>
                                        </p:tav>
                                        <p:tav tm="100000">
                                          <p:val>
                                            <p:strVal val="#ppt_x"/>
                                          </p:val>
                                        </p:tav>
                                      </p:tavLst>
                                    </p:anim>
                                    <p:anim calcmode="lin" valueType="num">
                                      <p:cBhvr>
                                        <p:cTn id="29" dur="500" fill="hold"/>
                                        <p:tgtEl>
                                          <p:spTgt spid="63"/>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250"/>
                                  </p:stCondLst>
                                  <p:childTnLst>
                                    <p:set>
                                      <p:cBhvr>
                                        <p:cTn id="32" dur="1" fill="hold">
                                          <p:stCondLst>
                                            <p:cond delay="0"/>
                                          </p:stCondLst>
                                        </p:cTn>
                                        <p:tgtEl>
                                          <p:spTgt spid="69"/>
                                        </p:tgtEl>
                                        <p:attrNameLst>
                                          <p:attrName>style.visibility</p:attrName>
                                        </p:attrNameLst>
                                      </p:cBhvr>
                                      <p:to>
                                        <p:strVal val="visible"/>
                                      </p:to>
                                    </p:set>
                                    <p:animEffect transition="in" filter="fade">
                                      <p:cBhvr>
                                        <p:cTn id="33" dur="500"/>
                                        <p:tgtEl>
                                          <p:spTgt spid="69"/>
                                        </p:tgtEl>
                                      </p:cBhvr>
                                    </p:animEffect>
                                  </p:childTnLst>
                                </p:cTn>
                              </p:par>
                            </p:childTnLst>
                          </p:cTn>
                        </p:par>
                        <p:par>
                          <p:cTn id="34" fill="hold">
                            <p:stCondLst>
                              <p:cond delay="3750"/>
                            </p:stCondLst>
                            <p:childTnLst>
                              <p:par>
                                <p:cTn id="35" presetID="42" presetClass="entr" presetSubtype="0" fill="hold"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anim calcmode="lin" valueType="num">
                                      <p:cBhvr>
                                        <p:cTn id="38" dur="500" fill="hold"/>
                                        <p:tgtEl>
                                          <p:spTgt spid="66"/>
                                        </p:tgtEl>
                                        <p:attrNameLst>
                                          <p:attrName>ppt_x</p:attrName>
                                        </p:attrNameLst>
                                      </p:cBhvr>
                                      <p:tavLst>
                                        <p:tav tm="0">
                                          <p:val>
                                            <p:strVal val="#ppt_x"/>
                                          </p:val>
                                        </p:tav>
                                        <p:tav tm="100000">
                                          <p:val>
                                            <p:strVal val="#ppt_x"/>
                                          </p:val>
                                        </p:tav>
                                      </p:tavLst>
                                    </p:anim>
                                    <p:anim calcmode="lin" valueType="num">
                                      <p:cBhvr>
                                        <p:cTn id="39" dur="500" fill="hold"/>
                                        <p:tgtEl>
                                          <p:spTgt spid="66"/>
                                        </p:tgtEl>
                                        <p:attrNameLst>
                                          <p:attrName>ppt_y</p:attrName>
                                        </p:attrNameLst>
                                      </p:cBhvr>
                                      <p:tavLst>
                                        <p:tav tm="0">
                                          <p:val>
                                            <p:strVal val="#ppt_y+.1"/>
                                          </p:val>
                                        </p:tav>
                                        <p:tav tm="100000">
                                          <p:val>
                                            <p:strVal val="#ppt_y"/>
                                          </p:val>
                                        </p:tav>
                                      </p:tavLst>
                                    </p:anim>
                                  </p:childTnLst>
                                </p:cTn>
                              </p:par>
                            </p:childTnLst>
                          </p:cTn>
                        </p:par>
                        <p:par>
                          <p:cTn id="40" fill="hold">
                            <p:stCondLst>
                              <p:cond delay="4250"/>
                            </p:stCondLst>
                            <p:childTnLst>
                              <p:par>
                                <p:cTn id="41" presetID="10" presetClass="entr" presetSubtype="0" fill="hold" grpId="0" nodeType="afterEffect">
                                  <p:stCondLst>
                                    <p:cond delay="25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500"/>
                                        <p:tgtEl>
                                          <p:spTgt spid="70"/>
                                        </p:tgtEl>
                                      </p:cBhvr>
                                    </p:animEffect>
                                  </p:childTnLst>
                                </p:cTn>
                              </p:par>
                            </p:childTnLst>
                          </p:cTn>
                        </p:par>
                        <p:par>
                          <p:cTn id="44" fill="hold">
                            <p:stCondLst>
                              <p:cond delay="5000"/>
                            </p:stCondLst>
                            <p:childTnLst>
                              <p:par>
                                <p:cTn id="45" presetID="2" presetClass="entr" presetSubtype="1" fill="hold" nodeType="afterEffect">
                                  <p:stCondLst>
                                    <p:cond delay="25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9" grpId="0"/>
      <p:bldP spid="7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投资回报</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RETURN ON INVESTMENT</a:t>
            </a:r>
          </a:p>
        </p:txBody>
      </p:sp>
      <p:sp>
        <p:nvSpPr>
          <p:cNvPr id="29" name="椭圆 28">
            <a:extLst>
              <a:ext uri="{FF2B5EF4-FFF2-40B4-BE49-F238E27FC236}">
                <a16:creationId xmlns:a16="http://schemas.microsoft.com/office/drawing/2014/main" xmlns="" id="{27608B8E-C2E8-4CE3-B463-D41834B58766}"/>
              </a:ext>
            </a:extLst>
          </p:cNvPr>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xmlns="" id="{0454E4D9-F3D9-42A4-B1AD-ADCC00AAFC96}"/>
              </a:ext>
            </a:extLst>
          </p:cNvPr>
          <p:cNvGrpSpPr/>
          <p:nvPr/>
        </p:nvGrpSpPr>
        <p:grpSpPr>
          <a:xfrm>
            <a:off x="11711182" y="422437"/>
            <a:ext cx="180000" cy="144000"/>
            <a:chOff x="11756152" y="417225"/>
            <a:chExt cx="180000" cy="144000"/>
          </a:xfrm>
        </p:grpSpPr>
        <p:cxnSp>
          <p:nvCxnSpPr>
            <p:cNvPr id="44" name="直接连接符 43">
              <a:extLst>
                <a:ext uri="{FF2B5EF4-FFF2-40B4-BE49-F238E27FC236}">
                  <a16:creationId xmlns:a16="http://schemas.microsoft.com/office/drawing/2014/main" xmlns="" id="{17C25CBD-AD18-449A-9A14-38A676D613F7}"/>
                </a:ext>
              </a:extLst>
            </p:cNvPr>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a:extLst>
                <a:ext uri="{FF2B5EF4-FFF2-40B4-BE49-F238E27FC236}">
                  <a16:creationId xmlns:a16="http://schemas.microsoft.com/office/drawing/2014/main" xmlns="" id="{6E82F2EF-E7D6-4B40-83A6-6378B96EC76E}"/>
                </a:ext>
              </a:extLst>
            </p:cNvPr>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a:extLst>
                <a:ext uri="{FF2B5EF4-FFF2-40B4-BE49-F238E27FC236}">
                  <a16:creationId xmlns:a16="http://schemas.microsoft.com/office/drawing/2014/main" xmlns="" id="{877DDB8E-ABF6-4770-A502-B7194ABAA868}"/>
                </a:ext>
              </a:extLst>
            </p:cNvPr>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80" name="任意多边形 79"/>
          <p:cNvSpPr/>
          <p:nvPr/>
        </p:nvSpPr>
        <p:spPr>
          <a:xfrm rot="2700000">
            <a:off x="1167169" y="2191571"/>
            <a:ext cx="2895303" cy="3222253"/>
          </a:xfrm>
          <a:custGeom>
            <a:avLst/>
            <a:gdLst>
              <a:gd name="connsiteX0" fmla="*/ 1586997 w 2895303"/>
              <a:gd name="connsiteY0" fmla="*/ 0 h 3222253"/>
              <a:gd name="connsiteX1" fmla="*/ 1630197 w 2895303"/>
              <a:gd name="connsiteY1" fmla="*/ 0 h 3222253"/>
              <a:gd name="connsiteX2" fmla="*/ 1630197 w 2895303"/>
              <a:gd name="connsiteY2" fmla="*/ 744 h 3222253"/>
              <a:gd name="connsiteX3" fmla="*/ 2895303 w 2895303"/>
              <a:gd name="connsiteY3" fmla="*/ 744 h 3222253"/>
              <a:gd name="connsiteX4" fmla="*/ 2895303 w 2895303"/>
              <a:gd name="connsiteY4" fmla="*/ 43944 h 3222253"/>
              <a:gd name="connsiteX5" fmla="*/ 1630197 w 2895303"/>
              <a:gd name="connsiteY5" fmla="*/ 43944 h 3222253"/>
              <a:gd name="connsiteX6" fmla="*/ 1630197 w 2895303"/>
              <a:gd name="connsiteY6" fmla="*/ 3222000 h 3222253"/>
              <a:gd name="connsiteX7" fmla="*/ 1622205 w 2895303"/>
              <a:gd name="connsiteY7" fmla="*/ 3222000 h 3222253"/>
              <a:gd name="connsiteX8" fmla="*/ 1622204 w 2895303"/>
              <a:gd name="connsiteY8" fmla="*/ 3222253 h 3222253"/>
              <a:gd name="connsiteX9" fmla="*/ 2204 w 2895303"/>
              <a:gd name="connsiteY9" fmla="*/ 3222253 h 3222253"/>
              <a:gd name="connsiteX10" fmla="*/ 2204 w 2895303"/>
              <a:gd name="connsiteY10" fmla="*/ 3220047 h 3222253"/>
              <a:gd name="connsiteX11" fmla="*/ 0 w 2895303"/>
              <a:gd name="connsiteY11" fmla="*/ 3220047 h 3222253"/>
              <a:gd name="connsiteX12" fmla="*/ 0 w 2895303"/>
              <a:gd name="connsiteY12" fmla="*/ 1600047 h 3222253"/>
              <a:gd name="connsiteX13" fmla="*/ 570 w 2895303"/>
              <a:gd name="connsiteY13" fmla="*/ 1600047 h 3222253"/>
              <a:gd name="connsiteX14" fmla="*/ 570 w 2895303"/>
              <a:gd name="connsiteY14" fmla="*/ 1599478 h 3222253"/>
              <a:gd name="connsiteX15" fmla="*/ 1296570 w 2895303"/>
              <a:gd name="connsiteY15" fmla="*/ 1599479 h 3222253"/>
              <a:gd name="connsiteX16" fmla="*/ 1296570 w 2895303"/>
              <a:gd name="connsiteY16" fmla="*/ 1642678 h 3222253"/>
              <a:gd name="connsiteX17" fmla="*/ 43200 w 2895303"/>
              <a:gd name="connsiteY17" fmla="*/ 1642678 h 3222253"/>
              <a:gd name="connsiteX18" fmla="*/ 43200 w 2895303"/>
              <a:gd name="connsiteY18" fmla="*/ 3179053 h 3222253"/>
              <a:gd name="connsiteX19" fmla="*/ 1586997 w 2895303"/>
              <a:gd name="connsiteY19" fmla="*/ 3179053 h 322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03" h="3222253">
                <a:moveTo>
                  <a:pt x="1586997" y="0"/>
                </a:moveTo>
                <a:lnTo>
                  <a:pt x="1630197" y="0"/>
                </a:lnTo>
                <a:lnTo>
                  <a:pt x="1630197" y="744"/>
                </a:lnTo>
                <a:lnTo>
                  <a:pt x="2895303" y="744"/>
                </a:lnTo>
                <a:lnTo>
                  <a:pt x="2895303" y="43944"/>
                </a:lnTo>
                <a:lnTo>
                  <a:pt x="1630197" y="43944"/>
                </a:lnTo>
                <a:lnTo>
                  <a:pt x="1630197" y="3222000"/>
                </a:lnTo>
                <a:lnTo>
                  <a:pt x="1622205" y="3222000"/>
                </a:lnTo>
                <a:lnTo>
                  <a:pt x="1622204" y="3222253"/>
                </a:lnTo>
                <a:lnTo>
                  <a:pt x="2204" y="3222253"/>
                </a:lnTo>
                <a:lnTo>
                  <a:pt x="2204" y="3220047"/>
                </a:lnTo>
                <a:lnTo>
                  <a:pt x="0" y="3220047"/>
                </a:lnTo>
                <a:lnTo>
                  <a:pt x="0" y="1600047"/>
                </a:lnTo>
                <a:lnTo>
                  <a:pt x="570" y="1600047"/>
                </a:lnTo>
                <a:lnTo>
                  <a:pt x="570" y="1599478"/>
                </a:lnTo>
                <a:lnTo>
                  <a:pt x="1296570" y="1599479"/>
                </a:lnTo>
                <a:lnTo>
                  <a:pt x="1296570" y="1642678"/>
                </a:lnTo>
                <a:lnTo>
                  <a:pt x="43200" y="1642678"/>
                </a:lnTo>
                <a:lnTo>
                  <a:pt x="43200" y="3179053"/>
                </a:lnTo>
                <a:lnTo>
                  <a:pt x="1586997" y="3179053"/>
                </a:lnTo>
                <a:close/>
              </a:path>
            </a:pathLst>
          </a:custGeom>
          <a:gradFill>
            <a:gsLst>
              <a:gs pos="0">
                <a:srgbClr val="F2DEB5"/>
              </a:gs>
              <a:gs pos="45000">
                <a:srgbClr val="CFB588"/>
              </a:gs>
              <a:gs pos="74000">
                <a:srgbClr val="95734B"/>
              </a:gs>
              <a:gs pos="100000">
                <a:srgbClr val="7A593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rot="18900000" flipH="1">
            <a:off x="3358406" y="2628589"/>
            <a:ext cx="3231814" cy="2579404"/>
          </a:xfrm>
          <a:custGeom>
            <a:avLst/>
            <a:gdLst>
              <a:gd name="connsiteX0" fmla="*/ 0 w 3231814"/>
              <a:gd name="connsiteY0" fmla="*/ 1261804 h 2579404"/>
              <a:gd name="connsiteX1" fmla="*/ 0 w 3231814"/>
              <a:gd name="connsiteY1" fmla="*/ 2579404 h 2579404"/>
              <a:gd name="connsiteX2" fmla="*/ 43200 w 3231814"/>
              <a:gd name="connsiteY2" fmla="*/ 2579404 h 2579404"/>
              <a:gd name="connsiteX3" fmla="*/ 43200 w 3231814"/>
              <a:gd name="connsiteY3" fmla="*/ 1303992 h 2579404"/>
              <a:gd name="connsiteX4" fmla="*/ 3231560 w 3231814"/>
              <a:gd name="connsiteY4" fmla="*/ 1303992 h 2579404"/>
              <a:gd name="connsiteX5" fmla="*/ 3231560 w 3231814"/>
              <a:gd name="connsiteY5" fmla="*/ 1296000 h 2579404"/>
              <a:gd name="connsiteX6" fmla="*/ 3231814 w 3231814"/>
              <a:gd name="connsiteY6" fmla="*/ 1296000 h 2579404"/>
              <a:gd name="connsiteX7" fmla="*/ 3231814 w 3231814"/>
              <a:gd name="connsiteY7" fmla="*/ 0 h 2579404"/>
              <a:gd name="connsiteX8" fmla="*/ 3188614 w 3231814"/>
              <a:gd name="connsiteY8" fmla="*/ 0 h 2579404"/>
              <a:gd name="connsiteX9" fmla="*/ 3188614 w 3231814"/>
              <a:gd name="connsiteY9" fmla="*/ 1260792 h 2579404"/>
              <a:gd name="connsiteX10" fmla="*/ 2360 w 3231814"/>
              <a:gd name="connsiteY10" fmla="*/ 1260792 h 2579404"/>
              <a:gd name="connsiteX11" fmla="*/ 2360 w 3231814"/>
              <a:gd name="connsiteY11" fmla="*/ 1261804 h 257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1814" h="2579404">
                <a:moveTo>
                  <a:pt x="0" y="1261804"/>
                </a:moveTo>
                <a:lnTo>
                  <a:pt x="0" y="2579404"/>
                </a:lnTo>
                <a:lnTo>
                  <a:pt x="43200" y="2579404"/>
                </a:lnTo>
                <a:lnTo>
                  <a:pt x="43200" y="1303992"/>
                </a:lnTo>
                <a:lnTo>
                  <a:pt x="3231560" y="1303992"/>
                </a:lnTo>
                <a:lnTo>
                  <a:pt x="3231560" y="1296000"/>
                </a:lnTo>
                <a:lnTo>
                  <a:pt x="3231814" y="1296000"/>
                </a:lnTo>
                <a:lnTo>
                  <a:pt x="3231814" y="0"/>
                </a:lnTo>
                <a:lnTo>
                  <a:pt x="3188614" y="0"/>
                </a:lnTo>
                <a:lnTo>
                  <a:pt x="3188614" y="1260792"/>
                </a:lnTo>
                <a:lnTo>
                  <a:pt x="2360" y="1260792"/>
                </a:lnTo>
                <a:lnTo>
                  <a:pt x="2360" y="1261804"/>
                </a:lnTo>
                <a:close/>
              </a:path>
            </a:pathLst>
          </a:custGeom>
          <a:gradFill flip="none" rotWithShape="1">
            <a:gsLst>
              <a:gs pos="0">
                <a:srgbClr val="F2DEB5"/>
              </a:gs>
              <a:gs pos="45000">
                <a:srgbClr val="CFB588"/>
              </a:gs>
              <a:gs pos="74000">
                <a:srgbClr val="95734B"/>
              </a:gs>
              <a:gs pos="100000">
                <a:srgbClr val="7A593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13500000">
            <a:off x="5944694" y="2303162"/>
            <a:ext cx="2577305" cy="3231560"/>
          </a:xfrm>
          <a:custGeom>
            <a:avLst/>
            <a:gdLst>
              <a:gd name="connsiteX0" fmla="*/ 1317600 w 2577305"/>
              <a:gd name="connsiteY0" fmla="*/ 3231560 h 3231560"/>
              <a:gd name="connsiteX1" fmla="*/ 0 w 2577305"/>
              <a:gd name="connsiteY1" fmla="*/ 3231559 h 3231560"/>
              <a:gd name="connsiteX2" fmla="*/ 0 w 2577305"/>
              <a:gd name="connsiteY2" fmla="*/ 3188359 h 3231560"/>
              <a:gd name="connsiteX3" fmla="*/ 1275412 w 2577305"/>
              <a:gd name="connsiteY3" fmla="*/ 3188360 h 3231560"/>
              <a:gd name="connsiteX4" fmla="*/ 1275412 w 2577305"/>
              <a:gd name="connsiteY4" fmla="*/ 0 h 3231560"/>
              <a:gd name="connsiteX5" fmla="*/ 1318612 w 2577305"/>
              <a:gd name="connsiteY5" fmla="*/ 0 h 3231560"/>
              <a:gd name="connsiteX6" fmla="*/ 1318612 w 2577305"/>
              <a:gd name="connsiteY6" fmla="*/ 1841 h 3231560"/>
              <a:gd name="connsiteX7" fmla="*/ 2577305 w 2577305"/>
              <a:gd name="connsiteY7" fmla="*/ 1841 h 3231560"/>
              <a:gd name="connsiteX8" fmla="*/ 2577305 w 2577305"/>
              <a:gd name="connsiteY8" fmla="*/ 45041 h 3231560"/>
              <a:gd name="connsiteX9" fmla="*/ 1318612 w 2577305"/>
              <a:gd name="connsiteY9" fmla="*/ 45041 h 3231560"/>
              <a:gd name="connsiteX10" fmla="*/ 1318612 w 2577305"/>
              <a:gd name="connsiteY10" fmla="*/ 3229199 h 3231560"/>
              <a:gd name="connsiteX11" fmla="*/ 1317600 w 2577305"/>
              <a:gd name="connsiteY11" fmla="*/ 3229199 h 323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77305" h="3231560">
                <a:moveTo>
                  <a:pt x="1317600" y="3231560"/>
                </a:moveTo>
                <a:lnTo>
                  <a:pt x="0" y="3231559"/>
                </a:lnTo>
                <a:lnTo>
                  <a:pt x="0" y="3188359"/>
                </a:lnTo>
                <a:lnTo>
                  <a:pt x="1275412" y="3188360"/>
                </a:lnTo>
                <a:lnTo>
                  <a:pt x="1275412" y="0"/>
                </a:lnTo>
                <a:lnTo>
                  <a:pt x="1318612" y="0"/>
                </a:lnTo>
                <a:lnTo>
                  <a:pt x="1318612" y="1841"/>
                </a:lnTo>
                <a:lnTo>
                  <a:pt x="2577305" y="1841"/>
                </a:lnTo>
                <a:lnTo>
                  <a:pt x="2577305" y="45041"/>
                </a:lnTo>
                <a:lnTo>
                  <a:pt x="1318612" y="45041"/>
                </a:lnTo>
                <a:lnTo>
                  <a:pt x="1318612" y="3229199"/>
                </a:lnTo>
                <a:lnTo>
                  <a:pt x="1317600" y="3229199"/>
                </a:lnTo>
                <a:close/>
              </a:path>
            </a:pathLst>
          </a:custGeom>
          <a:gradFill flip="none" rotWithShape="1">
            <a:gsLst>
              <a:gs pos="0">
                <a:srgbClr val="F2DEB5"/>
              </a:gs>
              <a:gs pos="45000">
                <a:srgbClr val="CFB588"/>
              </a:gs>
              <a:gs pos="74000">
                <a:srgbClr val="95734B"/>
              </a:gs>
              <a:gs pos="100000">
                <a:srgbClr val="7A593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rot="13500000">
            <a:off x="8142148" y="2419400"/>
            <a:ext cx="2893052" cy="3224405"/>
          </a:xfrm>
          <a:custGeom>
            <a:avLst/>
            <a:gdLst>
              <a:gd name="connsiteX0" fmla="*/ 1638376 w 2893052"/>
              <a:gd name="connsiteY0" fmla="*/ 3224405 h 3224405"/>
              <a:gd name="connsiteX1" fmla="*/ 375 w 2893052"/>
              <a:gd name="connsiteY1" fmla="*/ 3224405 h 3224405"/>
              <a:gd name="connsiteX2" fmla="*/ 375 w 2893052"/>
              <a:gd name="connsiteY2" fmla="*/ 3223970 h 3224405"/>
              <a:gd name="connsiteX3" fmla="*/ 0 w 2893052"/>
              <a:gd name="connsiteY3" fmla="*/ 3223970 h 3224405"/>
              <a:gd name="connsiteX4" fmla="*/ 1 w 2893052"/>
              <a:gd name="connsiteY4" fmla="*/ 1596769 h 3224405"/>
              <a:gd name="connsiteX5" fmla="*/ 2023 w 2893052"/>
              <a:gd name="connsiteY5" fmla="*/ 1596769 h 3224405"/>
              <a:gd name="connsiteX6" fmla="*/ 2023 w 2893052"/>
              <a:gd name="connsiteY6" fmla="*/ 1594742 h 3224405"/>
              <a:gd name="connsiteX7" fmla="*/ 1298024 w 2893052"/>
              <a:gd name="connsiteY7" fmla="*/ 1594742 h 3224405"/>
              <a:gd name="connsiteX8" fmla="*/ 1298024 w 2893052"/>
              <a:gd name="connsiteY8" fmla="*/ 1637942 h 3224405"/>
              <a:gd name="connsiteX9" fmla="*/ 43201 w 2893052"/>
              <a:gd name="connsiteY9" fmla="*/ 1637942 h 3224405"/>
              <a:gd name="connsiteX10" fmla="*/ 43201 w 2893052"/>
              <a:gd name="connsiteY10" fmla="*/ 3181205 h 3224405"/>
              <a:gd name="connsiteX11" fmla="*/ 1596190 w 2893052"/>
              <a:gd name="connsiteY11" fmla="*/ 3181205 h 3224405"/>
              <a:gd name="connsiteX12" fmla="*/ 1596190 w 2893052"/>
              <a:gd name="connsiteY12" fmla="*/ 0 h 3224405"/>
              <a:gd name="connsiteX13" fmla="*/ 2893052 w 2893052"/>
              <a:gd name="connsiteY13" fmla="*/ 0 h 3224405"/>
              <a:gd name="connsiteX14" fmla="*/ 2893052 w 2893052"/>
              <a:gd name="connsiteY14" fmla="*/ 42915 h 3224405"/>
              <a:gd name="connsiteX15" fmla="*/ 1639390 w 2893052"/>
              <a:gd name="connsiteY15" fmla="*/ 42915 h 3224405"/>
              <a:gd name="connsiteX16" fmla="*/ 1639390 w 2893052"/>
              <a:gd name="connsiteY16" fmla="*/ 3222045 h 3224405"/>
              <a:gd name="connsiteX17" fmla="*/ 1638376 w 2893052"/>
              <a:gd name="connsiteY17" fmla="*/ 3222045 h 32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3052" h="3224405">
                <a:moveTo>
                  <a:pt x="1638376" y="3224405"/>
                </a:moveTo>
                <a:lnTo>
                  <a:pt x="375" y="3224405"/>
                </a:lnTo>
                <a:lnTo>
                  <a:pt x="375" y="3223970"/>
                </a:lnTo>
                <a:lnTo>
                  <a:pt x="0" y="3223970"/>
                </a:lnTo>
                <a:lnTo>
                  <a:pt x="1" y="1596769"/>
                </a:lnTo>
                <a:lnTo>
                  <a:pt x="2023" y="1596769"/>
                </a:lnTo>
                <a:lnTo>
                  <a:pt x="2023" y="1594742"/>
                </a:lnTo>
                <a:lnTo>
                  <a:pt x="1298024" y="1594742"/>
                </a:lnTo>
                <a:lnTo>
                  <a:pt x="1298024" y="1637942"/>
                </a:lnTo>
                <a:lnTo>
                  <a:pt x="43201" y="1637942"/>
                </a:lnTo>
                <a:lnTo>
                  <a:pt x="43201" y="3181205"/>
                </a:lnTo>
                <a:lnTo>
                  <a:pt x="1596190" y="3181205"/>
                </a:lnTo>
                <a:lnTo>
                  <a:pt x="1596190" y="0"/>
                </a:lnTo>
                <a:lnTo>
                  <a:pt x="2893052" y="0"/>
                </a:lnTo>
                <a:lnTo>
                  <a:pt x="2893052" y="42915"/>
                </a:lnTo>
                <a:lnTo>
                  <a:pt x="1639390" y="42915"/>
                </a:lnTo>
                <a:lnTo>
                  <a:pt x="1639390" y="3222045"/>
                </a:lnTo>
                <a:lnTo>
                  <a:pt x="1638376" y="3222045"/>
                </a:lnTo>
                <a:close/>
              </a:path>
            </a:pathLst>
          </a:custGeom>
          <a:gradFill flip="none" rotWithShape="1">
            <a:gsLst>
              <a:gs pos="0">
                <a:srgbClr val="F2DEB5"/>
              </a:gs>
              <a:gs pos="45000">
                <a:srgbClr val="CFB588"/>
              </a:gs>
              <a:gs pos="74000">
                <a:srgbClr val="95734B"/>
              </a:gs>
              <a:gs pos="100000">
                <a:srgbClr val="7A593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1059523" y="3378293"/>
            <a:ext cx="1080000" cy="1080000"/>
          </a:xfrm>
          <a:prstGeom prst="rect">
            <a:avLst/>
          </a:prstGeom>
          <a:gradFill flip="none" rotWithShape="1">
            <a:gsLst>
              <a:gs pos="0">
                <a:srgbClr val="F2DEB5"/>
              </a:gs>
              <a:gs pos="45000">
                <a:srgbClr val="CFB588"/>
              </a:gs>
              <a:gs pos="74000">
                <a:srgbClr val="95734B"/>
              </a:gs>
              <a:gs pos="100000">
                <a:srgbClr val="7A593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rot="2700000">
            <a:off x="3309188" y="3378292"/>
            <a:ext cx="1080000" cy="1080000"/>
          </a:xfrm>
          <a:prstGeom prst="rect">
            <a:avLst/>
          </a:prstGeom>
          <a:gradFill flip="none" rotWithShape="1">
            <a:gsLst>
              <a:gs pos="0">
                <a:srgbClr val="F2DEB5"/>
              </a:gs>
              <a:gs pos="45000">
                <a:srgbClr val="CFB588"/>
              </a:gs>
              <a:gs pos="74000">
                <a:srgbClr val="95734B"/>
              </a:gs>
              <a:gs pos="100000">
                <a:srgbClr val="7A593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rot="2700000">
            <a:off x="5557095" y="3378292"/>
            <a:ext cx="1080000" cy="1080000"/>
          </a:xfrm>
          <a:prstGeom prst="rect">
            <a:avLst/>
          </a:prstGeom>
          <a:gradFill flip="none" rotWithShape="1">
            <a:gsLst>
              <a:gs pos="0">
                <a:srgbClr val="F2DEB5"/>
              </a:gs>
              <a:gs pos="45000">
                <a:srgbClr val="CFB588"/>
              </a:gs>
              <a:gs pos="74000">
                <a:srgbClr val="95734B"/>
              </a:gs>
              <a:gs pos="100000">
                <a:srgbClr val="7A593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rot="2700000">
            <a:off x="7814830" y="3378292"/>
            <a:ext cx="1080000" cy="1080000"/>
          </a:xfrm>
          <a:prstGeom prst="rect">
            <a:avLst/>
          </a:prstGeom>
          <a:gradFill flip="none" rotWithShape="1">
            <a:gsLst>
              <a:gs pos="0">
                <a:srgbClr val="F2DEB5"/>
              </a:gs>
              <a:gs pos="45000">
                <a:srgbClr val="CFB588"/>
              </a:gs>
              <a:gs pos="74000">
                <a:srgbClr val="95734B"/>
              </a:gs>
              <a:gs pos="100000">
                <a:srgbClr val="7A593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rot="2700000">
            <a:off x="10052403" y="3378293"/>
            <a:ext cx="1080000" cy="1080000"/>
          </a:xfrm>
          <a:prstGeom prst="rect">
            <a:avLst/>
          </a:prstGeom>
          <a:gradFill flip="none" rotWithShape="1">
            <a:gsLst>
              <a:gs pos="0">
                <a:srgbClr val="F2DEB5"/>
              </a:gs>
              <a:gs pos="45000">
                <a:srgbClr val="CFB588"/>
              </a:gs>
              <a:gs pos="74000">
                <a:srgbClr val="95734B"/>
              </a:gs>
              <a:gs pos="100000">
                <a:srgbClr val="7A593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361730" y="1430067"/>
            <a:ext cx="2970807" cy="1262462"/>
            <a:chOff x="2361730" y="1430067"/>
            <a:chExt cx="2970807" cy="1262462"/>
          </a:xfrm>
        </p:grpSpPr>
        <p:grpSp>
          <p:nvGrpSpPr>
            <p:cNvPr id="10" name="组合 9"/>
            <p:cNvGrpSpPr/>
            <p:nvPr/>
          </p:nvGrpSpPr>
          <p:grpSpPr>
            <a:xfrm>
              <a:off x="3051064" y="1430067"/>
              <a:ext cx="1586844" cy="425310"/>
              <a:chOff x="3027773" y="5190239"/>
              <a:chExt cx="1586844" cy="425310"/>
            </a:xfrm>
          </p:grpSpPr>
          <p:sp>
            <p:nvSpPr>
              <p:cNvPr id="96" name="文本框 95">
                <a:extLst>
                  <a:ext uri="{FF2B5EF4-FFF2-40B4-BE49-F238E27FC236}">
                    <a16:creationId xmlns:a16="http://schemas.microsoft.com/office/drawing/2014/main" xmlns="" id="{5A0820EC-029D-4AF7-A332-1BB45359FCC8}"/>
                  </a:ext>
                </a:extLst>
              </p:cNvPr>
              <p:cNvSpPr txBox="1"/>
              <p:nvPr/>
            </p:nvSpPr>
            <p:spPr>
              <a:xfrm>
                <a:off x="3027773" y="5190239"/>
                <a:ext cx="1586844" cy="400110"/>
              </a:xfrm>
              <a:prstGeom prst="rect">
                <a:avLst/>
              </a:prstGeom>
              <a:noFill/>
            </p:spPr>
            <p:txBody>
              <a:bodyPr wrap="square" rtlCol="0">
                <a:spAutoFit/>
              </a:bodyPr>
              <a:lstStyle/>
              <a:p>
                <a:pPr algn="ctr"/>
                <a:r>
                  <a:rPr lang="en-US" altLang="zh-CN"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STEP2</a:t>
                </a:r>
                <a:endPar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endParaRPr>
              </a:p>
            </p:txBody>
          </p:sp>
          <p:sp>
            <p:nvSpPr>
              <p:cNvPr id="97" name="矩形 96">
                <a:extLst>
                  <a:ext uri="{FF2B5EF4-FFF2-40B4-BE49-F238E27FC236}">
                    <a16:creationId xmlns:a16="http://schemas.microsoft.com/office/drawing/2014/main" xmlns="" id="{19464878-A67E-48F1-916D-8C7FDEA85307}"/>
                  </a:ext>
                </a:extLst>
              </p:cNvPr>
              <p:cNvSpPr/>
              <p:nvPr/>
            </p:nvSpPr>
            <p:spPr>
              <a:xfrm>
                <a:off x="3695195" y="5590349"/>
                <a:ext cx="252000" cy="252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文本框 108">
              <a:extLst>
                <a:ext uri="{FF2B5EF4-FFF2-40B4-BE49-F238E27FC236}">
                  <a16:creationId xmlns:a16="http://schemas.microsoft.com/office/drawing/2014/main" xmlns="" id="{09A67EA5-C3ED-4AB0-B7A4-289B3C161E46}"/>
                </a:ext>
              </a:extLst>
            </p:cNvPr>
            <p:cNvSpPr txBox="1"/>
            <p:nvPr/>
          </p:nvSpPr>
          <p:spPr>
            <a:xfrm>
              <a:off x="2361730" y="1803375"/>
              <a:ext cx="2970807" cy="889154"/>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6" name="组合 5"/>
          <p:cNvGrpSpPr/>
          <p:nvPr/>
        </p:nvGrpSpPr>
        <p:grpSpPr>
          <a:xfrm>
            <a:off x="6859152" y="1430067"/>
            <a:ext cx="2970807" cy="1262462"/>
            <a:chOff x="6859152" y="1430067"/>
            <a:chExt cx="2970807" cy="1262462"/>
          </a:xfrm>
        </p:grpSpPr>
        <p:grpSp>
          <p:nvGrpSpPr>
            <p:cNvPr id="101" name="组合 100"/>
            <p:cNvGrpSpPr/>
            <p:nvPr/>
          </p:nvGrpSpPr>
          <p:grpSpPr>
            <a:xfrm>
              <a:off x="7561408" y="1430067"/>
              <a:ext cx="1586844" cy="425310"/>
              <a:chOff x="3027773" y="5190239"/>
              <a:chExt cx="1586844" cy="425310"/>
            </a:xfrm>
          </p:grpSpPr>
          <p:sp>
            <p:nvSpPr>
              <p:cNvPr id="102" name="文本框 101">
                <a:extLst>
                  <a:ext uri="{FF2B5EF4-FFF2-40B4-BE49-F238E27FC236}">
                    <a16:creationId xmlns:a16="http://schemas.microsoft.com/office/drawing/2014/main" xmlns="" id="{5A0820EC-029D-4AF7-A332-1BB45359FCC8}"/>
                  </a:ext>
                </a:extLst>
              </p:cNvPr>
              <p:cNvSpPr txBox="1"/>
              <p:nvPr/>
            </p:nvSpPr>
            <p:spPr>
              <a:xfrm>
                <a:off x="3027773" y="5190239"/>
                <a:ext cx="1586844" cy="400110"/>
              </a:xfrm>
              <a:prstGeom prst="rect">
                <a:avLst/>
              </a:prstGeom>
              <a:noFill/>
            </p:spPr>
            <p:txBody>
              <a:bodyPr wrap="square" rtlCol="0">
                <a:spAutoFit/>
              </a:bodyPr>
              <a:lstStyle/>
              <a:p>
                <a:pPr algn="ctr"/>
                <a:r>
                  <a:rPr lang="en-US" altLang="zh-CN"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STEP4</a:t>
                </a:r>
                <a:endPar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endParaRPr>
              </a:p>
            </p:txBody>
          </p:sp>
          <p:sp>
            <p:nvSpPr>
              <p:cNvPr id="103" name="矩形 102">
                <a:extLst>
                  <a:ext uri="{FF2B5EF4-FFF2-40B4-BE49-F238E27FC236}">
                    <a16:creationId xmlns:a16="http://schemas.microsoft.com/office/drawing/2014/main" xmlns="" id="{19464878-A67E-48F1-916D-8C7FDEA85307}"/>
                  </a:ext>
                </a:extLst>
              </p:cNvPr>
              <p:cNvSpPr/>
              <p:nvPr/>
            </p:nvSpPr>
            <p:spPr>
              <a:xfrm>
                <a:off x="3695195" y="5590349"/>
                <a:ext cx="252000" cy="252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文本框 109">
              <a:extLst>
                <a:ext uri="{FF2B5EF4-FFF2-40B4-BE49-F238E27FC236}">
                  <a16:creationId xmlns:a16="http://schemas.microsoft.com/office/drawing/2014/main" xmlns="" id="{09A67EA5-C3ED-4AB0-B7A4-289B3C161E46}"/>
                </a:ext>
              </a:extLst>
            </p:cNvPr>
            <p:cNvSpPr txBox="1"/>
            <p:nvPr/>
          </p:nvSpPr>
          <p:spPr>
            <a:xfrm>
              <a:off x="6859152" y="1803375"/>
              <a:ext cx="2970807" cy="889154"/>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8" name="组合 7"/>
          <p:cNvGrpSpPr/>
          <p:nvPr/>
        </p:nvGrpSpPr>
        <p:grpSpPr>
          <a:xfrm>
            <a:off x="9106999" y="5190239"/>
            <a:ext cx="2970807" cy="1280738"/>
            <a:chOff x="9106999" y="5190239"/>
            <a:chExt cx="2970807" cy="1280738"/>
          </a:xfrm>
        </p:grpSpPr>
        <p:grpSp>
          <p:nvGrpSpPr>
            <p:cNvPr id="106" name="组合 105"/>
            <p:cNvGrpSpPr/>
            <p:nvPr/>
          </p:nvGrpSpPr>
          <p:grpSpPr>
            <a:xfrm>
              <a:off x="9798981" y="5190239"/>
              <a:ext cx="1586844" cy="425310"/>
              <a:chOff x="3027773" y="5190239"/>
              <a:chExt cx="1586844" cy="425310"/>
            </a:xfrm>
          </p:grpSpPr>
          <p:sp>
            <p:nvSpPr>
              <p:cNvPr id="107" name="文本框 106">
                <a:extLst>
                  <a:ext uri="{FF2B5EF4-FFF2-40B4-BE49-F238E27FC236}">
                    <a16:creationId xmlns:a16="http://schemas.microsoft.com/office/drawing/2014/main" xmlns="" id="{5A0820EC-029D-4AF7-A332-1BB45359FCC8}"/>
                  </a:ext>
                </a:extLst>
              </p:cNvPr>
              <p:cNvSpPr txBox="1"/>
              <p:nvPr/>
            </p:nvSpPr>
            <p:spPr>
              <a:xfrm>
                <a:off x="3027773" y="5190239"/>
                <a:ext cx="1586844" cy="400110"/>
              </a:xfrm>
              <a:prstGeom prst="rect">
                <a:avLst/>
              </a:prstGeom>
              <a:noFill/>
            </p:spPr>
            <p:txBody>
              <a:bodyPr wrap="square" rtlCol="0">
                <a:spAutoFit/>
              </a:bodyPr>
              <a:lstStyle/>
              <a:p>
                <a:pPr algn="ctr"/>
                <a:r>
                  <a:rPr lang="en-US" altLang="zh-CN"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STEP5</a:t>
                </a:r>
                <a:endPar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endParaRPr>
              </a:p>
            </p:txBody>
          </p:sp>
          <p:sp>
            <p:nvSpPr>
              <p:cNvPr id="108" name="矩形 107">
                <a:extLst>
                  <a:ext uri="{FF2B5EF4-FFF2-40B4-BE49-F238E27FC236}">
                    <a16:creationId xmlns:a16="http://schemas.microsoft.com/office/drawing/2014/main" xmlns="" id="{19464878-A67E-48F1-916D-8C7FDEA85307}"/>
                  </a:ext>
                </a:extLst>
              </p:cNvPr>
              <p:cNvSpPr/>
              <p:nvPr/>
            </p:nvSpPr>
            <p:spPr>
              <a:xfrm>
                <a:off x="3695195" y="5590349"/>
                <a:ext cx="252000" cy="252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文本框 110">
              <a:extLst>
                <a:ext uri="{FF2B5EF4-FFF2-40B4-BE49-F238E27FC236}">
                  <a16:creationId xmlns:a16="http://schemas.microsoft.com/office/drawing/2014/main" xmlns="" id="{09A67EA5-C3ED-4AB0-B7A4-289B3C161E46}"/>
                </a:ext>
              </a:extLst>
            </p:cNvPr>
            <p:cNvSpPr txBox="1"/>
            <p:nvPr/>
          </p:nvSpPr>
          <p:spPr>
            <a:xfrm>
              <a:off x="9106999" y="5581823"/>
              <a:ext cx="2970807" cy="889154"/>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5" name="组合 4"/>
          <p:cNvGrpSpPr/>
          <p:nvPr/>
        </p:nvGrpSpPr>
        <p:grpSpPr>
          <a:xfrm>
            <a:off x="4616338" y="5190239"/>
            <a:ext cx="2970807" cy="1280738"/>
            <a:chOff x="4616338" y="5190239"/>
            <a:chExt cx="2970807" cy="1280738"/>
          </a:xfrm>
        </p:grpSpPr>
        <p:grpSp>
          <p:nvGrpSpPr>
            <p:cNvPr id="98" name="组合 97"/>
            <p:cNvGrpSpPr/>
            <p:nvPr/>
          </p:nvGrpSpPr>
          <p:grpSpPr>
            <a:xfrm>
              <a:off x="5302578" y="5190239"/>
              <a:ext cx="1586844" cy="425310"/>
              <a:chOff x="3027773" y="5190239"/>
              <a:chExt cx="1586844" cy="425310"/>
            </a:xfrm>
          </p:grpSpPr>
          <p:sp>
            <p:nvSpPr>
              <p:cNvPr id="99" name="文本框 98">
                <a:extLst>
                  <a:ext uri="{FF2B5EF4-FFF2-40B4-BE49-F238E27FC236}">
                    <a16:creationId xmlns:a16="http://schemas.microsoft.com/office/drawing/2014/main" xmlns="" id="{5A0820EC-029D-4AF7-A332-1BB45359FCC8}"/>
                  </a:ext>
                </a:extLst>
              </p:cNvPr>
              <p:cNvSpPr txBox="1"/>
              <p:nvPr/>
            </p:nvSpPr>
            <p:spPr>
              <a:xfrm>
                <a:off x="3027773" y="5190239"/>
                <a:ext cx="1586844" cy="400110"/>
              </a:xfrm>
              <a:prstGeom prst="rect">
                <a:avLst/>
              </a:prstGeom>
              <a:noFill/>
            </p:spPr>
            <p:txBody>
              <a:bodyPr wrap="square" rtlCol="0">
                <a:spAutoFit/>
              </a:bodyPr>
              <a:lstStyle/>
              <a:p>
                <a:pPr algn="ctr"/>
                <a:r>
                  <a:rPr lang="en-US" altLang="zh-CN"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STEP3</a:t>
                </a:r>
                <a:endPar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endParaRPr>
              </a:p>
            </p:txBody>
          </p:sp>
          <p:sp>
            <p:nvSpPr>
              <p:cNvPr id="100" name="矩形 99">
                <a:extLst>
                  <a:ext uri="{FF2B5EF4-FFF2-40B4-BE49-F238E27FC236}">
                    <a16:creationId xmlns:a16="http://schemas.microsoft.com/office/drawing/2014/main" xmlns="" id="{19464878-A67E-48F1-916D-8C7FDEA85307}"/>
                  </a:ext>
                </a:extLst>
              </p:cNvPr>
              <p:cNvSpPr/>
              <p:nvPr/>
            </p:nvSpPr>
            <p:spPr>
              <a:xfrm>
                <a:off x="3695195" y="5590349"/>
                <a:ext cx="252000" cy="252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111">
              <a:extLst>
                <a:ext uri="{FF2B5EF4-FFF2-40B4-BE49-F238E27FC236}">
                  <a16:creationId xmlns:a16="http://schemas.microsoft.com/office/drawing/2014/main" xmlns="" id="{09A67EA5-C3ED-4AB0-B7A4-289B3C161E46}"/>
                </a:ext>
              </a:extLst>
            </p:cNvPr>
            <p:cNvSpPr txBox="1"/>
            <p:nvPr/>
          </p:nvSpPr>
          <p:spPr>
            <a:xfrm>
              <a:off x="4616338" y="5581823"/>
              <a:ext cx="2970807" cy="889154"/>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3" name="组合 2"/>
          <p:cNvGrpSpPr/>
          <p:nvPr/>
        </p:nvGrpSpPr>
        <p:grpSpPr>
          <a:xfrm>
            <a:off x="111079" y="5190239"/>
            <a:ext cx="2970807" cy="1280738"/>
            <a:chOff x="111079" y="5190239"/>
            <a:chExt cx="2970807" cy="1280738"/>
          </a:xfrm>
        </p:grpSpPr>
        <p:grpSp>
          <p:nvGrpSpPr>
            <p:cNvPr id="11" name="组合 10"/>
            <p:cNvGrpSpPr/>
            <p:nvPr/>
          </p:nvGrpSpPr>
          <p:grpSpPr>
            <a:xfrm>
              <a:off x="805188" y="5190239"/>
              <a:ext cx="1586844" cy="425310"/>
              <a:chOff x="805188" y="5190239"/>
              <a:chExt cx="1586844" cy="425310"/>
            </a:xfrm>
          </p:grpSpPr>
          <p:sp>
            <p:nvSpPr>
              <p:cNvPr id="89" name="文本框 88">
                <a:extLst>
                  <a:ext uri="{FF2B5EF4-FFF2-40B4-BE49-F238E27FC236}">
                    <a16:creationId xmlns:a16="http://schemas.microsoft.com/office/drawing/2014/main" xmlns="" id="{5A0820EC-029D-4AF7-A332-1BB45359FCC8}"/>
                  </a:ext>
                </a:extLst>
              </p:cNvPr>
              <p:cNvSpPr txBox="1"/>
              <p:nvPr/>
            </p:nvSpPr>
            <p:spPr>
              <a:xfrm>
                <a:off x="805188" y="5190239"/>
                <a:ext cx="1586844" cy="400110"/>
              </a:xfrm>
              <a:prstGeom prst="rect">
                <a:avLst/>
              </a:prstGeom>
              <a:noFill/>
            </p:spPr>
            <p:txBody>
              <a:bodyPr wrap="square" rtlCol="0">
                <a:spAutoFit/>
              </a:bodyPr>
              <a:lstStyle/>
              <a:p>
                <a:pPr algn="ctr"/>
                <a:r>
                  <a:rPr lang="en-US" altLang="zh-CN"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STEP1</a:t>
                </a:r>
                <a:endPar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endParaRPr>
              </a:p>
            </p:txBody>
          </p:sp>
          <p:sp>
            <p:nvSpPr>
              <p:cNvPr id="95" name="矩形 94">
                <a:extLst>
                  <a:ext uri="{FF2B5EF4-FFF2-40B4-BE49-F238E27FC236}">
                    <a16:creationId xmlns:a16="http://schemas.microsoft.com/office/drawing/2014/main" xmlns="" id="{19464878-A67E-48F1-916D-8C7FDEA85307}"/>
                  </a:ext>
                </a:extLst>
              </p:cNvPr>
              <p:cNvSpPr/>
              <p:nvPr/>
            </p:nvSpPr>
            <p:spPr>
              <a:xfrm>
                <a:off x="1472610" y="5590349"/>
                <a:ext cx="252000" cy="252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文本框 112">
              <a:extLst>
                <a:ext uri="{FF2B5EF4-FFF2-40B4-BE49-F238E27FC236}">
                  <a16:creationId xmlns:a16="http://schemas.microsoft.com/office/drawing/2014/main" xmlns="" id="{09A67EA5-C3ED-4AB0-B7A4-289B3C161E46}"/>
                </a:ext>
              </a:extLst>
            </p:cNvPr>
            <p:cNvSpPr txBox="1"/>
            <p:nvPr/>
          </p:nvSpPr>
          <p:spPr>
            <a:xfrm>
              <a:off x="111079" y="5581823"/>
              <a:ext cx="2970807" cy="889154"/>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sp>
        <p:nvSpPr>
          <p:cNvPr id="114" name="文本框 113">
            <a:extLst>
              <a:ext uri="{FF2B5EF4-FFF2-40B4-BE49-F238E27FC236}">
                <a16:creationId xmlns:a16="http://schemas.microsoft.com/office/drawing/2014/main" xmlns="" id="{5A0820EC-029D-4AF7-A332-1BB45359FCC8}"/>
              </a:ext>
            </a:extLst>
          </p:cNvPr>
          <p:cNvSpPr txBox="1"/>
          <p:nvPr/>
        </p:nvSpPr>
        <p:spPr>
          <a:xfrm>
            <a:off x="1229484" y="3687458"/>
            <a:ext cx="732916" cy="461665"/>
          </a:xfrm>
          <a:prstGeom prst="rect">
            <a:avLst/>
          </a:prstGeom>
          <a:noFill/>
        </p:spPr>
        <p:txBody>
          <a:bodyPr wrap="square" rtlCol="0">
            <a:spAutoFit/>
          </a:bodyPr>
          <a:lstStyle/>
          <a:p>
            <a:pPr algn="ctr"/>
            <a:r>
              <a:rPr lang="en-US" altLang="zh-CN" sz="2400" dirty="0">
                <a:solidFill>
                  <a:srgbClr val="1C1C1C"/>
                </a:solidFill>
                <a:latin typeface="Arial" panose="020B0604020202020204" pitchFamily="34" charset="0"/>
                <a:ea typeface="印品黑体" panose="00000500000000000000" pitchFamily="2" charset="-122"/>
                <a:cs typeface="Arial" panose="020B0604020202020204" pitchFamily="34" charset="0"/>
              </a:rPr>
              <a:t>01</a:t>
            </a:r>
            <a:endParaRPr lang="zh-CN" altLang="en-US" sz="2400" dirty="0">
              <a:solidFill>
                <a:srgbClr val="1C1C1C"/>
              </a:solidFill>
              <a:latin typeface="Arial" panose="020B0604020202020204" pitchFamily="34" charset="0"/>
              <a:ea typeface="印品黑体" panose="00000500000000000000" pitchFamily="2" charset="-122"/>
              <a:cs typeface="Arial" panose="020B0604020202020204" pitchFamily="34" charset="0"/>
            </a:endParaRPr>
          </a:p>
        </p:txBody>
      </p:sp>
      <p:sp>
        <p:nvSpPr>
          <p:cNvPr id="115" name="文本框 114">
            <a:extLst>
              <a:ext uri="{FF2B5EF4-FFF2-40B4-BE49-F238E27FC236}">
                <a16:creationId xmlns:a16="http://schemas.microsoft.com/office/drawing/2014/main" xmlns="" id="{5A0820EC-029D-4AF7-A332-1BB45359FCC8}"/>
              </a:ext>
            </a:extLst>
          </p:cNvPr>
          <p:cNvSpPr txBox="1"/>
          <p:nvPr/>
        </p:nvSpPr>
        <p:spPr>
          <a:xfrm>
            <a:off x="3482665" y="3687458"/>
            <a:ext cx="732916" cy="461665"/>
          </a:xfrm>
          <a:prstGeom prst="rect">
            <a:avLst/>
          </a:prstGeom>
          <a:noFill/>
        </p:spPr>
        <p:txBody>
          <a:bodyPr wrap="square" rtlCol="0">
            <a:spAutoFit/>
          </a:bodyPr>
          <a:lstStyle/>
          <a:p>
            <a:pPr algn="ctr"/>
            <a:r>
              <a:rPr lang="en-US" altLang="zh-CN" sz="2400" dirty="0">
                <a:solidFill>
                  <a:srgbClr val="1C1C1C"/>
                </a:solidFill>
                <a:latin typeface="Arial" panose="020B0604020202020204" pitchFamily="34" charset="0"/>
                <a:ea typeface="印品黑体" panose="00000500000000000000" pitchFamily="2" charset="-122"/>
                <a:cs typeface="Arial" panose="020B0604020202020204" pitchFamily="34" charset="0"/>
              </a:rPr>
              <a:t>02</a:t>
            </a:r>
            <a:endParaRPr lang="zh-CN" altLang="en-US" sz="2400" dirty="0">
              <a:solidFill>
                <a:srgbClr val="1C1C1C"/>
              </a:solidFill>
              <a:latin typeface="Arial" panose="020B0604020202020204" pitchFamily="34" charset="0"/>
              <a:ea typeface="印品黑体" panose="00000500000000000000" pitchFamily="2" charset="-122"/>
              <a:cs typeface="Arial" panose="020B0604020202020204" pitchFamily="34" charset="0"/>
            </a:endParaRPr>
          </a:p>
        </p:txBody>
      </p:sp>
      <p:sp>
        <p:nvSpPr>
          <p:cNvPr id="116" name="文本框 115">
            <a:extLst>
              <a:ext uri="{FF2B5EF4-FFF2-40B4-BE49-F238E27FC236}">
                <a16:creationId xmlns:a16="http://schemas.microsoft.com/office/drawing/2014/main" xmlns="" id="{5A0820EC-029D-4AF7-A332-1BB45359FCC8}"/>
              </a:ext>
            </a:extLst>
          </p:cNvPr>
          <p:cNvSpPr txBox="1"/>
          <p:nvPr/>
        </p:nvSpPr>
        <p:spPr>
          <a:xfrm>
            <a:off x="5729542" y="3687458"/>
            <a:ext cx="732916" cy="461665"/>
          </a:xfrm>
          <a:prstGeom prst="rect">
            <a:avLst/>
          </a:prstGeom>
          <a:noFill/>
        </p:spPr>
        <p:txBody>
          <a:bodyPr wrap="square" rtlCol="0">
            <a:spAutoFit/>
          </a:bodyPr>
          <a:lstStyle/>
          <a:p>
            <a:pPr algn="ctr"/>
            <a:r>
              <a:rPr lang="en-US" altLang="zh-CN" sz="2400" dirty="0">
                <a:solidFill>
                  <a:srgbClr val="1C1C1C"/>
                </a:solidFill>
                <a:latin typeface="Arial" panose="020B0604020202020204" pitchFamily="34" charset="0"/>
                <a:ea typeface="印品黑体" panose="00000500000000000000" pitchFamily="2" charset="-122"/>
                <a:cs typeface="Arial" panose="020B0604020202020204" pitchFamily="34" charset="0"/>
              </a:rPr>
              <a:t>03</a:t>
            </a:r>
            <a:endParaRPr lang="zh-CN" altLang="en-US" sz="2400" dirty="0">
              <a:solidFill>
                <a:srgbClr val="1C1C1C"/>
              </a:solidFill>
              <a:latin typeface="Arial" panose="020B0604020202020204" pitchFamily="34" charset="0"/>
              <a:ea typeface="印品黑体" panose="00000500000000000000" pitchFamily="2" charset="-122"/>
              <a:cs typeface="Arial" panose="020B0604020202020204" pitchFamily="34" charset="0"/>
            </a:endParaRPr>
          </a:p>
        </p:txBody>
      </p:sp>
      <p:sp>
        <p:nvSpPr>
          <p:cNvPr id="117" name="文本框 116">
            <a:extLst>
              <a:ext uri="{FF2B5EF4-FFF2-40B4-BE49-F238E27FC236}">
                <a16:creationId xmlns:a16="http://schemas.microsoft.com/office/drawing/2014/main" xmlns="" id="{5A0820EC-029D-4AF7-A332-1BB45359FCC8}"/>
              </a:ext>
            </a:extLst>
          </p:cNvPr>
          <p:cNvSpPr txBox="1"/>
          <p:nvPr/>
        </p:nvSpPr>
        <p:spPr>
          <a:xfrm>
            <a:off x="7972699" y="3687458"/>
            <a:ext cx="732916" cy="461665"/>
          </a:xfrm>
          <a:prstGeom prst="rect">
            <a:avLst/>
          </a:prstGeom>
          <a:noFill/>
        </p:spPr>
        <p:txBody>
          <a:bodyPr wrap="square" rtlCol="0">
            <a:spAutoFit/>
          </a:bodyPr>
          <a:lstStyle/>
          <a:p>
            <a:pPr algn="ctr"/>
            <a:r>
              <a:rPr lang="en-US" altLang="zh-CN" sz="2400" dirty="0">
                <a:solidFill>
                  <a:srgbClr val="1C1C1C"/>
                </a:solidFill>
                <a:latin typeface="Arial" panose="020B0604020202020204" pitchFamily="34" charset="0"/>
                <a:ea typeface="印品黑体" panose="00000500000000000000" pitchFamily="2" charset="-122"/>
                <a:cs typeface="Arial" panose="020B0604020202020204" pitchFamily="34" charset="0"/>
              </a:rPr>
              <a:t>04</a:t>
            </a:r>
            <a:endParaRPr lang="zh-CN" altLang="en-US" sz="2400" dirty="0">
              <a:solidFill>
                <a:srgbClr val="1C1C1C"/>
              </a:solidFill>
              <a:latin typeface="Arial" panose="020B0604020202020204" pitchFamily="34" charset="0"/>
              <a:ea typeface="印品黑体" panose="00000500000000000000" pitchFamily="2" charset="-122"/>
              <a:cs typeface="Arial" panose="020B0604020202020204" pitchFamily="34" charset="0"/>
            </a:endParaRPr>
          </a:p>
        </p:txBody>
      </p:sp>
      <p:sp>
        <p:nvSpPr>
          <p:cNvPr id="118" name="文本框 117">
            <a:extLst>
              <a:ext uri="{FF2B5EF4-FFF2-40B4-BE49-F238E27FC236}">
                <a16:creationId xmlns:a16="http://schemas.microsoft.com/office/drawing/2014/main" xmlns="" id="{5A0820EC-029D-4AF7-A332-1BB45359FCC8}"/>
              </a:ext>
            </a:extLst>
          </p:cNvPr>
          <p:cNvSpPr txBox="1"/>
          <p:nvPr/>
        </p:nvSpPr>
        <p:spPr>
          <a:xfrm>
            <a:off x="10225944" y="3687458"/>
            <a:ext cx="732916" cy="461665"/>
          </a:xfrm>
          <a:prstGeom prst="rect">
            <a:avLst/>
          </a:prstGeom>
          <a:noFill/>
        </p:spPr>
        <p:txBody>
          <a:bodyPr wrap="square" rtlCol="0">
            <a:spAutoFit/>
          </a:bodyPr>
          <a:lstStyle/>
          <a:p>
            <a:pPr algn="ctr"/>
            <a:r>
              <a:rPr lang="en-US" altLang="zh-CN" sz="2400" dirty="0">
                <a:solidFill>
                  <a:srgbClr val="1C1C1C"/>
                </a:solidFill>
                <a:latin typeface="Arial" panose="020B0604020202020204" pitchFamily="34" charset="0"/>
                <a:ea typeface="印品黑体" panose="00000500000000000000" pitchFamily="2" charset="-122"/>
                <a:cs typeface="Arial" panose="020B0604020202020204" pitchFamily="34" charset="0"/>
              </a:rPr>
              <a:t>05</a:t>
            </a:r>
            <a:endParaRPr lang="zh-CN" altLang="en-US" sz="2400" dirty="0">
              <a:solidFill>
                <a:srgbClr val="1C1C1C"/>
              </a:solidFill>
              <a:latin typeface="Arial" panose="020B0604020202020204" pitchFamily="34" charset="0"/>
              <a:ea typeface="印品黑体" panose="00000500000000000000" pitchFamily="2" charset="-122"/>
              <a:cs typeface="Arial" panose="020B0604020202020204" pitchFamily="34" charset="0"/>
            </a:endParaRPr>
          </a:p>
        </p:txBody>
      </p:sp>
    </p:spTree>
    <p:extLst>
      <p:ext uri="{BB962C8B-B14F-4D97-AF65-F5344CB8AC3E}">
        <p14:creationId xmlns:p14="http://schemas.microsoft.com/office/powerpoint/2010/main" val="1489039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anim calcmode="lin" valueType="num">
                                      <p:cBhvr>
                                        <p:cTn id="8" dur="500" fill="hold"/>
                                        <p:tgtEl>
                                          <p:spTgt spid="80"/>
                                        </p:tgtEl>
                                        <p:attrNameLst>
                                          <p:attrName>ppt_x</p:attrName>
                                        </p:attrNameLst>
                                      </p:cBhvr>
                                      <p:tavLst>
                                        <p:tav tm="0">
                                          <p:val>
                                            <p:strVal val="#ppt_x"/>
                                          </p:val>
                                        </p:tav>
                                        <p:tav tm="100000">
                                          <p:val>
                                            <p:strVal val="#ppt_x"/>
                                          </p:val>
                                        </p:tav>
                                      </p:tavLst>
                                    </p:anim>
                                    <p:anim calcmode="lin" valueType="num">
                                      <p:cBhvr>
                                        <p:cTn id="9" dur="500" fill="hold"/>
                                        <p:tgtEl>
                                          <p:spTgt spid="8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500"/>
                                        <p:tgtEl>
                                          <p:spTgt spid="81"/>
                                        </p:tgtEl>
                                      </p:cBhvr>
                                    </p:animEffect>
                                    <p:anim calcmode="lin" valueType="num">
                                      <p:cBhvr>
                                        <p:cTn id="13" dur="500" fill="hold"/>
                                        <p:tgtEl>
                                          <p:spTgt spid="81"/>
                                        </p:tgtEl>
                                        <p:attrNameLst>
                                          <p:attrName>ppt_x</p:attrName>
                                        </p:attrNameLst>
                                      </p:cBhvr>
                                      <p:tavLst>
                                        <p:tav tm="0">
                                          <p:val>
                                            <p:strVal val="#ppt_x"/>
                                          </p:val>
                                        </p:tav>
                                        <p:tav tm="100000">
                                          <p:val>
                                            <p:strVal val="#ppt_x"/>
                                          </p:val>
                                        </p:tav>
                                      </p:tavLst>
                                    </p:anim>
                                    <p:anim calcmode="lin" valueType="num">
                                      <p:cBhvr>
                                        <p:cTn id="14" dur="500" fill="hold"/>
                                        <p:tgtEl>
                                          <p:spTgt spid="8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50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500"/>
                                        <p:tgtEl>
                                          <p:spTgt spid="82"/>
                                        </p:tgtEl>
                                      </p:cBhvr>
                                    </p:animEffect>
                                    <p:anim calcmode="lin" valueType="num">
                                      <p:cBhvr>
                                        <p:cTn id="18" dur="500" fill="hold"/>
                                        <p:tgtEl>
                                          <p:spTgt spid="82"/>
                                        </p:tgtEl>
                                        <p:attrNameLst>
                                          <p:attrName>ppt_x</p:attrName>
                                        </p:attrNameLst>
                                      </p:cBhvr>
                                      <p:tavLst>
                                        <p:tav tm="0">
                                          <p:val>
                                            <p:strVal val="#ppt_x"/>
                                          </p:val>
                                        </p:tav>
                                        <p:tav tm="100000">
                                          <p:val>
                                            <p:strVal val="#ppt_x"/>
                                          </p:val>
                                        </p:tav>
                                      </p:tavLst>
                                    </p:anim>
                                    <p:anim calcmode="lin" valueType="num">
                                      <p:cBhvr>
                                        <p:cTn id="19" dur="500" fill="hold"/>
                                        <p:tgtEl>
                                          <p:spTgt spid="8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105"/>
                                        </p:tgtEl>
                                        <p:attrNameLst>
                                          <p:attrName>style.visibility</p:attrName>
                                        </p:attrNameLst>
                                      </p:cBhvr>
                                      <p:to>
                                        <p:strVal val="visible"/>
                                      </p:to>
                                    </p:set>
                                    <p:animEffect transition="in" filter="fade">
                                      <p:cBhvr>
                                        <p:cTn id="22" dur="500"/>
                                        <p:tgtEl>
                                          <p:spTgt spid="105"/>
                                        </p:tgtEl>
                                      </p:cBhvr>
                                    </p:animEffect>
                                    <p:anim calcmode="lin" valueType="num">
                                      <p:cBhvr>
                                        <p:cTn id="23" dur="500" fill="hold"/>
                                        <p:tgtEl>
                                          <p:spTgt spid="105"/>
                                        </p:tgtEl>
                                        <p:attrNameLst>
                                          <p:attrName>ppt_x</p:attrName>
                                        </p:attrNameLst>
                                      </p:cBhvr>
                                      <p:tavLst>
                                        <p:tav tm="0">
                                          <p:val>
                                            <p:strVal val="#ppt_x"/>
                                          </p:val>
                                        </p:tav>
                                        <p:tav tm="100000">
                                          <p:val>
                                            <p:strVal val="#ppt_x"/>
                                          </p:val>
                                        </p:tav>
                                      </p:tavLst>
                                    </p:anim>
                                    <p:anim calcmode="lin" valueType="num">
                                      <p:cBhvr>
                                        <p:cTn id="24" dur="500" fill="hold"/>
                                        <p:tgtEl>
                                          <p:spTgt spid="105"/>
                                        </p:tgtEl>
                                        <p:attrNameLst>
                                          <p:attrName>ppt_y</p:attrName>
                                        </p:attrNameLst>
                                      </p:cBhvr>
                                      <p:tavLst>
                                        <p:tav tm="0">
                                          <p:val>
                                            <p:strVal val="#ppt_y+.1"/>
                                          </p:val>
                                        </p:tav>
                                        <p:tav tm="100000">
                                          <p:val>
                                            <p:strVal val="#ppt_y"/>
                                          </p:val>
                                        </p:tav>
                                      </p:tavLst>
                                    </p:anim>
                                  </p:childTnLst>
                                </p:cTn>
                              </p:par>
                            </p:childTnLst>
                          </p:cTn>
                        </p:par>
                        <p:par>
                          <p:cTn id="25" fill="hold">
                            <p:stCondLst>
                              <p:cond delay="1250"/>
                            </p:stCondLst>
                            <p:childTnLst>
                              <p:par>
                                <p:cTn id="26" presetID="53" presetClass="entr" presetSubtype="16" fill="hold" grpId="0" nodeType="afterEffect">
                                  <p:stCondLst>
                                    <p:cond delay="25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85"/>
                                        </p:tgtEl>
                                        <p:attrNameLst>
                                          <p:attrName>style.visibility</p:attrName>
                                        </p:attrNameLst>
                                      </p:cBhvr>
                                      <p:to>
                                        <p:strVal val="visible"/>
                                      </p:to>
                                    </p:set>
                                    <p:anim calcmode="lin" valueType="num">
                                      <p:cBhvr>
                                        <p:cTn id="33" dur="500" fill="hold"/>
                                        <p:tgtEl>
                                          <p:spTgt spid="85"/>
                                        </p:tgtEl>
                                        <p:attrNameLst>
                                          <p:attrName>ppt_w</p:attrName>
                                        </p:attrNameLst>
                                      </p:cBhvr>
                                      <p:tavLst>
                                        <p:tav tm="0">
                                          <p:val>
                                            <p:fltVal val="0"/>
                                          </p:val>
                                        </p:tav>
                                        <p:tav tm="100000">
                                          <p:val>
                                            <p:strVal val="#ppt_w"/>
                                          </p:val>
                                        </p:tav>
                                      </p:tavLst>
                                    </p:anim>
                                    <p:anim calcmode="lin" valueType="num">
                                      <p:cBhvr>
                                        <p:cTn id="34" dur="500" fill="hold"/>
                                        <p:tgtEl>
                                          <p:spTgt spid="85"/>
                                        </p:tgtEl>
                                        <p:attrNameLst>
                                          <p:attrName>ppt_h</p:attrName>
                                        </p:attrNameLst>
                                      </p:cBhvr>
                                      <p:tavLst>
                                        <p:tav tm="0">
                                          <p:val>
                                            <p:fltVal val="0"/>
                                          </p:val>
                                        </p:tav>
                                        <p:tav tm="100000">
                                          <p:val>
                                            <p:strVal val="#ppt_h"/>
                                          </p:val>
                                        </p:tav>
                                      </p:tavLst>
                                    </p:anim>
                                    <p:animEffect transition="in" filter="fade">
                                      <p:cBhvr>
                                        <p:cTn id="35" dur="500"/>
                                        <p:tgtEl>
                                          <p:spTgt spid="85"/>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86"/>
                                        </p:tgtEl>
                                        <p:attrNameLst>
                                          <p:attrName>style.visibility</p:attrName>
                                        </p:attrNameLst>
                                      </p:cBhvr>
                                      <p:to>
                                        <p:strVal val="visible"/>
                                      </p:to>
                                    </p:set>
                                    <p:anim calcmode="lin" valueType="num">
                                      <p:cBhvr>
                                        <p:cTn id="38" dur="500" fill="hold"/>
                                        <p:tgtEl>
                                          <p:spTgt spid="86"/>
                                        </p:tgtEl>
                                        <p:attrNameLst>
                                          <p:attrName>ppt_w</p:attrName>
                                        </p:attrNameLst>
                                      </p:cBhvr>
                                      <p:tavLst>
                                        <p:tav tm="0">
                                          <p:val>
                                            <p:fltVal val="0"/>
                                          </p:val>
                                        </p:tav>
                                        <p:tav tm="100000">
                                          <p:val>
                                            <p:strVal val="#ppt_w"/>
                                          </p:val>
                                        </p:tav>
                                      </p:tavLst>
                                    </p:anim>
                                    <p:anim calcmode="lin" valueType="num">
                                      <p:cBhvr>
                                        <p:cTn id="39" dur="500" fill="hold"/>
                                        <p:tgtEl>
                                          <p:spTgt spid="86"/>
                                        </p:tgtEl>
                                        <p:attrNameLst>
                                          <p:attrName>ppt_h</p:attrName>
                                        </p:attrNameLst>
                                      </p:cBhvr>
                                      <p:tavLst>
                                        <p:tav tm="0">
                                          <p:val>
                                            <p:fltVal val="0"/>
                                          </p:val>
                                        </p:tav>
                                        <p:tav tm="100000">
                                          <p:val>
                                            <p:strVal val="#ppt_h"/>
                                          </p:val>
                                        </p:tav>
                                      </p:tavLst>
                                    </p:anim>
                                    <p:animEffect transition="in" filter="fade">
                                      <p:cBhvr>
                                        <p:cTn id="40" dur="500"/>
                                        <p:tgtEl>
                                          <p:spTgt spid="86"/>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par>
                                <p:cTn id="46" presetID="53" presetClass="entr" presetSubtype="16" fill="hold" grpId="0" nodeType="withEffect">
                                  <p:stCondLst>
                                    <p:cond delay="1250"/>
                                  </p:stCondLst>
                                  <p:childTnLst>
                                    <p:set>
                                      <p:cBhvr>
                                        <p:cTn id="47" dur="1" fill="hold">
                                          <p:stCondLst>
                                            <p:cond delay="0"/>
                                          </p:stCondLst>
                                        </p:cTn>
                                        <p:tgtEl>
                                          <p:spTgt spid="88"/>
                                        </p:tgtEl>
                                        <p:attrNameLst>
                                          <p:attrName>style.visibility</p:attrName>
                                        </p:attrNameLst>
                                      </p:cBhvr>
                                      <p:to>
                                        <p:strVal val="visible"/>
                                      </p:to>
                                    </p:set>
                                    <p:anim calcmode="lin" valueType="num">
                                      <p:cBhvr>
                                        <p:cTn id="48" dur="500" fill="hold"/>
                                        <p:tgtEl>
                                          <p:spTgt spid="88"/>
                                        </p:tgtEl>
                                        <p:attrNameLst>
                                          <p:attrName>ppt_w</p:attrName>
                                        </p:attrNameLst>
                                      </p:cBhvr>
                                      <p:tavLst>
                                        <p:tav tm="0">
                                          <p:val>
                                            <p:fltVal val="0"/>
                                          </p:val>
                                        </p:tav>
                                        <p:tav tm="100000">
                                          <p:val>
                                            <p:strVal val="#ppt_w"/>
                                          </p:val>
                                        </p:tav>
                                      </p:tavLst>
                                    </p:anim>
                                    <p:anim calcmode="lin" valueType="num">
                                      <p:cBhvr>
                                        <p:cTn id="49" dur="500" fill="hold"/>
                                        <p:tgtEl>
                                          <p:spTgt spid="88"/>
                                        </p:tgtEl>
                                        <p:attrNameLst>
                                          <p:attrName>ppt_h</p:attrName>
                                        </p:attrNameLst>
                                      </p:cBhvr>
                                      <p:tavLst>
                                        <p:tav tm="0">
                                          <p:val>
                                            <p:fltVal val="0"/>
                                          </p:val>
                                        </p:tav>
                                        <p:tav tm="100000">
                                          <p:val>
                                            <p:strVal val="#ppt_h"/>
                                          </p:val>
                                        </p:tav>
                                      </p:tavLst>
                                    </p:anim>
                                    <p:animEffect transition="in" filter="fade">
                                      <p:cBhvr>
                                        <p:cTn id="50" dur="500"/>
                                        <p:tgtEl>
                                          <p:spTgt spid="88"/>
                                        </p:tgtEl>
                                      </p:cBhvr>
                                    </p:animEffect>
                                  </p:childTnLst>
                                </p:cTn>
                              </p:par>
                            </p:childTnLst>
                          </p:cTn>
                        </p:par>
                        <p:par>
                          <p:cTn id="51" fill="hold">
                            <p:stCondLst>
                              <p:cond delay="3000"/>
                            </p:stCondLst>
                            <p:childTnLst>
                              <p:par>
                                <p:cTn id="52" presetID="22" presetClass="entr" presetSubtype="4"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down)">
                                      <p:cBhvr>
                                        <p:cTn id="54" dur="500"/>
                                        <p:tgtEl>
                                          <p:spTgt spid="3"/>
                                        </p:tgtEl>
                                      </p:cBhvr>
                                    </p:animEffect>
                                  </p:childTnLst>
                                </p:cTn>
                              </p:par>
                            </p:childTnLst>
                          </p:cTn>
                        </p:par>
                        <p:par>
                          <p:cTn id="55" fill="hold">
                            <p:stCondLst>
                              <p:cond delay="3500"/>
                            </p:stCondLst>
                            <p:childTnLst>
                              <p:par>
                                <p:cTn id="56" presetID="22" presetClass="entr" presetSubtype="4"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down)">
                                      <p:cBhvr>
                                        <p:cTn id="58" dur="500"/>
                                        <p:tgtEl>
                                          <p:spTgt spid="4"/>
                                        </p:tgtEl>
                                      </p:cBhvr>
                                    </p:animEffect>
                                  </p:childTnLst>
                                </p:cTn>
                              </p:par>
                            </p:childTnLst>
                          </p:cTn>
                        </p:par>
                        <p:par>
                          <p:cTn id="59" fill="hold">
                            <p:stCondLst>
                              <p:cond delay="4000"/>
                            </p:stCondLst>
                            <p:childTnLst>
                              <p:par>
                                <p:cTn id="60" presetID="22" presetClass="entr" presetSubtype="4"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down)">
                                      <p:cBhvr>
                                        <p:cTn id="62" dur="500"/>
                                        <p:tgtEl>
                                          <p:spTgt spid="5"/>
                                        </p:tgtEl>
                                      </p:cBhvr>
                                    </p:animEffect>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down)">
                                      <p:cBhvr>
                                        <p:cTn id="66" dur="500"/>
                                        <p:tgtEl>
                                          <p:spTgt spid="6"/>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down)">
                                      <p:cBhvr>
                                        <p:cTn id="7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nimBg="1"/>
      <p:bldP spid="105" grpId="0" animBg="1"/>
      <p:bldP spid="7" grpId="0" animBg="1"/>
      <p:bldP spid="85" grpId="0" animBg="1"/>
      <p:bldP spid="86" grpId="0" animBg="1"/>
      <p:bldP spid="87" grpId="0" animBg="1"/>
      <p:bldP spid="8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E08A155B-546A-4EE3-AAA7-FFAABCC900F6}"/>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投资回报</a:t>
            </a:r>
          </a:p>
        </p:txBody>
      </p:sp>
      <p:sp>
        <p:nvSpPr>
          <p:cNvPr id="32" name="矩形 31">
            <a:extLst>
              <a:ext uri="{FF2B5EF4-FFF2-40B4-BE49-F238E27FC236}">
                <a16:creationId xmlns:a16="http://schemas.microsoft.com/office/drawing/2014/main" xmlns="" id="{19464878-A67E-48F1-916D-8C7FDEA85307}"/>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CD31A42-4212-4200-81CA-A216FF191A26}"/>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RETURN ON INVESTMENT</a:t>
            </a:r>
          </a:p>
        </p:txBody>
      </p:sp>
      <p:sp>
        <p:nvSpPr>
          <p:cNvPr id="29" name="椭圆 28">
            <a:extLst>
              <a:ext uri="{FF2B5EF4-FFF2-40B4-BE49-F238E27FC236}">
                <a16:creationId xmlns:a16="http://schemas.microsoft.com/office/drawing/2014/main" xmlns="" id="{27608B8E-C2E8-4CE3-B463-D41834B58766}"/>
              </a:ext>
            </a:extLst>
          </p:cNvPr>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xmlns="" id="{0454E4D9-F3D9-42A4-B1AD-ADCC00AAFC96}"/>
              </a:ext>
            </a:extLst>
          </p:cNvPr>
          <p:cNvGrpSpPr/>
          <p:nvPr/>
        </p:nvGrpSpPr>
        <p:grpSpPr>
          <a:xfrm>
            <a:off x="11711182" y="422437"/>
            <a:ext cx="180000" cy="144000"/>
            <a:chOff x="11756152" y="417225"/>
            <a:chExt cx="180000" cy="144000"/>
          </a:xfrm>
        </p:grpSpPr>
        <p:cxnSp>
          <p:nvCxnSpPr>
            <p:cNvPr id="44" name="直接连接符 43">
              <a:extLst>
                <a:ext uri="{FF2B5EF4-FFF2-40B4-BE49-F238E27FC236}">
                  <a16:creationId xmlns:a16="http://schemas.microsoft.com/office/drawing/2014/main" xmlns="" id="{17C25CBD-AD18-449A-9A14-38A676D613F7}"/>
                </a:ext>
              </a:extLst>
            </p:cNvPr>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a:extLst>
                <a:ext uri="{FF2B5EF4-FFF2-40B4-BE49-F238E27FC236}">
                  <a16:creationId xmlns:a16="http://schemas.microsoft.com/office/drawing/2014/main" xmlns="" id="{6E82F2EF-E7D6-4B40-83A6-6378B96EC76E}"/>
                </a:ext>
              </a:extLst>
            </p:cNvPr>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a:extLst>
                <a:ext uri="{FF2B5EF4-FFF2-40B4-BE49-F238E27FC236}">
                  <a16:creationId xmlns:a16="http://schemas.microsoft.com/office/drawing/2014/main" xmlns="" id="{877DDB8E-ABF6-4770-A502-B7194ABAA868}"/>
                </a:ext>
              </a:extLst>
            </p:cNvPr>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p:blipFill>
        <p:spPr>
          <a:xfrm>
            <a:off x="625117" y="1415514"/>
            <a:ext cx="1980000" cy="1980000"/>
          </a:xfrm>
          <a:prstGeom prst="ellipse">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7131" r="6203"/>
          <a:stretch/>
        </p:blipFill>
        <p:spPr>
          <a:xfrm>
            <a:off x="6420512" y="4109235"/>
            <a:ext cx="1980000" cy="1980000"/>
          </a:xfrm>
          <a:prstGeom prst="ellipse">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667" r="32593"/>
          <a:stretch/>
        </p:blipFill>
        <p:spPr>
          <a:xfrm>
            <a:off x="6420512" y="1415514"/>
            <a:ext cx="1980000" cy="1980000"/>
          </a:xfrm>
          <a:prstGeom prst="ellipse">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26607" r="6653"/>
          <a:stretch/>
        </p:blipFill>
        <p:spPr>
          <a:xfrm>
            <a:off x="625117" y="4109235"/>
            <a:ext cx="1980000" cy="1980000"/>
          </a:xfrm>
          <a:prstGeom prst="ellipse">
            <a:avLst/>
          </a:prstGeom>
        </p:spPr>
      </p:pic>
      <p:grpSp>
        <p:nvGrpSpPr>
          <p:cNvPr id="10" name="组合 9"/>
          <p:cNvGrpSpPr/>
          <p:nvPr/>
        </p:nvGrpSpPr>
        <p:grpSpPr>
          <a:xfrm>
            <a:off x="7608512" y="3882464"/>
            <a:ext cx="792000" cy="792000"/>
            <a:chOff x="7608512" y="3882464"/>
            <a:chExt cx="792000" cy="792000"/>
          </a:xfrm>
        </p:grpSpPr>
        <p:sp>
          <p:nvSpPr>
            <p:cNvPr id="48" name="椭圆 47"/>
            <p:cNvSpPr/>
            <p:nvPr/>
          </p:nvSpPr>
          <p:spPr>
            <a:xfrm>
              <a:off x="7608512" y="3882464"/>
              <a:ext cx="792000" cy="792000"/>
            </a:xfrm>
            <a:prstGeom prst="ellipse">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15">
              <a:extLst>
                <a:ext uri="{FF2B5EF4-FFF2-40B4-BE49-F238E27FC236}">
                  <a16:creationId xmlns:a16="http://schemas.microsoft.com/office/drawing/2014/main" xmlns="" id="{BD5C0B77-73A3-4DC6-AFAB-222113C9471C}"/>
                </a:ext>
              </a:extLst>
            </p:cNvPr>
            <p:cNvSpPr>
              <a:spLocks noEditPoints="1"/>
            </p:cNvSpPr>
            <p:nvPr/>
          </p:nvSpPr>
          <p:spPr bwMode="auto">
            <a:xfrm>
              <a:off x="7809815" y="4073791"/>
              <a:ext cx="396678" cy="396678"/>
            </a:xfrm>
            <a:custGeom>
              <a:avLst/>
              <a:gdLst>
                <a:gd name="T0" fmla="*/ 2204 w 2599"/>
                <a:gd name="T1" fmla="*/ 392 h 2595"/>
                <a:gd name="T2" fmla="*/ 1893 w 2599"/>
                <a:gd name="T3" fmla="*/ 233 h 2595"/>
                <a:gd name="T4" fmla="*/ 772 w 2599"/>
                <a:gd name="T5" fmla="*/ 165 h 2595"/>
                <a:gd name="T6" fmla="*/ 100 w 2599"/>
                <a:gd name="T7" fmla="*/ 838 h 2595"/>
                <a:gd name="T8" fmla="*/ 100 w 2599"/>
                <a:gd name="T9" fmla="*/ 1822 h 2595"/>
                <a:gd name="T10" fmla="*/ 772 w 2599"/>
                <a:gd name="T11" fmla="*/ 2495 h 2595"/>
                <a:gd name="T12" fmla="*/ 1757 w 2599"/>
                <a:gd name="T13" fmla="*/ 2495 h 2595"/>
                <a:gd name="T14" fmla="*/ 2430 w 2599"/>
                <a:gd name="T15" fmla="*/ 1822 h 2595"/>
                <a:gd name="T16" fmla="*/ 2364 w 2599"/>
                <a:gd name="T17" fmla="*/ 705 h 2595"/>
                <a:gd name="T18" fmla="*/ 1976 w 2599"/>
                <a:gd name="T19" fmla="*/ 1081 h 2595"/>
                <a:gd name="T20" fmla="*/ 2024 w 2599"/>
                <a:gd name="T21" fmla="*/ 1330 h 2595"/>
                <a:gd name="T22" fmla="*/ 1265 w 2599"/>
                <a:gd name="T23" fmla="*/ 2089 h 2595"/>
                <a:gd name="T24" fmla="*/ 506 w 2599"/>
                <a:gd name="T25" fmla="*/ 1330 h 2595"/>
                <a:gd name="T26" fmla="*/ 1265 w 2599"/>
                <a:gd name="T27" fmla="*/ 571 h 2595"/>
                <a:gd name="T28" fmla="*/ 1512 w 2599"/>
                <a:gd name="T29" fmla="*/ 613 h 2595"/>
                <a:gd name="T30" fmla="*/ 1523 w 2599"/>
                <a:gd name="T31" fmla="*/ 970 h 2595"/>
                <a:gd name="T32" fmla="*/ 822 w 2599"/>
                <a:gd name="T33" fmla="*/ 1329 h 2595"/>
                <a:gd name="T34" fmla="*/ 1707 w 2599"/>
                <a:gd name="T35" fmla="*/ 1329 h 2595"/>
                <a:gd name="T36" fmla="*/ 1669 w 2599"/>
                <a:gd name="T37" fmla="*/ 1014 h 2595"/>
                <a:gd name="T38" fmla="*/ 1580 w 2599"/>
                <a:gd name="T39" fmla="*/ 1330 h 2595"/>
                <a:gd name="T40" fmla="*/ 949 w 2599"/>
                <a:gd name="T41" fmla="*/ 1330 h 2595"/>
                <a:gd name="T42" fmla="*/ 1439 w 2599"/>
                <a:gd name="T43" fmla="*/ 1066 h 2595"/>
                <a:gd name="T44" fmla="*/ 1264 w 2599"/>
                <a:gd name="T45" fmla="*/ 1203 h 2595"/>
                <a:gd name="T46" fmla="*/ 1264 w 2599"/>
                <a:gd name="T47" fmla="*/ 1457 h 2595"/>
                <a:gd name="T48" fmla="*/ 1387 w 2599"/>
                <a:gd name="T49" fmla="*/ 1297 h 2595"/>
                <a:gd name="T50" fmla="*/ 1580 w 2599"/>
                <a:gd name="T51" fmla="*/ 1330 h 2595"/>
                <a:gd name="T52" fmla="*/ 1802 w 2599"/>
                <a:gd name="T53" fmla="*/ 502 h 2595"/>
                <a:gd name="T54" fmla="*/ 1916 w 2599"/>
                <a:gd name="T55" fmla="*/ 588 h 2595"/>
                <a:gd name="T56" fmla="*/ 1750 w 2599"/>
                <a:gd name="T57" fmla="*/ 555 h 2595"/>
                <a:gd name="T58" fmla="*/ 1682 w 2599"/>
                <a:gd name="T59" fmla="*/ 816 h 2595"/>
                <a:gd name="T60" fmla="*/ 1750 w 2599"/>
                <a:gd name="T61" fmla="*/ 555 h 2595"/>
                <a:gd name="T62" fmla="*/ 1936 w 2599"/>
                <a:gd name="T63" fmla="*/ 943 h 2595"/>
                <a:gd name="T64" fmla="*/ 1881 w 2599"/>
                <a:gd name="T65" fmla="*/ 802 h 2595"/>
                <a:gd name="T66" fmla="*/ 2021 w 2599"/>
                <a:gd name="T67" fmla="*/ 861 h 2595"/>
                <a:gd name="T68" fmla="*/ 1935 w 2599"/>
                <a:gd name="T69" fmla="*/ 749 h 2595"/>
                <a:gd name="T70" fmla="*/ 2177 w 2599"/>
                <a:gd name="T71" fmla="*/ 710 h 2595"/>
                <a:gd name="T72" fmla="*/ 2232 w 2599"/>
                <a:gd name="T73" fmla="*/ 656 h 2595"/>
                <a:gd name="T74" fmla="*/ 2159 w 2599"/>
                <a:gd name="T75" fmla="*/ 528 h 2595"/>
                <a:gd name="T76" fmla="*/ 2341 w 2599"/>
                <a:gd name="T77" fmla="*/ 551 h 2595"/>
                <a:gd name="T78" fmla="*/ 2081 w 2599"/>
                <a:gd name="T79" fmla="*/ 424 h 2595"/>
                <a:gd name="T80" fmla="*/ 1928 w 2599"/>
                <a:gd name="T81" fmla="*/ 376 h 2595"/>
                <a:gd name="T82" fmla="*/ 2081 w 2599"/>
                <a:gd name="T83" fmla="*/ 424 h 2595"/>
                <a:gd name="T84" fmla="*/ 2069 w 2599"/>
                <a:gd name="T85" fmla="*/ 2134 h 2595"/>
                <a:gd name="T86" fmla="*/ 460 w 2599"/>
                <a:gd name="T87" fmla="*/ 2134 h 2595"/>
                <a:gd name="T88" fmla="*/ 460 w 2599"/>
                <a:gd name="T89" fmla="*/ 525 h 2595"/>
                <a:gd name="T90" fmla="*/ 1800 w 2599"/>
                <a:gd name="T91" fmla="*/ 325 h 2595"/>
                <a:gd name="T92" fmla="*/ 1265 w 2599"/>
                <a:gd name="T93" fmla="*/ 444 h 2595"/>
                <a:gd name="T94" fmla="*/ 380 w 2599"/>
                <a:gd name="T95" fmla="*/ 1329 h 2595"/>
                <a:gd name="T96" fmla="*/ 1265 w 2599"/>
                <a:gd name="T97" fmla="*/ 2214 h 2595"/>
                <a:gd name="T98" fmla="*/ 2150 w 2599"/>
                <a:gd name="T99" fmla="*/ 1329 h 2595"/>
                <a:gd name="T100" fmla="*/ 2269 w 2599"/>
                <a:gd name="T101" fmla="*/ 796 h 2595"/>
                <a:gd name="T102" fmla="*/ 2403 w 2599"/>
                <a:gd name="T103" fmla="*/ 133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9" h="2595">
                  <a:moveTo>
                    <a:pt x="2599" y="477"/>
                  </a:moveTo>
                  <a:cubicBezTo>
                    <a:pt x="2204" y="392"/>
                    <a:pt x="2204" y="392"/>
                    <a:pt x="2204" y="392"/>
                  </a:cubicBezTo>
                  <a:cubicBezTo>
                    <a:pt x="2126" y="0"/>
                    <a:pt x="2126" y="0"/>
                    <a:pt x="2126" y="0"/>
                  </a:cubicBezTo>
                  <a:cubicBezTo>
                    <a:pt x="1893" y="233"/>
                    <a:pt x="1893" y="233"/>
                    <a:pt x="1893" y="233"/>
                  </a:cubicBezTo>
                  <a:cubicBezTo>
                    <a:pt x="1703" y="123"/>
                    <a:pt x="1487" y="65"/>
                    <a:pt x="1265" y="65"/>
                  </a:cubicBezTo>
                  <a:cubicBezTo>
                    <a:pt x="1094" y="65"/>
                    <a:pt x="928" y="99"/>
                    <a:pt x="772" y="165"/>
                  </a:cubicBezTo>
                  <a:cubicBezTo>
                    <a:pt x="622" y="228"/>
                    <a:pt x="487" y="320"/>
                    <a:pt x="371" y="436"/>
                  </a:cubicBezTo>
                  <a:cubicBezTo>
                    <a:pt x="254" y="552"/>
                    <a:pt x="163" y="687"/>
                    <a:pt x="100" y="838"/>
                  </a:cubicBezTo>
                  <a:cubicBezTo>
                    <a:pt x="34" y="994"/>
                    <a:pt x="0" y="1159"/>
                    <a:pt x="0" y="1330"/>
                  </a:cubicBezTo>
                  <a:cubicBezTo>
                    <a:pt x="0" y="1500"/>
                    <a:pt x="34" y="1666"/>
                    <a:pt x="100" y="1822"/>
                  </a:cubicBezTo>
                  <a:cubicBezTo>
                    <a:pt x="163" y="1973"/>
                    <a:pt x="254" y="2108"/>
                    <a:pt x="371" y="2224"/>
                  </a:cubicBezTo>
                  <a:cubicBezTo>
                    <a:pt x="487" y="2340"/>
                    <a:pt x="622" y="2431"/>
                    <a:pt x="772" y="2495"/>
                  </a:cubicBezTo>
                  <a:cubicBezTo>
                    <a:pt x="928" y="2561"/>
                    <a:pt x="1094" y="2595"/>
                    <a:pt x="1265" y="2595"/>
                  </a:cubicBezTo>
                  <a:cubicBezTo>
                    <a:pt x="1435" y="2595"/>
                    <a:pt x="1601" y="2561"/>
                    <a:pt x="1757" y="2495"/>
                  </a:cubicBezTo>
                  <a:cubicBezTo>
                    <a:pt x="1908" y="2431"/>
                    <a:pt x="2043" y="2340"/>
                    <a:pt x="2159" y="2224"/>
                  </a:cubicBezTo>
                  <a:cubicBezTo>
                    <a:pt x="2275" y="2108"/>
                    <a:pt x="2366" y="1973"/>
                    <a:pt x="2430" y="1822"/>
                  </a:cubicBezTo>
                  <a:cubicBezTo>
                    <a:pt x="2496" y="1666"/>
                    <a:pt x="2529" y="1500"/>
                    <a:pt x="2529" y="1330"/>
                  </a:cubicBezTo>
                  <a:cubicBezTo>
                    <a:pt x="2529" y="1109"/>
                    <a:pt x="2472" y="894"/>
                    <a:pt x="2364" y="705"/>
                  </a:cubicBezTo>
                  <a:lnTo>
                    <a:pt x="2599" y="477"/>
                  </a:lnTo>
                  <a:close/>
                  <a:moveTo>
                    <a:pt x="1976" y="1081"/>
                  </a:moveTo>
                  <a:cubicBezTo>
                    <a:pt x="1980" y="1076"/>
                    <a:pt x="1980" y="1076"/>
                    <a:pt x="1980" y="1076"/>
                  </a:cubicBezTo>
                  <a:cubicBezTo>
                    <a:pt x="2009" y="1157"/>
                    <a:pt x="2024" y="1242"/>
                    <a:pt x="2024" y="1330"/>
                  </a:cubicBezTo>
                  <a:cubicBezTo>
                    <a:pt x="2024" y="1532"/>
                    <a:pt x="1945" y="1723"/>
                    <a:pt x="1801" y="1866"/>
                  </a:cubicBezTo>
                  <a:cubicBezTo>
                    <a:pt x="1658" y="2010"/>
                    <a:pt x="1468" y="2089"/>
                    <a:pt x="1265" y="2089"/>
                  </a:cubicBezTo>
                  <a:cubicBezTo>
                    <a:pt x="1062" y="2089"/>
                    <a:pt x="871" y="2010"/>
                    <a:pt x="728" y="1866"/>
                  </a:cubicBezTo>
                  <a:cubicBezTo>
                    <a:pt x="585" y="1723"/>
                    <a:pt x="506" y="1532"/>
                    <a:pt x="506" y="1330"/>
                  </a:cubicBezTo>
                  <a:cubicBezTo>
                    <a:pt x="506" y="1127"/>
                    <a:pt x="585" y="936"/>
                    <a:pt x="728" y="793"/>
                  </a:cubicBezTo>
                  <a:cubicBezTo>
                    <a:pt x="871" y="650"/>
                    <a:pt x="1062" y="571"/>
                    <a:pt x="1265" y="571"/>
                  </a:cubicBezTo>
                  <a:cubicBezTo>
                    <a:pt x="1351" y="571"/>
                    <a:pt x="1434" y="585"/>
                    <a:pt x="1513" y="612"/>
                  </a:cubicBezTo>
                  <a:cubicBezTo>
                    <a:pt x="1512" y="613"/>
                    <a:pt x="1512" y="613"/>
                    <a:pt x="1512" y="613"/>
                  </a:cubicBezTo>
                  <a:cubicBezTo>
                    <a:pt x="1574" y="920"/>
                    <a:pt x="1574" y="920"/>
                    <a:pt x="1574" y="920"/>
                  </a:cubicBezTo>
                  <a:cubicBezTo>
                    <a:pt x="1523" y="970"/>
                    <a:pt x="1523" y="970"/>
                    <a:pt x="1523" y="970"/>
                  </a:cubicBezTo>
                  <a:cubicBezTo>
                    <a:pt x="1450" y="918"/>
                    <a:pt x="1361" y="887"/>
                    <a:pt x="1265" y="887"/>
                  </a:cubicBezTo>
                  <a:cubicBezTo>
                    <a:pt x="1021" y="887"/>
                    <a:pt x="822" y="1085"/>
                    <a:pt x="822" y="1329"/>
                  </a:cubicBezTo>
                  <a:cubicBezTo>
                    <a:pt x="822" y="1573"/>
                    <a:pt x="1020" y="1772"/>
                    <a:pt x="1265" y="1772"/>
                  </a:cubicBezTo>
                  <a:cubicBezTo>
                    <a:pt x="1509" y="1772"/>
                    <a:pt x="1707" y="1573"/>
                    <a:pt x="1707" y="1329"/>
                  </a:cubicBezTo>
                  <a:cubicBezTo>
                    <a:pt x="1707" y="1230"/>
                    <a:pt x="1675" y="1139"/>
                    <a:pt x="1619" y="1065"/>
                  </a:cubicBezTo>
                  <a:cubicBezTo>
                    <a:pt x="1669" y="1014"/>
                    <a:pt x="1669" y="1014"/>
                    <a:pt x="1669" y="1014"/>
                  </a:cubicBezTo>
                  <a:lnTo>
                    <a:pt x="1976" y="1081"/>
                  </a:lnTo>
                  <a:close/>
                  <a:moveTo>
                    <a:pt x="1580" y="1330"/>
                  </a:moveTo>
                  <a:cubicBezTo>
                    <a:pt x="1580" y="1504"/>
                    <a:pt x="1439" y="1645"/>
                    <a:pt x="1265" y="1645"/>
                  </a:cubicBezTo>
                  <a:cubicBezTo>
                    <a:pt x="1091" y="1645"/>
                    <a:pt x="949" y="1504"/>
                    <a:pt x="949" y="1330"/>
                  </a:cubicBezTo>
                  <a:cubicBezTo>
                    <a:pt x="949" y="1156"/>
                    <a:pt x="1091" y="1014"/>
                    <a:pt x="1265" y="1014"/>
                  </a:cubicBezTo>
                  <a:cubicBezTo>
                    <a:pt x="1329" y="1014"/>
                    <a:pt x="1389" y="1033"/>
                    <a:pt x="1439" y="1066"/>
                  </a:cubicBezTo>
                  <a:cubicBezTo>
                    <a:pt x="1297" y="1208"/>
                    <a:pt x="1297" y="1208"/>
                    <a:pt x="1297" y="1208"/>
                  </a:cubicBezTo>
                  <a:cubicBezTo>
                    <a:pt x="1287" y="1205"/>
                    <a:pt x="1276" y="1203"/>
                    <a:pt x="1264" y="1203"/>
                  </a:cubicBezTo>
                  <a:cubicBezTo>
                    <a:pt x="1195" y="1203"/>
                    <a:pt x="1138" y="1260"/>
                    <a:pt x="1138" y="1330"/>
                  </a:cubicBezTo>
                  <a:cubicBezTo>
                    <a:pt x="1138" y="1400"/>
                    <a:pt x="1194" y="1457"/>
                    <a:pt x="1264" y="1457"/>
                  </a:cubicBezTo>
                  <a:cubicBezTo>
                    <a:pt x="1334" y="1457"/>
                    <a:pt x="1391" y="1399"/>
                    <a:pt x="1391" y="1330"/>
                  </a:cubicBezTo>
                  <a:cubicBezTo>
                    <a:pt x="1391" y="1318"/>
                    <a:pt x="1390" y="1307"/>
                    <a:pt x="1387" y="1297"/>
                  </a:cubicBezTo>
                  <a:cubicBezTo>
                    <a:pt x="1528" y="1155"/>
                    <a:pt x="1528" y="1155"/>
                    <a:pt x="1528" y="1155"/>
                  </a:cubicBezTo>
                  <a:cubicBezTo>
                    <a:pt x="1561" y="1205"/>
                    <a:pt x="1580" y="1265"/>
                    <a:pt x="1580" y="1330"/>
                  </a:cubicBezTo>
                  <a:close/>
                  <a:moveTo>
                    <a:pt x="1841" y="661"/>
                  </a:moveTo>
                  <a:cubicBezTo>
                    <a:pt x="1802" y="502"/>
                    <a:pt x="1802" y="502"/>
                    <a:pt x="1802" y="502"/>
                  </a:cubicBezTo>
                  <a:cubicBezTo>
                    <a:pt x="1876" y="428"/>
                    <a:pt x="1876" y="428"/>
                    <a:pt x="1876" y="428"/>
                  </a:cubicBezTo>
                  <a:cubicBezTo>
                    <a:pt x="1916" y="588"/>
                    <a:pt x="1916" y="588"/>
                    <a:pt x="1916" y="588"/>
                  </a:cubicBezTo>
                  <a:lnTo>
                    <a:pt x="1841" y="661"/>
                  </a:lnTo>
                  <a:close/>
                  <a:moveTo>
                    <a:pt x="1750" y="555"/>
                  </a:moveTo>
                  <a:cubicBezTo>
                    <a:pt x="1789" y="712"/>
                    <a:pt x="1789" y="712"/>
                    <a:pt x="1789" y="712"/>
                  </a:cubicBezTo>
                  <a:cubicBezTo>
                    <a:pt x="1682" y="816"/>
                    <a:pt x="1682" y="816"/>
                    <a:pt x="1682" y="816"/>
                  </a:cubicBezTo>
                  <a:cubicBezTo>
                    <a:pt x="1649" y="655"/>
                    <a:pt x="1649" y="655"/>
                    <a:pt x="1649" y="655"/>
                  </a:cubicBezTo>
                  <a:lnTo>
                    <a:pt x="1750" y="555"/>
                  </a:lnTo>
                  <a:close/>
                  <a:moveTo>
                    <a:pt x="2021" y="861"/>
                  </a:moveTo>
                  <a:cubicBezTo>
                    <a:pt x="1936" y="943"/>
                    <a:pt x="1936" y="943"/>
                    <a:pt x="1936" y="943"/>
                  </a:cubicBezTo>
                  <a:cubicBezTo>
                    <a:pt x="1775" y="908"/>
                    <a:pt x="1775" y="908"/>
                    <a:pt x="1775" y="908"/>
                  </a:cubicBezTo>
                  <a:cubicBezTo>
                    <a:pt x="1881" y="802"/>
                    <a:pt x="1881" y="802"/>
                    <a:pt x="1881" y="802"/>
                  </a:cubicBezTo>
                  <a:cubicBezTo>
                    <a:pt x="2047" y="835"/>
                    <a:pt x="2047" y="835"/>
                    <a:pt x="2047" y="835"/>
                  </a:cubicBezTo>
                  <a:lnTo>
                    <a:pt x="2021" y="861"/>
                  </a:lnTo>
                  <a:close/>
                  <a:moveTo>
                    <a:pt x="2102" y="782"/>
                  </a:moveTo>
                  <a:cubicBezTo>
                    <a:pt x="1935" y="749"/>
                    <a:pt x="1935" y="749"/>
                    <a:pt x="1935" y="749"/>
                  </a:cubicBezTo>
                  <a:cubicBezTo>
                    <a:pt x="2008" y="676"/>
                    <a:pt x="2008" y="676"/>
                    <a:pt x="2008" y="676"/>
                  </a:cubicBezTo>
                  <a:cubicBezTo>
                    <a:pt x="2177" y="710"/>
                    <a:pt x="2177" y="710"/>
                    <a:pt x="2177" y="710"/>
                  </a:cubicBezTo>
                  <a:lnTo>
                    <a:pt x="2102" y="782"/>
                  </a:lnTo>
                  <a:close/>
                  <a:moveTo>
                    <a:pt x="2232" y="656"/>
                  </a:moveTo>
                  <a:cubicBezTo>
                    <a:pt x="2062" y="622"/>
                    <a:pt x="2062" y="622"/>
                    <a:pt x="2062" y="622"/>
                  </a:cubicBezTo>
                  <a:cubicBezTo>
                    <a:pt x="2159" y="528"/>
                    <a:pt x="2159" y="528"/>
                    <a:pt x="2159" y="528"/>
                  </a:cubicBezTo>
                  <a:cubicBezTo>
                    <a:pt x="2174" y="515"/>
                    <a:pt x="2174" y="515"/>
                    <a:pt x="2174" y="515"/>
                  </a:cubicBezTo>
                  <a:cubicBezTo>
                    <a:pt x="2341" y="551"/>
                    <a:pt x="2341" y="551"/>
                    <a:pt x="2341" y="551"/>
                  </a:cubicBezTo>
                  <a:lnTo>
                    <a:pt x="2232" y="656"/>
                  </a:lnTo>
                  <a:close/>
                  <a:moveTo>
                    <a:pt x="2081" y="424"/>
                  </a:moveTo>
                  <a:cubicBezTo>
                    <a:pt x="1968" y="537"/>
                    <a:pt x="1968" y="537"/>
                    <a:pt x="1968" y="537"/>
                  </a:cubicBezTo>
                  <a:cubicBezTo>
                    <a:pt x="1928" y="376"/>
                    <a:pt x="1928" y="376"/>
                    <a:pt x="1928" y="376"/>
                  </a:cubicBezTo>
                  <a:cubicBezTo>
                    <a:pt x="2048" y="256"/>
                    <a:pt x="2048" y="256"/>
                    <a:pt x="2048" y="256"/>
                  </a:cubicBezTo>
                  <a:lnTo>
                    <a:pt x="2081" y="424"/>
                  </a:lnTo>
                  <a:close/>
                  <a:moveTo>
                    <a:pt x="2403" y="1330"/>
                  </a:moveTo>
                  <a:cubicBezTo>
                    <a:pt x="2403" y="1634"/>
                    <a:pt x="2284" y="1919"/>
                    <a:pt x="2069" y="2134"/>
                  </a:cubicBezTo>
                  <a:cubicBezTo>
                    <a:pt x="1854" y="2349"/>
                    <a:pt x="1569" y="2468"/>
                    <a:pt x="1265" y="2468"/>
                  </a:cubicBezTo>
                  <a:cubicBezTo>
                    <a:pt x="961" y="2468"/>
                    <a:pt x="675" y="2349"/>
                    <a:pt x="460" y="2134"/>
                  </a:cubicBezTo>
                  <a:cubicBezTo>
                    <a:pt x="245" y="1919"/>
                    <a:pt x="127" y="1634"/>
                    <a:pt x="127" y="1330"/>
                  </a:cubicBezTo>
                  <a:cubicBezTo>
                    <a:pt x="127" y="1026"/>
                    <a:pt x="245" y="740"/>
                    <a:pt x="460" y="525"/>
                  </a:cubicBezTo>
                  <a:cubicBezTo>
                    <a:pt x="675" y="310"/>
                    <a:pt x="961" y="191"/>
                    <a:pt x="1265" y="191"/>
                  </a:cubicBezTo>
                  <a:cubicBezTo>
                    <a:pt x="1454" y="191"/>
                    <a:pt x="1637" y="237"/>
                    <a:pt x="1800" y="325"/>
                  </a:cubicBezTo>
                  <a:cubicBezTo>
                    <a:pt x="1611" y="515"/>
                    <a:pt x="1611" y="515"/>
                    <a:pt x="1611" y="515"/>
                  </a:cubicBezTo>
                  <a:cubicBezTo>
                    <a:pt x="1502" y="468"/>
                    <a:pt x="1386" y="444"/>
                    <a:pt x="1265" y="444"/>
                  </a:cubicBezTo>
                  <a:cubicBezTo>
                    <a:pt x="1028" y="444"/>
                    <a:pt x="806" y="536"/>
                    <a:pt x="639" y="703"/>
                  </a:cubicBezTo>
                  <a:cubicBezTo>
                    <a:pt x="472" y="870"/>
                    <a:pt x="380" y="1093"/>
                    <a:pt x="380" y="1329"/>
                  </a:cubicBezTo>
                  <a:cubicBezTo>
                    <a:pt x="380" y="1566"/>
                    <a:pt x="472" y="1788"/>
                    <a:pt x="639" y="1955"/>
                  </a:cubicBezTo>
                  <a:cubicBezTo>
                    <a:pt x="806" y="2122"/>
                    <a:pt x="1028" y="2214"/>
                    <a:pt x="1265" y="2214"/>
                  </a:cubicBezTo>
                  <a:cubicBezTo>
                    <a:pt x="1501" y="2214"/>
                    <a:pt x="1724" y="2122"/>
                    <a:pt x="1891" y="1955"/>
                  </a:cubicBezTo>
                  <a:cubicBezTo>
                    <a:pt x="2058" y="1788"/>
                    <a:pt x="2150" y="1566"/>
                    <a:pt x="2150" y="1329"/>
                  </a:cubicBezTo>
                  <a:cubicBezTo>
                    <a:pt x="2150" y="1208"/>
                    <a:pt x="2126" y="1091"/>
                    <a:pt x="2078" y="981"/>
                  </a:cubicBezTo>
                  <a:cubicBezTo>
                    <a:pt x="2269" y="796"/>
                    <a:pt x="2269" y="796"/>
                    <a:pt x="2269" y="796"/>
                  </a:cubicBezTo>
                  <a:cubicBezTo>
                    <a:pt x="2357" y="959"/>
                    <a:pt x="2403" y="1142"/>
                    <a:pt x="2403" y="1330"/>
                  </a:cubicBezTo>
                  <a:close/>
                  <a:moveTo>
                    <a:pt x="2403" y="1330"/>
                  </a:moveTo>
                  <a:cubicBezTo>
                    <a:pt x="2403" y="1330"/>
                    <a:pt x="2403" y="1330"/>
                    <a:pt x="2403" y="1330"/>
                  </a:cubicBezTo>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7608512" y="1188743"/>
            <a:ext cx="792000" cy="792000"/>
            <a:chOff x="7608512" y="1188743"/>
            <a:chExt cx="792000" cy="792000"/>
          </a:xfrm>
        </p:grpSpPr>
        <p:sp>
          <p:nvSpPr>
            <p:cNvPr id="51" name="椭圆 50"/>
            <p:cNvSpPr/>
            <p:nvPr/>
          </p:nvSpPr>
          <p:spPr>
            <a:xfrm>
              <a:off x="7608512" y="1188743"/>
              <a:ext cx="792000" cy="792000"/>
            </a:xfrm>
            <a:prstGeom prst="ellipse">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a:extLst>
                <a:ext uri="{FF2B5EF4-FFF2-40B4-BE49-F238E27FC236}">
                  <a16:creationId xmlns:a16="http://schemas.microsoft.com/office/drawing/2014/main" xmlns="" id="{0E509AC2-AD10-4073-AA1C-2BA5BCB991DD}"/>
                </a:ext>
              </a:extLst>
            </p:cNvPr>
            <p:cNvGrpSpPr/>
            <p:nvPr/>
          </p:nvGrpSpPr>
          <p:grpSpPr>
            <a:xfrm>
              <a:off x="7809178" y="1389839"/>
              <a:ext cx="390668" cy="389808"/>
              <a:chOff x="3721100" y="-804863"/>
              <a:chExt cx="722313" cy="720725"/>
            </a:xfrm>
            <a:gradFill>
              <a:gsLst>
                <a:gs pos="0">
                  <a:srgbClr val="F2DEB5"/>
                </a:gs>
                <a:gs pos="45000">
                  <a:srgbClr val="CFB588"/>
                </a:gs>
                <a:gs pos="74000">
                  <a:srgbClr val="95734B"/>
                </a:gs>
                <a:gs pos="100000">
                  <a:srgbClr val="7A593C"/>
                </a:gs>
              </a:gsLst>
              <a:lin ang="5400000" scaled="1"/>
            </a:gradFill>
          </p:grpSpPr>
          <p:sp>
            <p:nvSpPr>
              <p:cNvPr id="54" name="Freeform 5">
                <a:extLst>
                  <a:ext uri="{FF2B5EF4-FFF2-40B4-BE49-F238E27FC236}">
                    <a16:creationId xmlns:a16="http://schemas.microsoft.com/office/drawing/2014/main" xmlns="" id="{D37223AA-819E-4A06-B5C3-6D199DB62CB3}"/>
                  </a:ext>
                </a:extLst>
              </p:cNvPr>
              <p:cNvSpPr>
                <a:spLocks noEditPoints="1"/>
              </p:cNvSpPr>
              <p:nvPr/>
            </p:nvSpPr>
            <p:spPr bwMode="auto">
              <a:xfrm>
                <a:off x="4060825" y="-466726"/>
                <a:ext cx="241300" cy="174625"/>
              </a:xfrm>
              <a:custGeom>
                <a:avLst/>
                <a:gdLst>
                  <a:gd name="T0" fmla="*/ 961 w 1104"/>
                  <a:gd name="T1" fmla="*/ 565 h 792"/>
                  <a:gd name="T2" fmla="*/ 121 w 1104"/>
                  <a:gd name="T3" fmla="*/ 565 h 792"/>
                  <a:gd name="T4" fmla="*/ 21 w 1104"/>
                  <a:gd name="T5" fmla="*/ 621 h 792"/>
                  <a:gd name="T6" fmla="*/ 21 w 1104"/>
                  <a:gd name="T7" fmla="*/ 736 h 792"/>
                  <a:gd name="T8" fmla="*/ 121 w 1104"/>
                  <a:gd name="T9" fmla="*/ 792 h 792"/>
                  <a:gd name="T10" fmla="*/ 961 w 1104"/>
                  <a:gd name="T11" fmla="*/ 792 h 792"/>
                  <a:gd name="T12" fmla="*/ 1061 w 1104"/>
                  <a:gd name="T13" fmla="*/ 736 h 792"/>
                  <a:gd name="T14" fmla="*/ 1061 w 1104"/>
                  <a:gd name="T15" fmla="*/ 621 h 792"/>
                  <a:gd name="T16" fmla="*/ 961 w 1104"/>
                  <a:gd name="T17" fmla="*/ 565 h 792"/>
                  <a:gd name="T18" fmla="*/ 984 w 1104"/>
                  <a:gd name="T19" fmla="*/ 1 h 792"/>
                  <a:gd name="T20" fmla="*/ 314 w 1104"/>
                  <a:gd name="T21" fmla="*/ 1 h 792"/>
                  <a:gd name="T22" fmla="*/ 214 w 1104"/>
                  <a:gd name="T23" fmla="*/ 57 h 792"/>
                  <a:gd name="T24" fmla="*/ 214 w 1104"/>
                  <a:gd name="T25" fmla="*/ 171 h 792"/>
                  <a:gd name="T26" fmla="*/ 314 w 1104"/>
                  <a:gd name="T27" fmla="*/ 227 h 792"/>
                  <a:gd name="T28" fmla="*/ 984 w 1104"/>
                  <a:gd name="T29" fmla="*/ 227 h 792"/>
                  <a:gd name="T30" fmla="*/ 1084 w 1104"/>
                  <a:gd name="T31" fmla="*/ 171 h 792"/>
                  <a:gd name="T32" fmla="*/ 1084 w 1104"/>
                  <a:gd name="T33" fmla="*/ 57 h 792"/>
                  <a:gd name="T34" fmla="*/ 984 w 1104"/>
                  <a:gd name="T35" fmla="*/ 1 h 792"/>
                  <a:gd name="T36" fmla="*/ 984 w 1104"/>
                  <a:gd name="T37" fmla="*/ 1 h 792"/>
                  <a:gd name="T38" fmla="*/ 984 w 1104"/>
                  <a:gd name="T39" fmla="*/ 1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4" h="792">
                    <a:moveTo>
                      <a:pt x="961" y="565"/>
                    </a:moveTo>
                    <a:cubicBezTo>
                      <a:pt x="121" y="565"/>
                      <a:pt x="121" y="565"/>
                      <a:pt x="121" y="565"/>
                    </a:cubicBezTo>
                    <a:cubicBezTo>
                      <a:pt x="80" y="564"/>
                      <a:pt x="42" y="586"/>
                      <a:pt x="21" y="621"/>
                    </a:cubicBezTo>
                    <a:cubicBezTo>
                      <a:pt x="0" y="657"/>
                      <a:pt x="0" y="700"/>
                      <a:pt x="21" y="736"/>
                    </a:cubicBezTo>
                    <a:cubicBezTo>
                      <a:pt x="42" y="771"/>
                      <a:pt x="80" y="792"/>
                      <a:pt x="121" y="792"/>
                    </a:cubicBezTo>
                    <a:cubicBezTo>
                      <a:pt x="961" y="792"/>
                      <a:pt x="961" y="792"/>
                      <a:pt x="961" y="792"/>
                    </a:cubicBezTo>
                    <a:cubicBezTo>
                      <a:pt x="1002" y="792"/>
                      <a:pt x="1040" y="771"/>
                      <a:pt x="1061" y="736"/>
                    </a:cubicBezTo>
                    <a:cubicBezTo>
                      <a:pt x="1082" y="700"/>
                      <a:pt x="1082" y="657"/>
                      <a:pt x="1061" y="621"/>
                    </a:cubicBezTo>
                    <a:cubicBezTo>
                      <a:pt x="1040" y="586"/>
                      <a:pt x="1002" y="564"/>
                      <a:pt x="961" y="565"/>
                    </a:cubicBezTo>
                    <a:close/>
                    <a:moveTo>
                      <a:pt x="984" y="1"/>
                    </a:moveTo>
                    <a:cubicBezTo>
                      <a:pt x="314" y="1"/>
                      <a:pt x="314" y="1"/>
                      <a:pt x="314" y="1"/>
                    </a:cubicBezTo>
                    <a:cubicBezTo>
                      <a:pt x="273" y="0"/>
                      <a:pt x="235" y="21"/>
                      <a:pt x="214" y="57"/>
                    </a:cubicBezTo>
                    <a:cubicBezTo>
                      <a:pt x="194" y="92"/>
                      <a:pt x="194" y="136"/>
                      <a:pt x="214" y="171"/>
                    </a:cubicBezTo>
                    <a:cubicBezTo>
                      <a:pt x="235" y="207"/>
                      <a:pt x="273" y="228"/>
                      <a:pt x="314" y="227"/>
                    </a:cubicBezTo>
                    <a:cubicBezTo>
                      <a:pt x="984" y="227"/>
                      <a:pt x="984" y="227"/>
                      <a:pt x="984" y="227"/>
                    </a:cubicBezTo>
                    <a:cubicBezTo>
                      <a:pt x="1025" y="228"/>
                      <a:pt x="1063" y="207"/>
                      <a:pt x="1084" y="171"/>
                    </a:cubicBezTo>
                    <a:cubicBezTo>
                      <a:pt x="1104" y="136"/>
                      <a:pt x="1104" y="92"/>
                      <a:pt x="1084" y="57"/>
                    </a:cubicBezTo>
                    <a:cubicBezTo>
                      <a:pt x="1063" y="21"/>
                      <a:pt x="1025" y="0"/>
                      <a:pt x="984" y="1"/>
                    </a:cubicBezTo>
                    <a:close/>
                    <a:moveTo>
                      <a:pt x="984" y="1"/>
                    </a:moveTo>
                    <a:cubicBezTo>
                      <a:pt x="984" y="1"/>
                      <a:pt x="984" y="1"/>
                      <a:pt x="98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
                <a:extLst>
                  <a:ext uri="{FF2B5EF4-FFF2-40B4-BE49-F238E27FC236}">
                    <a16:creationId xmlns:a16="http://schemas.microsoft.com/office/drawing/2014/main" xmlns="" id="{9D905201-3CF9-484C-8469-72787DA0CF8F}"/>
                  </a:ext>
                </a:extLst>
              </p:cNvPr>
              <p:cNvSpPr>
                <a:spLocks noEditPoints="1"/>
              </p:cNvSpPr>
              <p:nvPr/>
            </p:nvSpPr>
            <p:spPr bwMode="auto">
              <a:xfrm>
                <a:off x="3871913" y="-804863"/>
                <a:ext cx="571500" cy="695325"/>
              </a:xfrm>
              <a:custGeom>
                <a:avLst/>
                <a:gdLst>
                  <a:gd name="T0" fmla="*/ 1812 w 2606"/>
                  <a:gd name="T1" fmla="*/ 0 h 3167"/>
                  <a:gd name="T2" fmla="*/ 451 w 2606"/>
                  <a:gd name="T3" fmla="*/ 0 h 3167"/>
                  <a:gd name="T4" fmla="*/ 0 w 2606"/>
                  <a:gd name="T5" fmla="*/ 409 h 3167"/>
                  <a:gd name="T6" fmla="*/ 0 w 2606"/>
                  <a:gd name="T7" fmla="*/ 664 h 3167"/>
                  <a:gd name="T8" fmla="*/ 0 w 2606"/>
                  <a:gd name="T9" fmla="*/ 664 h 3167"/>
                  <a:gd name="T10" fmla="*/ 0 w 2606"/>
                  <a:gd name="T11" fmla="*/ 818 h 3167"/>
                  <a:gd name="T12" fmla="*/ 243 w 2606"/>
                  <a:gd name="T13" fmla="*/ 692 h 3167"/>
                  <a:gd name="T14" fmla="*/ 243 w 2606"/>
                  <a:gd name="T15" fmla="*/ 449 h 3167"/>
                  <a:gd name="T16" fmla="*/ 452 w 2606"/>
                  <a:gd name="T17" fmla="*/ 226 h 3167"/>
                  <a:gd name="T18" fmla="*/ 1586 w 2606"/>
                  <a:gd name="T19" fmla="*/ 226 h 3167"/>
                  <a:gd name="T20" fmla="*/ 1586 w 2606"/>
                  <a:gd name="T21" fmla="*/ 681 h 3167"/>
                  <a:gd name="T22" fmla="*/ 2040 w 2606"/>
                  <a:gd name="T23" fmla="*/ 1131 h 3167"/>
                  <a:gd name="T24" fmla="*/ 2380 w 2606"/>
                  <a:gd name="T25" fmla="*/ 1131 h 3167"/>
                  <a:gd name="T26" fmla="*/ 2380 w 2606"/>
                  <a:gd name="T27" fmla="*/ 2714 h 3167"/>
                  <a:gd name="T28" fmla="*/ 2153 w 2606"/>
                  <a:gd name="T29" fmla="*/ 2940 h 3167"/>
                  <a:gd name="T30" fmla="*/ 1745 w 2606"/>
                  <a:gd name="T31" fmla="*/ 2940 h 3167"/>
                  <a:gd name="T32" fmla="*/ 1745 w 2606"/>
                  <a:gd name="T33" fmla="*/ 3012 h 3167"/>
                  <a:gd name="T34" fmla="*/ 1745 w 2606"/>
                  <a:gd name="T35" fmla="*/ 3167 h 3167"/>
                  <a:gd name="T36" fmla="*/ 2153 w 2606"/>
                  <a:gd name="T37" fmla="*/ 3167 h 3167"/>
                  <a:gd name="T38" fmla="*/ 2606 w 2606"/>
                  <a:gd name="T39" fmla="*/ 2714 h 3167"/>
                  <a:gd name="T40" fmla="*/ 2606 w 2606"/>
                  <a:gd name="T41" fmla="*/ 908 h 3167"/>
                  <a:gd name="T42" fmla="*/ 1812 w 2606"/>
                  <a:gd name="T43" fmla="*/ 0 h 3167"/>
                  <a:gd name="T44" fmla="*/ 2039 w 2606"/>
                  <a:gd name="T45" fmla="*/ 904 h 3167"/>
                  <a:gd name="T46" fmla="*/ 1813 w 2606"/>
                  <a:gd name="T47" fmla="*/ 567 h 3167"/>
                  <a:gd name="T48" fmla="*/ 1813 w 2606"/>
                  <a:gd name="T49" fmla="*/ 229 h 3167"/>
                  <a:gd name="T50" fmla="*/ 2379 w 2606"/>
                  <a:gd name="T51" fmla="*/ 904 h 3167"/>
                  <a:gd name="T52" fmla="*/ 2039 w 2606"/>
                  <a:gd name="T53" fmla="*/ 904 h 3167"/>
                  <a:gd name="T54" fmla="*/ 2039 w 2606"/>
                  <a:gd name="T55" fmla="*/ 904 h 3167"/>
                  <a:gd name="T56" fmla="*/ 2039 w 2606"/>
                  <a:gd name="T57" fmla="*/ 904 h 3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6" h="3167">
                    <a:moveTo>
                      <a:pt x="1812" y="0"/>
                    </a:moveTo>
                    <a:cubicBezTo>
                      <a:pt x="451" y="0"/>
                      <a:pt x="451" y="0"/>
                      <a:pt x="451" y="0"/>
                    </a:cubicBezTo>
                    <a:cubicBezTo>
                      <a:pt x="226" y="0"/>
                      <a:pt x="24" y="193"/>
                      <a:pt x="0" y="409"/>
                    </a:cubicBezTo>
                    <a:cubicBezTo>
                      <a:pt x="0" y="664"/>
                      <a:pt x="0" y="664"/>
                      <a:pt x="0" y="664"/>
                    </a:cubicBezTo>
                    <a:cubicBezTo>
                      <a:pt x="0" y="664"/>
                      <a:pt x="0" y="664"/>
                      <a:pt x="0" y="664"/>
                    </a:cubicBezTo>
                    <a:cubicBezTo>
                      <a:pt x="0" y="818"/>
                      <a:pt x="0" y="818"/>
                      <a:pt x="0" y="818"/>
                    </a:cubicBezTo>
                    <a:cubicBezTo>
                      <a:pt x="75" y="760"/>
                      <a:pt x="148" y="725"/>
                      <a:pt x="243" y="692"/>
                    </a:cubicBezTo>
                    <a:cubicBezTo>
                      <a:pt x="243" y="449"/>
                      <a:pt x="243" y="449"/>
                      <a:pt x="243" y="449"/>
                    </a:cubicBezTo>
                    <a:cubicBezTo>
                      <a:pt x="243" y="333"/>
                      <a:pt x="332" y="226"/>
                      <a:pt x="452" y="226"/>
                    </a:cubicBezTo>
                    <a:cubicBezTo>
                      <a:pt x="1586" y="226"/>
                      <a:pt x="1586" y="226"/>
                      <a:pt x="1586" y="226"/>
                    </a:cubicBezTo>
                    <a:cubicBezTo>
                      <a:pt x="1585" y="486"/>
                      <a:pt x="1586" y="681"/>
                      <a:pt x="1586" y="681"/>
                    </a:cubicBezTo>
                    <a:cubicBezTo>
                      <a:pt x="1586" y="916"/>
                      <a:pt x="1798" y="1131"/>
                      <a:pt x="2040" y="1131"/>
                    </a:cubicBezTo>
                    <a:cubicBezTo>
                      <a:pt x="2380" y="1131"/>
                      <a:pt x="2380" y="1131"/>
                      <a:pt x="2380" y="1131"/>
                    </a:cubicBezTo>
                    <a:cubicBezTo>
                      <a:pt x="2380" y="2714"/>
                      <a:pt x="2380" y="2714"/>
                      <a:pt x="2380" y="2714"/>
                    </a:cubicBezTo>
                    <a:cubicBezTo>
                      <a:pt x="2380" y="2829"/>
                      <a:pt x="2272" y="2940"/>
                      <a:pt x="2153" y="2940"/>
                    </a:cubicBezTo>
                    <a:cubicBezTo>
                      <a:pt x="1745" y="2940"/>
                      <a:pt x="1745" y="2940"/>
                      <a:pt x="1745" y="2940"/>
                    </a:cubicBezTo>
                    <a:cubicBezTo>
                      <a:pt x="1745" y="2986"/>
                      <a:pt x="1745" y="2985"/>
                      <a:pt x="1745" y="3012"/>
                    </a:cubicBezTo>
                    <a:cubicBezTo>
                      <a:pt x="1745" y="3167"/>
                      <a:pt x="1745" y="3167"/>
                      <a:pt x="1745" y="3167"/>
                    </a:cubicBezTo>
                    <a:cubicBezTo>
                      <a:pt x="2153" y="3167"/>
                      <a:pt x="2153" y="3167"/>
                      <a:pt x="2153" y="3167"/>
                    </a:cubicBezTo>
                    <a:cubicBezTo>
                      <a:pt x="2392" y="3167"/>
                      <a:pt x="2606" y="2947"/>
                      <a:pt x="2606" y="2714"/>
                    </a:cubicBezTo>
                    <a:cubicBezTo>
                      <a:pt x="2606" y="908"/>
                      <a:pt x="2606" y="908"/>
                      <a:pt x="2606" y="908"/>
                    </a:cubicBezTo>
                    <a:lnTo>
                      <a:pt x="1812" y="0"/>
                    </a:lnTo>
                    <a:close/>
                    <a:moveTo>
                      <a:pt x="2039" y="904"/>
                    </a:moveTo>
                    <a:cubicBezTo>
                      <a:pt x="1919" y="904"/>
                      <a:pt x="1813" y="685"/>
                      <a:pt x="1813" y="567"/>
                    </a:cubicBezTo>
                    <a:cubicBezTo>
                      <a:pt x="1813" y="229"/>
                      <a:pt x="1813" y="229"/>
                      <a:pt x="1813" y="229"/>
                    </a:cubicBezTo>
                    <a:cubicBezTo>
                      <a:pt x="2379" y="904"/>
                      <a:pt x="2379" y="904"/>
                      <a:pt x="2379" y="904"/>
                    </a:cubicBezTo>
                    <a:lnTo>
                      <a:pt x="2039" y="904"/>
                    </a:lnTo>
                    <a:close/>
                    <a:moveTo>
                      <a:pt x="2039" y="904"/>
                    </a:moveTo>
                    <a:cubicBezTo>
                      <a:pt x="2039" y="904"/>
                      <a:pt x="2039" y="904"/>
                      <a:pt x="2039" y="9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
                <a:extLst>
                  <a:ext uri="{FF2B5EF4-FFF2-40B4-BE49-F238E27FC236}">
                    <a16:creationId xmlns:a16="http://schemas.microsoft.com/office/drawing/2014/main" xmlns="" id="{AA23CB4A-F5A0-449A-8087-CB977E529EA5}"/>
                  </a:ext>
                </a:extLst>
              </p:cNvPr>
              <p:cNvSpPr>
                <a:spLocks noEditPoints="1"/>
              </p:cNvSpPr>
              <p:nvPr/>
            </p:nvSpPr>
            <p:spPr bwMode="auto">
              <a:xfrm>
                <a:off x="3721100" y="-644526"/>
                <a:ext cx="517525" cy="560388"/>
              </a:xfrm>
              <a:custGeom>
                <a:avLst/>
                <a:gdLst>
                  <a:gd name="T0" fmla="*/ 2201 w 2361"/>
                  <a:gd name="T1" fmla="*/ 1991 h 2549"/>
                  <a:gd name="T2" fmla="*/ 1607 w 2361"/>
                  <a:gd name="T3" fmla="*/ 1662 h 2549"/>
                  <a:gd name="T4" fmla="*/ 1888 w 2361"/>
                  <a:gd name="T5" fmla="*/ 956 h 2549"/>
                  <a:gd name="T6" fmla="*/ 1888 w 2361"/>
                  <a:gd name="T7" fmla="*/ 558 h 2549"/>
                  <a:gd name="T8" fmla="*/ 1185 w 2361"/>
                  <a:gd name="T9" fmla="*/ 0 h 2549"/>
                  <a:gd name="T10" fmla="*/ 473 w 2361"/>
                  <a:gd name="T11" fmla="*/ 558 h 2549"/>
                  <a:gd name="T12" fmla="*/ 473 w 2361"/>
                  <a:gd name="T13" fmla="*/ 956 h 2549"/>
                  <a:gd name="T14" fmla="*/ 770 w 2361"/>
                  <a:gd name="T15" fmla="*/ 1661 h 2549"/>
                  <a:gd name="T16" fmla="*/ 160 w 2361"/>
                  <a:gd name="T17" fmla="*/ 1991 h 2549"/>
                  <a:gd name="T18" fmla="*/ 1 w 2361"/>
                  <a:gd name="T19" fmla="*/ 2150 h 2549"/>
                  <a:gd name="T20" fmla="*/ 1 w 2361"/>
                  <a:gd name="T21" fmla="*/ 2390 h 2549"/>
                  <a:gd name="T22" fmla="*/ 47 w 2361"/>
                  <a:gd name="T23" fmla="*/ 2502 h 2549"/>
                  <a:gd name="T24" fmla="*/ 160 w 2361"/>
                  <a:gd name="T25" fmla="*/ 2549 h 2549"/>
                  <a:gd name="T26" fmla="*/ 2201 w 2361"/>
                  <a:gd name="T27" fmla="*/ 2549 h 2549"/>
                  <a:gd name="T28" fmla="*/ 2314 w 2361"/>
                  <a:gd name="T29" fmla="*/ 2502 h 2549"/>
                  <a:gd name="T30" fmla="*/ 2361 w 2361"/>
                  <a:gd name="T31" fmla="*/ 2390 h 2549"/>
                  <a:gd name="T32" fmla="*/ 2361 w 2361"/>
                  <a:gd name="T33" fmla="*/ 2150 h 2549"/>
                  <a:gd name="T34" fmla="*/ 2201 w 2361"/>
                  <a:gd name="T35" fmla="*/ 1991 h 2549"/>
                  <a:gd name="T36" fmla="*/ 189 w 2361"/>
                  <a:gd name="T37" fmla="*/ 2360 h 2549"/>
                  <a:gd name="T38" fmla="*/ 189 w 2361"/>
                  <a:gd name="T39" fmla="*/ 2192 h 2549"/>
                  <a:gd name="T40" fmla="*/ 237 w 2361"/>
                  <a:gd name="T41" fmla="*/ 2163 h 2549"/>
                  <a:gd name="T42" fmla="*/ 250 w 2361"/>
                  <a:gd name="T43" fmla="*/ 2157 h 2549"/>
                  <a:gd name="T44" fmla="*/ 859 w 2361"/>
                  <a:gd name="T45" fmla="*/ 1826 h 2549"/>
                  <a:gd name="T46" fmla="*/ 958 w 2361"/>
                  <a:gd name="T47" fmla="*/ 1678 h 2549"/>
                  <a:gd name="T48" fmla="*/ 888 w 2361"/>
                  <a:gd name="T49" fmla="*/ 1514 h 2549"/>
                  <a:gd name="T50" fmla="*/ 661 w 2361"/>
                  <a:gd name="T51" fmla="*/ 956 h 2549"/>
                  <a:gd name="T52" fmla="*/ 661 w 2361"/>
                  <a:gd name="T53" fmla="*/ 558 h 2549"/>
                  <a:gd name="T54" fmla="*/ 1185 w 2361"/>
                  <a:gd name="T55" fmla="*/ 189 h 2549"/>
                  <a:gd name="T56" fmla="*/ 1699 w 2361"/>
                  <a:gd name="T57" fmla="*/ 558 h 2549"/>
                  <a:gd name="T58" fmla="*/ 1699 w 2361"/>
                  <a:gd name="T59" fmla="*/ 956 h 2549"/>
                  <a:gd name="T60" fmla="*/ 1490 w 2361"/>
                  <a:gd name="T61" fmla="*/ 1514 h 2549"/>
                  <a:gd name="T62" fmla="*/ 1419 w 2361"/>
                  <a:gd name="T63" fmla="*/ 1678 h 2549"/>
                  <a:gd name="T64" fmla="*/ 1517 w 2361"/>
                  <a:gd name="T65" fmla="*/ 1828 h 2549"/>
                  <a:gd name="T66" fmla="*/ 2111 w 2361"/>
                  <a:gd name="T67" fmla="*/ 2157 h 2549"/>
                  <a:gd name="T68" fmla="*/ 2128 w 2361"/>
                  <a:gd name="T69" fmla="*/ 2165 h 2549"/>
                  <a:gd name="T70" fmla="*/ 2172 w 2361"/>
                  <a:gd name="T71" fmla="*/ 2189 h 2549"/>
                  <a:gd name="T72" fmla="*/ 2172 w 2361"/>
                  <a:gd name="T73" fmla="*/ 2360 h 2549"/>
                  <a:gd name="T74" fmla="*/ 189 w 2361"/>
                  <a:gd name="T75" fmla="*/ 2360 h 2549"/>
                  <a:gd name="T76" fmla="*/ 189 w 2361"/>
                  <a:gd name="T77" fmla="*/ 2360 h 2549"/>
                  <a:gd name="T78" fmla="*/ 189 w 2361"/>
                  <a:gd name="T79" fmla="*/ 2360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1" h="2549">
                    <a:moveTo>
                      <a:pt x="2201" y="1991"/>
                    </a:moveTo>
                    <a:cubicBezTo>
                      <a:pt x="1607" y="1662"/>
                      <a:pt x="1607" y="1662"/>
                      <a:pt x="1607" y="1662"/>
                    </a:cubicBezTo>
                    <a:cubicBezTo>
                      <a:pt x="1828" y="1489"/>
                      <a:pt x="1888" y="1147"/>
                      <a:pt x="1888" y="956"/>
                    </a:cubicBezTo>
                    <a:cubicBezTo>
                      <a:pt x="1888" y="558"/>
                      <a:pt x="1888" y="558"/>
                      <a:pt x="1888" y="558"/>
                    </a:cubicBezTo>
                    <a:cubicBezTo>
                      <a:pt x="1888" y="294"/>
                      <a:pt x="1537" y="0"/>
                      <a:pt x="1185" y="0"/>
                    </a:cubicBezTo>
                    <a:cubicBezTo>
                      <a:pt x="832" y="0"/>
                      <a:pt x="473" y="294"/>
                      <a:pt x="473" y="558"/>
                    </a:cubicBezTo>
                    <a:cubicBezTo>
                      <a:pt x="473" y="956"/>
                      <a:pt x="473" y="956"/>
                      <a:pt x="473" y="956"/>
                    </a:cubicBezTo>
                    <a:cubicBezTo>
                      <a:pt x="473" y="1130"/>
                      <a:pt x="546" y="1482"/>
                      <a:pt x="770" y="1661"/>
                    </a:cubicBezTo>
                    <a:cubicBezTo>
                      <a:pt x="160" y="1991"/>
                      <a:pt x="160" y="1991"/>
                      <a:pt x="160" y="1991"/>
                    </a:cubicBezTo>
                    <a:cubicBezTo>
                      <a:pt x="160" y="1991"/>
                      <a:pt x="1" y="2062"/>
                      <a:pt x="1" y="2150"/>
                    </a:cubicBezTo>
                    <a:cubicBezTo>
                      <a:pt x="1" y="2390"/>
                      <a:pt x="1" y="2390"/>
                      <a:pt x="1" y="2390"/>
                    </a:cubicBezTo>
                    <a:cubicBezTo>
                      <a:pt x="0" y="2432"/>
                      <a:pt x="17" y="2472"/>
                      <a:pt x="47" y="2502"/>
                    </a:cubicBezTo>
                    <a:cubicBezTo>
                      <a:pt x="77" y="2532"/>
                      <a:pt x="117" y="2549"/>
                      <a:pt x="160" y="2549"/>
                    </a:cubicBezTo>
                    <a:cubicBezTo>
                      <a:pt x="2201" y="2549"/>
                      <a:pt x="2201" y="2549"/>
                      <a:pt x="2201" y="2549"/>
                    </a:cubicBezTo>
                    <a:cubicBezTo>
                      <a:pt x="2244" y="2549"/>
                      <a:pt x="2284" y="2532"/>
                      <a:pt x="2314" y="2502"/>
                    </a:cubicBezTo>
                    <a:cubicBezTo>
                      <a:pt x="2344" y="2472"/>
                      <a:pt x="2361" y="2432"/>
                      <a:pt x="2361" y="2390"/>
                    </a:cubicBezTo>
                    <a:cubicBezTo>
                      <a:pt x="2361" y="2150"/>
                      <a:pt x="2361" y="2150"/>
                      <a:pt x="2361" y="2150"/>
                    </a:cubicBezTo>
                    <a:cubicBezTo>
                      <a:pt x="2361" y="2057"/>
                      <a:pt x="2201" y="1991"/>
                      <a:pt x="2201" y="1991"/>
                    </a:cubicBezTo>
                    <a:close/>
                    <a:moveTo>
                      <a:pt x="189" y="2360"/>
                    </a:moveTo>
                    <a:cubicBezTo>
                      <a:pt x="189" y="2192"/>
                      <a:pt x="189" y="2192"/>
                      <a:pt x="189" y="2192"/>
                    </a:cubicBezTo>
                    <a:cubicBezTo>
                      <a:pt x="204" y="2181"/>
                      <a:pt x="220" y="2171"/>
                      <a:pt x="237" y="2163"/>
                    </a:cubicBezTo>
                    <a:cubicBezTo>
                      <a:pt x="241" y="2161"/>
                      <a:pt x="245" y="2159"/>
                      <a:pt x="250" y="2157"/>
                    </a:cubicBezTo>
                    <a:cubicBezTo>
                      <a:pt x="859" y="1826"/>
                      <a:pt x="859" y="1826"/>
                      <a:pt x="859" y="1826"/>
                    </a:cubicBezTo>
                    <a:cubicBezTo>
                      <a:pt x="915" y="1796"/>
                      <a:pt x="952" y="1741"/>
                      <a:pt x="958" y="1678"/>
                    </a:cubicBezTo>
                    <a:cubicBezTo>
                      <a:pt x="963" y="1615"/>
                      <a:pt x="937" y="1553"/>
                      <a:pt x="888" y="1514"/>
                    </a:cubicBezTo>
                    <a:cubicBezTo>
                      <a:pt x="729" y="1387"/>
                      <a:pt x="661" y="1106"/>
                      <a:pt x="661" y="956"/>
                    </a:cubicBezTo>
                    <a:cubicBezTo>
                      <a:pt x="661" y="558"/>
                      <a:pt x="661" y="558"/>
                      <a:pt x="661" y="558"/>
                    </a:cubicBezTo>
                    <a:cubicBezTo>
                      <a:pt x="661" y="422"/>
                      <a:pt x="917" y="189"/>
                      <a:pt x="1185" y="189"/>
                    </a:cubicBezTo>
                    <a:cubicBezTo>
                      <a:pt x="1457" y="189"/>
                      <a:pt x="1699" y="419"/>
                      <a:pt x="1699" y="558"/>
                    </a:cubicBezTo>
                    <a:cubicBezTo>
                      <a:pt x="1699" y="956"/>
                      <a:pt x="1699" y="956"/>
                      <a:pt x="1699" y="956"/>
                    </a:cubicBezTo>
                    <a:cubicBezTo>
                      <a:pt x="1699" y="1104"/>
                      <a:pt x="1653" y="1386"/>
                      <a:pt x="1490" y="1514"/>
                    </a:cubicBezTo>
                    <a:cubicBezTo>
                      <a:pt x="1440" y="1553"/>
                      <a:pt x="1414" y="1615"/>
                      <a:pt x="1419" y="1678"/>
                    </a:cubicBezTo>
                    <a:cubicBezTo>
                      <a:pt x="1424" y="1741"/>
                      <a:pt x="1461" y="1797"/>
                      <a:pt x="1517" y="1828"/>
                    </a:cubicBezTo>
                    <a:cubicBezTo>
                      <a:pt x="2111" y="2157"/>
                      <a:pt x="2111" y="2157"/>
                      <a:pt x="2111" y="2157"/>
                    </a:cubicBezTo>
                    <a:cubicBezTo>
                      <a:pt x="2116" y="2160"/>
                      <a:pt x="2123" y="2163"/>
                      <a:pt x="2128" y="2165"/>
                    </a:cubicBezTo>
                    <a:cubicBezTo>
                      <a:pt x="2144" y="2172"/>
                      <a:pt x="2158" y="2180"/>
                      <a:pt x="2172" y="2189"/>
                    </a:cubicBezTo>
                    <a:cubicBezTo>
                      <a:pt x="2172" y="2360"/>
                      <a:pt x="2172" y="2360"/>
                      <a:pt x="2172" y="2360"/>
                    </a:cubicBezTo>
                    <a:cubicBezTo>
                      <a:pt x="189" y="2360"/>
                      <a:pt x="189" y="2360"/>
                      <a:pt x="189" y="2360"/>
                    </a:cubicBezTo>
                    <a:close/>
                    <a:moveTo>
                      <a:pt x="189" y="2360"/>
                    </a:moveTo>
                    <a:cubicBezTo>
                      <a:pt x="189" y="2360"/>
                      <a:pt x="189" y="2360"/>
                      <a:pt x="189" y="23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 name="组合 10"/>
          <p:cNvGrpSpPr/>
          <p:nvPr/>
        </p:nvGrpSpPr>
        <p:grpSpPr>
          <a:xfrm>
            <a:off x="1813117" y="3882464"/>
            <a:ext cx="792000" cy="792000"/>
            <a:chOff x="1813117" y="3882464"/>
            <a:chExt cx="792000" cy="792000"/>
          </a:xfrm>
        </p:grpSpPr>
        <p:sp>
          <p:nvSpPr>
            <p:cNvPr id="46" name="椭圆 45"/>
            <p:cNvSpPr/>
            <p:nvPr/>
          </p:nvSpPr>
          <p:spPr>
            <a:xfrm>
              <a:off x="1813117" y="3882464"/>
              <a:ext cx="792000" cy="792000"/>
            </a:xfrm>
            <a:prstGeom prst="ellipse">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11">
              <a:extLst>
                <a:ext uri="{FF2B5EF4-FFF2-40B4-BE49-F238E27FC236}">
                  <a16:creationId xmlns:a16="http://schemas.microsoft.com/office/drawing/2014/main" xmlns="" id="{77E1F5D0-54C3-46F0-BD09-6359051B7CBB}"/>
                </a:ext>
              </a:extLst>
            </p:cNvPr>
            <p:cNvSpPr>
              <a:spLocks noEditPoints="1"/>
            </p:cNvSpPr>
            <p:nvPr/>
          </p:nvSpPr>
          <p:spPr bwMode="auto">
            <a:xfrm>
              <a:off x="2035387" y="4083989"/>
              <a:ext cx="391526" cy="388950"/>
            </a:xfrm>
            <a:custGeom>
              <a:avLst/>
              <a:gdLst>
                <a:gd name="T0" fmla="*/ 1819 w 2881"/>
                <a:gd name="T1" fmla="*/ 1849 h 2857"/>
                <a:gd name="T2" fmla="*/ 1380 w 2881"/>
                <a:gd name="T3" fmla="*/ 1410 h 2857"/>
                <a:gd name="T4" fmla="*/ 2696 w 2881"/>
                <a:gd name="T5" fmla="*/ 446 h 2857"/>
                <a:gd name="T6" fmla="*/ 2784 w 2881"/>
                <a:gd name="T7" fmla="*/ 885 h 2857"/>
                <a:gd name="T8" fmla="*/ 1751 w 2881"/>
                <a:gd name="T9" fmla="*/ 1740 h 2857"/>
                <a:gd name="T10" fmla="*/ 1512 w 2881"/>
                <a:gd name="T11" fmla="*/ 1453 h 2857"/>
                <a:gd name="T12" fmla="*/ 1329 w 2881"/>
                <a:gd name="T13" fmla="*/ 1898 h 2857"/>
                <a:gd name="T14" fmla="*/ 1863 w 2881"/>
                <a:gd name="T15" fmla="*/ 1629 h 2857"/>
                <a:gd name="T16" fmla="*/ 2256 w 2881"/>
                <a:gd name="T17" fmla="*/ 709 h 2857"/>
                <a:gd name="T18" fmla="*/ 2696 w 2881"/>
                <a:gd name="T19" fmla="*/ 620 h 2857"/>
                <a:gd name="T20" fmla="*/ 2433 w 2881"/>
                <a:gd name="T21" fmla="*/ 532 h 2857"/>
                <a:gd name="T22" fmla="*/ 2607 w 2881"/>
                <a:gd name="T23" fmla="*/ 884 h 2857"/>
                <a:gd name="T24" fmla="*/ 2696 w 2881"/>
                <a:gd name="T25" fmla="*/ 620 h 2857"/>
                <a:gd name="T26" fmla="*/ 434 w 2881"/>
                <a:gd name="T27" fmla="*/ 2050 h 2857"/>
                <a:gd name="T28" fmla="*/ 998 w 2881"/>
                <a:gd name="T29" fmla="*/ 2174 h 2857"/>
                <a:gd name="T30" fmla="*/ 1139 w 2881"/>
                <a:gd name="T31" fmla="*/ 1801 h 2857"/>
                <a:gd name="T32" fmla="*/ 434 w 2881"/>
                <a:gd name="T33" fmla="*/ 1677 h 2857"/>
                <a:gd name="T34" fmla="*/ 1139 w 2881"/>
                <a:gd name="T35" fmla="*/ 1801 h 2857"/>
                <a:gd name="T36" fmla="*/ 1055 w 2881"/>
                <a:gd name="T37" fmla="*/ 932 h 2857"/>
                <a:gd name="T38" fmla="*/ 434 w 2881"/>
                <a:gd name="T39" fmla="*/ 1056 h 2857"/>
                <a:gd name="T40" fmla="*/ 1055 w 2881"/>
                <a:gd name="T41" fmla="*/ 1429 h 2857"/>
                <a:gd name="T42" fmla="*/ 434 w 2881"/>
                <a:gd name="T43" fmla="*/ 1304 h 2857"/>
                <a:gd name="T44" fmla="*/ 1055 w 2881"/>
                <a:gd name="T45" fmla="*/ 1429 h 2857"/>
                <a:gd name="T46" fmla="*/ 1800 w 2881"/>
                <a:gd name="T47" fmla="*/ 2174 h 2857"/>
                <a:gd name="T48" fmla="*/ 1530 w 2881"/>
                <a:gd name="T49" fmla="*/ 2050 h 2857"/>
                <a:gd name="T50" fmla="*/ 1490 w 2881"/>
                <a:gd name="T51" fmla="*/ 228 h 2857"/>
                <a:gd name="T52" fmla="*/ 1614 w 2881"/>
                <a:gd name="T53" fmla="*/ 808 h 2857"/>
                <a:gd name="T54" fmla="*/ 1682 w 2881"/>
                <a:gd name="T55" fmla="*/ 932 h 2857"/>
                <a:gd name="T56" fmla="*/ 1366 w 2881"/>
                <a:gd name="T57" fmla="*/ 684 h 2857"/>
                <a:gd name="T58" fmla="*/ 248 w 2881"/>
                <a:gd name="T59" fmla="*/ 125 h 2857"/>
                <a:gd name="T60" fmla="*/ 124 w 2881"/>
                <a:gd name="T61" fmla="*/ 2608 h 2857"/>
                <a:gd name="T62" fmla="*/ 1987 w 2881"/>
                <a:gd name="T63" fmla="*/ 2733 h 2857"/>
                <a:gd name="T64" fmla="*/ 2111 w 2881"/>
                <a:gd name="T65" fmla="*/ 1733 h 2857"/>
                <a:gd name="T66" fmla="*/ 2235 w 2881"/>
                <a:gd name="T67" fmla="*/ 2608 h 2857"/>
                <a:gd name="T68" fmla="*/ 248 w 2881"/>
                <a:gd name="T69" fmla="*/ 2857 h 2857"/>
                <a:gd name="T70" fmla="*/ 0 w 2881"/>
                <a:gd name="T71" fmla="*/ 249 h 2857"/>
                <a:gd name="T72" fmla="*/ 1450 w 2881"/>
                <a:gd name="T73" fmla="*/ 0 h 2857"/>
                <a:gd name="T74" fmla="*/ 1924 w 2881"/>
                <a:gd name="T75" fmla="*/ 691 h 2857"/>
                <a:gd name="T76" fmla="*/ 1490 w 2881"/>
                <a:gd name="T77" fmla="*/ 228 h 2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1" h="2857">
                  <a:moveTo>
                    <a:pt x="2784" y="885"/>
                  </a:moveTo>
                  <a:cubicBezTo>
                    <a:pt x="1819" y="1849"/>
                    <a:pt x="1819" y="1849"/>
                    <a:pt x="1819" y="1849"/>
                  </a:cubicBezTo>
                  <a:cubicBezTo>
                    <a:pt x="1116" y="2111"/>
                    <a:pt x="1116" y="2111"/>
                    <a:pt x="1116" y="2111"/>
                  </a:cubicBezTo>
                  <a:cubicBezTo>
                    <a:pt x="1380" y="1410"/>
                    <a:pt x="1380" y="1410"/>
                    <a:pt x="1380" y="1410"/>
                  </a:cubicBezTo>
                  <a:cubicBezTo>
                    <a:pt x="2344" y="446"/>
                    <a:pt x="2344" y="446"/>
                    <a:pt x="2344" y="446"/>
                  </a:cubicBezTo>
                  <a:cubicBezTo>
                    <a:pt x="2442" y="349"/>
                    <a:pt x="2599" y="349"/>
                    <a:pt x="2696" y="446"/>
                  </a:cubicBezTo>
                  <a:cubicBezTo>
                    <a:pt x="2784" y="534"/>
                    <a:pt x="2784" y="534"/>
                    <a:pt x="2784" y="534"/>
                  </a:cubicBezTo>
                  <a:cubicBezTo>
                    <a:pt x="2881" y="631"/>
                    <a:pt x="2881" y="788"/>
                    <a:pt x="2784" y="885"/>
                  </a:cubicBezTo>
                  <a:close/>
                  <a:moveTo>
                    <a:pt x="1329" y="1898"/>
                  </a:moveTo>
                  <a:cubicBezTo>
                    <a:pt x="1751" y="1740"/>
                    <a:pt x="1751" y="1740"/>
                    <a:pt x="1751" y="1740"/>
                  </a:cubicBezTo>
                  <a:cubicBezTo>
                    <a:pt x="1775" y="1717"/>
                    <a:pt x="1775" y="1717"/>
                    <a:pt x="1775" y="1717"/>
                  </a:cubicBezTo>
                  <a:cubicBezTo>
                    <a:pt x="1512" y="1453"/>
                    <a:pt x="1512" y="1453"/>
                    <a:pt x="1512" y="1453"/>
                  </a:cubicBezTo>
                  <a:cubicBezTo>
                    <a:pt x="1488" y="1477"/>
                    <a:pt x="1488" y="1477"/>
                    <a:pt x="1488" y="1477"/>
                  </a:cubicBezTo>
                  <a:lnTo>
                    <a:pt x="1329" y="1898"/>
                  </a:lnTo>
                  <a:close/>
                  <a:moveTo>
                    <a:pt x="1599" y="1365"/>
                  </a:moveTo>
                  <a:cubicBezTo>
                    <a:pt x="1863" y="1629"/>
                    <a:pt x="1863" y="1629"/>
                    <a:pt x="1863" y="1629"/>
                  </a:cubicBezTo>
                  <a:cubicBezTo>
                    <a:pt x="2520" y="972"/>
                    <a:pt x="2520" y="972"/>
                    <a:pt x="2520" y="972"/>
                  </a:cubicBezTo>
                  <a:cubicBezTo>
                    <a:pt x="2256" y="709"/>
                    <a:pt x="2256" y="709"/>
                    <a:pt x="2256" y="709"/>
                  </a:cubicBezTo>
                  <a:lnTo>
                    <a:pt x="1599" y="1365"/>
                  </a:lnTo>
                  <a:close/>
                  <a:moveTo>
                    <a:pt x="2696" y="620"/>
                  </a:moveTo>
                  <a:cubicBezTo>
                    <a:pt x="2609" y="532"/>
                    <a:pt x="2609" y="532"/>
                    <a:pt x="2609" y="532"/>
                  </a:cubicBezTo>
                  <a:cubicBezTo>
                    <a:pt x="2560" y="484"/>
                    <a:pt x="2481" y="484"/>
                    <a:pt x="2433" y="532"/>
                  </a:cubicBezTo>
                  <a:cubicBezTo>
                    <a:pt x="2344" y="621"/>
                    <a:pt x="2344" y="621"/>
                    <a:pt x="2344" y="621"/>
                  </a:cubicBezTo>
                  <a:cubicBezTo>
                    <a:pt x="2607" y="884"/>
                    <a:pt x="2607" y="884"/>
                    <a:pt x="2607" y="884"/>
                  </a:cubicBezTo>
                  <a:cubicBezTo>
                    <a:pt x="2696" y="795"/>
                    <a:pt x="2696" y="795"/>
                    <a:pt x="2696" y="795"/>
                  </a:cubicBezTo>
                  <a:cubicBezTo>
                    <a:pt x="2745" y="747"/>
                    <a:pt x="2745" y="668"/>
                    <a:pt x="2696" y="620"/>
                  </a:cubicBezTo>
                  <a:close/>
                  <a:moveTo>
                    <a:pt x="434" y="2174"/>
                  </a:moveTo>
                  <a:cubicBezTo>
                    <a:pt x="434" y="2050"/>
                    <a:pt x="434" y="2050"/>
                    <a:pt x="434" y="2050"/>
                  </a:cubicBezTo>
                  <a:cubicBezTo>
                    <a:pt x="1045" y="2050"/>
                    <a:pt x="1045" y="2050"/>
                    <a:pt x="1045" y="2050"/>
                  </a:cubicBezTo>
                  <a:cubicBezTo>
                    <a:pt x="998" y="2174"/>
                    <a:pt x="998" y="2174"/>
                    <a:pt x="998" y="2174"/>
                  </a:cubicBezTo>
                  <a:lnTo>
                    <a:pt x="434" y="2174"/>
                  </a:lnTo>
                  <a:close/>
                  <a:moveTo>
                    <a:pt x="1139" y="1801"/>
                  </a:moveTo>
                  <a:cubicBezTo>
                    <a:pt x="434" y="1801"/>
                    <a:pt x="434" y="1801"/>
                    <a:pt x="434" y="1801"/>
                  </a:cubicBezTo>
                  <a:cubicBezTo>
                    <a:pt x="434" y="1677"/>
                    <a:pt x="434" y="1677"/>
                    <a:pt x="434" y="1677"/>
                  </a:cubicBezTo>
                  <a:cubicBezTo>
                    <a:pt x="1185" y="1677"/>
                    <a:pt x="1185" y="1677"/>
                    <a:pt x="1185" y="1677"/>
                  </a:cubicBezTo>
                  <a:lnTo>
                    <a:pt x="1139" y="1801"/>
                  </a:lnTo>
                  <a:close/>
                  <a:moveTo>
                    <a:pt x="434" y="932"/>
                  </a:moveTo>
                  <a:cubicBezTo>
                    <a:pt x="1055" y="932"/>
                    <a:pt x="1055" y="932"/>
                    <a:pt x="1055" y="932"/>
                  </a:cubicBezTo>
                  <a:cubicBezTo>
                    <a:pt x="1055" y="1056"/>
                    <a:pt x="1055" y="1056"/>
                    <a:pt x="1055" y="1056"/>
                  </a:cubicBezTo>
                  <a:cubicBezTo>
                    <a:pt x="434" y="1056"/>
                    <a:pt x="434" y="1056"/>
                    <a:pt x="434" y="1056"/>
                  </a:cubicBezTo>
                  <a:lnTo>
                    <a:pt x="434" y="932"/>
                  </a:lnTo>
                  <a:close/>
                  <a:moveTo>
                    <a:pt x="1055" y="1429"/>
                  </a:moveTo>
                  <a:cubicBezTo>
                    <a:pt x="434" y="1429"/>
                    <a:pt x="434" y="1429"/>
                    <a:pt x="434" y="1429"/>
                  </a:cubicBezTo>
                  <a:cubicBezTo>
                    <a:pt x="434" y="1304"/>
                    <a:pt x="434" y="1304"/>
                    <a:pt x="434" y="1304"/>
                  </a:cubicBezTo>
                  <a:cubicBezTo>
                    <a:pt x="1055" y="1304"/>
                    <a:pt x="1055" y="1304"/>
                    <a:pt x="1055" y="1304"/>
                  </a:cubicBezTo>
                  <a:lnTo>
                    <a:pt x="1055" y="1429"/>
                  </a:lnTo>
                  <a:close/>
                  <a:moveTo>
                    <a:pt x="1800" y="2050"/>
                  </a:moveTo>
                  <a:cubicBezTo>
                    <a:pt x="1800" y="2174"/>
                    <a:pt x="1800" y="2174"/>
                    <a:pt x="1800" y="2174"/>
                  </a:cubicBezTo>
                  <a:cubicBezTo>
                    <a:pt x="1197" y="2174"/>
                    <a:pt x="1197" y="2174"/>
                    <a:pt x="1197" y="2174"/>
                  </a:cubicBezTo>
                  <a:cubicBezTo>
                    <a:pt x="1530" y="2050"/>
                    <a:pt x="1530" y="2050"/>
                    <a:pt x="1530" y="2050"/>
                  </a:cubicBezTo>
                  <a:lnTo>
                    <a:pt x="1800" y="2050"/>
                  </a:lnTo>
                  <a:close/>
                  <a:moveTo>
                    <a:pt x="1490" y="228"/>
                  </a:moveTo>
                  <a:cubicBezTo>
                    <a:pt x="1490" y="684"/>
                    <a:pt x="1490" y="684"/>
                    <a:pt x="1490" y="684"/>
                  </a:cubicBezTo>
                  <a:cubicBezTo>
                    <a:pt x="1490" y="752"/>
                    <a:pt x="1545" y="808"/>
                    <a:pt x="1614" y="808"/>
                  </a:cubicBezTo>
                  <a:cubicBezTo>
                    <a:pt x="1807" y="808"/>
                    <a:pt x="1807" y="808"/>
                    <a:pt x="1807" y="808"/>
                  </a:cubicBezTo>
                  <a:cubicBezTo>
                    <a:pt x="1682" y="932"/>
                    <a:pt x="1682" y="932"/>
                    <a:pt x="1682" y="932"/>
                  </a:cubicBezTo>
                  <a:cubicBezTo>
                    <a:pt x="1614" y="932"/>
                    <a:pt x="1614" y="932"/>
                    <a:pt x="1614" y="932"/>
                  </a:cubicBezTo>
                  <a:cubicBezTo>
                    <a:pt x="1477" y="932"/>
                    <a:pt x="1366" y="821"/>
                    <a:pt x="1366" y="684"/>
                  </a:cubicBezTo>
                  <a:cubicBezTo>
                    <a:pt x="1366" y="125"/>
                    <a:pt x="1366" y="125"/>
                    <a:pt x="1366" y="125"/>
                  </a:cubicBezTo>
                  <a:cubicBezTo>
                    <a:pt x="248" y="125"/>
                    <a:pt x="248" y="125"/>
                    <a:pt x="248" y="125"/>
                  </a:cubicBezTo>
                  <a:cubicBezTo>
                    <a:pt x="179" y="125"/>
                    <a:pt x="124" y="180"/>
                    <a:pt x="124" y="249"/>
                  </a:cubicBezTo>
                  <a:cubicBezTo>
                    <a:pt x="124" y="2608"/>
                    <a:pt x="124" y="2608"/>
                    <a:pt x="124" y="2608"/>
                  </a:cubicBezTo>
                  <a:cubicBezTo>
                    <a:pt x="124" y="2677"/>
                    <a:pt x="179" y="2733"/>
                    <a:pt x="248" y="2733"/>
                  </a:cubicBezTo>
                  <a:cubicBezTo>
                    <a:pt x="1987" y="2733"/>
                    <a:pt x="1987" y="2733"/>
                    <a:pt x="1987" y="2733"/>
                  </a:cubicBezTo>
                  <a:cubicBezTo>
                    <a:pt x="2055" y="2733"/>
                    <a:pt x="2111" y="2677"/>
                    <a:pt x="2111" y="2608"/>
                  </a:cubicBezTo>
                  <a:cubicBezTo>
                    <a:pt x="2111" y="1733"/>
                    <a:pt x="2111" y="1733"/>
                    <a:pt x="2111" y="1733"/>
                  </a:cubicBezTo>
                  <a:cubicBezTo>
                    <a:pt x="2235" y="1609"/>
                    <a:pt x="2235" y="1609"/>
                    <a:pt x="2235" y="1609"/>
                  </a:cubicBezTo>
                  <a:cubicBezTo>
                    <a:pt x="2235" y="2608"/>
                    <a:pt x="2235" y="2608"/>
                    <a:pt x="2235" y="2608"/>
                  </a:cubicBezTo>
                  <a:cubicBezTo>
                    <a:pt x="2235" y="2746"/>
                    <a:pt x="2124" y="2857"/>
                    <a:pt x="1987" y="2857"/>
                  </a:cubicBezTo>
                  <a:cubicBezTo>
                    <a:pt x="248" y="2857"/>
                    <a:pt x="248" y="2857"/>
                    <a:pt x="248" y="2857"/>
                  </a:cubicBezTo>
                  <a:cubicBezTo>
                    <a:pt x="111" y="2857"/>
                    <a:pt x="0" y="2746"/>
                    <a:pt x="0" y="2608"/>
                  </a:cubicBezTo>
                  <a:cubicBezTo>
                    <a:pt x="0" y="249"/>
                    <a:pt x="0" y="249"/>
                    <a:pt x="0" y="249"/>
                  </a:cubicBezTo>
                  <a:cubicBezTo>
                    <a:pt x="0" y="112"/>
                    <a:pt x="111" y="0"/>
                    <a:pt x="248" y="0"/>
                  </a:cubicBezTo>
                  <a:cubicBezTo>
                    <a:pt x="1450" y="0"/>
                    <a:pt x="1450" y="0"/>
                    <a:pt x="1450" y="0"/>
                  </a:cubicBezTo>
                  <a:cubicBezTo>
                    <a:pt x="2010" y="604"/>
                    <a:pt x="2010" y="604"/>
                    <a:pt x="2010" y="604"/>
                  </a:cubicBezTo>
                  <a:cubicBezTo>
                    <a:pt x="1924" y="691"/>
                    <a:pt x="1924" y="691"/>
                    <a:pt x="1924" y="691"/>
                  </a:cubicBezTo>
                  <a:lnTo>
                    <a:pt x="1490" y="228"/>
                  </a:lnTo>
                  <a:close/>
                  <a:moveTo>
                    <a:pt x="1490" y="228"/>
                  </a:moveTo>
                  <a:cubicBezTo>
                    <a:pt x="1490" y="228"/>
                    <a:pt x="1490" y="228"/>
                    <a:pt x="1490" y="228"/>
                  </a:cubicBezTo>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813117" y="1188743"/>
            <a:ext cx="792000" cy="792000"/>
            <a:chOff x="1813117" y="1188743"/>
            <a:chExt cx="792000" cy="792000"/>
          </a:xfrm>
        </p:grpSpPr>
        <p:sp>
          <p:nvSpPr>
            <p:cNvPr id="9" name="椭圆 8"/>
            <p:cNvSpPr/>
            <p:nvPr/>
          </p:nvSpPr>
          <p:spPr>
            <a:xfrm>
              <a:off x="1813117" y="1188743"/>
              <a:ext cx="792000" cy="792000"/>
            </a:xfrm>
            <a:prstGeom prst="ellipse">
              <a:avLst/>
            </a:prstGeom>
            <a:solidFill>
              <a:srgbClr val="2727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flipH="1">
              <a:off x="2024160" y="1415514"/>
              <a:ext cx="369912" cy="346456"/>
              <a:chOff x="2433638" y="3175"/>
              <a:chExt cx="7310438" cy="6846888"/>
            </a:xfrm>
            <a:gradFill>
              <a:gsLst>
                <a:gs pos="0">
                  <a:srgbClr val="F2DEB5"/>
                </a:gs>
                <a:gs pos="45000">
                  <a:srgbClr val="CFB588"/>
                </a:gs>
                <a:gs pos="74000">
                  <a:srgbClr val="95734B"/>
                </a:gs>
                <a:gs pos="100000">
                  <a:srgbClr val="7A593C"/>
                </a:gs>
              </a:gsLst>
              <a:lin ang="5400000" scaled="1"/>
            </a:gradFill>
          </p:grpSpPr>
          <p:sp>
            <p:nvSpPr>
              <p:cNvPr id="59" name="Freeform 30"/>
              <p:cNvSpPr>
                <a:spLocks noEditPoints="1"/>
              </p:cNvSpPr>
              <p:nvPr/>
            </p:nvSpPr>
            <p:spPr bwMode="auto">
              <a:xfrm>
                <a:off x="3328988" y="915988"/>
                <a:ext cx="5502275" cy="3675063"/>
              </a:xfrm>
              <a:custGeom>
                <a:avLst/>
                <a:gdLst>
                  <a:gd name="T0" fmla="*/ 1927 w 2012"/>
                  <a:gd name="T1" fmla="*/ 0 h 1344"/>
                  <a:gd name="T2" fmla="*/ 85 w 2012"/>
                  <a:gd name="T3" fmla="*/ 0 h 1344"/>
                  <a:gd name="T4" fmla="*/ 0 w 2012"/>
                  <a:gd name="T5" fmla="*/ 86 h 1344"/>
                  <a:gd name="T6" fmla="*/ 0 w 2012"/>
                  <a:gd name="T7" fmla="*/ 1259 h 1344"/>
                  <a:gd name="T8" fmla="*/ 85 w 2012"/>
                  <a:gd name="T9" fmla="*/ 1344 h 1344"/>
                  <a:gd name="T10" fmla="*/ 1927 w 2012"/>
                  <a:gd name="T11" fmla="*/ 1344 h 1344"/>
                  <a:gd name="T12" fmla="*/ 2012 w 2012"/>
                  <a:gd name="T13" fmla="*/ 1259 h 1344"/>
                  <a:gd name="T14" fmla="*/ 2012 w 2012"/>
                  <a:gd name="T15" fmla="*/ 79 h 1344"/>
                  <a:gd name="T16" fmla="*/ 1927 w 2012"/>
                  <a:gd name="T17" fmla="*/ 0 h 1344"/>
                  <a:gd name="T18" fmla="*/ 1927 w 2012"/>
                  <a:gd name="T19" fmla="*/ 1252 h 1344"/>
                  <a:gd name="T20" fmla="*/ 92 w 2012"/>
                  <a:gd name="T21" fmla="*/ 1252 h 1344"/>
                  <a:gd name="T22" fmla="*/ 92 w 2012"/>
                  <a:gd name="T23" fmla="*/ 79 h 1344"/>
                  <a:gd name="T24" fmla="*/ 1934 w 2012"/>
                  <a:gd name="T25" fmla="*/ 79 h 1344"/>
                  <a:gd name="T26" fmla="*/ 1934 w 2012"/>
                  <a:gd name="T27" fmla="*/ 1252 h 1344"/>
                  <a:gd name="T28" fmla="*/ 1927 w 2012"/>
                  <a:gd name="T29" fmla="*/ 1252 h 1344"/>
                  <a:gd name="T30" fmla="*/ 1927 w 2012"/>
                  <a:gd name="T31" fmla="*/ 1252 h 1344"/>
                  <a:gd name="T32" fmla="*/ 1927 w 2012"/>
                  <a:gd name="T33" fmla="*/ 1252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2" h="1344">
                    <a:moveTo>
                      <a:pt x="1927" y="0"/>
                    </a:moveTo>
                    <a:cubicBezTo>
                      <a:pt x="85" y="0"/>
                      <a:pt x="85" y="0"/>
                      <a:pt x="85" y="0"/>
                    </a:cubicBezTo>
                    <a:cubicBezTo>
                      <a:pt x="40" y="0"/>
                      <a:pt x="0" y="40"/>
                      <a:pt x="0" y="86"/>
                    </a:cubicBezTo>
                    <a:cubicBezTo>
                      <a:pt x="0" y="1259"/>
                      <a:pt x="0" y="1259"/>
                      <a:pt x="0" y="1259"/>
                    </a:cubicBezTo>
                    <a:cubicBezTo>
                      <a:pt x="0" y="1305"/>
                      <a:pt x="40" y="1344"/>
                      <a:pt x="85" y="1344"/>
                    </a:cubicBezTo>
                    <a:cubicBezTo>
                      <a:pt x="1927" y="1344"/>
                      <a:pt x="1927" y="1344"/>
                      <a:pt x="1927" y="1344"/>
                    </a:cubicBezTo>
                    <a:cubicBezTo>
                      <a:pt x="1973" y="1344"/>
                      <a:pt x="2012" y="1305"/>
                      <a:pt x="2012" y="1259"/>
                    </a:cubicBezTo>
                    <a:cubicBezTo>
                      <a:pt x="2012" y="79"/>
                      <a:pt x="2012" y="79"/>
                      <a:pt x="2012" y="79"/>
                    </a:cubicBezTo>
                    <a:cubicBezTo>
                      <a:pt x="2012" y="33"/>
                      <a:pt x="1979" y="0"/>
                      <a:pt x="1927" y="0"/>
                    </a:cubicBezTo>
                    <a:close/>
                    <a:moveTo>
                      <a:pt x="1927" y="1252"/>
                    </a:moveTo>
                    <a:cubicBezTo>
                      <a:pt x="92" y="1252"/>
                      <a:pt x="92" y="1252"/>
                      <a:pt x="92" y="1252"/>
                    </a:cubicBezTo>
                    <a:cubicBezTo>
                      <a:pt x="92" y="79"/>
                      <a:pt x="92" y="79"/>
                      <a:pt x="92" y="79"/>
                    </a:cubicBezTo>
                    <a:cubicBezTo>
                      <a:pt x="1934" y="79"/>
                      <a:pt x="1934" y="79"/>
                      <a:pt x="1934" y="79"/>
                    </a:cubicBezTo>
                    <a:cubicBezTo>
                      <a:pt x="1934" y="1252"/>
                      <a:pt x="1934" y="1252"/>
                      <a:pt x="1934" y="1252"/>
                    </a:cubicBezTo>
                    <a:lnTo>
                      <a:pt x="1927" y="1252"/>
                    </a:lnTo>
                    <a:close/>
                    <a:moveTo>
                      <a:pt x="1927" y="1252"/>
                    </a:moveTo>
                    <a:cubicBezTo>
                      <a:pt x="1927" y="1252"/>
                      <a:pt x="1927" y="1252"/>
                      <a:pt x="1927" y="12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1"/>
              <p:cNvSpPr>
                <a:spLocks noEditPoints="1"/>
              </p:cNvSpPr>
              <p:nvPr/>
            </p:nvSpPr>
            <p:spPr bwMode="auto">
              <a:xfrm>
                <a:off x="2433638" y="3175"/>
                <a:ext cx="7310438" cy="6846888"/>
              </a:xfrm>
              <a:custGeom>
                <a:avLst/>
                <a:gdLst>
                  <a:gd name="T0" fmla="*/ 2424 w 2673"/>
                  <a:gd name="T1" fmla="*/ 0 h 2504"/>
                  <a:gd name="T2" fmla="*/ 249 w 2673"/>
                  <a:gd name="T3" fmla="*/ 0 h 2504"/>
                  <a:gd name="T4" fmla="*/ 0 w 2673"/>
                  <a:gd name="T5" fmla="*/ 249 h 2504"/>
                  <a:gd name="T6" fmla="*/ 0 w 2673"/>
                  <a:gd name="T7" fmla="*/ 1920 h 2504"/>
                  <a:gd name="T8" fmla="*/ 249 w 2673"/>
                  <a:gd name="T9" fmla="*/ 2169 h 2504"/>
                  <a:gd name="T10" fmla="*/ 1087 w 2673"/>
                  <a:gd name="T11" fmla="*/ 2169 h 2504"/>
                  <a:gd name="T12" fmla="*/ 1087 w 2673"/>
                  <a:gd name="T13" fmla="*/ 2274 h 2504"/>
                  <a:gd name="T14" fmla="*/ 563 w 2673"/>
                  <a:gd name="T15" fmla="*/ 2340 h 2504"/>
                  <a:gd name="T16" fmla="*/ 498 w 2673"/>
                  <a:gd name="T17" fmla="*/ 2418 h 2504"/>
                  <a:gd name="T18" fmla="*/ 583 w 2673"/>
                  <a:gd name="T19" fmla="*/ 2504 h 2504"/>
                  <a:gd name="T20" fmla="*/ 2090 w 2673"/>
                  <a:gd name="T21" fmla="*/ 2504 h 2504"/>
                  <a:gd name="T22" fmla="*/ 2175 w 2673"/>
                  <a:gd name="T23" fmla="*/ 2418 h 2504"/>
                  <a:gd name="T24" fmla="*/ 2110 w 2673"/>
                  <a:gd name="T25" fmla="*/ 2340 h 2504"/>
                  <a:gd name="T26" fmla="*/ 1585 w 2673"/>
                  <a:gd name="T27" fmla="*/ 2274 h 2504"/>
                  <a:gd name="T28" fmla="*/ 1585 w 2673"/>
                  <a:gd name="T29" fmla="*/ 2169 h 2504"/>
                  <a:gd name="T30" fmla="*/ 2424 w 2673"/>
                  <a:gd name="T31" fmla="*/ 2169 h 2504"/>
                  <a:gd name="T32" fmla="*/ 2673 w 2673"/>
                  <a:gd name="T33" fmla="*/ 1920 h 2504"/>
                  <a:gd name="T34" fmla="*/ 2673 w 2673"/>
                  <a:gd name="T35" fmla="*/ 249 h 2504"/>
                  <a:gd name="T36" fmla="*/ 2424 w 2673"/>
                  <a:gd name="T37" fmla="*/ 0 h 2504"/>
                  <a:gd name="T38" fmla="*/ 2510 w 2673"/>
                  <a:gd name="T39" fmla="*/ 1920 h 2504"/>
                  <a:gd name="T40" fmla="*/ 2424 w 2673"/>
                  <a:gd name="T41" fmla="*/ 2006 h 2504"/>
                  <a:gd name="T42" fmla="*/ 249 w 2673"/>
                  <a:gd name="T43" fmla="*/ 2006 h 2504"/>
                  <a:gd name="T44" fmla="*/ 163 w 2673"/>
                  <a:gd name="T45" fmla="*/ 1920 h 2504"/>
                  <a:gd name="T46" fmla="*/ 163 w 2673"/>
                  <a:gd name="T47" fmla="*/ 249 h 2504"/>
                  <a:gd name="T48" fmla="*/ 249 w 2673"/>
                  <a:gd name="T49" fmla="*/ 164 h 2504"/>
                  <a:gd name="T50" fmla="*/ 2424 w 2673"/>
                  <a:gd name="T51" fmla="*/ 164 h 2504"/>
                  <a:gd name="T52" fmla="*/ 2510 w 2673"/>
                  <a:gd name="T53" fmla="*/ 249 h 2504"/>
                  <a:gd name="T54" fmla="*/ 2510 w 2673"/>
                  <a:gd name="T55" fmla="*/ 1920 h 2504"/>
                  <a:gd name="T56" fmla="*/ 2510 w 2673"/>
                  <a:gd name="T57" fmla="*/ 1920 h 2504"/>
                  <a:gd name="T58" fmla="*/ 2510 w 2673"/>
                  <a:gd name="T59" fmla="*/ 192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73" h="2504">
                    <a:moveTo>
                      <a:pt x="2424" y="0"/>
                    </a:moveTo>
                    <a:cubicBezTo>
                      <a:pt x="249" y="0"/>
                      <a:pt x="249" y="0"/>
                      <a:pt x="249" y="0"/>
                    </a:cubicBezTo>
                    <a:cubicBezTo>
                      <a:pt x="111" y="0"/>
                      <a:pt x="0" y="112"/>
                      <a:pt x="0" y="249"/>
                    </a:cubicBezTo>
                    <a:cubicBezTo>
                      <a:pt x="0" y="1920"/>
                      <a:pt x="0" y="1920"/>
                      <a:pt x="0" y="1920"/>
                    </a:cubicBezTo>
                    <a:cubicBezTo>
                      <a:pt x="0" y="2058"/>
                      <a:pt x="111" y="2169"/>
                      <a:pt x="249" y="2169"/>
                    </a:cubicBezTo>
                    <a:cubicBezTo>
                      <a:pt x="1087" y="2169"/>
                      <a:pt x="1087" y="2169"/>
                      <a:pt x="1087" y="2169"/>
                    </a:cubicBezTo>
                    <a:cubicBezTo>
                      <a:pt x="1087" y="2274"/>
                      <a:pt x="1087" y="2274"/>
                      <a:pt x="1087" y="2274"/>
                    </a:cubicBezTo>
                    <a:cubicBezTo>
                      <a:pt x="563" y="2340"/>
                      <a:pt x="563" y="2340"/>
                      <a:pt x="563" y="2340"/>
                    </a:cubicBezTo>
                    <a:cubicBezTo>
                      <a:pt x="524" y="2346"/>
                      <a:pt x="498" y="2386"/>
                      <a:pt x="498" y="2418"/>
                    </a:cubicBezTo>
                    <a:cubicBezTo>
                      <a:pt x="498" y="2464"/>
                      <a:pt x="537" y="2504"/>
                      <a:pt x="583" y="2504"/>
                    </a:cubicBezTo>
                    <a:cubicBezTo>
                      <a:pt x="2090" y="2504"/>
                      <a:pt x="2090" y="2504"/>
                      <a:pt x="2090" y="2504"/>
                    </a:cubicBezTo>
                    <a:cubicBezTo>
                      <a:pt x="2136" y="2504"/>
                      <a:pt x="2175" y="2464"/>
                      <a:pt x="2175" y="2418"/>
                    </a:cubicBezTo>
                    <a:cubicBezTo>
                      <a:pt x="2175" y="2379"/>
                      <a:pt x="2149" y="2346"/>
                      <a:pt x="2110" y="2340"/>
                    </a:cubicBezTo>
                    <a:cubicBezTo>
                      <a:pt x="1585" y="2274"/>
                      <a:pt x="1585" y="2274"/>
                      <a:pt x="1585" y="2274"/>
                    </a:cubicBezTo>
                    <a:cubicBezTo>
                      <a:pt x="1585" y="2169"/>
                      <a:pt x="1585" y="2169"/>
                      <a:pt x="1585" y="2169"/>
                    </a:cubicBezTo>
                    <a:cubicBezTo>
                      <a:pt x="2424" y="2169"/>
                      <a:pt x="2424" y="2169"/>
                      <a:pt x="2424" y="2169"/>
                    </a:cubicBezTo>
                    <a:cubicBezTo>
                      <a:pt x="2562" y="2169"/>
                      <a:pt x="2673" y="2058"/>
                      <a:pt x="2673" y="1920"/>
                    </a:cubicBezTo>
                    <a:cubicBezTo>
                      <a:pt x="2673" y="249"/>
                      <a:pt x="2673" y="249"/>
                      <a:pt x="2673" y="249"/>
                    </a:cubicBezTo>
                    <a:cubicBezTo>
                      <a:pt x="2673" y="112"/>
                      <a:pt x="2562" y="0"/>
                      <a:pt x="2424" y="0"/>
                    </a:cubicBezTo>
                    <a:close/>
                    <a:moveTo>
                      <a:pt x="2510" y="1920"/>
                    </a:moveTo>
                    <a:cubicBezTo>
                      <a:pt x="2510" y="1966"/>
                      <a:pt x="2470" y="2006"/>
                      <a:pt x="2424" y="2006"/>
                    </a:cubicBezTo>
                    <a:cubicBezTo>
                      <a:pt x="249" y="2006"/>
                      <a:pt x="249" y="2006"/>
                      <a:pt x="249" y="2006"/>
                    </a:cubicBezTo>
                    <a:cubicBezTo>
                      <a:pt x="203" y="2006"/>
                      <a:pt x="163" y="1966"/>
                      <a:pt x="163" y="1920"/>
                    </a:cubicBezTo>
                    <a:cubicBezTo>
                      <a:pt x="163" y="249"/>
                      <a:pt x="163" y="249"/>
                      <a:pt x="163" y="249"/>
                    </a:cubicBezTo>
                    <a:cubicBezTo>
                      <a:pt x="163" y="203"/>
                      <a:pt x="203" y="164"/>
                      <a:pt x="249" y="164"/>
                    </a:cubicBezTo>
                    <a:cubicBezTo>
                      <a:pt x="2424" y="164"/>
                      <a:pt x="2424" y="164"/>
                      <a:pt x="2424" y="164"/>
                    </a:cubicBezTo>
                    <a:cubicBezTo>
                      <a:pt x="2470" y="164"/>
                      <a:pt x="2510" y="203"/>
                      <a:pt x="2510" y="249"/>
                    </a:cubicBezTo>
                    <a:lnTo>
                      <a:pt x="2510" y="1920"/>
                    </a:lnTo>
                    <a:close/>
                    <a:moveTo>
                      <a:pt x="2510" y="1920"/>
                    </a:moveTo>
                    <a:cubicBezTo>
                      <a:pt x="2510" y="1920"/>
                      <a:pt x="2510" y="1920"/>
                      <a:pt x="2510" y="19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2827387" y="1692415"/>
            <a:ext cx="2970807" cy="1227302"/>
            <a:chOff x="7471120" y="1869671"/>
            <a:chExt cx="2970807" cy="1227302"/>
          </a:xfrm>
        </p:grpSpPr>
        <p:sp>
          <p:nvSpPr>
            <p:cNvPr id="61" name="文本框 60">
              <a:extLst>
                <a:ext uri="{FF2B5EF4-FFF2-40B4-BE49-F238E27FC236}">
                  <a16:creationId xmlns:a16="http://schemas.microsoft.com/office/drawing/2014/main" xmlns="" id="{3857A0F0-1313-430D-8CB9-3C7AFEB29072}"/>
                </a:ext>
              </a:extLst>
            </p:cNvPr>
            <p:cNvSpPr txBox="1"/>
            <p:nvPr/>
          </p:nvSpPr>
          <p:spPr>
            <a:xfrm>
              <a:off x="7471120" y="1869671"/>
              <a:ext cx="256952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此处添加文字内容</a:t>
              </a:r>
            </a:p>
          </p:txBody>
        </p:sp>
        <p:sp>
          <p:nvSpPr>
            <p:cNvPr id="62" name="文本框 61">
              <a:extLst>
                <a:ext uri="{FF2B5EF4-FFF2-40B4-BE49-F238E27FC236}">
                  <a16:creationId xmlns:a16="http://schemas.microsoft.com/office/drawing/2014/main" xmlns="" id="{0E4C091B-C759-4DE0-A82B-AE0BECFC2005}"/>
                </a:ext>
              </a:extLst>
            </p:cNvPr>
            <p:cNvSpPr txBox="1"/>
            <p:nvPr/>
          </p:nvSpPr>
          <p:spPr>
            <a:xfrm>
              <a:off x="7471120" y="2207819"/>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63" name="组合 62"/>
          <p:cNvGrpSpPr/>
          <p:nvPr/>
        </p:nvGrpSpPr>
        <p:grpSpPr>
          <a:xfrm>
            <a:off x="8623231" y="1692415"/>
            <a:ext cx="2970807" cy="1227302"/>
            <a:chOff x="7471120" y="1869671"/>
            <a:chExt cx="2970807" cy="1227302"/>
          </a:xfrm>
        </p:grpSpPr>
        <p:sp>
          <p:nvSpPr>
            <p:cNvPr id="64" name="文本框 63">
              <a:extLst>
                <a:ext uri="{FF2B5EF4-FFF2-40B4-BE49-F238E27FC236}">
                  <a16:creationId xmlns:a16="http://schemas.microsoft.com/office/drawing/2014/main" xmlns="" id="{3857A0F0-1313-430D-8CB9-3C7AFEB29072}"/>
                </a:ext>
              </a:extLst>
            </p:cNvPr>
            <p:cNvSpPr txBox="1"/>
            <p:nvPr/>
          </p:nvSpPr>
          <p:spPr>
            <a:xfrm>
              <a:off x="7471120" y="1869671"/>
              <a:ext cx="256952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此处添加文字内容</a:t>
              </a:r>
            </a:p>
          </p:txBody>
        </p:sp>
        <p:sp>
          <p:nvSpPr>
            <p:cNvPr id="65" name="文本框 64">
              <a:extLst>
                <a:ext uri="{FF2B5EF4-FFF2-40B4-BE49-F238E27FC236}">
                  <a16:creationId xmlns:a16="http://schemas.microsoft.com/office/drawing/2014/main" xmlns="" id="{0E4C091B-C759-4DE0-A82B-AE0BECFC2005}"/>
                </a:ext>
              </a:extLst>
            </p:cNvPr>
            <p:cNvSpPr txBox="1"/>
            <p:nvPr/>
          </p:nvSpPr>
          <p:spPr>
            <a:xfrm>
              <a:off x="7471120" y="2207819"/>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66" name="组合 65"/>
          <p:cNvGrpSpPr/>
          <p:nvPr/>
        </p:nvGrpSpPr>
        <p:grpSpPr>
          <a:xfrm>
            <a:off x="2827387" y="4386136"/>
            <a:ext cx="2970807" cy="1227302"/>
            <a:chOff x="7471120" y="1869671"/>
            <a:chExt cx="2970807" cy="1227302"/>
          </a:xfrm>
        </p:grpSpPr>
        <p:sp>
          <p:nvSpPr>
            <p:cNvPr id="67" name="文本框 66">
              <a:extLst>
                <a:ext uri="{FF2B5EF4-FFF2-40B4-BE49-F238E27FC236}">
                  <a16:creationId xmlns:a16="http://schemas.microsoft.com/office/drawing/2014/main" xmlns="" id="{3857A0F0-1313-430D-8CB9-3C7AFEB29072}"/>
                </a:ext>
              </a:extLst>
            </p:cNvPr>
            <p:cNvSpPr txBox="1"/>
            <p:nvPr/>
          </p:nvSpPr>
          <p:spPr>
            <a:xfrm>
              <a:off x="7471120" y="1869671"/>
              <a:ext cx="256952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此处添加文字内容</a:t>
              </a:r>
            </a:p>
          </p:txBody>
        </p:sp>
        <p:sp>
          <p:nvSpPr>
            <p:cNvPr id="68" name="文本框 67">
              <a:extLst>
                <a:ext uri="{FF2B5EF4-FFF2-40B4-BE49-F238E27FC236}">
                  <a16:creationId xmlns:a16="http://schemas.microsoft.com/office/drawing/2014/main" xmlns="" id="{0E4C091B-C759-4DE0-A82B-AE0BECFC2005}"/>
                </a:ext>
              </a:extLst>
            </p:cNvPr>
            <p:cNvSpPr txBox="1"/>
            <p:nvPr/>
          </p:nvSpPr>
          <p:spPr>
            <a:xfrm>
              <a:off x="7471120" y="2207819"/>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grpSp>
        <p:nvGrpSpPr>
          <p:cNvPr id="69" name="组合 68"/>
          <p:cNvGrpSpPr/>
          <p:nvPr/>
        </p:nvGrpSpPr>
        <p:grpSpPr>
          <a:xfrm>
            <a:off x="8623231" y="4386136"/>
            <a:ext cx="2970807" cy="1227302"/>
            <a:chOff x="7471120" y="1869671"/>
            <a:chExt cx="2970807" cy="1227302"/>
          </a:xfrm>
        </p:grpSpPr>
        <p:sp>
          <p:nvSpPr>
            <p:cNvPr id="70" name="文本框 69">
              <a:extLst>
                <a:ext uri="{FF2B5EF4-FFF2-40B4-BE49-F238E27FC236}">
                  <a16:creationId xmlns:a16="http://schemas.microsoft.com/office/drawing/2014/main" xmlns="" id="{3857A0F0-1313-430D-8CB9-3C7AFEB29072}"/>
                </a:ext>
              </a:extLst>
            </p:cNvPr>
            <p:cNvSpPr txBox="1"/>
            <p:nvPr/>
          </p:nvSpPr>
          <p:spPr>
            <a:xfrm>
              <a:off x="7471120" y="1869671"/>
              <a:ext cx="256952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此处添加文字内容</a:t>
              </a:r>
            </a:p>
          </p:txBody>
        </p:sp>
        <p:sp>
          <p:nvSpPr>
            <p:cNvPr id="71" name="文本框 70">
              <a:extLst>
                <a:ext uri="{FF2B5EF4-FFF2-40B4-BE49-F238E27FC236}">
                  <a16:creationId xmlns:a16="http://schemas.microsoft.com/office/drawing/2014/main" xmlns="" id="{0E4C091B-C759-4DE0-A82B-AE0BECFC2005}"/>
                </a:ext>
              </a:extLst>
            </p:cNvPr>
            <p:cNvSpPr txBox="1"/>
            <p:nvPr/>
          </p:nvSpPr>
          <p:spPr>
            <a:xfrm>
              <a:off x="7471120" y="2207819"/>
              <a:ext cx="2970807" cy="889154"/>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everything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a:t>
              </a:r>
            </a:p>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p>
          </p:txBody>
        </p:sp>
      </p:grpSp>
    </p:spTree>
    <p:extLst>
      <p:ext uri="{BB962C8B-B14F-4D97-AF65-F5344CB8AC3E}">
        <p14:creationId xmlns:p14="http://schemas.microsoft.com/office/powerpoint/2010/main" val="164900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75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1250"/>
                            </p:stCondLst>
                            <p:childTnLst>
                              <p:par>
                                <p:cTn id="26" presetID="53" presetClass="entr" presetSubtype="16" fill="hold" nodeType="afterEffect">
                                  <p:stCondLst>
                                    <p:cond delay="25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3500"/>
                            </p:stCondLst>
                            <p:childTnLst>
                              <p:par>
                                <p:cTn id="50" presetID="22" presetClass="entr" presetSubtype="8" fill="hold" nodeType="afterEffect">
                                  <p:stCondLst>
                                    <p:cond delay="25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250"/>
                            </p:stCondLst>
                            <p:childTnLst>
                              <p:par>
                                <p:cTn id="54" presetID="22" presetClass="entr" presetSubtype="8"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left)">
                                      <p:cBhvr>
                                        <p:cTn id="56" dur="500"/>
                                        <p:tgtEl>
                                          <p:spTgt spid="63"/>
                                        </p:tgtEl>
                                      </p:cBhvr>
                                    </p:animEffect>
                                  </p:childTnLst>
                                </p:cTn>
                              </p:par>
                            </p:childTnLst>
                          </p:cTn>
                        </p:par>
                        <p:par>
                          <p:cTn id="57" fill="hold">
                            <p:stCondLst>
                              <p:cond delay="4750"/>
                            </p:stCondLst>
                            <p:childTnLst>
                              <p:par>
                                <p:cTn id="58" presetID="22" presetClass="entr" presetSubtype="8"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childTnLst>
                          </p:cTn>
                        </p:par>
                        <p:par>
                          <p:cTn id="61" fill="hold">
                            <p:stCondLst>
                              <p:cond delay="5250"/>
                            </p:stCondLst>
                            <p:childTnLst>
                              <p:par>
                                <p:cTn id="62" presetID="22" presetClass="entr" presetSubtype="8"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wipe(left)">
                                      <p:cBhvr>
                                        <p:cTn id="6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352" y="1752600"/>
            <a:ext cx="6554301" cy="1323439"/>
          </a:xfrm>
          <a:prstGeom prst="rect">
            <a:avLst/>
          </a:prstGeom>
          <a:noFill/>
        </p:spPr>
        <p:txBody>
          <a:bodyPr wrap="square" rtlCol="0">
            <a:spAutoFit/>
          </a:bodyPr>
          <a:lstStyle/>
          <a:p>
            <a:r>
              <a:rPr lang="zh-CN" altLang="en-US" sz="8000" dirty="0">
                <a:gradFill flip="none" rotWithShape="1">
                  <a:gsLst>
                    <a:gs pos="0">
                      <a:srgbClr val="F8E4BC"/>
                    </a:gs>
                    <a:gs pos="70000">
                      <a:srgbClr val="A38154"/>
                    </a:gs>
                    <a:gs pos="40000">
                      <a:srgbClr val="CCB184"/>
                    </a:gs>
                    <a:gs pos="100000">
                      <a:srgbClr val="79583B"/>
                    </a:gs>
                  </a:gsLst>
                  <a:path path="circle">
                    <a:fillToRect l="50000" t="50000" r="50000" b="50000"/>
                  </a:path>
                  <a:tileRect/>
                </a:gradFill>
                <a:latin typeface="印品黑体" panose="00000500000000000000" pitchFamily="2" charset="-122"/>
                <a:ea typeface="印品黑体" panose="00000500000000000000" pitchFamily="2" charset="-122"/>
                <a:cs typeface="Arial" panose="020B0604020202020204" pitchFamily="34" charset="0"/>
              </a:rPr>
              <a:t>感谢观看</a:t>
            </a:r>
          </a:p>
        </p:txBody>
      </p:sp>
      <p:sp>
        <p:nvSpPr>
          <p:cNvPr id="10" name="文本框 9"/>
          <p:cNvSpPr txBox="1"/>
          <p:nvPr/>
        </p:nvSpPr>
        <p:spPr>
          <a:xfrm>
            <a:off x="782781" y="2927987"/>
            <a:ext cx="9142080" cy="830997"/>
          </a:xfrm>
          <a:prstGeom prst="rect">
            <a:avLst/>
          </a:prstGeom>
          <a:noFill/>
        </p:spPr>
        <p:txBody>
          <a:bodyPr wrap="square" rtlCol="0">
            <a:spAutoFit/>
          </a:bodyPr>
          <a:lstStyle/>
          <a:p>
            <a:r>
              <a:rPr lang="en-US" altLang="zh-CN" sz="4800">
                <a:gradFill flip="none" rotWithShape="1">
                  <a:gsLst>
                    <a:gs pos="0">
                      <a:srgbClr val="F8E4BC"/>
                    </a:gs>
                    <a:gs pos="70000">
                      <a:srgbClr val="A38154"/>
                    </a:gs>
                    <a:gs pos="40000">
                      <a:srgbClr val="CCB184"/>
                    </a:gs>
                    <a:gs pos="100000">
                      <a:srgbClr val="79583B"/>
                    </a:gs>
                  </a:gsLst>
                  <a:path path="circle">
                    <a:fillToRect l="50000" t="50000" r="50000" b="50000"/>
                  </a:path>
                  <a:tileRect/>
                </a:gradFill>
                <a:latin typeface="Arial" panose="020B0604020202020204" pitchFamily="34" charset="0"/>
                <a:ea typeface="DotumChe" panose="020B0609000101010101" pitchFamily="49" charset="-127"/>
                <a:cs typeface="Arial" panose="020B0604020202020204" pitchFamily="34" charset="0"/>
              </a:rPr>
              <a:t>THANK YOU FOR WATCHING</a:t>
            </a:r>
            <a:endParaRPr lang="en-US" altLang="zh-CN" sz="4800" dirty="0">
              <a:gradFill flip="none" rotWithShape="1">
                <a:gsLst>
                  <a:gs pos="0">
                    <a:srgbClr val="F8E4BC"/>
                  </a:gs>
                  <a:gs pos="70000">
                    <a:srgbClr val="A38154"/>
                  </a:gs>
                  <a:gs pos="40000">
                    <a:srgbClr val="CCB184"/>
                  </a:gs>
                  <a:gs pos="100000">
                    <a:srgbClr val="79583B"/>
                  </a:gs>
                </a:gsLst>
                <a:path path="circle">
                  <a:fillToRect l="50000" t="50000" r="50000" b="50000"/>
                </a:path>
                <a:tileRect/>
              </a:gradFill>
              <a:latin typeface="Arial" panose="020B0604020202020204" pitchFamily="34" charset="0"/>
              <a:ea typeface="DotumChe" panose="020B0609000101010101" pitchFamily="49" charset="-127"/>
              <a:cs typeface="Arial" panose="020B0604020202020204" pitchFamily="34" charset="0"/>
            </a:endParaRPr>
          </a:p>
        </p:txBody>
      </p:sp>
      <p:sp>
        <p:nvSpPr>
          <p:cNvPr id="11" name="文本框 10"/>
          <p:cNvSpPr txBox="1"/>
          <p:nvPr/>
        </p:nvSpPr>
        <p:spPr>
          <a:xfrm>
            <a:off x="824646" y="3789761"/>
            <a:ext cx="7298540" cy="461665"/>
          </a:xfrm>
          <a:prstGeom prst="rect">
            <a:avLst/>
          </a:prstGeom>
          <a:noFill/>
        </p:spPr>
        <p:txBody>
          <a:bodyPr wrap="square" rtlCol="0">
            <a:spAutoFit/>
          </a:bodyPr>
          <a:lstStyle/>
          <a:p>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nvGrpSpPr>
          <p:cNvPr id="2" name="组合 1"/>
          <p:cNvGrpSpPr/>
          <p:nvPr/>
        </p:nvGrpSpPr>
        <p:grpSpPr>
          <a:xfrm>
            <a:off x="911225" y="4479878"/>
            <a:ext cx="1516020" cy="468000"/>
            <a:chOff x="911225" y="4479878"/>
            <a:chExt cx="1516020" cy="468000"/>
          </a:xfrm>
        </p:grpSpPr>
        <p:sp>
          <p:nvSpPr>
            <p:cNvPr id="12" name="矩形 11"/>
            <p:cNvSpPr/>
            <p:nvPr/>
          </p:nvSpPr>
          <p:spPr>
            <a:xfrm>
              <a:off x="919719" y="4479878"/>
              <a:ext cx="1507525" cy="4680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11225" y="4546389"/>
              <a:ext cx="1516020" cy="338554"/>
            </a:xfrm>
            <a:prstGeom prst="rect">
              <a:avLst/>
            </a:prstGeom>
            <a:noFill/>
          </p:spPr>
          <p:txBody>
            <a:bodyPr wrap="square" rtlCol="0">
              <a:spAutoFit/>
            </a:bodyPr>
            <a:lstStyle/>
            <a:p>
              <a:pPr algn="ctr"/>
              <a:r>
                <a:rPr lang="en-US" altLang="zh-CN" sz="1600" spc="100" dirty="0">
                  <a:solidFill>
                    <a:schemeClr val="bg1"/>
                  </a:solidFill>
                </a:rPr>
                <a:t>2019.03.22</a:t>
              </a:r>
              <a:endParaRPr lang="zh-CN" altLang="en-US" sz="1600" spc="100" dirty="0">
                <a:solidFill>
                  <a:schemeClr val="bg1"/>
                </a:solidFill>
              </a:endParaRPr>
            </a:p>
          </p:txBody>
        </p:sp>
      </p:grpSp>
      <p:sp>
        <p:nvSpPr>
          <p:cNvPr id="24" name="椭圆 23"/>
          <p:cNvSpPr/>
          <p:nvPr/>
        </p:nvSpPr>
        <p:spPr>
          <a:xfrm>
            <a:off x="11825490" y="308225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1825490" y="328793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825490" y="349360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1825490" y="369928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9924861" y="6335297"/>
            <a:ext cx="396000" cy="396000"/>
            <a:chOff x="9924861" y="5924774"/>
            <a:chExt cx="396000" cy="396000"/>
          </a:xfrm>
        </p:grpSpPr>
        <p:sp>
          <p:nvSpPr>
            <p:cNvPr id="28" name="椭圆 27"/>
            <p:cNvSpPr/>
            <p:nvPr/>
          </p:nvSpPr>
          <p:spPr>
            <a:xfrm>
              <a:off x="9924861" y="5924774"/>
              <a:ext cx="396000" cy="396000"/>
            </a:xfrm>
            <a:prstGeom prst="ellipse">
              <a:avLst/>
            </a:prstGeom>
            <a:gradFill flip="none" rotWithShape="1">
              <a:gsLst>
                <a:gs pos="0">
                  <a:srgbClr val="F8E4BC"/>
                </a:gs>
                <a:gs pos="66000">
                  <a:srgbClr val="A38154"/>
                </a:gs>
                <a:gs pos="33000">
                  <a:srgbClr val="CCB184"/>
                </a:gs>
                <a:gs pos="100000">
                  <a:srgbClr val="79583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037233" y="6032774"/>
              <a:ext cx="198000" cy="198000"/>
            </a:xfrm>
            <a:prstGeom prst="rect">
              <a:avLst/>
            </a:prstGeom>
          </p:spPr>
        </p:pic>
      </p:grpSp>
      <p:grpSp>
        <p:nvGrpSpPr>
          <p:cNvPr id="36" name="组合 35"/>
          <p:cNvGrpSpPr/>
          <p:nvPr/>
        </p:nvGrpSpPr>
        <p:grpSpPr>
          <a:xfrm>
            <a:off x="11544808" y="6335297"/>
            <a:ext cx="396000" cy="396000"/>
            <a:chOff x="11544808" y="5924774"/>
            <a:chExt cx="396000" cy="396000"/>
          </a:xfrm>
        </p:grpSpPr>
        <p:sp>
          <p:nvSpPr>
            <p:cNvPr id="31" name="椭圆 30"/>
            <p:cNvSpPr/>
            <p:nvPr/>
          </p:nvSpPr>
          <p:spPr>
            <a:xfrm>
              <a:off x="11544808" y="5924774"/>
              <a:ext cx="396000" cy="396000"/>
            </a:xfrm>
            <a:prstGeom prst="ellipse">
              <a:avLst/>
            </a:prstGeom>
            <a:gradFill flip="none" rotWithShape="1">
              <a:gsLst>
                <a:gs pos="0">
                  <a:srgbClr val="F8E4BC"/>
                </a:gs>
                <a:gs pos="66000">
                  <a:srgbClr val="A38154"/>
                </a:gs>
                <a:gs pos="33000">
                  <a:srgbClr val="CCB184"/>
                </a:gs>
                <a:gs pos="100000">
                  <a:srgbClr val="79583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42050" y="6029174"/>
              <a:ext cx="180000" cy="180000"/>
            </a:xfrm>
            <a:prstGeom prst="rect">
              <a:avLst/>
            </a:prstGeom>
          </p:spPr>
        </p:pic>
      </p:grpSp>
      <p:grpSp>
        <p:nvGrpSpPr>
          <p:cNvPr id="37" name="组合 36"/>
          <p:cNvGrpSpPr/>
          <p:nvPr/>
        </p:nvGrpSpPr>
        <p:grpSpPr>
          <a:xfrm>
            <a:off x="11004825" y="6335297"/>
            <a:ext cx="396000" cy="396000"/>
            <a:chOff x="11004825" y="5924774"/>
            <a:chExt cx="396000" cy="396000"/>
          </a:xfrm>
        </p:grpSpPr>
        <p:sp>
          <p:nvSpPr>
            <p:cNvPr id="30" name="椭圆 29"/>
            <p:cNvSpPr/>
            <p:nvPr/>
          </p:nvSpPr>
          <p:spPr>
            <a:xfrm>
              <a:off x="11004825" y="5924774"/>
              <a:ext cx="396000" cy="396000"/>
            </a:xfrm>
            <a:prstGeom prst="ellipse">
              <a:avLst/>
            </a:prstGeom>
            <a:gradFill flip="none" rotWithShape="1">
              <a:gsLst>
                <a:gs pos="0">
                  <a:srgbClr val="F8E4BC"/>
                </a:gs>
                <a:gs pos="66000">
                  <a:srgbClr val="A38154"/>
                </a:gs>
                <a:gs pos="33000">
                  <a:srgbClr val="CCB184"/>
                </a:gs>
                <a:gs pos="100000">
                  <a:srgbClr val="79583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02499" y="6014774"/>
              <a:ext cx="208800" cy="208800"/>
            </a:xfrm>
            <a:prstGeom prst="rect">
              <a:avLst/>
            </a:prstGeom>
          </p:spPr>
        </p:pic>
      </p:grpSp>
      <p:grpSp>
        <p:nvGrpSpPr>
          <p:cNvPr id="38" name="组合 37"/>
          <p:cNvGrpSpPr/>
          <p:nvPr/>
        </p:nvGrpSpPr>
        <p:grpSpPr>
          <a:xfrm>
            <a:off x="10464843" y="6335297"/>
            <a:ext cx="396000" cy="396000"/>
            <a:chOff x="10464843" y="5924774"/>
            <a:chExt cx="396000" cy="396000"/>
          </a:xfrm>
        </p:grpSpPr>
        <p:sp>
          <p:nvSpPr>
            <p:cNvPr id="29" name="椭圆 28"/>
            <p:cNvSpPr/>
            <p:nvPr/>
          </p:nvSpPr>
          <p:spPr>
            <a:xfrm>
              <a:off x="10464843" y="5924774"/>
              <a:ext cx="396000" cy="396000"/>
            </a:xfrm>
            <a:prstGeom prst="ellipse">
              <a:avLst/>
            </a:prstGeom>
            <a:gradFill flip="none" rotWithShape="1">
              <a:gsLst>
                <a:gs pos="0">
                  <a:srgbClr val="F8E4BC"/>
                </a:gs>
                <a:gs pos="66000">
                  <a:srgbClr val="A38154"/>
                </a:gs>
                <a:gs pos="33000">
                  <a:srgbClr val="CCB184"/>
                </a:gs>
                <a:gs pos="100000">
                  <a:srgbClr val="79583B"/>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58443" y="6028314"/>
              <a:ext cx="208800" cy="208800"/>
            </a:xfrm>
            <a:prstGeom prst="rect">
              <a:avLst/>
            </a:prstGeom>
          </p:spPr>
        </p:pic>
      </p:grpSp>
      <p:grpSp>
        <p:nvGrpSpPr>
          <p:cNvPr id="3" name="组合 2"/>
          <p:cNvGrpSpPr/>
          <p:nvPr/>
        </p:nvGrpSpPr>
        <p:grpSpPr>
          <a:xfrm>
            <a:off x="782781" y="158596"/>
            <a:ext cx="11393248" cy="584775"/>
            <a:chOff x="782781" y="158596"/>
            <a:chExt cx="11393248" cy="584775"/>
          </a:xfrm>
        </p:grpSpPr>
        <p:sp>
          <p:nvSpPr>
            <p:cNvPr id="14" name="文本框 13"/>
            <p:cNvSpPr txBox="1"/>
            <p:nvPr/>
          </p:nvSpPr>
          <p:spPr>
            <a:xfrm>
              <a:off x="782781" y="158596"/>
              <a:ext cx="2145773" cy="584775"/>
            </a:xfrm>
            <a:prstGeom prst="rect">
              <a:avLst/>
            </a:prstGeom>
            <a:noFill/>
          </p:spPr>
          <p:txBody>
            <a:bodyPr wrap="square" rtlCol="0">
              <a:spAutoFit/>
            </a:bodyPr>
            <a:lstStyle/>
            <a:p>
              <a:r>
                <a:rPr lang="en-US" altLang="zh-CN" sz="3200" dirty="0">
                  <a:gradFill flip="none" rotWithShape="1">
                    <a:gsLst>
                      <a:gs pos="0">
                        <a:srgbClr val="F8E4BC"/>
                      </a:gs>
                      <a:gs pos="66000">
                        <a:srgbClr val="A38154"/>
                      </a:gs>
                      <a:gs pos="33000">
                        <a:srgbClr val="CCB184"/>
                      </a:gs>
                      <a:gs pos="100000">
                        <a:srgbClr val="79583B"/>
                      </a:gs>
                    </a:gsLst>
                    <a:lin ang="5400000" scaled="1"/>
                    <a:tileRect/>
                  </a:gradFill>
                </a:rPr>
                <a:t>MORE.</a:t>
              </a:r>
              <a:endParaRPr lang="zh-CN" altLang="en-US" sz="3200" dirty="0">
                <a:gradFill flip="none" rotWithShape="1">
                  <a:gsLst>
                    <a:gs pos="0">
                      <a:srgbClr val="F8E4BC"/>
                    </a:gs>
                    <a:gs pos="66000">
                      <a:srgbClr val="A38154"/>
                    </a:gs>
                    <a:gs pos="33000">
                      <a:srgbClr val="CCB184"/>
                    </a:gs>
                    <a:gs pos="100000">
                      <a:srgbClr val="79583B"/>
                    </a:gs>
                  </a:gsLst>
                  <a:lin ang="5400000" scaled="1"/>
                  <a:tileRect/>
                </a:gradFill>
              </a:endParaRPr>
            </a:p>
          </p:txBody>
        </p:sp>
        <p:grpSp>
          <p:nvGrpSpPr>
            <p:cNvPr id="23" name="组合 22"/>
            <p:cNvGrpSpPr/>
            <p:nvPr/>
          </p:nvGrpSpPr>
          <p:grpSpPr>
            <a:xfrm>
              <a:off x="11732050" y="370663"/>
              <a:ext cx="288000" cy="185351"/>
              <a:chOff x="11241179" y="1304191"/>
              <a:chExt cx="306000" cy="185351"/>
            </a:xfrm>
          </p:grpSpPr>
          <p:cxnSp>
            <p:nvCxnSpPr>
              <p:cNvPr id="20" name="直接连接符 19"/>
              <p:cNvCxnSpPr/>
              <p:nvPr/>
            </p:nvCxnSpPr>
            <p:spPr>
              <a:xfrm>
                <a:off x="11241179" y="1304191"/>
                <a:ext cx="30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41179" y="1396867"/>
                <a:ext cx="30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41179" y="1489542"/>
                <a:ext cx="30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xmlns="" id="{73AEED70-3B93-4959-819A-1382DF99F2DE}"/>
                </a:ext>
              </a:extLst>
            </p:cNvPr>
            <p:cNvSpPr txBox="1"/>
            <p:nvPr/>
          </p:nvSpPr>
          <p:spPr>
            <a:xfrm>
              <a:off x="3977396"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项目简介</a:t>
              </a:r>
            </a:p>
          </p:txBody>
        </p:sp>
        <p:sp>
          <p:nvSpPr>
            <p:cNvPr id="41" name="文本框 40">
              <a:extLst>
                <a:ext uri="{FF2B5EF4-FFF2-40B4-BE49-F238E27FC236}">
                  <a16:creationId xmlns:a16="http://schemas.microsoft.com/office/drawing/2014/main" xmlns="" id="{72D2FDF3-77E0-41F3-9878-F03CBD083035}"/>
                </a:ext>
              </a:extLst>
            </p:cNvPr>
            <p:cNvSpPr txBox="1"/>
            <p:nvPr/>
          </p:nvSpPr>
          <p:spPr>
            <a:xfrm>
              <a:off x="6038274"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项目计划</a:t>
              </a:r>
            </a:p>
          </p:txBody>
        </p:sp>
        <p:sp>
          <p:nvSpPr>
            <p:cNvPr id="42" name="文本框 41">
              <a:extLst>
                <a:ext uri="{FF2B5EF4-FFF2-40B4-BE49-F238E27FC236}">
                  <a16:creationId xmlns:a16="http://schemas.microsoft.com/office/drawing/2014/main" xmlns="" id="{6C4CD833-D7CB-41CD-9979-97880ADDF7B8}"/>
                </a:ext>
              </a:extLst>
            </p:cNvPr>
            <p:cNvSpPr txBox="1"/>
            <p:nvPr/>
          </p:nvSpPr>
          <p:spPr>
            <a:xfrm>
              <a:off x="8099152"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市场分析</a:t>
              </a:r>
            </a:p>
          </p:txBody>
        </p:sp>
        <p:sp>
          <p:nvSpPr>
            <p:cNvPr id="43" name="文本框 42">
              <a:extLst>
                <a:ext uri="{FF2B5EF4-FFF2-40B4-BE49-F238E27FC236}">
                  <a16:creationId xmlns:a16="http://schemas.microsoft.com/office/drawing/2014/main" xmlns="" id="{7580E138-CD3E-44F5-A602-39CD523EF3AB}"/>
                </a:ext>
              </a:extLst>
            </p:cNvPr>
            <p:cNvSpPr txBox="1"/>
            <p:nvPr/>
          </p:nvSpPr>
          <p:spPr>
            <a:xfrm>
              <a:off x="10160029"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投资回报</a:t>
              </a:r>
            </a:p>
          </p:txBody>
        </p:sp>
      </p:grpSp>
    </p:spTree>
    <p:extLst>
      <p:ext uri="{BB962C8B-B14F-4D97-AF65-F5344CB8AC3E}">
        <p14:creationId xmlns:p14="http://schemas.microsoft.com/office/powerpoint/2010/main" val="314795204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1+#ppt_w/2"/>
                                          </p:val>
                                        </p:tav>
                                        <p:tav tm="100000">
                                          <p:val>
                                            <p:strVal val="#ppt_x"/>
                                          </p:val>
                                        </p:tav>
                                      </p:tavLst>
                                    </p:anim>
                                    <p:anim calcmode="lin" valueType="num">
                                      <p:cBhvr additive="base">
                                        <p:cTn id="8" dur="25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250" fill="hold"/>
                                        <p:tgtEl>
                                          <p:spTgt spid="25"/>
                                        </p:tgtEl>
                                        <p:attrNameLst>
                                          <p:attrName>ppt_x</p:attrName>
                                        </p:attrNameLst>
                                      </p:cBhvr>
                                      <p:tavLst>
                                        <p:tav tm="0">
                                          <p:val>
                                            <p:strVal val="1+#ppt_w/2"/>
                                          </p:val>
                                        </p:tav>
                                        <p:tav tm="100000">
                                          <p:val>
                                            <p:strVal val="#ppt_x"/>
                                          </p:val>
                                        </p:tav>
                                      </p:tavLst>
                                    </p:anim>
                                    <p:anim calcmode="lin" valueType="num">
                                      <p:cBhvr additive="base">
                                        <p:cTn id="12" dur="25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250" fill="hold"/>
                                        <p:tgtEl>
                                          <p:spTgt spid="26"/>
                                        </p:tgtEl>
                                        <p:attrNameLst>
                                          <p:attrName>ppt_x</p:attrName>
                                        </p:attrNameLst>
                                      </p:cBhvr>
                                      <p:tavLst>
                                        <p:tav tm="0">
                                          <p:val>
                                            <p:strVal val="1+#ppt_w/2"/>
                                          </p:val>
                                        </p:tav>
                                        <p:tav tm="100000">
                                          <p:val>
                                            <p:strVal val="#ppt_x"/>
                                          </p:val>
                                        </p:tav>
                                      </p:tavLst>
                                    </p:anim>
                                    <p:anim calcmode="lin" valueType="num">
                                      <p:cBhvr additive="base">
                                        <p:cTn id="16" dur="25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50" fill="hold"/>
                                        <p:tgtEl>
                                          <p:spTgt spid="27"/>
                                        </p:tgtEl>
                                        <p:attrNameLst>
                                          <p:attrName>ppt_x</p:attrName>
                                        </p:attrNameLst>
                                      </p:cBhvr>
                                      <p:tavLst>
                                        <p:tav tm="0">
                                          <p:val>
                                            <p:strVal val="1+#ppt_w/2"/>
                                          </p:val>
                                        </p:tav>
                                        <p:tav tm="100000">
                                          <p:val>
                                            <p:strVal val="#ppt_x"/>
                                          </p:val>
                                        </p:tav>
                                      </p:tavLst>
                                    </p:anim>
                                    <p:anim calcmode="lin" valueType="num">
                                      <p:cBhvr additive="base">
                                        <p:cTn id="20" dur="25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25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anim calcmode="lin" valueType="num">
                                      <p:cBhvr>
                                        <p:cTn id="29" dur="500" fill="hold"/>
                                        <p:tgtEl>
                                          <p:spTgt spid="39"/>
                                        </p:tgtEl>
                                        <p:attrNameLst>
                                          <p:attrName>ppt_x</p:attrName>
                                        </p:attrNameLst>
                                      </p:cBhvr>
                                      <p:tavLst>
                                        <p:tav tm="0">
                                          <p:val>
                                            <p:strVal val="#ppt_x"/>
                                          </p:val>
                                        </p:tav>
                                        <p:tav tm="100000">
                                          <p:val>
                                            <p:strVal val="#ppt_x"/>
                                          </p:val>
                                        </p:tav>
                                      </p:tavLst>
                                    </p:anim>
                                    <p:anim calcmode="lin" valueType="num">
                                      <p:cBhvr>
                                        <p:cTn id="30" dur="500" fill="hold"/>
                                        <p:tgtEl>
                                          <p:spTgt spid="3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anim calcmode="lin" valueType="num">
                                      <p:cBhvr>
                                        <p:cTn id="34" dur="500" fill="hold"/>
                                        <p:tgtEl>
                                          <p:spTgt spid="38"/>
                                        </p:tgtEl>
                                        <p:attrNameLst>
                                          <p:attrName>ppt_x</p:attrName>
                                        </p:attrNameLst>
                                      </p:cBhvr>
                                      <p:tavLst>
                                        <p:tav tm="0">
                                          <p:val>
                                            <p:strVal val="#ppt_x"/>
                                          </p:val>
                                        </p:tav>
                                        <p:tav tm="100000">
                                          <p:val>
                                            <p:strVal val="#ppt_x"/>
                                          </p:val>
                                        </p:tav>
                                      </p:tavLst>
                                    </p:anim>
                                    <p:anim calcmode="lin" valueType="num">
                                      <p:cBhvr>
                                        <p:cTn id="35" dur="500" fill="hold"/>
                                        <p:tgtEl>
                                          <p:spTgt spid="3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anim calcmode="lin" valueType="num">
                                      <p:cBhvr>
                                        <p:cTn id="39" dur="500" fill="hold"/>
                                        <p:tgtEl>
                                          <p:spTgt spid="37"/>
                                        </p:tgtEl>
                                        <p:attrNameLst>
                                          <p:attrName>ppt_x</p:attrName>
                                        </p:attrNameLst>
                                      </p:cBhvr>
                                      <p:tavLst>
                                        <p:tav tm="0">
                                          <p:val>
                                            <p:strVal val="#ppt_x"/>
                                          </p:val>
                                        </p:tav>
                                        <p:tav tm="100000">
                                          <p:val>
                                            <p:strVal val="#ppt_x"/>
                                          </p:val>
                                        </p:tav>
                                      </p:tavLst>
                                    </p:anim>
                                    <p:anim calcmode="lin" valueType="num">
                                      <p:cBhvr>
                                        <p:cTn id="40" dur="500" fill="hold"/>
                                        <p:tgtEl>
                                          <p:spTgt spid="3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5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anim calcmode="lin" valueType="num">
                                      <p:cBhvr>
                                        <p:cTn id="44" dur="500" fill="hold"/>
                                        <p:tgtEl>
                                          <p:spTgt spid="36"/>
                                        </p:tgtEl>
                                        <p:attrNameLst>
                                          <p:attrName>ppt_x</p:attrName>
                                        </p:attrNameLst>
                                      </p:cBhvr>
                                      <p:tavLst>
                                        <p:tav tm="0">
                                          <p:val>
                                            <p:strVal val="#ppt_x"/>
                                          </p:val>
                                        </p:tav>
                                        <p:tav tm="100000">
                                          <p:val>
                                            <p:strVal val="#ppt_x"/>
                                          </p:val>
                                        </p:tav>
                                      </p:tavLst>
                                    </p:anim>
                                    <p:anim calcmode="lin" valueType="num">
                                      <p:cBhvr>
                                        <p:cTn id="45" dur="500" fill="hold"/>
                                        <p:tgtEl>
                                          <p:spTgt spid="36"/>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0-#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par>
                          <p:cTn id="51" fill="hold">
                            <p:stCondLst>
                              <p:cond delay="2250"/>
                            </p:stCondLst>
                            <p:childTnLst>
                              <p:par>
                                <p:cTn id="52" presetID="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0-#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childTnLst>
                          </p:cTn>
                        </p:par>
                        <p:par>
                          <p:cTn id="59" fill="hold">
                            <p:stCondLst>
                              <p:cond delay="2750"/>
                            </p:stCondLst>
                            <p:childTnLst>
                              <p:par>
                                <p:cTn id="60" presetID="42" presetClass="entr" presetSubtype="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1000"/>
                                        <p:tgtEl>
                                          <p:spTgt spid="2"/>
                                        </p:tgtEl>
                                      </p:cBhvr>
                                    </p:animEffect>
                                    <p:anim calcmode="lin" valueType="num">
                                      <p:cBhvr>
                                        <p:cTn id="63" dur="1000" fill="hold"/>
                                        <p:tgtEl>
                                          <p:spTgt spid="2"/>
                                        </p:tgtEl>
                                        <p:attrNameLst>
                                          <p:attrName>ppt_x</p:attrName>
                                        </p:attrNameLst>
                                      </p:cBhvr>
                                      <p:tavLst>
                                        <p:tav tm="0">
                                          <p:val>
                                            <p:strVal val="#ppt_x"/>
                                          </p:val>
                                        </p:tav>
                                        <p:tav tm="100000">
                                          <p:val>
                                            <p:strVal val="#ppt_x"/>
                                          </p:val>
                                        </p:tav>
                                      </p:tavLst>
                                    </p:anim>
                                    <p:anim calcmode="lin" valueType="num">
                                      <p:cBhvr>
                                        <p:cTn id="6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24" grpId="0" animBg="1"/>
      <p:bldP spid="25" grpId="0" animBg="1"/>
      <p:bldP spid="26"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8057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2781" y="158596"/>
            <a:ext cx="2145773" cy="584775"/>
          </a:xfrm>
          <a:prstGeom prst="rect">
            <a:avLst/>
          </a:prstGeom>
          <a:noFill/>
        </p:spPr>
        <p:txBody>
          <a:bodyPr wrap="square" rtlCol="0">
            <a:spAutoFit/>
          </a:bodyPr>
          <a:lstStyle/>
          <a:p>
            <a:r>
              <a:rPr lang="en-US" altLang="zh-CN" sz="3200" dirty="0">
                <a:gradFill flip="none" rotWithShape="1">
                  <a:gsLst>
                    <a:gs pos="0">
                      <a:srgbClr val="F8E4BC"/>
                    </a:gs>
                    <a:gs pos="66000">
                      <a:srgbClr val="A38154"/>
                    </a:gs>
                    <a:gs pos="33000">
                      <a:srgbClr val="CCB184"/>
                    </a:gs>
                    <a:gs pos="100000">
                      <a:srgbClr val="79583B"/>
                    </a:gs>
                  </a:gsLst>
                  <a:lin ang="5400000" scaled="1"/>
                  <a:tileRect/>
                </a:gradFill>
              </a:rPr>
              <a:t>Contents</a:t>
            </a:r>
            <a:endParaRPr lang="zh-CN" altLang="en-US" sz="3200" dirty="0">
              <a:gradFill flip="none" rotWithShape="1">
                <a:gsLst>
                  <a:gs pos="0">
                    <a:srgbClr val="F8E4BC"/>
                  </a:gs>
                  <a:gs pos="66000">
                    <a:srgbClr val="A38154"/>
                  </a:gs>
                  <a:gs pos="33000">
                    <a:srgbClr val="CCB184"/>
                  </a:gs>
                  <a:gs pos="100000">
                    <a:srgbClr val="79583B"/>
                  </a:gs>
                </a:gsLst>
                <a:lin ang="5400000" scaled="1"/>
                <a:tileRect/>
              </a:gradFill>
            </a:endParaRPr>
          </a:p>
        </p:txBody>
      </p:sp>
      <p:grpSp>
        <p:nvGrpSpPr>
          <p:cNvPr id="2" name="组合 1"/>
          <p:cNvGrpSpPr/>
          <p:nvPr/>
        </p:nvGrpSpPr>
        <p:grpSpPr>
          <a:xfrm>
            <a:off x="1369006" y="2479963"/>
            <a:ext cx="1562442" cy="1499956"/>
            <a:chOff x="1369006" y="2479963"/>
            <a:chExt cx="1562442" cy="1499956"/>
          </a:xfrm>
        </p:grpSpPr>
        <p:sp>
          <p:nvSpPr>
            <p:cNvPr id="11" name="任意多边形 10"/>
            <p:cNvSpPr/>
            <p:nvPr/>
          </p:nvSpPr>
          <p:spPr>
            <a:xfrm>
              <a:off x="1369006" y="2479963"/>
              <a:ext cx="226432" cy="1499956"/>
            </a:xfrm>
            <a:custGeom>
              <a:avLst/>
              <a:gdLst/>
              <a:ahLst/>
              <a:cxnLst/>
              <a:rect l="l" t="t" r="r" b="b"/>
              <a:pathLst>
                <a:path w="420388" h="1953931">
                  <a:moveTo>
                    <a:pt x="0" y="0"/>
                  </a:moveTo>
                  <a:lnTo>
                    <a:pt x="420388" y="0"/>
                  </a:lnTo>
                  <a:lnTo>
                    <a:pt x="420388" y="142870"/>
                  </a:lnTo>
                  <a:lnTo>
                    <a:pt x="176789" y="142870"/>
                  </a:lnTo>
                  <a:lnTo>
                    <a:pt x="176789" y="1812089"/>
                  </a:lnTo>
                  <a:lnTo>
                    <a:pt x="420388" y="1812089"/>
                  </a:lnTo>
                  <a:lnTo>
                    <a:pt x="420388" y="1953931"/>
                  </a:lnTo>
                  <a:lnTo>
                    <a:pt x="0" y="1953931"/>
                  </a:lnTo>
                  <a:close/>
                </a:path>
              </a:pathLst>
            </a:custGeom>
            <a:solidFill>
              <a:srgbClr val="957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5734B"/>
                </a:solidFill>
              </a:endParaRPr>
            </a:p>
          </p:txBody>
        </p:sp>
        <p:sp>
          <p:nvSpPr>
            <p:cNvPr id="13" name="任意多边形 12"/>
            <p:cNvSpPr/>
            <p:nvPr/>
          </p:nvSpPr>
          <p:spPr>
            <a:xfrm>
              <a:off x="2704464" y="2479963"/>
              <a:ext cx="226984" cy="1499956"/>
            </a:xfrm>
            <a:custGeom>
              <a:avLst/>
              <a:gdLst/>
              <a:ahLst/>
              <a:cxnLst/>
              <a:rect l="l" t="t" r="r" b="b"/>
              <a:pathLst>
                <a:path w="421416" h="1953932">
                  <a:moveTo>
                    <a:pt x="0" y="0"/>
                  </a:moveTo>
                  <a:lnTo>
                    <a:pt x="421416" y="0"/>
                  </a:lnTo>
                  <a:lnTo>
                    <a:pt x="421416" y="1953932"/>
                  </a:lnTo>
                  <a:lnTo>
                    <a:pt x="0" y="1953932"/>
                  </a:lnTo>
                  <a:lnTo>
                    <a:pt x="0" y="1812090"/>
                  </a:lnTo>
                  <a:lnTo>
                    <a:pt x="244627" y="1812090"/>
                  </a:lnTo>
                  <a:lnTo>
                    <a:pt x="244627" y="142871"/>
                  </a:lnTo>
                  <a:lnTo>
                    <a:pt x="0" y="142871"/>
                  </a:lnTo>
                  <a:close/>
                </a:path>
              </a:pathLst>
            </a:custGeom>
            <a:solidFill>
              <a:srgbClr val="F2DE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466414" y="2202070"/>
            <a:ext cx="1367074" cy="2015936"/>
          </a:xfrm>
          <a:prstGeom prst="rect">
            <a:avLst/>
          </a:prstGeom>
          <a:noFill/>
        </p:spPr>
        <p:txBody>
          <a:bodyPr wrap="square" rtlCol="0">
            <a:spAutoFit/>
          </a:bodyPr>
          <a:lstStyle/>
          <a:p>
            <a:pPr algn="ctr"/>
            <a:r>
              <a:rPr lang="en-US" altLang="zh-CN" sz="12500" dirty="0">
                <a:solidFill>
                  <a:srgbClr val="CFB588"/>
                </a:solidFill>
                <a:latin typeface="华文细黑" panose="02010600040101010101" pitchFamily="2" charset="-122"/>
                <a:ea typeface="华文细黑" panose="02010600040101010101" pitchFamily="2" charset="-122"/>
              </a:rPr>
              <a:t>1</a:t>
            </a:r>
            <a:endParaRPr lang="zh-CN" altLang="en-US" sz="12500" dirty="0">
              <a:solidFill>
                <a:srgbClr val="CFB588"/>
              </a:solidFill>
              <a:latin typeface="华文细黑" panose="02010600040101010101" pitchFamily="2" charset="-122"/>
              <a:ea typeface="华文细黑" panose="02010600040101010101" pitchFamily="2" charset="-122"/>
            </a:endParaRPr>
          </a:p>
        </p:txBody>
      </p:sp>
      <p:sp>
        <p:nvSpPr>
          <p:cNvPr id="16" name="文本框 15"/>
          <p:cNvSpPr txBox="1"/>
          <p:nvPr/>
        </p:nvSpPr>
        <p:spPr>
          <a:xfrm>
            <a:off x="3379328" y="2344751"/>
            <a:ext cx="5556427" cy="861774"/>
          </a:xfrm>
          <a:prstGeom prst="rect">
            <a:avLst/>
          </a:prstGeom>
          <a:noFill/>
        </p:spPr>
        <p:txBody>
          <a:bodyPr wrap="square" rtlCol="0">
            <a:spAutoFit/>
          </a:bodyPr>
          <a:lstStyle/>
          <a:p>
            <a:r>
              <a:rPr lang="zh-CN" altLang="en-US" sz="5000" spc="3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项目简介</a:t>
            </a:r>
          </a:p>
        </p:txBody>
      </p:sp>
      <p:sp>
        <p:nvSpPr>
          <p:cNvPr id="17" name="文本框 16"/>
          <p:cNvSpPr txBox="1"/>
          <p:nvPr/>
        </p:nvSpPr>
        <p:spPr>
          <a:xfrm>
            <a:off x="3411272" y="3125731"/>
            <a:ext cx="4613054"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dist"/>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DESCRIPTION</a:t>
            </a:r>
          </a:p>
        </p:txBody>
      </p:sp>
      <p:sp>
        <p:nvSpPr>
          <p:cNvPr id="18" name="文本框 17"/>
          <p:cNvSpPr txBox="1"/>
          <p:nvPr/>
        </p:nvSpPr>
        <p:spPr>
          <a:xfrm>
            <a:off x="3411271" y="3552544"/>
            <a:ext cx="5776271" cy="461665"/>
          </a:xfrm>
          <a:prstGeom prst="rect">
            <a:avLst/>
          </a:prstGeom>
          <a:noFill/>
        </p:spPr>
        <p:txBody>
          <a:bodyPr wrap="square" rtlCol="0">
            <a:spAutoFit/>
          </a:bodyPr>
          <a:lstStyle/>
          <a:p>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
        <p:nvSpPr>
          <p:cNvPr id="20" name="燕尾形 19"/>
          <p:cNvSpPr/>
          <p:nvPr/>
        </p:nvSpPr>
        <p:spPr>
          <a:xfrm rot="5400000">
            <a:off x="5968342" y="6423523"/>
            <a:ext cx="263856" cy="371442"/>
          </a:xfrm>
          <a:prstGeom prst="chevron">
            <a:avLst>
              <a:gd name="adj" fmla="val 66612"/>
            </a:avLst>
          </a:prstGeom>
          <a:gradFill>
            <a:gsLst>
              <a:gs pos="7000">
                <a:srgbClr val="F8E4BC"/>
              </a:gs>
              <a:gs pos="75000">
                <a:srgbClr val="A38154"/>
              </a:gs>
              <a:gs pos="48000">
                <a:srgbClr val="CCB184"/>
              </a:gs>
              <a:gs pos="100000">
                <a:srgbClr val="79583B"/>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xmlns="" id="{578DC4B2-B850-412E-8B66-6C380FD89A4C}"/>
              </a:ext>
            </a:extLst>
          </p:cNvPr>
          <p:cNvSpPr txBox="1"/>
          <p:nvPr/>
        </p:nvSpPr>
        <p:spPr>
          <a:xfrm>
            <a:off x="3977396" y="289400"/>
            <a:ext cx="2016000" cy="323165"/>
          </a:xfrm>
          <a:prstGeom prst="rect">
            <a:avLst/>
          </a:prstGeom>
          <a:noFill/>
        </p:spPr>
        <p:txBody>
          <a:bodyPr wrap="square" rtlCol="0">
            <a:spAutoFit/>
          </a:bodyPr>
          <a:lstStyle>
            <a:defPPr>
              <a:defRPr lang="zh-CN"/>
            </a:defPPr>
            <a:lvl1pPr>
              <a:defRPr sz="1500">
                <a:gradFill flip="none" rotWithShape="1">
                  <a:gsLst>
                    <a:gs pos="21000">
                      <a:srgbClr val="F8E4BC"/>
                    </a:gs>
                    <a:gs pos="77000">
                      <a:srgbClr val="A38154"/>
                    </a:gs>
                    <a:gs pos="47000">
                      <a:srgbClr val="CCB184"/>
                    </a:gs>
                    <a:gs pos="100000">
                      <a:srgbClr val="79583B"/>
                    </a:gs>
                  </a:gsLst>
                  <a:lin ang="10800000" scaled="1"/>
                  <a:tileRect/>
                </a:gradFill>
                <a:latin typeface="微软雅黑" panose="020B0503020204020204" pitchFamily="34" charset="-122"/>
                <a:ea typeface="微软雅黑" panose="020B0503020204020204" pitchFamily="34" charset="-122"/>
              </a:defRPr>
            </a:lvl1pPr>
          </a:lstStyle>
          <a:p>
            <a:r>
              <a:rPr lang="zh-CN" altLang="en-US" dirty="0">
                <a:latin typeface="印品黑体" panose="00000500000000000000" pitchFamily="2" charset="-122"/>
                <a:ea typeface="印品黑体" panose="00000500000000000000" pitchFamily="2" charset="-122"/>
              </a:rPr>
              <a:t>项目简介</a:t>
            </a:r>
          </a:p>
        </p:txBody>
      </p:sp>
      <p:sp>
        <p:nvSpPr>
          <p:cNvPr id="19" name="文本框 18">
            <a:extLst>
              <a:ext uri="{FF2B5EF4-FFF2-40B4-BE49-F238E27FC236}">
                <a16:creationId xmlns:a16="http://schemas.microsoft.com/office/drawing/2014/main" xmlns="" id="{28095126-8499-48D0-BA9F-E656199B9580}"/>
              </a:ext>
            </a:extLst>
          </p:cNvPr>
          <p:cNvSpPr txBox="1"/>
          <p:nvPr/>
        </p:nvSpPr>
        <p:spPr>
          <a:xfrm>
            <a:off x="6038274"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项目计划</a:t>
            </a:r>
          </a:p>
        </p:txBody>
      </p:sp>
      <p:sp>
        <p:nvSpPr>
          <p:cNvPr id="21" name="文本框 20">
            <a:extLst>
              <a:ext uri="{FF2B5EF4-FFF2-40B4-BE49-F238E27FC236}">
                <a16:creationId xmlns:a16="http://schemas.microsoft.com/office/drawing/2014/main" xmlns="" id="{E1315863-1827-4427-AB6B-B0364CD6F37C}"/>
              </a:ext>
            </a:extLst>
          </p:cNvPr>
          <p:cNvSpPr txBox="1"/>
          <p:nvPr/>
        </p:nvSpPr>
        <p:spPr>
          <a:xfrm>
            <a:off x="8099152"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市场分析</a:t>
            </a:r>
          </a:p>
        </p:txBody>
      </p:sp>
      <p:sp>
        <p:nvSpPr>
          <p:cNvPr id="22" name="文本框 21">
            <a:extLst>
              <a:ext uri="{FF2B5EF4-FFF2-40B4-BE49-F238E27FC236}">
                <a16:creationId xmlns:a16="http://schemas.microsoft.com/office/drawing/2014/main" xmlns="" id="{0A0B86C8-EB9C-4852-89B6-75865EA47818}"/>
              </a:ext>
            </a:extLst>
          </p:cNvPr>
          <p:cNvSpPr txBox="1"/>
          <p:nvPr/>
        </p:nvSpPr>
        <p:spPr>
          <a:xfrm>
            <a:off x="10160029"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投资回报</a:t>
            </a:r>
          </a:p>
        </p:txBody>
      </p:sp>
    </p:spTree>
    <p:extLst>
      <p:ext uri="{BB962C8B-B14F-4D97-AF65-F5344CB8AC3E}">
        <p14:creationId xmlns:p14="http://schemas.microsoft.com/office/powerpoint/2010/main" val="9862612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1000"/>
                                        <p:tgtEl>
                                          <p:spTgt spid="14"/>
                                        </p:tgtEl>
                                      </p:cBhvr>
                                    </p:animEffect>
                                  </p:childTnLst>
                                </p:cTn>
                              </p:par>
                            </p:childTnLst>
                          </p:cTn>
                        </p:par>
                        <p:par>
                          <p:cTn id="11" fill="hold">
                            <p:stCondLst>
                              <p:cond delay="1000"/>
                            </p:stCondLst>
                            <p:childTnLst>
                              <p:par>
                                <p:cTn id="12" presetID="42" presetClass="entr" presetSubtype="0" fill="hold" grpId="0" nodeType="afterEffect">
                                  <p:stCondLst>
                                    <p:cond delay="25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par>
                          <p:cTn id="17" fill="hold">
                            <p:stCondLst>
                              <p:cond delay="225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000"/>
                                        <p:tgtEl>
                                          <p:spTgt spid="17"/>
                                        </p:tgtEl>
                                      </p:cBhvr>
                                    </p:animEffect>
                                  </p:childTnLst>
                                </p:cTn>
                              </p:par>
                            </p:childTnLst>
                          </p:cTn>
                        </p:par>
                        <p:par>
                          <p:cTn id="21" fill="hold">
                            <p:stCondLst>
                              <p:cond delay="3250"/>
                            </p:stCondLst>
                            <p:childTnLst>
                              <p:par>
                                <p:cTn id="22" presetID="10" presetClass="entr" presetSubtype="0" fill="hold" grpId="0" nodeType="afterEffect">
                                  <p:stCondLst>
                                    <p:cond delay="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4000"/>
                            </p:stCondLst>
                            <p:childTnLst>
                              <p:par>
                                <p:cTn id="26" presetID="47" presetClass="entr" presetSubtype="0" fill="hold" grpId="0" nodeType="afterEffect">
                                  <p:stCondLst>
                                    <p:cond delay="25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anim calcmode="lin" valueType="num">
                                      <p:cBhvr>
                                        <p:cTn id="29" dur="500" fill="hold"/>
                                        <p:tgtEl>
                                          <p:spTgt spid="20"/>
                                        </p:tgtEl>
                                        <p:attrNameLst>
                                          <p:attrName>ppt_x</p:attrName>
                                        </p:attrNameLst>
                                      </p:cBhvr>
                                      <p:tavLst>
                                        <p:tav tm="0">
                                          <p:val>
                                            <p:strVal val="#ppt_x"/>
                                          </p:val>
                                        </p:tav>
                                        <p:tav tm="100000">
                                          <p:val>
                                            <p:strVal val="#ppt_x"/>
                                          </p:val>
                                        </p:tav>
                                      </p:tavLst>
                                    </p:anim>
                                    <p:anim calcmode="lin" valueType="num">
                                      <p:cBhvr>
                                        <p:cTn id="30"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0"/>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项目简介</a:t>
            </a:r>
          </a:p>
        </p:txBody>
      </p:sp>
      <p:sp>
        <p:nvSpPr>
          <p:cNvPr id="4" name="矩形 3"/>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DESCRIPTION</a:t>
            </a:r>
          </a:p>
        </p:txBody>
      </p:sp>
      <p:grpSp>
        <p:nvGrpSpPr>
          <p:cNvPr id="2" name="组合 1"/>
          <p:cNvGrpSpPr/>
          <p:nvPr/>
        </p:nvGrpSpPr>
        <p:grpSpPr>
          <a:xfrm>
            <a:off x="527495" y="1649307"/>
            <a:ext cx="5556427" cy="965518"/>
            <a:chOff x="527495" y="1649307"/>
            <a:chExt cx="5556427" cy="965518"/>
          </a:xfrm>
        </p:grpSpPr>
        <p:sp>
          <p:nvSpPr>
            <p:cNvPr id="6" name="文本框 5"/>
            <p:cNvSpPr txBox="1"/>
            <p:nvPr/>
          </p:nvSpPr>
          <p:spPr>
            <a:xfrm>
              <a:off x="527495" y="1968494"/>
              <a:ext cx="5556427" cy="646331"/>
            </a:xfrm>
            <a:prstGeom prst="rect">
              <a:avLst/>
            </a:prstGeom>
            <a:noFill/>
          </p:spPr>
          <p:txBody>
            <a:bodyPr wrap="square" rtlCol="0">
              <a:spAutoFit/>
            </a:bodyPr>
            <a:lstStyle/>
            <a:p>
              <a:r>
                <a:rPr lang="zh-CN" altLang="en-US" sz="3600" b="1"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项目简介</a:t>
              </a:r>
            </a:p>
          </p:txBody>
        </p:sp>
        <p:sp>
          <p:nvSpPr>
            <p:cNvPr id="7" name="文本框 6"/>
            <p:cNvSpPr txBox="1"/>
            <p:nvPr/>
          </p:nvSpPr>
          <p:spPr>
            <a:xfrm>
              <a:off x="527495" y="1649307"/>
              <a:ext cx="4224932" cy="338554"/>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6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DESCRIPTION</a:t>
              </a:r>
            </a:p>
          </p:txBody>
        </p:sp>
      </p:grpSp>
      <p:sp>
        <p:nvSpPr>
          <p:cNvPr id="8" name="文本框 7"/>
          <p:cNvSpPr txBox="1"/>
          <p:nvPr/>
        </p:nvSpPr>
        <p:spPr>
          <a:xfrm>
            <a:off x="513205" y="2717461"/>
            <a:ext cx="5430395" cy="923330"/>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nvGrpSpPr>
          <p:cNvPr id="25" name="组合 24"/>
          <p:cNvGrpSpPr/>
          <p:nvPr/>
        </p:nvGrpSpPr>
        <p:grpSpPr>
          <a:xfrm>
            <a:off x="578356" y="5294742"/>
            <a:ext cx="792000" cy="792000"/>
            <a:chOff x="1847961" y="5353357"/>
            <a:chExt cx="792000" cy="792000"/>
          </a:xfrm>
        </p:grpSpPr>
        <p:sp>
          <p:nvSpPr>
            <p:cNvPr id="12" name="椭圆 11"/>
            <p:cNvSpPr/>
            <p:nvPr/>
          </p:nvSpPr>
          <p:spPr>
            <a:xfrm>
              <a:off x="1847961" y="5353357"/>
              <a:ext cx="792000" cy="792000"/>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flipH="1">
              <a:off x="2026132" y="5537669"/>
              <a:ext cx="435658" cy="423375"/>
              <a:chOff x="-1161748" y="469302"/>
              <a:chExt cx="7094538" cy="6894513"/>
            </a:xfrm>
            <a:gradFill>
              <a:gsLst>
                <a:gs pos="0">
                  <a:srgbClr val="F2DEB5"/>
                </a:gs>
                <a:gs pos="45000">
                  <a:srgbClr val="CFB588"/>
                </a:gs>
                <a:gs pos="74000">
                  <a:srgbClr val="95734B"/>
                </a:gs>
                <a:gs pos="100000">
                  <a:srgbClr val="7A593C"/>
                </a:gs>
              </a:gsLst>
              <a:lin ang="5400000" scaled="1"/>
            </a:gradFill>
          </p:grpSpPr>
          <p:sp>
            <p:nvSpPr>
              <p:cNvPr id="16" name="Freeform 5"/>
              <p:cNvSpPr>
                <a:spLocks noEditPoints="1"/>
              </p:cNvSpPr>
              <p:nvPr/>
            </p:nvSpPr>
            <p:spPr bwMode="auto">
              <a:xfrm>
                <a:off x="-1161748" y="469302"/>
                <a:ext cx="7094538" cy="6894513"/>
              </a:xfrm>
              <a:custGeom>
                <a:avLst/>
                <a:gdLst>
                  <a:gd name="T0" fmla="*/ 2068 w 3392"/>
                  <a:gd name="T1" fmla="*/ 0 h 3296"/>
                  <a:gd name="T2" fmla="*/ 1015 w 3392"/>
                  <a:gd name="T3" fmla="*/ 594 h 3296"/>
                  <a:gd name="T4" fmla="*/ 981 w 3392"/>
                  <a:gd name="T5" fmla="*/ 1803 h 3296"/>
                  <a:gd name="T6" fmla="*/ 127 w 3392"/>
                  <a:gd name="T7" fmla="*/ 2657 h 3296"/>
                  <a:gd name="T8" fmla="*/ 33 w 3392"/>
                  <a:gd name="T9" fmla="*/ 3007 h 3296"/>
                  <a:gd name="T10" fmla="*/ 289 w 3392"/>
                  <a:gd name="T11" fmla="*/ 3263 h 3296"/>
                  <a:gd name="T12" fmla="*/ 639 w 3392"/>
                  <a:gd name="T13" fmla="*/ 3169 h 3296"/>
                  <a:gd name="T14" fmla="*/ 634 w 3392"/>
                  <a:gd name="T15" fmla="*/ 3169 h 3296"/>
                  <a:gd name="T16" fmla="*/ 1488 w 3392"/>
                  <a:gd name="T17" fmla="*/ 2315 h 3296"/>
                  <a:gd name="T18" fmla="*/ 2874 w 3392"/>
                  <a:gd name="T19" fmla="*/ 2151 h 3296"/>
                  <a:gd name="T20" fmla="*/ 3213 w 3392"/>
                  <a:gd name="T21" fmla="*/ 797 h 3296"/>
                  <a:gd name="T22" fmla="*/ 2068 w 3392"/>
                  <a:gd name="T23" fmla="*/ 0 h 3296"/>
                  <a:gd name="T24" fmla="*/ 510 w 3392"/>
                  <a:gd name="T25" fmla="*/ 3040 h 3296"/>
                  <a:gd name="T26" fmla="*/ 255 w 3392"/>
                  <a:gd name="T27" fmla="*/ 3040 h 3296"/>
                  <a:gd name="T28" fmla="*/ 255 w 3392"/>
                  <a:gd name="T29" fmla="*/ 2785 h 3296"/>
                  <a:gd name="T30" fmla="*/ 1081 w 3392"/>
                  <a:gd name="T31" fmla="*/ 1959 h 3296"/>
                  <a:gd name="T32" fmla="*/ 1336 w 3392"/>
                  <a:gd name="T33" fmla="*/ 2215 h 3296"/>
                  <a:gd name="T34" fmla="*/ 510 w 3392"/>
                  <a:gd name="T35" fmla="*/ 3040 h 3296"/>
                  <a:gd name="T36" fmla="*/ 2068 w 3392"/>
                  <a:gd name="T37" fmla="*/ 2253 h 3296"/>
                  <a:gd name="T38" fmla="*/ 1044 w 3392"/>
                  <a:gd name="T39" fmla="*/ 1229 h 3296"/>
                  <a:gd name="T40" fmla="*/ 2068 w 3392"/>
                  <a:gd name="T41" fmla="*/ 205 h 3296"/>
                  <a:gd name="T42" fmla="*/ 3092 w 3392"/>
                  <a:gd name="T43" fmla="*/ 1229 h 3296"/>
                  <a:gd name="T44" fmla="*/ 2068 w 3392"/>
                  <a:gd name="T45" fmla="*/ 2253 h 3296"/>
                  <a:gd name="T46" fmla="*/ 2068 w 3392"/>
                  <a:gd name="T47" fmla="*/ 2253 h 3296"/>
                  <a:gd name="T48" fmla="*/ 2068 w 3392"/>
                  <a:gd name="T49" fmla="*/ 2253 h 3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2" h="3296">
                    <a:moveTo>
                      <a:pt x="2068" y="0"/>
                    </a:moveTo>
                    <a:cubicBezTo>
                      <a:pt x="1637" y="0"/>
                      <a:pt x="1237" y="225"/>
                      <a:pt x="1015" y="594"/>
                    </a:cubicBezTo>
                    <a:cubicBezTo>
                      <a:pt x="792" y="963"/>
                      <a:pt x="780" y="1422"/>
                      <a:pt x="981" y="1803"/>
                    </a:cubicBezTo>
                    <a:cubicBezTo>
                      <a:pt x="127" y="2657"/>
                      <a:pt x="127" y="2657"/>
                      <a:pt x="127" y="2657"/>
                    </a:cubicBezTo>
                    <a:cubicBezTo>
                      <a:pt x="36" y="2748"/>
                      <a:pt x="0" y="2882"/>
                      <a:pt x="33" y="3007"/>
                    </a:cubicBezTo>
                    <a:cubicBezTo>
                      <a:pt x="67" y="3132"/>
                      <a:pt x="164" y="3229"/>
                      <a:pt x="289" y="3263"/>
                    </a:cubicBezTo>
                    <a:cubicBezTo>
                      <a:pt x="414" y="3296"/>
                      <a:pt x="548" y="3260"/>
                      <a:pt x="639" y="3169"/>
                    </a:cubicBezTo>
                    <a:cubicBezTo>
                      <a:pt x="634" y="3169"/>
                      <a:pt x="634" y="3169"/>
                      <a:pt x="634" y="3169"/>
                    </a:cubicBezTo>
                    <a:cubicBezTo>
                      <a:pt x="1488" y="2315"/>
                      <a:pt x="1488" y="2315"/>
                      <a:pt x="1488" y="2315"/>
                    </a:cubicBezTo>
                    <a:cubicBezTo>
                      <a:pt x="1939" y="2553"/>
                      <a:pt x="2491" y="2488"/>
                      <a:pt x="2874" y="2151"/>
                    </a:cubicBezTo>
                    <a:cubicBezTo>
                      <a:pt x="3257" y="1814"/>
                      <a:pt x="3392" y="1275"/>
                      <a:pt x="3213" y="797"/>
                    </a:cubicBezTo>
                    <a:cubicBezTo>
                      <a:pt x="3034" y="319"/>
                      <a:pt x="2578" y="2"/>
                      <a:pt x="2068" y="0"/>
                    </a:cubicBezTo>
                    <a:close/>
                    <a:moveTo>
                      <a:pt x="510" y="3040"/>
                    </a:moveTo>
                    <a:cubicBezTo>
                      <a:pt x="440" y="3110"/>
                      <a:pt x="325" y="3110"/>
                      <a:pt x="255" y="3040"/>
                    </a:cubicBezTo>
                    <a:cubicBezTo>
                      <a:pt x="185" y="2970"/>
                      <a:pt x="185" y="2855"/>
                      <a:pt x="255" y="2785"/>
                    </a:cubicBezTo>
                    <a:cubicBezTo>
                      <a:pt x="1081" y="1959"/>
                      <a:pt x="1081" y="1959"/>
                      <a:pt x="1081" y="1959"/>
                    </a:cubicBezTo>
                    <a:cubicBezTo>
                      <a:pt x="1153" y="2056"/>
                      <a:pt x="1239" y="2142"/>
                      <a:pt x="1336" y="2215"/>
                    </a:cubicBezTo>
                    <a:lnTo>
                      <a:pt x="510" y="3040"/>
                    </a:lnTo>
                    <a:close/>
                    <a:moveTo>
                      <a:pt x="2068" y="2253"/>
                    </a:moveTo>
                    <a:cubicBezTo>
                      <a:pt x="1502" y="2253"/>
                      <a:pt x="1044" y="1794"/>
                      <a:pt x="1044" y="1229"/>
                    </a:cubicBezTo>
                    <a:cubicBezTo>
                      <a:pt x="1044" y="663"/>
                      <a:pt x="1502" y="205"/>
                      <a:pt x="2068" y="205"/>
                    </a:cubicBezTo>
                    <a:cubicBezTo>
                      <a:pt x="2633" y="205"/>
                      <a:pt x="3092" y="663"/>
                      <a:pt x="3092" y="1229"/>
                    </a:cubicBezTo>
                    <a:cubicBezTo>
                      <a:pt x="3092" y="1794"/>
                      <a:pt x="2633" y="2253"/>
                      <a:pt x="2068" y="2253"/>
                    </a:cubicBezTo>
                    <a:close/>
                    <a:moveTo>
                      <a:pt x="2068" y="2253"/>
                    </a:moveTo>
                    <a:cubicBezTo>
                      <a:pt x="2068" y="2253"/>
                      <a:pt x="2068" y="2253"/>
                      <a:pt x="2068" y="2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1664002" y="1540864"/>
                <a:ext cx="1606550" cy="1606550"/>
              </a:xfrm>
              <a:custGeom>
                <a:avLst/>
                <a:gdLst>
                  <a:gd name="T0" fmla="*/ 717 w 768"/>
                  <a:gd name="T1" fmla="*/ 0 h 768"/>
                  <a:gd name="T2" fmla="*/ 0 w 768"/>
                  <a:gd name="T3" fmla="*/ 717 h 768"/>
                  <a:gd name="T4" fmla="*/ 51 w 768"/>
                  <a:gd name="T5" fmla="*/ 768 h 768"/>
                  <a:gd name="T6" fmla="*/ 102 w 768"/>
                  <a:gd name="T7" fmla="*/ 717 h 768"/>
                  <a:gd name="T8" fmla="*/ 717 w 768"/>
                  <a:gd name="T9" fmla="*/ 102 h 768"/>
                  <a:gd name="T10" fmla="*/ 768 w 768"/>
                  <a:gd name="T11" fmla="*/ 51 h 768"/>
                  <a:gd name="T12" fmla="*/ 717 w 768"/>
                  <a:gd name="T13" fmla="*/ 0 h 768"/>
                  <a:gd name="T14" fmla="*/ 717 w 768"/>
                  <a:gd name="T15" fmla="*/ 0 h 768"/>
                  <a:gd name="T16" fmla="*/ 717 w 768"/>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8" h="768">
                    <a:moveTo>
                      <a:pt x="717" y="0"/>
                    </a:moveTo>
                    <a:cubicBezTo>
                      <a:pt x="321" y="0"/>
                      <a:pt x="0" y="321"/>
                      <a:pt x="0" y="717"/>
                    </a:cubicBezTo>
                    <a:cubicBezTo>
                      <a:pt x="0" y="745"/>
                      <a:pt x="23" y="768"/>
                      <a:pt x="51" y="768"/>
                    </a:cubicBezTo>
                    <a:cubicBezTo>
                      <a:pt x="79" y="768"/>
                      <a:pt x="102" y="745"/>
                      <a:pt x="102" y="717"/>
                    </a:cubicBezTo>
                    <a:cubicBezTo>
                      <a:pt x="102" y="377"/>
                      <a:pt x="377" y="102"/>
                      <a:pt x="717" y="102"/>
                    </a:cubicBezTo>
                    <a:cubicBezTo>
                      <a:pt x="745" y="102"/>
                      <a:pt x="768" y="79"/>
                      <a:pt x="768" y="51"/>
                    </a:cubicBezTo>
                    <a:cubicBezTo>
                      <a:pt x="768" y="23"/>
                      <a:pt x="745" y="0"/>
                      <a:pt x="717" y="0"/>
                    </a:cubicBezTo>
                    <a:close/>
                    <a:moveTo>
                      <a:pt x="717" y="0"/>
                    </a:moveTo>
                    <a:cubicBezTo>
                      <a:pt x="717" y="0"/>
                      <a:pt x="717" y="0"/>
                      <a:pt x="7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578356" y="4101074"/>
            <a:ext cx="792000" cy="792000"/>
            <a:chOff x="1847961" y="4101074"/>
            <a:chExt cx="792000" cy="792000"/>
          </a:xfrm>
        </p:grpSpPr>
        <p:sp>
          <p:nvSpPr>
            <p:cNvPr id="10" name="椭圆 9"/>
            <p:cNvSpPr/>
            <p:nvPr/>
          </p:nvSpPr>
          <p:spPr>
            <a:xfrm>
              <a:off x="1847961" y="4101074"/>
              <a:ext cx="792000" cy="792000"/>
            </a:xfrm>
            <a:prstGeom prst="ellipse">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0"/>
            <p:cNvSpPr>
              <a:spLocks noEditPoints="1"/>
            </p:cNvSpPr>
            <p:nvPr/>
          </p:nvSpPr>
          <p:spPr bwMode="auto">
            <a:xfrm>
              <a:off x="2026132" y="4265008"/>
              <a:ext cx="435658" cy="435657"/>
            </a:xfrm>
            <a:custGeom>
              <a:avLst/>
              <a:gdLst>
                <a:gd name="T0" fmla="*/ 168 w 227"/>
                <a:gd name="T1" fmla="*/ 15 h 227"/>
                <a:gd name="T2" fmla="*/ 212 w 227"/>
                <a:gd name="T3" fmla="*/ 59 h 227"/>
                <a:gd name="T4" fmla="*/ 68 w 227"/>
                <a:gd name="T5" fmla="*/ 203 h 227"/>
                <a:gd name="T6" fmla="*/ 13 w 227"/>
                <a:gd name="T7" fmla="*/ 214 h 227"/>
                <a:gd name="T8" fmla="*/ 24 w 227"/>
                <a:gd name="T9" fmla="*/ 159 h 227"/>
                <a:gd name="T10" fmla="*/ 168 w 227"/>
                <a:gd name="T11" fmla="*/ 15 h 227"/>
                <a:gd name="T12" fmla="*/ 168 w 227"/>
                <a:gd name="T13" fmla="*/ 0 h 227"/>
                <a:gd name="T14" fmla="*/ 15 w 227"/>
                <a:gd name="T15" fmla="*/ 154 h 227"/>
                <a:gd name="T16" fmla="*/ 0 w 227"/>
                <a:gd name="T17" fmla="*/ 227 h 227"/>
                <a:gd name="T18" fmla="*/ 74 w 227"/>
                <a:gd name="T19" fmla="*/ 213 h 227"/>
                <a:gd name="T20" fmla="*/ 227 w 227"/>
                <a:gd name="T21" fmla="*/ 59 h 227"/>
                <a:gd name="T22" fmla="*/ 168 w 227"/>
                <a:gd name="T23" fmla="*/ 0 h 227"/>
                <a:gd name="T24" fmla="*/ 141 w 227"/>
                <a:gd name="T25" fmla="*/ 27 h 227"/>
                <a:gd name="T26" fmla="*/ 134 w 227"/>
                <a:gd name="T27" fmla="*/ 34 h 227"/>
                <a:gd name="T28" fmla="*/ 193 w 227"/>
                <a:gd name="T29" fmla="*/ 93 h 227"/>
                <a:gd name="T30" fmla="*/ 200 w 227"/>
                <a:gd name="T31" fmla="*/ 86 h 227"/>
                <a:gd name="T32" fmla="*/ 141 w 227"/>
                <a:gd name="T33" fmla="*/ 27 h 227"/>
                <a:gd name="T34" fmla="*/ 128 w 227"/>
                <a:gd name="T35" fmla="*/ 40 h 227"/>
                <a:gd name="T36" fmla="*/ 120 w 227"/>
                <a:gd name="T37" fmla="*/ 48 h 227"/>
                <a:gd name="T38" fmla="*/ 179 w 227"/>
                <a:gd name="T39" fmla="*/ 107 h 227"/>
                <a:gd name="T40" fmla="*/ 187 w 227"/>
                <a:gd name="T41" fmla="*/ 99 h 227"/>
                <a:gd name="T42" fmla="*/ 128 w 227"/>
                <a:gd name="T43" fmla="*/ 40 h 227"/>
                <a:gd name="T44" fmla="*/ 22 w 227"/>
                <a:gd name="T45" fmla="*/ 146 h 227"/>
                <a:gd name="T46" fmla="*/ 14 w 227"/>
                <a:gd name="T47" fmla="*/ 154 h 227"/>
                <a:gd name="T48" fmla="*/ 73 w 227"/>
                <a:gd name="T49" fmla="*/ 213 h 227"/>
                <a:gd name="T50" fmla="*/ 81 w 227"/>
                <a:gd name="T51" fmla="*/ 205 h 227"/>
                <a:gd name="T52" fmla="*/ 22 w 227"/>
                <a:gd name="T53" fmla="*/ 146 h 227"/>
                <a:gd name="T54" fmla="*/ 140 w 227"/>
                <a:gd name="T55" fmla="*/ 64 h 227"/>
                <a:gd name="T56" fmla="*/ 38 w 227"/>
                <a:gd name="T57" fmla="*/ 166 h 227"/>
                <a:gd name="T58" fmla="*/ 45 w 227"/>
                <a:gd name="T59" fmla="*/ 173 h 227"/>
                <a:gd name="T60" fmla="*/ 147 w 227"/>
                <a:gd name="T61" fmla="*/ 72 h 227"/>
                <a:gd name="T62" fmla="*/ 140 w 227"/>
                <a:gd name="T63" fmla="*/ 64 h 227"/>
                <a:gd name="T64" fmla="*/ 155 w 227"/>
                <a:gd name="T65" fmla="*/ 80 h 227"/>
                <a:gd name="T66" fmla="*/ 54 w 227"/>
                <a:gd name="T67" fmla="*/ 182 h 227"/>
                <a:gd name="T68" fmla="*/ 61 w 227"/>
                <a:gd name="T69" fmla="*/ 189 h 227"/>
                <a:gd name="T70" fmla="*/ 163 w 227"/>
                <a:gd name="T71" fmla="*/ 88 h 227"/>
                <a:gd name="T72" fmla="*/ 155 w 227"/>
                <a:gd name="T73" fmla="*/ 80 h 227"/>
                <a:gd name="T74" fmla="*/ 155 w 227"/>
                <a:gd name="T75" fmla="*/ 80 h 227"/>
                <a:gd name="T76" fmla="*/ 155 w 227"/>
                <a:gd name="T77" fmla="*/ 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227">
                  <a:moveTo>
                    <a:pt x="168" y="15"/>
                  </a:moveTo>
                  <a:lnTo>
                    <a:pt x="212" y="59"/>
                  </a:lnTo>
                  <a:lnTo>
                    <a:pt x="68" y="203"/>
                  </a:lnTo>
                  <a:lnTo>
                    <a:pt x="13" y="214"/>
                  </a:lnTo>
                  <a:lnTo>
                    <a:pt x="24" y="159"/>
                  </a:lnTo>
                  <a:lnTo>
                    <a:pt x="168" y="15"/>
                  </a:lnTo>
                  <a:close/>
                  <a:moveTo>
                    <a:pt x="168" y="0"/>
                  </a:moveTo>
                  <a:lnTo>
                    <a:pt x="15" y="154"/>
                  </a:lnTo>
                  <a:lnTo>
                    <a:pt x="0" y="227"/>
                  </a:lnTo>
                  <a:lnTo>
                    <a:pt x="74" y="213"/>
                  </a:lnTo>
                  <a:lnTo>
                    <a:pt x="227" y="59"/>
                  </a:lnTo>
                  <a:lnTo>
                    <a:pt x="168" y="0"/>
                  </a:lnTo>
                  <a:close/>
                  <a:moveTo>
                    <a:pt x="141" y="27"/>
                  </a:moveTo>
                  <a:lnTo>
                    <a:pt x="134" y="34"/>
                  </a:lnTo>
                  <a:lnTo>
                    <a:pt x="193" y="93"/>
                  </a:lnTo>
                  <a:lnTo>
                    <a:pt x="200" y="86"/>
                  </a:lnTo>
                  <a:lnTo>
                    <a:pt x="141" y="27"/>
                  </a:lnTo>
                  <a:close/>
                  <a:moveTo>
                    <a:pt x="128" y="40"/>
                  </a:moveTo>
                  <a:lnTo>
                    <a:pt x="120" y="48"/>
                  </a:lnTo>
                  <a:lnTo>
                    <a:pt x="179" y="107"/>
                  </a:lnTo>
                  <a:lnTo>
                    <a:pt x="187" y="99"/>
                  </a:lnTo>
                  <a:lnTo>
                    <a:pt x="128" y="40"/>
                  </a:lnTo>
                  <a:close/>
                  <a:moveTo>
                    <a:pt x="22" y="146"/>
                  </a:moveTo>
                  <a:lnTo>
                    <a:pt x="14" y="154"/>
                  </a:lnTo>
                  <a:lnTo>
                    <a:pt x="73" y="213"/>
                  </a:lnTo>
                  <a:lnTo>
                    <a:pt x="81" y="205"/>
                  </a:lnTo>
                  <a:lnTo>
                    <a:pt x="22" y="146"/>
                  </a:lnTo>
                  <a:close/>
                  <a:moveTo>
                    <a:pt x="140" y="64"/>
                  </a:moveTo>
                  <a:lnTo>
                    <a:pt x="38" y="166"/>
                  </a:lnTo>
                  <a:lnTo>
                    <a:pt x="45" y="173"/>
                  </a:lnTo>
                  <a:lnTo>
                    <a:pt x="147" y="72"/>
                  </a:lnTo>
                  <a:lnTo>
                    <a:pt x="140" y="64"/>
                  </a:lnTo>
                  <a:close/>
                  <a:moveTo>
                    <a:pt x="155" y="80"/>
                  </a:moveTo>
                  <a:lnTo>
                    <a:pt x="54" y="182"/>
                  </a:lnTo>
                  <a:lnTo>
                    <a:pt x="61" y="189"/>
                  </a:lnTo>
                  <a:lnTo>
                    <a:pt x="163" y="88"/>
                  </a:lnTo>
                  <a:lnTo>
                    <a:pt x="155" y="80"/>
                  </a:lnTo>
                  <a:close/>
                  <a:moveTo>
                    <a:pt x="155" y="80"/>
                  </a:moveTo>
                  <a:lnTo>
                    <a:pt x="155" y="80"/>
                  </a:lnTo>
                  <a:close/>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11"/>
          <p:cNvSpPr>
            <a:spLocks noEditPoints="1"/>
          </p:cNvSpPr>
          <p:nvPr/>
        </p:nvSpPr>
        <p:spPr bwMode="auto">
          <a:xfrm>
            <a:off x="4752975" y="4764088"/>
            <a:ext cx="360363" cy="360362"/>
          </a:xfrm>
          <a:custGeom>
            <a:avLst/>
            <a:gdLst>
              <a:gd name="T0" fmla="*/ 168 w 227"/>
              <a:gd name="T1" fmla="*/ 15 h 227"/>
              <a:gd name="T2" fmla="*/ 212 w 227"/>
              <a:gd name="T3" fmla="*/ 59 h 227"/>
              <a:gd name="T4" fmla="*/ 68 w 227"/>
              <a:gd name="T5" fmla="*/ 203 h 227"/>
              <a:gd name="T6" fmla="*/ 13 w 227"/>
              <a:gd name="T7" fmla="*/ 214 h 227"/>
              <a:gd name="T8" fmla="*/ 24 w 227"/>
              <a:gd name="T9" fmla="*/ 159 h 227"/>
              <a:gd name="T10" fmla="*/ 168 w 227"/>
              <a:gd name="T11" fmla="*/ 15 h 227"/>
              <a:gd name="T12" fmla="*/ 168 w 227"/>
              <a:gd name="T13" fmla="*/ 0 h 227"/>
              <a:gd name="T14" fmla="*/ 15 w 227"/>
              <a:gd name="T15" fmla="*/ 154 h 227"/>
              <a:gd name="T16" fmla="*/ 0 w 227"/>
              <a:gd name="T17" fmla="*/ 227 h 227"/>
              <a:gd name="T18" fmla="*/ 74 w 227"/>
              <a:gd name="T19" fmla="*/ 213 h 227"/>
              <a:gd name="T20" fmla="*/ 227 w 227"/>
              <a:gd name="T21" fmla="*/ 59 h 227"/>
              <a:gd name="T22" fmla="*/ 168 w 227"/>
              <a:gd name="T23" fmla="*/ 0 h 227"/>
              <a:gd name="T24" fmla="*/ 141 w 227"/>
              <a:gd name="T25" fmla="*/ 27 h 227"/>
              <a:gd name="T26" fmla="*/ 134 w 227"/>
              <a:gd name="T27" fmla="*/ 34 h 227"/>
              <a:gd name="T28" fmla="*/ 193 w 227"/>
              <a:gd name="T29" fmla="*/ 93 h 227"/>
              <a:gd name="T30" fmla="*/ 200 w 227"/>
              <a:gd name="T31" fmla="*/ 86 h 227"/>
              <a:gd name="T32" fmla="*/ 141 w 227"/>
              <a:gd name="T33" fmla="*/ 27 h 227"/>
              <a:gd name="T34" fmla="*/ 128 w 227"/>
              <a:gd name="T35" fmla="*/ 40 h 227"/>
              <a:gd name="T36" fmla="*/ 120 w 227"/>
              <a:gd name="T37" fmla="*/ 48 h 227"/>
              <a:gd name="T38" fmla="*/ 179 w 227"/>
              <a:gd name="T39" fmla="*/ 107 h 227"/>
              <a:gd name="T40" fmla="*/ 187 w 227"/>
              <a:gd name="T41" fmla="*/ 99 h 227"/>
              <a:gd name="T42" fmla="*/ 128 w 227"/>
              <a:gd name="T43" fmla="*/ 40 h 227"/>
              <a:gd name="T44" fmla="*/ 22 w 227"/>
              <a:gd name="T45" fmla="*/ 146 h 227"/>
              <a:gd name="T46" fmla="*/ 14 w 227"/>
              <a:gd name="T47" fmla="*/ 154 h 227"/>
              <a:gd name="T48" fmla="*/ 73 w 227"/>
              <a:gd name="T49" fmla="*/ 213 h 227"/>
              <a:gd name="T50" fmla="*/ 81 w 227"/>
              <a:gd name="T51" fmla="*/ 205 h 227"/>
              <a:gd name="T52" fmla="*/ 22 w 227"/>
              <a:gd name="T53" fmla="*/ 146 h 227"/>
              <a:gd name="T54" fmla="*/ 140 w 227"/>
              <a:gd name="T55" fmla="*/ 64 h 227"/>
              <a:gd name="T56" fmla="*/ 38 w 227"/>
              <a:gd name="T57" fmla="*/ 166 h 227"/>
              <a:gd name="T58" fmla="*/ 45 w 227"/>
              <a:gd name="T59" fmla="*/ 173 h 227"/>
              <a:gd name="T60" fmla="*/ 147 w 227"/>
              <a:gd name="T61" fmla="*/ 72 h 227"/>
              <a:gd name="T62" fmla="*/ 140 w 227"/>
              <a:gd name="T63" fmla="*/ 64 h 227"/>
              <a:gd name="T64" fmla="*/ 155 w 227"/>
              <a:gd name="T65" fmla="*/ 80 h 227"/>
              <a:gd name="T66" fmla="*/ 54 w 227"/>
              <a:gd name="T67" fmla="*/ 182 h 227"/>
              <a:gd name="T68" fmla="*/ 61 w 227"/>
              <a:gd name="T69" fmla="*/ 189 h 227"/>
              <a:gd name="T70" fmla="*/ 163 w 227"/>
              <a:gd name="T71" fmla="*/ 88 h 227"/>
              <a:gd name="T72" fmla="*/ 155 w 227"/>
              <a:gd name="T73" fmla="*/ 80 h 227"/>
              <a:gd name="T74" fmla="*/ 155 w 227"/>
              <a:gd name="T75" fmla="*/ 80 h 227"/>
              <a:gd name="T76" fmla="*/ 155 w 227"/>
              <a:gd name="T77" fmla="*/ 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7" h="227">
                <a:moveTo>
                  <a:pt x="168" y="15"/>
                </a:moveTo>
                <a:lnTo>
                  <a:pt x="212" y="59"/>
                </a:lnTo>
                <a:lnTo>
                  <a:pt x="68" y="203"/>
                </a:lnTo>
                <a:lnTo>
                  <a:pt x="13" y="214"/>
                </a:lnTo>
                <a:lnTo>
                  <a:pt x="24" y="159"/>
                </a:lnTo>
                <a:lnTo>
                  <a:pt x="168" y="15"/>
                </a:lnTo>
                <a:moveTo>
                  <a:pt x="168" y="0"/>
                </a:moveTo>
                <a:lnTo>
                  <a:pt x="15" y="154"/>
                </a:lnTo>
                <a:lnTo>
                  <a:pt x="0" y="227"/>
                </a:lnTo>
                <a:lnTo>
                  <a:pt x="74" y="213"/>
                </a:lnTo>
                <a:lnTo>
                  <a:pt x="227" y="59"/>
                </a:lnTo>
                <a:lnTo>
                  <a:pt x="168" y="0"/>
                </a:lnTo>
                <a:moveTo>
                  <a:pt x="141" y="27"/>
                </a:moveTo>
                <a:lnTo>
                  <a:pt x="134" y="34"/>
                </a:lnTo>
                <a:lnTo>
                  <a:pt x="193" y="93"/>
                </a:lnTo>
                <a:lnTo>
                  <a:pt x="200" y="86"/>
                </a:lnTo>
                <a:lnTo>
                  <a:pt x="141" y="27"/>
                </a:lnTo>
                <a:moveTo>
                  <a:pt x="128" y="40"/>
                </a:moveTo>
                <a:lnTo>
                  <a:pt x="120" y="48"/>
                </a:lnTo>
                <a:lnTo>
                  <a:pt x="179" y="107"/>
                </a:lnTo>
                <a:lnTo>
                  <a:pt x="187" y="99"/>
                </a:lnTo>
                <a:lnTo>
                  <a:pt x="128" y="40"/>
                </a:lnTo>
                <a:moveTo>
                  <a:pt x="22" y="146"/>
                </a:moveTo>
                <a:lnTo>
                  <a:pt x="14" y="154"/>
                </a:lnTo>
                <a:lnTo>
                  <a:pt x="73" y="213"/>
                </a:lnTo>
                <a:lnTo>
                  <a:pt x="81" y="205"/>
                </a:lnTo>
                <a:lnTo>
                  <a:pt x="22" y="146"/>
                </a:lnTo>
                <a:moveTo>
                  <a:pt x="140" y="64"/>
                </a:moveTo>
                <a:lnTo>
                  <a:pt x="38" y="166"/>
                </a:lnTo>
                <a:lnTo>
                  <a:pt x="45" y="173"/>
                </a:lnTo>
                <a:lnTo>
                  <a:pt x="147" y="72"/>
                </a:lnTo>
                <a:lnTo>
                  <a:pt x="140" y="64"/>
                </a:lnTo>
                <a:moveTo>
                  <a:pt x="155" y="80"/>
                </a:moveTo>
                <a:lnTo>
                  <a:pt x="54" y="182"/>
                </a:lnTo>
                <a:lnTo>
                  <a:pt x="61" y="189"/>
                </a:lnTo>
                <a:lnTo>
                  <a:pt x="163" y="88"/>
                </a:lnTo>
                <a:lnTo>
                  <a:pt x="155" y="80"/>
                </a:lnTo>
                <a:moveTo>
                  <a:pt x="155" y="80"/>
                </a:moveTo>
                <a:lnTo>
                  <a:pt x="155" y="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p:cNvGrpSpPr/>
          <p:nvPr/>
        </p:nvGrpSpPr>
        <p:grpSpPr>
          <a:xfrm>
            <a:off x="1548527" y="3973404"/>
            <a:ext cx="5556427" cy="969093"/>
            <a:chOff x="1548527" y="3973404"/>
            <a:chExt cx="5556427" cy="969093"/>
          </a:xfrm>
        </p:grpSpPr>
        <p:sp>
          <p:nvSpPr>
            <p:cNvPr id="26" name="文本框 25"/>
            <p:cNvSpPr txBox="1"/>
            <p:nvPr/>
          </p:nvSpPr>
          <p:spPr>
            <a:xfrm>
              <a:off x="1548527" y="3973404"/>
              <a:ext cx="5556427"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8" name="文本框 27"/>
            <p:cNvSpPr txBox="1"/>
            <p:nvPr/>
          </p:nvSpPr>
          <p:spPr>
            <a:xfrm>
              <a:off x="1561175" y="4296166"/>
              <a:ext cx="4382425" cy="646331"/>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11" name="组合 10"/>
          <p:cNvGrpSpPr/>
          <p:nvPr/>
        </p:nvGrpSpPr>
        <p:grpSpPr>
          <a:xfrm>
            <a:off x="1548527" y="5154152"/>
            <a:ext cx="5556427" cy="971233"/>
            <a:chOff x="1548527" y="5154152"/>
            <a:chExt cx="5556427" cy="971233"/>
          </a:xfrm>
        </p:grpSpPr>
        <p:sp>
          <p:nvSpPr>
            <p:cNvPr id="27" name="文本框 26"/>
            <p:cNvSpPr txBox="1"/>
            <p:nvPr/>
          </p:nvSpPr>
          <p:spPr>
            <a:xfrm>
              <a:off x="1548527" y="5154152"/>
              <a:ext cx="5556427"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9" name="文本框 28"/>
            <p:cNvSpPr txBox="1"/>
            <p:nvPr/>
          </p:nvSpPr>
          <p:spPr>
            <a:xfrm>
              <a:off x="1561175" y="5479054"/>
              <a:ext cx="4382425" cy="646331"/>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8865" y="0"/>
            <a:ext cx="5071872" cy="6858000"/>
          </a:xfrm>
          <a:prstGeom prst="rect">
            <a:avLst/>
          </a:prstGeom>
        </p:spPr>
      </p:pic>
    </p:spTree>
    <p:extLst>
      <p:ext uri="{BB962C8B-B14F-4D97-AF65-F5344CB8AC3E}">
        <p14:creationId xmlns:p14="http://schemas.microsoft.com/office/powerpoint/2010/main" val="22866066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childTnLst>
                          </p:cTn>
                        </p:par>
                        <p:par>
                          <p:cTn id="14" fill="hold">
                            <p:stCondLst>
                              <p:cond delay="2000"/>
                            </p:stCondLst>
                            <p:childTnLst>
                              <p:par>
                                <p:cTn id="15" presetID="53" presetClass="entr" presetSubtype="16" fill="hold" nodeType="afterEffect">
                                  <p:stCondLst>
                                    <p:cond delay="25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2750"/>
                            </p:stCondLst>
                            <p:childTnLst>
                              <p:par>
                                <p:cTn id="21" presetID="2" presetClass="entr" presetSubtype="2"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53" presetClass="entr" presetSubtype="16" fill="hold" nodeType="afterEffect">
                                  <p:stCondLst>
                                    <p:cond delay="25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childTnLst>
                          </p:cTn>
                        </p:par>
                        <p:par>
                          <p:cTn id="31" fill="hold">
                            <p:stCondLst>
                              <p:cond delay="4000"/>
                            </p:stCondLst>
                            <p:childTnLst>
                              <p:par>
                                <p:cTn id="32" presetID="2" presetClass="entr" presetSubtype="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3918857"/>
            <a:ext cx="12192000" cy="2939143"/>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3" y="-1"/>
            <a:ext cx="12189293" cy="3918858"/>
          </a:xfrm>
          <a:prstGeom prst="rect">
            <a:avLst/>
          </a:prstGeom>
        </p:spPr>
      </p:pic>
      <p:sp>
        <p:nvSpPr>
          <p:cNvPr id="17" name="矩形 16"/>
          <p:cNvSpPr/>
          <p:nvPr/>
        </p:nvSpPr>
        <p:spPr>
          <a:xfrm>
            <a:off x="7211" y="-1"/>
            <a:ext cx="12192000" cy="6858000"/>
          </a:xfrm>
          <a:prstGeom prst="rect">
            <a:avLst/>
          </a:prstGeom>
          <a:gradFill flip="none" rotWithShape="1">
            <a:gsLst>
              <a:gs pos="26000">
                <a:schemeClr val="tx1">
                  <a:alpha val="40000"/>
                </a:schemeClr>
              </a:gs>
              <a:gs pos="66000">
                <a:schemeClr val="tx1">
                  <a:alpha val="64000"/>
                </a:schemeClr>
              </a:gs>
              <a:gs pos="82000">
                <a:schemeClr val="tx1">
                  <a:alpha val="75000"/>
                </a:schemeClr>
              </a:gs>
              <a:gs pos="100000">
                <a:schemeClr val="tx1">
                  <a:alpha val="8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项目简介</a:t>
            </a:r>
          </a:p>
        </p:txBody>
      </p:sp>
      <p:sp>
        <p:nvSpPr>
          <p:cNvPr id="2" name="圆角矩形 1"/>
          <p:cNvSpPr/>
          <p:nvPr/>
        </p:nvSpPr>
        <p:spPr>
          <a:xfrm>
            <a:off x="625189" y="2036618"/>
            <a:ext cx="10932380" cy="4211782"/>
          </a:xfrm>
          <a:prstGeom prst="roundRect">
            <a:avLst>
              <a:gd name="adj" fmla="val 5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DESCRIPTION</a:t>
            </a:r>
          </a:p>
        </p:txBody>
      </p:sp>
      <p:sp>
        <p:nvSpPr>
          <p:cNvPr id="9" name="文本框 8"/>
          <p:cNvSpPr txBox="1"/>
          <p:nvPr/>
        </p:nvSpPr>
        <p:spPr>
          <a:xfrm>
            <a:off x="3324998" y="2247931"/>
            <a:ext cx="5556427" cy="615553"/>
          </a:xfrm>
          <a:prstGeom prst="rect">
            <a:avLst/>
          </a:prstGeom>
          <a:noFill/>
        </p:spPr>
        <p:txBody>
          <a:bodyPr wrap="square" rtlCol="0">
            <a:spAutoFit/>
          </a:bodyPr>
          <a:lstStyle/>
          <a:p>
            <a:pPr algn="ctr"/>
            <a:r>
              <a:rPr lang="zh-CN" altLang="en-US" sz="3400" b="1" dirty="0">
                <a:solidFill>
                  <a:schemeClr val="tx1">
                    <a:lumMod val="85000"/>
                    <a:lumOff val="15000"/>
                  </a:schemeClr>
                </a:solidFill>
                <a:latin typeface="印品黑体" panose="00000500000000000000" pitchFamily="2" charset="-122"/>
                <a:ea typeface="印品黑体" panose="00000500000000000000" pitchFamily="2" charset="-122"/>
              </a:rPr>
              <a:t>项目简介</a:t>
            </a:r>
          </a:p>
        </p:txBody>
      </p:sp>
      <p:sp>
        <p:nvSpPr>
          <p:cNvPr id="10" name="文本框 9"/>
          <p:cNvSpPr txBox="1"/>
          <p:nvPr/>
        </p:nvSpPr>
        <p:spPr>
          <a:xfrm>
            <a:off x="882362" y="2824232"/>
            <a:ext cx="10418031" cy="335156"/>
          </a:xfrm>
          <a:prstGeom prst="rect">
            <a:avLst/>
          </a:prstGeom>
          <a:noFill/>
        </p:spPr>
        <p:txBody>
          <a:bodyPr wrap="square" rtlCol="0">
            <a:spAutoFit/>
          </a:bodyPr>
          <a:lstStyle/>
          <a:p>
            <a:pPr algn="ctr">
              <a:lnSpc>
                <a:spcPct val="150000"/>
              </a:lnSpc>
            </a:pPr>
            <a:r>
              <a:rPr lang="en-US" altLang="zh-CN" sz="12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21421" y="3723504"/>
            <a:ext cx="428861" cy="428861"/>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7316" y="3722805"/>
            <a:ext cx="468936" cy="468000"/>
          </a:xfrm>
          <a:prstGeom prst="rect">
            <a:avLst/>
          </a:prstGeom>
        </p:spPr>
      </p:pic>
      <p:grpSp>
        <p:nvGrpSpPr>
          <p:cNvPr id="3" name="组合 2"/>
          <p:cNvGrpSpPr/>
          <p:nvPr/>
        </p:nvGrpSpPr>
        <p:grpSpPr>
          <a:xfrm>
            <a:off x="2457093" y="3661600"/>
            <a:ext cx="4068000" cy="2063678"/>
            <a:chOff x="2457093" y="3661600"/>
            <a:chExt cx="4068000" cy="2063678"/>
          </a:xfrm>
        </p:grpSpPr>
        <p:sp>
          <p:nvSpPr>
            <p:cNvPr id="13" name="文本框 12"/>
            <p:cNvSpPr txBox="1"/>
            <p:nvPr/>
          </p:nvSpPr>
          <p:spPr>
            <a:xfrm>
              <a:off x="2457093" y="3661600"/>
              <a:ext cx="4068000" cy="400110"/>
            </a:xfrm>
            <a:prstGeom prst="rect">
              <a:avLst/>
            </a:prstGeom>
            <a:noFill/>
          </p:spPr>
          <p:txBody>
            <a:bodyPr wrap="square" rtlCol="0">
              <a:spAutoFit/>
            </a:bodyPr>
            <a:lstStyle/>
            <a:p>
              <a:r>
                <a:rPr lang="zh-CN" altLang="en-US" sz="2000" b="1" dirty="0">
                  <a:solidFill>
                    <a:schemeClr val="tx1">
                      <a:lumMod val="85000"/>
                      <a:lumOff val="15000"/>
                    </a:schemeClr>
                  </a:solidFill>
                  <a:latin typeface="印品黑体" panose="00000500000000000000" pitchFamily="2" charset="-122"/>
                  <a:ea typeface="印品黑体" panose="00000500000000000000" pitchFamily="2" charset="-122"/>
                </a:rPr>
                <a:t>此处添加文字内容</a:t>
              </a:r>
            </a:p>
          </p:txBody>
        </p:sp>
        <p:sp>
          <p:nvSpPr>
            <p:cNvPr id="15" name="文本框 14"/>
            <p:cNvSpPr txBox="1"/>
            <p:nvPr/>
          </p:nvSpPr>
          <p:spPr>
            <a:xfrm>
              <a:off x="2457093" y="4005127"/>
              <a:ext cx="3103167" cy="1720151"/>
            </a:xfrm>
            <a:prstGeom prst="rect">
              <a:avLst/>
            </a:prstGeom>
            <a:noFill/>
          </p:spPr>
          <p:txBody>
            <a:bodyPr wrap="square" rtlCol="0">
              <a:spAutoFit/>
            </a:bodyPr>
            <a:lstStyle/>
            <a:p>
              <a:pPr>
                <a:lnSpc>
                  <a:spcPct val="150000"/>
                </a:lnSpc>
              </a:pPr>
              <a:r>
                <a:rPr lang="en-US" altLang="zh-CN" sz="12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 Add your text here. Add your text here. Add your text here. Add your text here. Add your text here. Add your text here.</a:t>
              </a:r>
              <a:endParaRPr lang="zh-CN" altLang="en-US" sz="12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5" name="组合 4"/>
          <p:cNvGrpSpPr/>
          <p:nvPr/>
        </p:nvGrpSpPr>
        <p:grpSpPr>
          <a:xfrm>
            <a:off x="7401032" y="3661600"/>
            <a:ext cx="4068000" cy="2063678"/>
            <a:chOff x="7401032" y="3661600"/>
            <a:chExt cx="4068000" cy="2063678"/>
          </a:xfrm>
        </p:grpSpPr>
        <p:sp>
          <p:nvSpPr>
            <p:cNvPr id="14" name="文本框 13"/>
            <p:cNvSpPr txBox="1"/>
            <p:nvPr/>
          </p:nvSpPr>
          <p:spPr>
            <a:xfrm>
              <a:off x="7401032" y="3661600"/>
              <a:ext cx="4068000" cy="400110"/>
            </a:xfrm>
            <a:prstGeom prst="rect">
              <a:avLst/>
            </a:prstGeom>
            <a:noFill/>
          </p:spPr>
          <p:txBody>
            <a:bodyPr wrap="square" rtlCol="0">
              <a:spAutoFit/>
            </a:bodyPr>
            <a:lstStyle/>
            <a:p>
              <a:r>
                <a:rPr lang="zh-CN" altLang="en-US" sz="2000" b="1" dirty="0">
                  <a:solidFill>
                    <a:schemeClr val="tx1">
                      <a:lumMod val="85000"/>
                      <a:lumOff val="15000"/>
                    </a:schemeClr>
                  </a:solidFill>
                  <a:latin typeface="印品黑体" panose="00000500000000000000" pitchFamily="2" charset="-122"/>
                  <a:ea typeface="印品黑体" panose="00000500000000000000" pitchFamily="2" charset="-122"/>
                </a:rPr>
                <a:t>此处添加文字内容</a:t>
              </a:r>
            </a:p>
          </p:txBody>
        </p:sp>
        <p:sp>
          <p:nvSpPr>
            <p:cNvPr id="16" name="文本框 15"/>
            <p:cNvSpPr txBox="1"/>
            <p:nvPr/>
          </p:nvSpPr>
          <p:spPr>
            <a:xfrm>
              <a:off x="7401032" y="4005127"/>
              <a:ext cx="3103167" cy="1720151"/>
            </a:xfrm>
            <a:prstGeom prst="rect">
              <a:avLst/>
            </a:prstGeom>
            <a:noFill/>
          </p:spPr>
          <p:txBody>
            <a:bodyPr wrap="square" rtlCol="0">
              <a:spAutoFit/>
            </a:bodyPr>
            <a:lstStyle/>
            <a:p>
              <a:pPr>
                <a:lnSpc>
                  <a:spcPct val="150000"/>
                </a:lnSpc>
              </a:pPr>
              <a:r>
                <a:rPr lang="en-US" altLang="zh-CN" sz="12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 Add your text here. Add your text here. Add your text here. Add your text here. Add your text here. Add your text here.</a:t>
              </a:r>
              <a:endParaRPr lang="zh-CN" altLang="en-US" sz="12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endParaRPr>
            </a:p>
          </p:txBody>
        </p:sp>
      </p:grpSp>
      <p:sp>
        <p:nvSpPr>
          <p:cNvPr id="19" name="矩形 18">
            <a:extLst>
              <a:ext uri="{FF2B5EF4-FFF2-40B4-BE49-F238E27FC236}">
                <a16:creationId xmlns:a16="http://schemas.microsoft.com/office/drawing/2014/main" xmlns="" id="{544F6318-6EB5-48EC-952B-0F9F0B5911B8}"/>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51804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750"/>
                                        <p:tgtEl>
                                          <p:spTgt spid="9"/>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750"/>
                                        <p:tgtEl>
                                          <p:spTgt spid="10"/>
                                        </p:tgtEl>
                                      </p:cBhvr>
                                    </p:animEffect>
                                  </p:childTnLst>
                                </p:cTn>
                              </p:par>
                            </p:childTnLst>
                          </p:cTn>
                        </p:par>
                        <p:par>
                          <p:cTn id="17" fill="hold">
                            <p:stCondLst>
                              <p:cond delay="2250"/>
                            </p:stCondLst>
                            <p:childTnLst>
                              <p:par>
                                <p:cTn id="18" presetID="53" presetClass="entr" presetSubtype="16" fill="hold" nodeType="afterEffect">
                                  <p:stCondLst>
                                    <p:cond delay="25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53" presetClass="entr" presetSubtype="16" fill="hold" nodeType="afterEffect">
                                  <p:stCondLst>
                                    <p:cond delay="25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par>
                          <p:cTn id="35" fill="hold">
                            <p:stCondLst>
                              <p:cond delay="4750"/>
                            </p:stCondLst>
                            <p:childTnLst>
                              <p:par>
                                <p:cTn id="36" presetID="42"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 y="-1"/>
            <a:ext cx="12189601" cy="6858001"/>
          </a:xfrm>
          <a:prstGeom prst="rect">
            <a:avLst/>
          </a:prstGeom>
        </p:spPr>
      </p:pic>
      <p:sp>
        <p:nvSpPr>
          <p:cNvPr id="3" name="矩形 2"/>
          <p:cNvSpPr/>
          <p:nvPr/>
        </p:nvSpPr>
        <p:spPr>
          <a:xfrm>
            <a:off x="7252855" y="895350"/>
            <a:ext cx="4304713" cy="506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90282" y="1440874"/>
            <a:ext cx="1029859" cy="1029859"/>
          </a:xfrm>
          <a:prstGeom prst="rect">
            <a:avLst/>
          </a:prstGeom>
        </p:spPr>
      </p:pic>
      <p:sp>
        <p:nvSpPr>
          <p:cNvPr id="5" name="文本框 4"/>
          <p:cNvSpPr txBox="1"/>
          <p:nvPr/>
        </p:nvSpPr>
        <p:spPr>
          <a:xfrm>
            <a:off x="7292745" y="2570517"/>
            <a:ext cx="4224932" cy="461665"/>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ctr"/>
            <a:r>
              <a:rPr lang="en-US" altLang="zh-CN" sz="24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PROJECT DESCRIPTION</a:t>
            </a:r>
          </a:p>
        </p:txBody>
      </p:sp>
      <p:sp>
        <p:nvSpPr>
          <p:cNvPr id="6" name="文本框 5"/>
          <p:cNvSpPr txBox="1"/>
          <p:nvPr/>
        </p:nvSpPr>
        <p:spPr>
          <a:xfrm>
            <a:off x="7689622" y="3036440"/>
            <a:ext cx="3431177" cy="2031325"/>
          </a:xfrm>
          <a:prstGeom prst="rect">
            <a:avLst/>
          </a:prstGeom>
          <a:noFill/>
        </p:spPr>
        <p:txBody>
          <a:bodyPr wrap="square" rtlCol="0">
            <a:spAutoFit/>
          </a:bodyPr>
          <a:lstStyle/>
          <a:p>
            <a:pPr>
              <a:lnSpc>
                <a:spcPct val="150000"/>
              </a:lnSpc>
            </a:pPr>
            <a:r>
              <a:rPr lang="en-US" altLang="zh-CN" sz="14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 Add your text here. Add your text here. Add your text here. Add your text here. Add your text here. Add your text here.</a:t>
            </a:r>
            <a:endParaRPr lang="zh-CN" altLang="en-US" sz="1400" spc="40" dirty="0">
              <a:solidFill>
                <a:schemeClr val="tx1">
                  <a:lumMod val="85000"/>
                  <a:lumOff val="15000"/>
                </a:schemeClr>
              </a:solidFill>
              <a:latin typeface="Arial" panose="020B0604020202020204" pitchFamily="34" charset="0"/>
              <a:ea typeface="DotumChe" panose="020B0609000101010101" pitchFamily="49" charset="-127"/>
              <a:cs typeface="Arial" panose="020B0604020202020204" pitchFamily="34" charset="0"/>
            </a:endParaRPr>
          </a:p>
        </p:txBody>
      </p:sp>
    </p:spTree>
    <p:extLst>
      <p:ext uri="{BB962C8B-B14F-4D97-AF65-F5344CB8AC3E}">
        <p14:creationId xmlns:p14="http://schemas.microsoft.com/office/powerpoint/2010/main" val="34103758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250"/>
                            </p:stCondLst>
                            <p:childTnLst>
                              <p:par>
                                <p:cTn id="16" presetID="16" presetClass="entr" presetSubtype="21" fill="hold" grpId="0" nodeType="after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par>
                          <p:cTn id="19" fill="hold">
                            <p:stCondLst>
                              <p:cond delay="2000"/>
                            </p:stCondLst>
                            <p:childTnLst>
                              <p:par>
                                <p:cTn id="20" presetID="10" presetClass="entr" presetSubtype="0" fill="hold" grpId="0" nodeType="afterEffect">
                                  <p:stCondLst>
                                    <p:cond delay="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938655" y="1"/>
            <a:ext cx="4253345" cy="6857999"/>
          </a:xfrm>
          <a:prstGeom prst="rect">
            <a:avLst/>
          </a:prstGeom>
          <a:solidFill>
            <a:srgbClr val="7D5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7938655" cy="6858001"/>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5188" y="1261015"/>
            <a:ext cx="9537121" cy="5399557"/>
          </a:xfrm>
          <a:prstGeom prst="rect">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13781" y="1814440"/>
            <a:ext cx="5556427" cy="1040741"/>
            <a:chOff x="813781" y="1814440"/>
            <a:chExt cx="5556427" cy="1040741"/>
          </a:xfrm>
        </p:grpSpPr>
        <p:sp>
          <p:nvSpPr>
            <p:cNvPr id="10" name="文本框 9"/>
            <p:cNvSpPr txBox="1"/>
            <p:nvPr/>
          </p:nvSpPr>
          <p:spPr>
            <a:xfrm>
              <a:off x="813781" y="2208850"/>
              <a:ext cx="5556427" cy="646331"/>
            </a:xfrm>
            <a:prstGeom prst="rect">
              <a:avLst/>
            </a:prstGeom>
            <a:noFill/>
          </p:spPr>
          <p:txBody>
            <a:bodyPr wrap="square" rtlCol="0">
              <a:spAutoFit/>
            </a:bodyPr>
            <a:lstStyle/>
            <a:p>
              <a:r>
                <a:rPr lang="zh-CN" altLang="en-US" sz="3600" b="1"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项目简介</a:t>
              </a:r>
            </a:p>
          </p:txBody>
        </p:sp>
        <p:sp>
          <p:nvSpPr>
            <p:cNvPr id="11" name="文本框 10"/>
            <p:cNvSpPr txBox="1"/>
            <p:nvPr/>
          </p:nvSpPr>
          <p:spPr>
            <a:xfrm>
              <a:off x="830542" y="1814440"/>
              <a:ext cx="4224932" cy="338554"/>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600" spc="300" dirty="0">
                  <a:gradFill flip="none" rotWithShape="1">
                    <a:gsLst>
                      <a:gs pos="0">
                        <a:srgbClr val="F2DEB5"/>
                      </a:gs>
                      <a:gs pos="45000">
                        <a:srgbClr val="CFB588"/>
                      </a:gs>
                      <a:gs pos="74000">
                        <a:srgbClr val="95734B"/>
                      </a:gs>
                      <a:gs pos="100000">
                        <a:srgbClr val="7A593C"/>
                      </a:gs>
                    </a:gsLst>
                    <a:lin ang="16200000" scaled="1"/>
                    <a:tileRect/>
                  </a:gradFill>
                  <a:latin typeface="Arial" panose="020B0604020202020204" pitchFamily="34" charset="0"/>
                  <a:ea typeface="微软雅黑" panose="020B0503020204020204" pitchFamily="34" charset="-122"/>
                  <a:cs typeface="Arial" panose="020B0604020202020204" pitchFamily="34" charset="0"/>
                </a:rPr>
                <a:t>PROJECT DESCRIPTION</a:t>
              </a:r>
            </a:p>
          </p:txBody>
        </p:sp>
      </p:grpSp>
      <p:sp>
        <p:nvSpPr>
          <p:cNvPr id="12" name="文本框 11"/>
          <p:cNvSpPr txBox="1"/>
          <p:nvPr/>
        </p:nvSpPr>
        <p:spPr>
          <a:xfrm>
            <a:off x="839088" y="2846635"/>
            <a:ext cx="5430395" cy="923330"/>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nvGrpSpPr>
          <p:cNvPr id="16" name="组合 15"/>
          <p:cNvGrpSpPr/>
          <p:nvPr/>
        </p:nvGrpSpPr>
        <p:grpSpPr>
          <a:xfrm>
            <a:off x="1018549" y="3973678"/>
            <a:ext cx="511148" cy="496737"/>
            <a:chOff x="756527" y="5479054"/>
            <a:chExt cx="435658" cy="423375"/>
          </a:xfrm>
        </p:grpSpPr>
        <p:sp>
          <p:nvSpPr>
            <p:cNvPr id="14" name="Freeform 5"/>
            <p:cNvSpPr>
              <a:spLocks noEditPoints="1"/>
            </p:cNvSpPr>
            <p:nvPr/>
          </p:nvSpPr>
          <p:spPr bwMode="auto">
            <a:xfrm flipH="1">
              <a:off x="756527" y="5479054"/>
              <a:ext cx="435658" cy="423375"/>
            </a:xfrm>
            <a:custGeom>
              <a:avLst/>
              <a:gdLst>
                <a:gd name="T0" fmla="*/ 2068 w 3392"/>
                <a:gd name="T1" fmla="*/ 0 h 3296"/>
                <a:gd name="T2" fmla="*/ 1015 w 3392"/>
                <a:gd name="T3" fmla="*/ 594 h 3296"/>
                <a:gd name="T4" fmla="*/ 981 w 3392"/>
                <a:gd name="T5" fmla="*/ 1803 h 3296"/>
                <a:gd name="T6" fmla="*/ 127 w 3392"/>
                <a:gd name="T7" fmla="*/ 2657 h 3296"/>
                <a:gd name="T8" fmla="*/ 33 w 3392"/>
                <a:gd name="T9" fmla="*/ 3007 h 3296"/>
                <a:gd name="T10" fmla="*/ 289 w 3392"/>
                <a:gd name="T11" fmla="*/ 3263 h 3296"/>
                <a:gd name="T12" fmla="*/ 639 w 3392"/>
                <a:gd name="T13" fmla="*/ 3169 h 3296"/>
                <a:gd name="T14" fmla="*/ 634 w 3392"/>
                <a:gd name="T15" fmla="*/ 3169 h 3296"/>
                <a:gd name="T16" fmla="*/ 1488 w 3392"/>
                <a:gd name="T17" fmla="*/ 2315 h 3296"/>
                <a:gd name="T18" fmla="*/ 2874 w 3392"/>
                <a:gd name="T19" fmla="*/ 2151 h 3296"/>
                <a:gd name="T20" fmla="*/ 3213 w 3392"/>
                <a:gd name="T21" fmla="*/ 797 h 3296"/>
                <a:gd name="T22" fmla="*/ 2068 w 3392"/>
                <a:gd name="T23" fmla="*/ 0 h 3296"/>
                <a:gd name="T24" fmla="*/ 510 w 3392"/>
                <a:gd name="T25" fmla="*/ 3040 h 3296"/>
                <a:gd name="T26" fmla="*/ 255 w 3392"/>
                <a:gd name="T27" fmla="*/ 3040 h 3296"/>
                <a:gd name="T28" fmla="*/ 255 w 3392"/>
                <a:gd name="T29" fmla="*/ 2785 h 3296"/>
                <a:gd name="T30" fmla="*/ 1081 w 3392"/>
                <a:gd name="T31" fmla="*/ 1959 h 3296"/>
                <a:gd name="T32" fmla="*/ 1336 w 3392"/>
                <a:gd name="T33" fmla="*/ 2215 h 3296"/>
                <a:gd name="T34" fmla="*/ 510 w 3392"/>
                <a:gd name="T35" fmla="*/ 3040 h 3296"/>
                <a:gd name="T36" fmla="*/ 2068 w 3392"/>
                <a:gd name="T37" fmla="*/ 2253 h 3296"/>
                <a:gd name="T38" fmla="*/ 1044 w 3392"/>
                <a:gd name="T39" fmla="*/ 1229 h 3296"/>
                <a:gd name="T40" fmla="*/ 2068 w 3392"/>
                <a:gd name="T41" fmla="*/ 205 h 3296"/>
                <a:gd name="T42" fmla="*/ 3092 w 3392"/>
                <a:gd name="T43" fmla="*/ 1229 h 3296"/>
                <a:gd name="T44" fmla="*/ 2068 w 3392"/>
                <a:gd name="T45" fmla="*/ 2253 h 3296"/>
                <a:gd name="T46" fmla="*/ 2068 w 3392"/>
                <a:gd name="T47" fmla="*/ 2253 h 3296"/>
                <a:gd name="T48" fmla="*/ 2068 w 3392"/>
                <a:gd name="T49" fmla="*/ 2253 h 3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2" h="3296">
                  <a:moveTo>
                    <a:pt x="2068" y="0"/>
                  </a:moveTo>
                  <a:cubicBezTo>
                    <a:pt x="1637" y="0"/>
                    <a:pt x="1237" y="225"/>
                    <a:pt x="1015" y="594"/>
                  </a:cubicBezTo>
                  <a:cubicBezTo>
                    <a:pt x="792" y="963"/>
                    <a:pt x="780" y="1422"/>
                    <a:pt x="981" y="1803"/>
                  </a:cubicBezTo>
                  <a:cubicBezTo>
                    <a:pt x="127" y="2657"/>
                    <a:pt x="127" y="2657"/>
                    <a:pt x="127" y="2657"/>
                  </a:cubicBezTo>
                  <a:cubicBezTo>
                    <a:pt x="36" y="2748"/>
                    <a:pt x="0" y="2882"/>
                    <a:pt x="33" y="3007"/>
                  </a:cubicBezTo>
                  <a:cubicBezTo>
                    <a:pt x="67" y="3132"/>
                    <a:pt x="164" y="3229"/>
                    <a:pt x="289" y="3263"/>
                  </a:cubicBezTo>
                  <a:cubicBezTo>
                    <a:pt x="414" y="3296"/>
                    <a:pt x="548" y="3260"/>
                    <a:pt x="639" y="3169"/>
                  </a:cubicBezTo>
                  <a:cubicBezTo>
                    <a:pt x="634" y="3169"/>
                    <a:pt x="634" y="3169"/>
                    <a:pt x="634" y="3169"/>
                  </a:cubicBezTo>
                  <a:cubicBezTo>
                    <a:pt x="1488" y="2315"/>
                    <a:pt x="1488" y="2315"/>
                    <a:pt x="1488" y="2315"/>
                  </a:cubicBezTo>
                  <a:cubicBezTo>
                    <a:pt x="1939" y="2553"/>
                    <a:pt x="2491" y="2488"/>
                    <a:pt x="2874" y="2151"/>
                  </a:cubicBezTo>
                  <a:cubicBezTo>
                    <a:pt x="3257" y="1814"/>
                    <a:pt x="3392" y="1275"/>
                    <a:pt x="3213" y="797"/>
                  </a:cubicBezTo>
                  <a:cubicBezTo>
                    <a:pt x="3034" y="319"/>
                    <a:pt x="2578" y="2"/>
                    <a:pt x="2068" y="0"/>
                  </a:cubicBezTo>
                  <a:close/>
                  <a:moveTo>
                    <a:pt x="510" y="3040"/>
                  </a:moveTo>
                  <a:cubicBezTo>
                    <a:pt x="440" y="3110"/>
                    <a:pt x="325" y="3110"/>
                    <a:pt x="255" y="3040"/>
                  </a:cubicBezTo>
                  <a:cubicBezTo>
                    <a:pt x="185" y="2970"/>
                    <a:pt x="185" y="2855"/>
                    <a:pt x="255" y="2785"/>
                  </a:cubicBezTo>
                  <a:cubicBezTo>
                    <a:pt x="1081" y="1959"/>
                    <a:pt x="1081" y="1959"/>
                    <a:pt x="1081" y="1959"/>
                  </a:cubicBezTo>
                  <a:cubicBezTo>
                    <a:pt x="1153" y="2056"/>
                    <a:pt x="1239" y="2142"/>
                    <a:pt x="1336" y="2215"/>
                  </a:cubicBezTo>
                  <a:lnTo>
                    <a:pt x="510" y="3040"/>
                  </a:lnTo>
                  <a:close/>
                  <a:moveTo>
                    <a:pt x="2068" y="2253"/>
                  </a:moveTo>
                  <a:cubicBezTo>
                    <a:pt x="1502" y="2253"/>
                    <a:pt x="1044" y="1794"/>
                    <a:pt x="1044" y="1229"/>
                  </a:cubicBezTo>
                  <a:cubicBezTo>
                    <a:pt x="1044" y="663"/>
                    <a:pt x="1502" y="205"/>
                    <a:pt x="2068" y="205"/>
                  </a:cubicBezTo>
                  <a:cubicBezTo>
                    <a:pt x="2633" y="205"/>
                    <a:pt x="3092" y="663"/>
                    <a:pt x="3092" y="1229"/>
                  </a:cubicBezTo>
                  <a:cubicBezTo>
                    <a:pt x="3092" y="1794"/>
                    <a:pt x="2633" y="2253"/>
                    <a:pt x="2068" y="2253"/>
                  </a:cubicBezTo>
                  <a:close/>
                  <a:moveTo>
                    <a:pt x="2068" y="2253"/>
                  </a:moveTo>
                  <a:cubicBezTo>
                    <a:pt x="2068" y="2253"/>
                    <a:pt x="2068" y="2253"/>
                    <a:pt x="2068" y="2253"/>
                  </a:cubicBezTo>
                </a:path>
              </a:pathLst>
            </a:custGeom>
            <a:gradFill>
              <a:gsLst>
                <a:gs pos="0">
                  <a:srgbClr val="F2DEB5"/>
                </a:gs>
                <a:gs pos="45000">
                  <a:srgbClr val="CFB588"/>
                </a:gs>
                <a:gs pos="74000">
                  <a:srgbClr val="95734B"/>
                </a:gs>
                <a:gs pos="100000">
                  <a:srgbClr val="7A593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noEditPoints="1"/>
            </p:cNvSpPr>
            <p:nvPr/>
          </p:nvSpPr>
          <p:spPr bwMode="auto">
            <a:xfrm flipH="1">
              <a:off x="920008" y="5544856"/>
              <a:ext cx="98654" cy="98654"/>
            </a:xfrm>
            <a:custGeom>
              <a:avLst/>
              <a:gdLst>
                <a:gd name="T0" fmla="*/ 717 w 768"/>
                <a:gd name="T1" fmla="*/ 0 h 768"/>
                <a:gd name="T2" fmla="*/ 0 w 768"/>
                <a:gd name="T3" fmla="*/ 717 h 768"/>
                <a:gd name="T4" fmla="*/ 51 w 768"/>
                <a:gd name="T5" fmla="*/ 768 h 768"/>
                <a:gd name="T6" fmla="*/ 102 w 768"/>
                <a:gd name="T7" fmla="*/ 717 h 768"/>
                <a:gd name="T8" fmla="*/ 717 w 768"/>
                <a:gd name="T9" fmla="*/ 102 h 768"/>
                <a:gd name="T10" fmla="*/ 768 w 768"/>
                <a:gd name="T11" fmla="*/ 51 h 768"/>
                <a:gd name="T12" fmla="*/ 717 w 768"/>
                <a:gd name="T13" fmla="*/ 0 h 768"/>
                <a:gd name="T14" fmla="*/ 717 w 768"/>
                <a:gd name="T15" fmla="*/ 0 h 768"/>
                <a:gd name="T16" fmla="*/ 717 w 768"/>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8" h="768">
                  <a:moveTo>
                    <a:pt x="717" y="0"/>
                  </a:moveTo>
                  <a:cubicBezTo>
                    <a:pt x="321" y="0"/>
                    <a:pt x="0" y="321"/>
                    <a:pt x="0" y="717"/>
                  </a:cubicBezTo>
                  <a:cubicBezTo>
                    <a:pt x="0" y="745"/>
                    <a:pt x="23" y="768"/>
                    <a:pt x="51" y="768"/>
                  </a:cubicBezTo>
                  <a:cubicBezTo>
                    <a:pt x="79" y="768"/>
                    <a:pt x="102" y="745"/>
                    <a:pt x="102" y="717"/>
                  </a:cubicBezTo>
                  <a:cubicBezTo>
                    <a:pt x="102" y="377"/>
                    <a:pt x="377" y="102"/>
                    <a:pt x="717" y="102"/>
                  </a:cubicBezTo>
                  <a:cubicBezTo>
                    <a:pt x="745" y="102"/>
                    <a:pt x="768" y="79"/>
                    <a:pt x="768" y="51"/>
                  </a:cubicBezTo>
                  <a:cubicBezTo>
                    <a:pt x="768" y="23"/>
                    <a:pt x="745" y="0"/>
                    <a:pt x="717" y="0"/>
                  </a:cubicBezTo>
                  <a:close/>
                  <a:moveTo>
                    <a:pt x="717" y="0"/>
                  </a:moveTo>
                  <a:cubicBezTo>
                    <a:pt x="717" y="0"/>
                    <a:pt x="717" y="0"/>
                    <a:pt x="717" y="0"/>
                  </a:cubicBezTo>
                </a:path>
              </a:pathLst>
            </a:custGeom>
            <a:gradFill>
              <a:gsLst>
                <a:gs pos="0">
                  <a:srgbClr val="F2DEB5"/>
                </a:gs>
                <a:gs pos="45000">
                  <a:srgbClr val="CFB588"/>
                </a:gs>
                <a:gs pos="74000">
                  <a:srgbClr val="95734B"/>
                </a:gs>
                <a:gs pos="100000">
                  <a:srgbClr val="7A593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Freeform 5"/>
          <p:cNvSpPr>
            <a:spLocks noEditPoints="1"/>
          </p:cNvSpPr>
          <p:nvPr/>
        </p:nvSpPr>
        <p:spPr bwMode="auto">
          <a:xfrm>
            <a:off x="1009588" y="5268177"/>
            <a:ext cx="517288" cy="445634"/>
          </a:xfrm>
          <a:custGeom>
            <a:avLst/>
            <a:gdLst>
              <a:gd name="T0" fmla="*/ 2494 w 2858"/>
              <a:gd name="T1" fmla="*/ 517 h 2456"/>
              <a:gd name="T2" fmla="*/ 2133 w 2858"/>
              <a:gd name="T3" fmla="*/ 517 h 2456"/>
              <a:gd name="T4" fmla="*/ 1978 w 2858"/>
              <a:gd name="T5" fmla="*/ 143 h 2456"/>
              <a:gd name="T6" fmla="*/ 1764 w 2858"/>
              <a:gd name="T7" fmla="*/ 0 h 2456"/>
              <a:gd name="T8" fmla="*/ 1094 w 2858"/>
              <a:gd name="T9" fmla="*/ 0 h 2456"/>
              <a:gd name="T10" fmla="*/ 880 w 2858"/>
              <a:gd name="T11" fmla="*/ 143 h 2456"/>
              <a:gd name="T12" fmla="*/ 725 w 2858"/>
              <a:gd name="T13" fmla="*/ 517 h 2456"/>
              <a:gd name="T14" fmla="*/ 364 w 2858"/>
              <a:gd name="T15" fmla="*/ 517 h 2456"/>
              <a:gd name="T16" fmla="*/ 0 w 2858"/>
              <a:gd name="T17" fmla="*/ 881 h 2456"/>
              <a:gd name="T18" fmla="*/ 0 w 2858"/>
              <a:gd name="T19" fmla="*/ 2092 h 2456"/>
              <a:gd name="T20" fmla="*/ 364 w 2858"/>
              <a:gd name="T21" fmla="*/ 2456 h 2456"/>
              <a:gd name="T22" fmla="*/ 2494 w 2858"/>
              <a:gd name="T23" fmla="*/ 2456 h 2456"/>
              <a:gd name="T24" fmla="*/ 2858 w 2858"/>
              <a:gd name="T25" fmla="*/ 2092 h 2456"/>
              <a:gd name="T26" fmla="*/ 2858 w 2858"/>
              <a:gd name="T27" fmla="*/ 881 h 2456"/>
              <a:gd name="T28" fmla="*/ 2494 w 2858"/>
              <a:gd name="T29" fmla="*/ 517 h 2456"/>
              <a:gd name="T30" fmla="*/ 2726 w 2858"/>
              <a:gd name="T31" fmla="*/ 2092 h 2456"/>
              <a:gd name="T32" fmla="*/ 2494 w 2858"/>
              <a:gd name="T33" fmla="*/ 2323 h 2456"/>
              <a:gd name="T34" fmla="*/ 364 w 2858"/>
              <a:gd name="T35" fmla="*/ 2323 h 2456"/>
              <a:gd name="T36" fmla="*/ 132 w 2858"/>
              <a:gd name="T37" fmla="*/ 2092 h 2456"/>
              <a:gd name="T38" fmla="*/ 132 w 2858"/>
              <a:gd name="T39" fmla="*/ 881 h 2456"/>
              <a:gd name="T40" fmla="*/ 364 w 2858"/>
              <a:gd name="T41" fmla="*/ 649 h 2456"/>
              <a:gd name="T42" fmla="*/ 769 w 2858"/>
              <a:gd name="T43" fmla="*/ 649 h 2456"/>
              <a:gd name="T44" fmla="*/ 830 w 2858"/>
              <a:gd name="T45" fmla="*/ 608 h 2456"/>
              <a:gd name="T46" fmla="*/ 1002 w 2858"/>
              <a:gd name="T47" fmla="*/ 194 h 2456"/>
              <a:gd name="T48" fmla="*/ 1094 w 2858"/>
              <a:gd name="T49" fmla="*/ 133 h 2456"/>
              <a:gd name="T50" fmla="*/ 1764 w 2858"/>
              <a:gd name="T51" fmla="*/ 133 h 2456"/>
              <a:gd name="T52" fmla="*/ 1856 w 2858"/>
              <a:gd name="T53" fmla="*/ 194 h 2456"/>
              <a:gd name="T54" fmla="*/ 2028 w 2858"/>
              <a:gd name="T55" fmla="*/ 608 h 2456"/>
              <a:gd name="T56" fmla="*/ 2089 w 2858"/>
              <a:gd name="T57" fmla="*/ 649 h 2456"/>
              <a:gd name="T58" fmla="*/ 2494 w 2858"/>
              <a:gd name="T59" fmla="*/ 649 h 2456"/>
              <a:gd name="T60" fmla="*/ 2726 w 2858"/>
              <a:gd name="T61" fmla="*/ 881 h 2456"/>
              <a:gd name="T62" fmla="*/ 2726 w 2858"/>
              <a:gd name="T63" fmla="*/ 2092 h 2456"/>
              <a:gd name="T64" fmla="*/ 1429 w 2858"/>
              <a:gd name="T65" fmla="*/ 712 h 2456"/>
              <a:gd name="T66" fmla="*/ 757 w 2858"/>
              <a:gd name="T67" fmla="*/ 1384 h 2456"/>
              <a:gd name="T68" fmla="*/ 1429 w 2858"/>
              <a:gd name="T69" fmla="*/ 2056 h 2456"/>
              <a:gd name="T70" fmla="*/ 2101 w 2858"/>
              <a:gd name="T71" fmla="*/ 1384 h 2456"/>
              <a:gd name="T72" fmla="*/ 1429 w 2858"/>
              <a:gd name="T73" fmla="*/ 712 h 2456"/>
              <a:gd name="T74" fmla="*/ 1429 w 2858"/>
              <a:gd name="T75" fmla="*/ 1924 h 2456"/>
              <a:gd name="T76" fmla="*/ 889 w 2858"/>
              <a:gd name="T77" fmla="*/ 1384 h 2456"/>
              <a:gd name="T78" fmla="*/ 1429 w 2858"/>
              <a:gd name="T79" fmla="*/ 844 h 2456"/>
              <a:gd name="T80" fmla="*/ 1969 w 2858"/>
              <a:gd name="T81" fmla="*/ 1384 h 2456"/>
              <a:gd name="T82" fmla="*/ 1429 w 2858"/>
              <a:gd name="T83" fmla="*/ 1924 h 2456"/>
              <a:gd name="T84" fmla="*/ 1246 w 2858"/>
              <a:gd name="T85" fmla="*/ 1656 h 2456"/>
              <a:gd name="T86" fmla="*/ 1101 w 2858"/>
              <a:gd name="T87" fmla="*/ 1384 h 2456"/>
              <a:gd name="T88" fmla="*/ 1035 w 2858"/>
              <a:gd name="T89" fmla="*/ 1318 h 2456"/>
              <a:gd name="T90" fmla="*/ 968 w 2858"/>
              <a:gd name="T91" fmla="*/ 1384 h 2456"/>
              <a:gd name="T92" fmla="*/ 1171 w 2858"/>
              <a:gd name="T93" fmla="*/ 1766 h 2456"/>
              <a:gd name="T94" fmla="*/ 1208 w 2858"/>
              <a:gd name="T95" fmla="*/ 1777 h 2456"/>
              <a:gd name="T96" fmla="*/ 1263 w 2858"/>
              <a:gd name="T97" fmla="*/ 1748 h 2456"/>
              <a:gd name="T98" fmla="*/ 1246 w 2858"/>
              <a:gd name="T99" fmla="*/ 1656 h 2456"/>
              <a:gd name="T100" fmla="*/ 630 w 2858"/>
              <a:gd name="T101" fmla="*/ 812 h 2456"/>
              <a:gd name="T102" fmla="*/ 352 w 2858"/>
              <a:gd name="T103" fmla="*/ 812 h 2456"/>
              <a:gd name="T104" fmla="*/ 285 w 2858"/>
              <a:gd name="T105" fmla="*/ 878 h 2456"/>
              <a:gd name="T106" fmla="*/ 352 w 2858"/>
              <a:gd name="T107" fmla="*/ 944 h 2456"/>
              <a:gd name="T108" fmla="*/ 630 w 2858"/>
              <a:gd name="T109" fmla="*/ 944 h 2456"/>
              <a:gd name="T110" fmla="*/ 696 w 2858"/>
              <a:gd name="T111" fmla="*/ 878 h 2456"/>
              <a:gd name="T112" fmla="*/ 630 w 2858"/>
              <a:gd name="T113" fmla="*/ 812 h 2456"/>
              <a:gd name="T114" fmla="*/ 630 w 2858"/>
              <a:gd name="T115" fmla="*/ 812 h 2456"/>
              <a:gd name="T116" fmla="*/ 630 w 2858"/>
              <a:gd name="T117" fmla="*/ 812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58" h="2456">
                <a:moveTo>
                  <a:pt x="2494" y="517"/>
                </a:moveTo>
                <a:cubicBezTo>
                  <a:pt x="2133" y="517"/>
                  <a:pt x="2133" y="517"/>
                  <a:pt x="2133" y="517"/>
                </a:cubicBezTo>
                <a:cubicBezTo>
                  <a:pt x="1978" y="143"/>
                  <a:pt x="1978" y="143"/>
                  <a:pt x="1978" y="143"/>
                </a:cubicBezTo>
                <a:cubicBezTo>
                  <a:pt x="1942" y="56"/>
                  <a:pt x="1858" y="0"/>
                  <a:pt x="1764" y="0"/>
                </a:cubicBezTo>
                <a:cubicBezTo>
                  <a:pt x="1094" y="0"/>
                  <a:pt x="1094" y="0"/>
                  <a:pt x="1094" y="0"/>
                </a:cubicBezTo>
                <a:cubicBezTo>
                  <a:pt x="1000" y="0"/>
                  <a:pt x="916" y="56"/>
                  <a:pt x="880" y="143"/>
                </a:cubicBezTo>
                <a:cubicBezTo>
                  <a:pt x="725" y="517"/>
                  <a:pt x="725" y="517"/>
                  <a:pt x="725" y="517"/>
                </a:cubicBezTo>
                <a:cubicBezTo>
                  <a:pt x="364" y="517"/>
                  <a:pt x="364" y="517"/>
                  <a:pt x="364" y="517"/>
                </a:cubicBezTo>
                <a:cubicBezTo>
                  <a:pt x="163" y="517"/>
                  <a:pt x="0" y="680"/>
                  <a:pt x="0" y="881"/>
                </a:cubicBezTo>
                <a:cubicBezTo>
                  <a:pt x="0" y="2092"/>
                  <a:pt x="0" y="2092"/>
                  <a:pt x="0" y="2092"/>
                </a:cubicBezTo>
                <a:cubicBezTo>
                  <a:pt x="0" y="2292"/>
                  <a:pt x="163" y="2456"/>
                  <a:pt x="364" y="2456"/>
                </a:cubicBezTo>
                <a:cubicBezTo>
                  <a:pt x="2494" y="2456"/>
                  <a:pt x="2494" y="2456"/>
                  <a:pt x="2494" y="2456"/>
                </a:cubicBezTo>
                <a:cubicBezTo>
                  <a:pt x="2695" y="2456"/>
                  <a:pt x="2858" y="2292"/>
                  <a:pt x="2858" y="2092"/>
                </a:cubicBezTo>
                <a:cubicBezTo>
                  <a:pt x="2858" y="881"/>
                  <a:pt x="2858" y="881"/>
                  <a:pt x="2858" y="881"/>
                </a:cubicBezTo>
                <a:cubicBezTo>
                  <a:pt x="2858" y="680"/>
                  <a:pt x="2695" y="517"/>
                  <a:pt x="2494" y="517"/>
                </a:cubicBezTo>
                <a:close/>
                <a:moveTo>
                  <a:pt x="2726" y="2092"/>
                </a:moveTo>
                <a:cubicBezTo>
                  <a:pt x="2726" y="2219"/>
                  <a:pt x="2622" y="2323"/>
                  <a:pt x="2494" y="2323"/>
                </a:cubicBezTo>
                <a:cubicBezTo>
                  <a:pt x="364" y="2323"/>
                  <a:pt x="364" y="2323"/>
                  <a:pt x="364" y="2323"/>
                </a:cubicBezTo>
                <a:cubicBezTo>
                  <a:pt x="236" y="2323"/>
                  <a:pt x="132" y="2219"/>
                  <a:pt x="132" y="2092"/>
                </a:cubicBezTo>
                <a:cubicBezTo>
                  <a:pt x="132" y="881"/>
                  <a:pt x="132" y="881"/>
                  <a:pt x="132" y="881"/>
                </a:cubicBezTo>
                <a:cubicBezTo>
                  <a:pt x="132" y="753"/>
                  <a:pt x="236" y="649"/>
                  <a:pt x="364" y="649"/>
                </a:cubicBezTo>
                <a:cubicBezTo>
                  <a:pt x="769" y="649"/>
                  <a:pt x="769" y="649"/>
                  <a:pt x="769" y="649"/>
                </a:cubicBezTo>
                <a:cubicBezTo>
                  <a:pt x="796" y="649"/>
                  <a:pt x="820" y="633"/>
                  <a:pt x="830" y="608"/>
                </a:cubicBezTo>
                <a:cubicBezTo>
                  <a:pt x="1002" y="194"/>
                  <a:pt x="1002" y="194"/>
                  <a:pt x="1002" y="194"/>
                </a:cubicBezTo>
                <a:cubicBezTo>
                  <a:pt x="1017" y="157"/>
                  <a:pt x="1053" y="133"/>
                  <a:pt x="1094" y="133"/>
                </a:cubicBezTo>
                <a:cubicBezTo>
                  <a:pt x="1764" y="133"/>
                  <a:pt x="1764" y="133"/>
                  <a:pt x="1764" y="133"/>
                </a:cubicBezTo>
                <a:cubicBezTo>
                  <a:pt x="1805" y="133"/>
                  <a:pt x="1841" y="157"/>
                  <a:pt x="1856" y="194"/>
                </a:cubicBezTo>
                <a:cubicBezTo>
                  <a:pt x="2028" y="608"/>
                  <a:pt x="2028" y="608"/>
                  <a:pt x="2028" y="608"/>
                </a:cubicBezTo>
                <a:cubicBezTo>
                  <a:pt x="2038" y="633"/>
                  <a:pt x="2062" y="649"/>
                  <a:pt x="2089" y="649"/>
                </a:cubicBezTo>
                <a:cubicBezTo>
                  <a:pt x="2494" y="649"/>
                  <a:pt x="2494" y="649"/>
                  <a:pt x="2494" y="649"/>
                </a:cubicBezTo>
                <a:cubicBezTo>
                  <a:pt x="2622" y="649"/>
                  <a:pt x="2726" y="753"/>
                  <a:pt x="2726" y="881"/>
                </a:cubicBezTo>
                <a:cubicBezTo>
                  <a:pt x="2726" y="2092"/>
                  <a:pt x="2726" y="2092"/>
                  <a:pt x="2726" y="2092"/>
                </a:cubicBezTo>
                <a:close/>
                <a:moveTo>
                  <a:pt x="1429" y="712"/>
                </a:moveTo>
                <a:cubicBezTo>
                  <a:pt x="1058" y="712"/>
                  <a:pt x="757" y="1013"/>
                  <a:pt x="757" y="1384"/>
                </a:cubicBezTo>
                <a:cubicBezTo>
                  <a:pt x="757" y="1755"/>
                  <a:pt x="1058" y="2056"/>
                  <a:pt x="1429" y="2056"/>
                </a:cubicBezTo>
                <a:cubicBezTo>
                  <a:pt x="1800" y="2056"/>
                  <a:pt x="2101" y="1755"/>
                  <a:pt x="2101" y="1384"/>
                </a:cubicBezTo>
                <a:cubicBezTo>
                  <a:pt x="2101" y="1013"/>
                  <a:pt x="1800" y="712"/>
                  <a:pt x="1429" y="712"/>
                </a:cubicBezTo>
                <a:close/>
                <a:moveTo>
                  <a:pt x="1429" y="1924"/>
                </a:moveTo>
                <a:cubicBezTo>
                  <a:pt x="1131" y="1924"/>
                  <a:pt x="889" y="1682"/>
                  <a:pt x="889" y="1384"/>
                </a:cubicBezTo>
                <a:cubicBezTo>
                  <a:pt x="889" y="1086"/>
                  <a:pt x="1131" y="844"/>
                  <a:pt x="1429" y="844"/>
                </a:cubicBezTo>
                <a:cubicBezTo>
                  <a:pt x="1727" y="844"/>
                  <a:pt x="1969" y="1086"/>
                  <a:pt x="1969" y="1384"/>
                </a:cubicBezTo>
                <a:cubicBezTo>
                  <a:pt x="1969" y="1682"/>
                  <a:pt x="1727" y="1924"/>
                  <a:pt x="1429" y="1924"/>
                </a:cubicBezTo>
                <a:close/>
                <a:moveTo>
                  <a:pt x="1246" y="1656"/>
                </a:moveTo>
                <a:cubicBezTo>
                  <a:pt x="1155" y="1595"/>
                  <a:pt x="1101" y="1493"/>
                  <a:pt x="1101" y="1384"/>
                </a:cubicBezTo>
                <a:cubicBezTo>
                  <a:pt x="1101" y="1348"/>
                  <a:pt x="1071" y="1318"/>
                  <a:pt x="1035" y="1318"/>
                </a:cubicBezTo>
                <a:cubicBezTo>
                  <a:pt x="998" y="1318"/>
                  <a:pt x="968" y="1348"/>
                  <a:pt x="968" y="1384"/>
                </a:cubicBezTo>
                <a:cubicBezTo>
                  <a:pt x="968" y="1537"/>
                  <a:pt x="1044" y="1680"/>
                  <a:pt x="1171" y="1766"/>
                </a:cubicBezTo>
                <a:cubicBezTo>
                  <a:pt x="1182" y="1773"/>
                  <a:pt x="1195" y="1777"/>
                  <a:pt x="1208" y="1777"/>
                </a:cubicBezTo>
                <a:cubicBezTo>
                  <a:pt x="1230" y="1777"/>
                  <a:pt x="1251" y="1767"/>
                  <a:pt x="1263" y="1748"/>
                </a:cubicBezTo>
                <a:cubicBezTo>
                  <a:pt x="1284" y="1718"/>
                  <a:pt x="1276" y="1677"/>
                  <a:pt x="1246" y="1656"/>
                </a:cubicBezTo>
                <a:close/>
                <a:moveTo>
                  <a:pt x="630" y="812"/>
                </a:moveTo>
                <a:cubicBezTo>
                  <a:pt x="352" y="812"/>
                  <a:pt x="352" y="812"/>
                  <a:pt x="352" y="812"/>
                </a:cubicBezTo>
                <a:cubicBezTo>
                  <a:pt x="315" y="812"/>
                  <a:pt x="285" y="842"/>
                  <a:pt x="285" y="878"/>
                </a:cubicBezTo>
                <a:cubicBezTo>
                  <a:pt x="285" y="915"/>
                  <a:pt x="315" y="944"/>
                  <a:pt x="352" y="944"/>
                </a:cubicBezTo>
                <a:cubicBezTo>
                  <a:pt x="630" y="944"/>
                  <a:pt x="630" y="944"/>
                  <a:pt x="630" y="944"/>
                </a:cubicBezTo>
                <a:cubicBezTo>
                  <a:pt x="666" y="944"/>
                  <a:pt x="696" y="915"/>
                  <a:pt x="696" y="878"/>
                </a:cubicBezTo>
                <a:cubicBezTo>
                  <a:pt x="696" y="842"/>
                  <a:pt x="666" y="812"/>
                  <a:pt x="630" y="812"/>
                </a:cubicBezTo>
                <a:close/>
                <a:moveTo>
                  <a:pt x="630" y="812"/>
                </a:moveTo>
                <a:cubicBezTo>
                  <a:pt x="630" y="812"/>
                  <a:pt x="630" y="812"/>
                  <a:pt x="630" y="812"/>
                </a:cubicBezTo>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1626351" y="3905308"/>
            <a:ext cx="5556427" cy="969093"/>
            <a:chOff x="1626351" y="3905308"/>
            <a:chExt cx="5556427" cy="969093"/>
          </a:xfrm>
        </p:grpSpPr>
        <p:sp>
          <p:nvSpPr>
            <p:cNvPr id="21" name="文本框 20"/>
            <p:cNvSpPr txBox="1"/>
            <p:nvPr/>
          </p:nvSpPr>
          <p:spPr>
            <a:xfrm>
              <a:off x="1626351" y="3905308"/>
              <a:ext cx="5556427"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2" name="文本框 21"/>
            <p:cNvSpPr txBox="1"/>
            <p:nvPr/>
          </p:nvSpPr>
          <p:spPr>
            <a:xfrm>
              <a:off x="1638999" y="4228070"/>
              <a:ext cx="4382425" cy="646331"/>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grpSp>
        <p:nvGrpSpPr>
          <p:cNvPr id="5" name="组合 4"/>
          <p:cNvGrpSpPr/>
          <p:nvPr/>
        </p:nvGrpSpPr>
        <p:grpSpPr>
          <a:xfrm>
            <a:off x="1626351" y="5236536"/>
            <a:ext cx="5556427" cy="969093"/>
            <a:chOff x="1626351" y="5236536"/>
            <a:chExt cx="5556427" cy="969093"/>
          </a:xfrm>
        </p:grpSpPr>
        <p:sp>
          <p:nvSpPr>
            <p:cNvPr id="26" name="文本框 25"/>
            <p:cNvSpPr txBox="1"/>
            <p:nvPr/>
          </p:nvSpPr>
          <p:spPr>
            <a:xfrm>
              <a:off x="1626351" y="5236536"/>
              <a:ext cx="5556427"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7" name="文本框 26"/>
            <p:cNvSpPr txBox="1"/>
            <p:nvPr/>
          </p:nvSpPr>
          <p:spPr>
            <a:xfrm>
              <a:off x="1638999" y="5559298"/>
              <a:ext cx="4382425" cy="646331"/>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1059" y="1489813"/>
            <a:ext cx="3258742" cy="4330776"/>
          </a:xfrm>
          <a:prstGeom prst="rect">
            <a:avLst/>
          </a:prstGeom>
        </p:spPr>
      </p:pic>
      <p:grpSp>
        <p:nvGrpSpPr>
          <p:cNvPr id="6" name="组合 5"/>
          <p:cNvGrpSpPr/>
          <p:nvPr/>
        </p:nvGrpSpPr>
        <p:grpSpPr>
          <a:xfrm>
            <a:off x="10350339" y="2038581"/>
            <a:ext cx="1020610" cy="4224932"/>
            <a:chOff x="10350339" y="2038581"/>
            <a:chExt cx="1020610" cy="4224932"/>
          </a:xfrm>
        </p:grpSpPr>
        <p:sp>
          <p:nvSpPr>
            <p:cNvPr id="29" name="文本框 28"/>
            <p:cNvSpPr txBox="1"/>
            <p:nvPr/>
          </p:nvSpPr>
          <p:spPr>
            <a:xfrm rot="5400000">
              <a:off x="9224817" y="3164104"/>
              <a:ext cx="2835820" cy="584775"/>
            </a:xfrm>
            <a:prstGeom prst="rect">
              <a:avLst/>
            </a:prstGeom>
            <a:noFill/>
          </p:spPr>
          <p:txBody>
            <a:bodyPr wrap="square" rtlCol="0">
              <a:spAutoFit/>
            </a:bodyPr>
            <a:lstStyle/>
            <a:p>
              <a:r>
                <a:rPr lang="zh-CN" altLang="en-US" sz="3200" b="1" spc="300" dirty="0">
                  <a:solidFill>
                    <a:schemeClr val="bg1"/>
                  </a:solidFill>
                  <a:latin typeface="印品黑体" panose="00000500000000000000" pitchFamily="2" charset="-122"/>
                  <a:ea typeface="印品黑体" panose="00000500000000000000" pitchFamily="2" charset="-122"/>
                </a:rPr>
                <a:t>项目简介</a:t>
              </a:r>
            </a:p>
          </p:txBody>
        </p:sp>
        <p:sp>
          <p:nvSpPr>
            <p:cNvPr id="31" name="文本框 30"/>
            <p:cNvSpPr txBox="1"/>
            <p:nvPr/>
          </p:nvSpPr>
          <p:spPr>
            <a:xfrm rot="5400000">
              <a:off x="9073817" y="3966381"/>
              <a:ext cx="4224932" cy="369332"/>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800" b="1" spc="6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DESCRIPTION</a:t>
              </a:r>
            </a:p>
          </p:txBody>
        </p:sp>
      </p:grpSp>
      <p:sp>
        <p:nvSpPr>
          <p:cNvPr id="23" name="文本框 22">
            <a:extLst>
              <a:ext uri="{FF2B5EF4-FFF2-40B4-BE49-F238E27FC236}">
                <a16:creationId xmlns:a16="http://schemas.microsoft.com/office/drawing/2014/main" xmlns="" id="{EE978D5A-AFA5-41CC-B36E-FC4970DF1035}"/>
              </a:ext>
            </a:extLst>
          </p:cNvPr>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项目简介</a:t>
            </a:r>
          </a:p>
        </p:txBody>
      </p:sp>
      <p:sp>
        <p:nvSpPr>
          <p:cNvPr id="24" name="文本框 23">
            <a:extLst>
              <a:ext uri="{FF2B5EF4-FFF2-40B4-BE49-F238E27FC236}">
                <a16:creationId xmlns:a16="http://schemas.microsoft.com/office/drawing/2014/main" xmlns="" id="{0414C939-0F0E-4C80-B361-810011EE3B0D}"/>
              </a:ext>
            </a:extLst>
          </p:cNvPr>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DESCRIPTION</a:t>
            </a:r>
          </a:p>
        </p:txBody>
      </p:sp>
      <p:sp>
        <p:nvSpPr>
          <p:cNvPr id="25" name="矩形 24">
            <a:extLst>
              <a:ext uri="{FF2B5EF4-FFF2-40B4-BE49-F238E27FC236}">
                <a16:creationId xmlns:a16="http://schemas.microsoft.com/office/drawing/2014/main" xmlns="" id="{0360A700-C06F-49B6-9D2F-D8844EA9A3E2}"/>
              </a:ext>
            </a:extLst>
          </p:cNvPr>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08115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500"/>
                            </p:stCondLst>
                            <p:childTnLst>
                              <p:par>
                                <p:cTn id="15" presetID="2" presetClass="entr" presetSubtype="4" fill="hold" nodeType="after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fill="hold" nodeType="afterEffect">
                                  <p:stCondLst>
                                    <p:cond delay="25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500"/>
                            </p:stCondLst>
                            <p:childTnLst>
                              <p:par>
                                <p:cTn id="29" presetID="53" presetClass="entr" presetSubtype="16" fill="hold" nodeType="after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4250"/>
                            </p:stCondLst>
                            <p:childTnLst>
                              <p:par>
                                <p:cTn id="35" presetID="42"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5250"/>
                            </p:stCondLst>
                            <p:childTnLst>
                              <p:par>
                                <p:cTn id="41" presetID="53" presetClass="entr" presetSubtype="16" fill="hold" grpId="0" nodeType="afterEffect">
                                  <p:stCondLst>
                                    <p:cond delay="25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6000"/>
                            </p:stCondLst>
                            <p:childTnLst>
                              <p:par>
                                <p:cTn id="47" presetID="42"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2781" y="158596"/>
            <a:ext cx="2145773" cy="584775"/>
          </a:xfrm>
          <a:prstGeom prst="rect">
            <a:avLst/>
          </a:prstGeom>
          <a:noFill/>
        </p:spPr>
        <p:txBody>
          <a:bodyPr wrap="square" rtlCol="0">
            <a:spAutoFit/>
          </a:bodyPr>
          <a:lstStyle/>
          <a:p>
            <a:r>
              <a:rPr lang="en-US" altLang="zh-CN" sz="3200" dirty="0">
                <a:gradFill flip="none" rotWithShape="1">
                  <a:gsLst>
                    <a:gs pos="0">
                      <a:srgbClr val="F8E4BC"/>
                    </a:gs>
                    <a:gs pos="66000">
                      <a:srgbClr val="A38154"/>
                    </a:gs>
                    <a:gs pos="33000">
                      <a:srgbClr val="CCB184"/>
                    </a:gs>
                    <a:gs pos="100000">
                      <a:srgbClr val="79583B"/>
                    </a:gs>
                  </a:gsLst>
                  <a:lin ang="5400000" scaled="1"/>
                  <a:tileRect/>
                </a:gradFill>
              </a:rPr>
              <a:t>Contents</a:t>
            </a:r>
            <a:endParaRPr lang="zh-CN" altLang="en-US" sz="3200" dirty="0">
              <a:gradFill flip="none" rotWithShape="1">
                <a:gsLst>
                  <a:gs pos="0">
                    <a:srgbClr val="F8E4BC"/>
                  </a:gs>
                  <a:gs pos="66000">
                    <a:srgbClr val="A38154"/>
                  </a:gs>
                  <a:gs pos="33000">
                    <a:srgbClr val="CCB184"/>
                  </a:gs>
                  <a:gs pos="100000">
                    <a:srgbClr val="79583B"/>
                  </a:gs>
                </a:gsLst>
                <a:lin ang="5400000" scaled="1"/>
                <a:tileRect/>
              </a:gradFill>
            </a:endParaRPr>
          </a:p>
        </p:txBody>
      </p:sp>
      <p:grpSp>
        <p:nvGrpSpPr>
          <p:cNvPr id="2" name="组合 1"/>
          <p:cNvGrpSpPr/>
          <p:nvPr/>
        </p:nvGrpSpPr>
        <p:grpSpPr>
          <a:xfrm>
            <a:off x="1369006" y="2479963"/>
            <a:ext cx="1562442" cy="1499956"/>
            <a:chOff x="1369006" y="2479963"/>
            <a:chExt cx="1562442" cy="1499956"/>
          </a:xfrm>
        </p:grpSpPr>
        <p:sp>
          <p:nvSpPr>
            <p:cNvPr id="11" name="任意多边形 10"/>
            <p:cNvSpPr/>
            <p:nvPr/>
          </p:nvSpPr>
          <p:spPr>
            <a:xfrm>
              <a:off x="1369006" y="2479963"/>
              <a:ext cx="226432" cy="1499956"/>
            </a:xfrm>
            <a:custGeom>
              <a:avLst/>
              <a:gdLst/>
              <a:ahLst/>
              <a:cxnLst/>
              <a:rect l="l" t="t" r="r" b="b"/>
              <a:pathLst>
                <a:path w="420388" h="1953931">
                  <a:moveTo>
                    <a:pt x="0" y="0"/>
                  </a:moveTo>
                  <a:lnTo>
                    <a:pt x="420388" y="0"/>
                  </a:lnTo>
                  <a:lnTo>
                    <a:pt x="420388" y="142870"/>
                  </a:lnTo>
                  <a:lnTo>
                    <a:pt x="176789" y="142870"/>
                  </a:lnTo>
                  <a:lnTo>
                    <a:pt x="176789" y="1812089"/>
                  </a:lnTo>
                  <a:lnTo>
                    <a:pt x="420388" y="1812089"/>
                  </a:lnTo>
                  <a:lnTo>
                    <a:pt x="420388" y="1953931"/>
                  </a:lnTo>
                  <a:lnTo>
                    <a:pt x="0" y="1953931"/>
                  </a:lnTo>
                  <a:close/>
                </a:path>
              </a:pathLst>
            </a:custGeom>
            <a:solidFill>
              <a:srgbClr val="957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5734B"/>
                </a:solidFill>
              </a:endParaRPr>
            </a:p>
          </p:txBody>
        </p:sp>
        <p:sp>
          <p:nvSpPr>
            <p:cNvPr id="13" name="任意多边形 12"/>
            <p:cNvSpPr/>
            <p:nvPr/>
          </p:nvSpPr>
          <p:spPr>
            <a:xfrm>
              <a:off x="2704464" y="2479963"/>
              <a:ext cx="226984" cy="1499956"/>
            </a:xfrm>
            <a:custGeom>
              <a:avLst/>
              <a:gdLst/>
              <a:ahLst/>
              <a:cxnLst/>
              <a:rect l="l" t="t" r="r" b="b"/>
              <a:pathLst>
                <a:path w="421416" h="1953932">
                  <a:moveTo>
                    <a:pt x="0" y="0"/>
                  </a:moveTo>
                  <a:lnTo>
                    <a:pt x="421416" y="0"/>
                  </a:lnTo>
                  <a:lnTo>
                    <a:pt x="421416" y="1953932"/>
                  </a:lnTo>
                  <a:lnTo>
                    <a:pt x="0" y="1953932"/>
                  </a:lnTo>
                  <a:lnTo>
                    <a:pt x="0" y="1812090"/>
                  </a:lnTo>
                  <a:lnTo>
                    <a:pt x="244627" y="1812090"/>
                  </a:lnTo>
                  <a:lnTo>
                    <a:pt x="244627" y="142871"/>
                  </a:lnTo>
                  <a:lnTo>
                    <a:pt x="0" y="142871"/>
                  </a:lnTo>
                  <a:close/>
                </a:path>
              </a:pathLst>
            </a:custGeom>
            <a:solidFill>
              <a:srgbClr val="F2DE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466414" y="2202070"/>
            <a:ext cx="1367074" cy="2015936"/>
          </a:xfrm>
          <a:prstGeom prst="rect">
            <a:avLst/>
          </a:prstGeom>
          <a:noFill/>
        </p:spPr>
        <p:txBody>
          <a:bodyPr wrap="square" rtlCol="0">
            <a:spAutoFit/>
          </a:bodyPr>
          <a:lstStyle/>
          <a:p>
            <a:pPr algn="ctr"/>
            <a:r>
              <a:rPr lang="en-US" altLang="zh-CN" sz="12500" dirty="0">
                <a:solidFill>
                  <a:srgbClr val="CFB588"/>
                </a:solidFill>
                <a:latin typeface="华文细黑" panose="02010600040101010101" pitchFamily="2" charset="-122"/>
                <a:ea typeface="华文细黑" panose="02010600040101010101" pitchFamily="2" charset="-122"/>
              </a:rPr>
              <a:t>2</a:t>
            </a:r>
          </a:p>
        </p:txBody>
      </p:sp>
      <p:sp>
        <p:nvSpPr>
          <p:cNvPr id="16" name="文本框 15"/>
          <p:cNvSpPr txBox="1"/>
          <p:nvPr/>
        </p:nvSpPr>
        <p:spPr>
          <a:xfrm>
            <a:off x="3379328" y="2344751"/>
            <a:ext cx="5556427" cy="861774"/>
          </a:xfrm>
          <a:prstGeom prst="rect">
            <a:avLst/>
          </a:prstGeom>
          <a:noFill/>
        </p:spPr>
        <p:txBody>
          <a:bodyPr wrap="square" rtlCol="0">
            <a:spAutoFit/>
          </a:bodyPr>
          <a:lstStyle/>
          <a:p>
            <a:r>
              <a:rPr lang="zh-CN" altLang="en-US" sz="5000" spc="3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项目计划</a:t>
            </a:r>
          </a:p>
        </p:txBody>
      </p:sp>
      <p:sp>
        <p:nvSpPr>
          <p:cNvPr id="17" name="文本框 16"/>
          <p:cNvSpPr txBox="1"/>
          <p:nvPr/>
        </p:nvSpPr>
        <p:spPr>
          <a:xfrm>
            <a:off x="3411272" y="3125731"/>
            <a:ext cx="4613054"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pPr algn="dist"/>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PLAN</a:t>
            </a:r>
          </a:p>
        </p:txBody>
      </p:sp>
      <p:sp>
        <p:nvSpPr>
          <p:cNvPr id="18" name="文本框 17"/>
          <p:cNvSpPr txBox="1"/>
          <p:nvPr/>
        </p:nvSpPr>
        <p:spPr>
          <a:xfrm>
            <a:off x="3411271" y="3552544"/>
            <a:ext cx="5776271" cy="461665"/>
          </a:xfrm>
          <a:prstGeom prst="rect">
            <a:avLst/>
          </a:prstGeom>
          <a:noFill/>
        </p:spPr>
        <p:txBody>
          <a:bodyPr wrap="square" rtlCol="0">
            <a:spAutoFit/>
          </a:bodyPr>
          <a:lstStyle/>
          <a:p>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jiaoyang.everything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in this template is all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orginal</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 This power point is made by </a:t>
            </a:r>
            <a:r>
              <a:rPr lang="en-US" altLang="zh-CN" sz="1200" spc="40" dirty="0" err="1">
                <a:solidFill>
                  <a:schemeClr val="bg1"/>
                </a:solidFill>
                <a:latin typeface="Arial" panose="020B0604020202020204" pitchFamily="34" charset="0"/>
                <a:ea typeface="DotumChe" panose="020B0609000101010101" pitchFamily="49" charset="-127"/>
                <a:cs typeface="Arial" panose="020B0604020202020204" pitchFamily="34" charset="0"/>
              </a:rPr>
              <a:t>jiaoyang</a:t>
            </a: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
        <p:nvSpPr>
          <p:cNvPr id="20" name="燕尾形 19"/>
          <p:cNvSpPr/>
          <p:nvPr/>
        </p:nvSpPr>
        <p:spPr>
          <a:xfrm rot="5400000">
            <a:off x="5968342" y="6423523"/>
            <a:ext cx="263856" cy="371442"/>
          </a:xfrm>
          <a:prstGeom prst="chevron">
            <a:avLst>
              <a:gd name="adj" fmla="val 66612"/>
            </a:avLst>
          </a:prstGeom>
          <a:gradFill>
            <a:gsLst>
              <a:gs pos="7000">
                <a:srgbClr val="F8E4BC"/>
              </a:gs>
              <a:gs pos="75000">
                <a:srgbClr val="A38154"/>
              </a:gs>
              <a:gs pos="48000">
                <a:srgbClr val="CCB184"/>
              </a:gs>
              <a:gs pos="100000">
                <a:srgbClr val="79583B"/>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文本框 20">
            <a:extLst>
              <a:ext uri="{FF2B5EF4-FFF2-40B4-BE49-F238E27FC236}">
                <a16:creationId xmlns:a16="http://schemas.microsoft.com/office/drawing/2014/main" xmlns="" id="{E1315863-1827-4427-AB6B-B0364CD6F37C}"/>
              </a:ext>
            </a:extLst>
          </p:cNvPr>
          <p:cNvSpPr txBox="1"/>
          <p:nvPr/>
        </p:nvSpPr>
        <p:spPr>
          <a:xfrm>
            <a:off x="8099152"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市场分析</a:t>
            </a:r>
          </a:p>
        </p:txBody>
      </p:sp>
      <p:sp>
        <p:nvSpPr>
          <p:cNvPr id="22" name="文本框 21">
            <a:extLst>
              <a:ext uri="{FF2B5EF4-FFF2-40B4-BE49-F238E27FC236}">
                <a16:creationId xmlns:a16="http://schemas.microsoft.com/office/drawing/2014/main" xmlns="" id="{0A0B86C8-EB9C-4852-89B6-75865EA47818}"/>
              </a:ext>
            </a:extLst>
          </p:cNvPr>
          <p:cNvSpPr txBox="1"/>
          <p:nvPr/>
        </p:nvSpPr>
        <p:spPr>
          <a:xfrm>
            <a:off x="10160029"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投资回报</a:t>
            </a:r>
          </a:p>
        </p:txBody>
      </p:sp>
      <p:sp>
        <p:nvSpPr>
          <p:cNvPr id="23" name="文本框 22">
            <a:extLst>
              <a:ext uri="{FF2B5EF4-FFF2-40B4-BE49-F238E27FC236}">
                <a16:creationId xmlns:a16="http://schemas.microsoft.com/office/drawing/2014/main" xmlns="" id="{64560A4B-C056-4D29-A936-C363461D3E0E}"/>
              </a:ext>
            </a:extLst>
          </p:cNvPr>
          <p:cNvSpPr txBox="1"/>
          <p:nvPr/>
        </p:nvSpPr>
        <p:spPr>
          <a:xfrm>
            <a:off x="3977396" y="289400"/>
            <a:ext cx="2016000" cy="323165"/>
          </a:xfrm>
          <a:prstGeom prst="rect">
            <a:avLst/>
          </a:prstGeom>
          <a:noFill/>
        </p:spPr>
        <p:txBody>
          <a:bodyPr wrap="square" rtlCol="0">
            <a:spAutoFit/>
          </a:bodyPr>
          <a:lstStyle/>
          <a:p>
            <a:r>
              <a:rPr lang="zh-CN" altLang="en-US" sz="1500" dirty="0">
                <a:solidFill>
                  <a:schemeClr val="bg1"/>
                </a:solidFill>
                <a:latin typeface="印品黑体" panose="00000500000000000000" pitchFamily="2" charset="-122"/>
                <a:ea typeface="印品黑体" panose="00000500000000000000" pitchFamily="2" charset="-122"/>
              </a:rPr>
              <a:t>项目简介</a:t>
            </a:r>
          </a:p>
        </p:txBody>
      </p:sp>
      <p:sp>
        <p:nvSpPr>
          <p:cNvPr id="24" name="文本框 23">
            <a:extLst>
              <a:ext uri="{FF2B5EF4-FFF2-40B4-BE49-F238E27FC236}">
                <a16:creationId xmlns:a16="http://schemas.microsoft.com/office/drawing/2014/main" xmlns="" id="{B5C062AA-74D9-43C7-ADED-4A8E837C43E4}"/>
              </a:ext>
            </a:extLst>
          </p:cNvPr>
          <p:cNvSpPr txBox="1"/>
          <p:nvPr/>
        </p:nvSpPr>
        <p:spPr>
          <a:xfrm>
            <a:off x="6038274" y="289400"/>
            <a:ext cx="2016000" cy="323165"/>
          </a:xfrm>
          <a:prstGeom prst="rect">
            <a:avLst/>
          </a:prstGeom>
          <a:noFill/>
        </p:spPr>
        <p:txBody>
          <a:bodyPr wrap="square" rtlCol="0">
            <a:spAutoFit/>
          </a:bodyPr>
          <a:lstStyle>
            <a:defPPr>
              <a:defRPr lang="zh-CN"/>
            </a:defPPr>
            <a:lvl1pPr>
              <a:defRPr sz="1500">
                <a:gradFill flip="none" rotWithShape="1">
                  <a:gsLst>
                    <a:gs pos="21000">
                      <a:srgbClr val="F8E4BC"/>
                    </a:gs>
                    <a:gs pos="77000">
                      <a:srgbClr val="A38154"/>
                    </a:gs>
                    <a:gs pos="47000">
                      <a:srgbClr val="CCB184"/>
                    </a:gs>
                    <a:gs pos="100000">
                      <a:srgbClr val="79583B"/>
                    </a:gs>
                  </a:gsLst>
                  <a:lin ang="10800000" scaled="1"/>
                  <a:tileRect/>
                </a:gradFill>
                <a:latin typeface="微软雅黑" panose="020B0503020204020204" pitchFamily="34" charset="-122"/>
                <a:ea typeface="微软雅黑" panose="020B0503020204020204" pitchFamily="34" charset="-122"/>
              </a:defRPr>
            </a:lvl1pPr>
          </a:lstStyle>
          <a:p>
            <a:r>
              <a:rPr lang="zh-CN" altLang="en-US" dirty="0">
                <a:latin typeface="印品黑体" panose="00000500000000000000" pitchFamily="2" charset="-122"/>
                <a:ea typeface="印品黑体" panose="00000500000000000000" pitchFamily="2" charset="-122"/>
              </a:rPr>
              <a:t>项目计划</a:t>
            </a:r>
          </a:p>
        </p:txBody>
      </p:sp>
    </p:spTree>
    <p:extLst>
      <p:ext uri="{BB962C8B-B14F-4D97-AF65-F5344CB8AC3E}">
        <p14:creationId xmlns:p14="http://schemas.microsoft.com/office/powerpoint/2010/main" val="293833779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1000"/>
                                        <p:tgtEl>
                                          <p:spTgt spid="14"/>
                                        </p:tgtEl>
                                      </p:cBhvr>
                                    </p:animEffect>
                                  </p:childTnLst>
                                </p:cTn>
                              </p:par>
                            </p:childTnLst>
                          </p:cTn>
                        </p:par>
                        <p:par>
                          <p:cTn id="11" fill="hold">
                            <p:stCondLst>
                              <p:cond delay="1000"/>
                            </p:stCondLst>
                            <p:childTnLst>
                              <p:par>
                                <p:cTn id="12" presetID="42" presetClass="entr" presetSubtype="0" fill="hold" grpId="0" nodeType="afterEffect">
                                  <p:stCondLst>
                                    <p:cond delay="25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par>
                          <p:cTn id="17" fill="hold">
                            <p:stCondLst>
                              <p:cond delay="225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000"/>
                                        <p:tgtEl>
                                          <p:spTgt spid="17"/>
                                        </p:tgtEl>
                                      </p:cBhvr>
                                    </p:animEffect>
                                  </p:childTnLst>
                                </p:cTn>
                              </p:par>
                            </p:childTnLst>
                          </p:cTn>
                        </p:par>
                        <p:par>
                          <p:cTn id="21" fill="hold">
                            <p:stCondLst>
                              <p:cond delay="3250"/>
                            </p:stCondLst>
                            <p:childTnLst>
                              <p:par>
                                <p:cTn id="22" presetID="10" presetClass="entr" presetSubtype="0" fill="hold" grpId="0" nodeType="afterEffect">
                                  <p:stCondLst>
                                    <p:cond delay="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4000"/>
                            </p:stCondLst>
                            <p:childTnLst>
                              <p:par>
                                <p:cTn id="26" presetID="47" presetClass="entr" presetSubtype="0" fill="hold" grpId="0" nodeType="afterEffect">
                                  <p:stCondLst>
                                    <p:cond delay="25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anim calcmode="lin" valueType="num">
                                      <p:cBhvr>
                                        <p:cTn id="29" dur="500" fill="hold"/>
                                        <p:tgtEl>
                                          <p:spTgt spid="20"/>
                                        </p:tgtEl>
                                        <p:attrNameLst>
                                          <p:attrName>ppt_x</p:attrName>
                                        </p:attrNameLst>
                                      </p:cBhvr>
                                      <p:tavLst>
                                        <p:tav tm="0">
                                          <p:val>
                                            <p:strVal val="#ppt_x"/>
                                          </p:val>
                                        </p:tav>
                                        <p:tav tm="100000">
                                          <p:val>
                                            <p:strVal val="#ppt_x"/>
                                          </p:val>
                                        </p:tav>
                                      </p:tavLst>
                                    </p:anim>
                                    <p:anim calcmode="lin" valueType="num">
                                      <p:cBhvr>
                                        <p:cTn id="30"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581989" y="280527"/>
            <a:ext cx="427820" cy="427820"/>
          </a:xfrm>
          <a:prstGeom prst="ellips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1711182" y="422437"/>
            <a:ext cx="180000" cy="144000"/>
            <a:chOff x="11756152" y="417225"/>
            <a:chExt cx="180000" cy="144000"/>
          </a:xfrm>
        </p:grpSpPr>
        <p:cxnSp>
          <p:nvCxnSpPr>
            <p:cNvPr id="13" name="直接连接符 12"/>
            <p:cNvCxnSpPr/>
            <p:nvPr/>
          </p:nvCxnSpPr>
          <p:spPr>
            <a:xfrm>
              <a:off x="11756152" y="417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756152" y="489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11756152" y="561225"/>
              <a:ext cx="180000" cy="0"/>
            </a:xfrm>
            <a:prstGeom prst="line">
              <a:avLst/>
            </a:prstGeom>
            <a:noFill/>
            <a:ln w="1905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17" name="文本框 16"/>
          <p:cNvSpPr txBox="1"/>
          <p:nvPr/>
        </p:nvSpPr>
        <p:spPr>
          <a:xfrm>
            <a:off x="513205" y="551174"/>
            <a:ext cx="5556427" cy="523220"/>
          </a:xfrm>
          <a:prstGeom prst="rect">
            <a:avLst/>
          </a:prstGeom>
          <a:noFill/>
        </p:spPr>
        <p:txBody>
          <a:bodyPr wrap="square" rtlCol="0">
            <a:spAutoFit/>
          </a:bodyPr>
          <a:lstStyle/>
          <a:p>
            <a:r>
              <a:rPr lang="zh-CN" altLang="en-US" sz="2800" dirty="0">
                <a:gradFill flip="none" rotWithShape="1">
                  <a:gsLst>
                    <a:gs pos="7000">
                      <a:srgbClr val="F8E4BC"/>
                    </a:gs>
                    <a:gs pos="75000">
                      <a:srgbClr val="A38154"/>
                    </a:gs>
                    <a:gs pos="48000">
                      <a:srgbClr val="CCB184"/>
                    </a:gs>
                    <a:gs pos="100000">
                      <a:srgbClr val="79583B"/>
                    </a:gs>
                  </a:gsLst>
                  <a:lin ang="10800000" scaled="1"/>
                  <a:tileRect/>
                </a:gradFill>
                <a:latin typeface="印品黑体" panose="00000500000000000000" pitchFamily="2" charset="-122"/>
                <a:ea typeface="印品黑体" panose="00000500000000000000" pitchFamily="2" charset="-122"/>
              </a:rPr>
              <a:t>项目计划</a:t>
            </a:r>
          </a:p>
        </p:txBody>
      </p:sp>
      <p:sp>
        <p:nvSpPr>
          <p:cNvPr id="18" name="矩形 17"/>
          <p:cNvSpPr/>
          <p:nvPr/>
        </p:nvSpPr>
        <p:spPr>
          <a:xfrm>
            <a:off x="625188" y="1058352"/>
            <a:ext cx="360000" cy="46800"/>
          </a:xfrm>
          <a:prstGeom prst="rect">
            <a:avLst/>
          </a:prstGeom>
          <a:gradFill flip="none" rotWithShape="1">
            <a:gsLst>
              <a:gs pos="0">
                <a:srgbClr val="F8E4BC"/>
              </a:gs>
              <a:gs pos="66000">
                <a:srgbClr val="A38154"/>
              </a:gs>
              <a:gs pos="33000">
                <a:srgbClr val="CCB184"/>
              </a:gs>
              <a:gs pos="100000">
                <a:srgbClr val="79583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27495" y="242091"/>
            <a:ext cx="4224932" cy="276999"/>
          </a:xfrm>
          <a:prstGeom prst="rect">
            <a:avLst/>
          </a:prstGeom>
          <a:noFill/>
        </p:spPr>
        <p:txBody>
          <a:bodyPr wrap="square" rtlCol="0">
            <a:spAutoFit/>
          </a:bodyPr>
          <a:lstStyle>
            <a:defPPr>
              <a:defRPr lang="zh-CN"/>
            </a:defPPr>
            <a:lvl1pPr>
              <a:defRPr sz="2900">
                <a:gradFill flip="none" rotWithShape="1">
                  <a:gsLst>
                    <a:gs pos="21000">
                      <a:srgbClr val="F8E4BC"/>
                    </a:gs>
                    <a:gs pos="77000">
                      <a:srgbClr val="A38154"/>
                    </a:gs>
                    <a:gs pos="47000">
                      <a:srgbClr val="CCB184"/>
                    </a:gs>
                    <a:gs pos="100000">
                      <a:srgbClr val="79583B"/>
                    </a:gs>
                  </a:gsLst>
                  <a:lin ang="16200000" scaled="1"/>
                  <a:tileRect/>
                </a:gradFill>
              </a:defRPr>
            </a:lvl1pPr>
          </a:lstStyle>
          <a:p>
            <a:r>
              <a:rPr lang="en-US" altLang="zh-CN" sz="1200" spc="300" dirty="0">
                <a:solidFill>
                  <a:schemeClr val="bg1"/>
                </a:solidFill>
                <a:latin typeface="Arial" panose="020B0604020202020204" pitchFamily="34" charset="0"/>
                <a:ea typeface="微软雅黑" panose="020B0503020204020204" pitchFamily="34" charset="-122"/>
                <a:cs typeface="Arial" panose="020B0604020202020204" pitchFamily="34" charset="0"/>
              </a:rPr>
              <a:t>PROJECT PLAN</a:t>
            </a:r>
          </a:p>
        </p:txBody>
      </p:sp>
      <p:grpSp>
        <p:nvGrpSpPr>
          <p:cNvPr id="7" name="组合 6"/>
          <p:cNvGrpSpPr/>
          <p:nvPr/>
        </p:nvGrpSpPr>
        <p:grpSpPr>
          <a:xfrm>
            <a:off x="957073" y="1475232"/>
            <a:ext cx="2682239" cy="4139184"/>
            <a:chOff x="957073" y="1475232"/>
            <a:chExt cx="2682239" cy="4139184"/>
          </a:xfrm>
        </p:grpSpPr>
        <p:sp>
          <p:nvSpPr>
            <p:cNvPr id="5" name="矩形 4"/>
            <p:cNvSpPr/>
            <p:nvPr/>
          </p:nvSpPr>
          <p:spPr>
            <a:xfrm>
              <a:off x="957073" y="1475232"/>
              <a:ext cx="2682239" cy="4139184"/>
            </a:xfrm>
            <a:prstGeom prst="rect">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169151" y="3158916"/>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1" name="文本框 20"/>
            <p:cNvSpPr txBox="1"/>
            <p:nvPr/>
          </p:nvSpPr>
          <p:spPr>
            <a:xfrm>
              <a:off x="1181799" y="3515131"/>
              <a:ext cx="2311211" cy="1200329"/>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grpSp>
          <p:nvGrpSpPr>
            <p:cNvPr id="34" name="组合 33"/>
            <p:cNvGrpSpPr/>
            <p:nvPr/>
          </p:nvGrpSpPr>
          <p:grpSpPr>
            <a:xfrm>
              <a:off x="1869522" y="2012742"/>
              <a:ext cx="722313" cy="720725"/>
              <a:chOff x="3721100" y="-804863"/>
              <a:chExt cx="722313" cy="720725"/>
            </a:xfrm>
            <a:gradFill>
              <a:gsLst>
                <a:gs pos="0">
                  <a:srgbClr val="F2DEB5"/>
                </a:gs>
                <a:gs pos="45000">
                  <a:srgbClr val="CFB588"/>
                </a:gs>
                <a:gs pos="74000">
                  <a:srgbClr val="95734B"/>
                </a:gs>
                <a:gs pos="100000">
                  <a:srgbClr val="7A593C"/>
                </a:gs>
              </a:gsLst>
              <a:lin ang="5400000" scaled="1"/>
            </a:gradFill>
          </p:grpSpPr>
          <p:sp>
            <p:nvSpPr>
              <p:cNvPr id="31" name="Freeform 5"/>
              <p:cNvSpPr>
                <a:spLocks noEditPoints="1"/>
              </p:cNvSpPr>
              <p:nvPr/>
            </p:nvSpPr>
            <p:spPr bwMode="auto">
              <a:xfrm>
                <a:off x="4060825" y="-466726"/>
                <a:ext cx="241300" cy="174625"/>
              </a:xfrm>
              <a:custGeom>
                <a:avLst/>
                <a:gdLst>
                  <a:gd name="T0" fmla="*/ 961 w 1104"/>
                  <a:gd name="T1" fmla="*/ 565 h 792"/>
                  <a:gd name="T2" fmla="*/ 121 w 1104"/>
                  <a:gd name="T3" fmla="*/ 565 h 792"/>
                  <a:gd name="T4" fmla="*/ 21 w 1104"/>
                  <a:gd name="T5" fmla="*/ 621 h 792"/>
                  <a:gd name="T6" fmla="*/ 21 w 1104"/>
                  <a:gd name="T7" fmla="*/ 736 h 792"/>
                  <a:gd name="T8" fmla="*/ 121 w 1104"/>
                  <a:gd name="T9" fmla="*/ 792 h 792"/>
                  <a:gd name="T10" fmla="*/ 961 w 1104"/>
                  <a:gd name="T11" fmla="*/ 792 h 792"/>
                  <a:gd name="T12" fmla="*/ 1061 w 1104"/>
                  <a:gd name="T13" fmla="*/ 736 h 792"/>
                  <a:gd name="T14" fmla="*/ 1061 w 1104"/>
                  <a:gd name="T15" fmla="*/ 621 h 792"/>
                  <a:gd name="T16" fmla="*/ 961 w 1104"/>
                  <a:gd name="T17" fmla="*/ 565 h 792"/>
                  <a:gd name="T18" fmla="*/ 984 w 1104"/>
                  <a:gd name="T19" fmla="*/ 1 h 792"/>
                  <a:gd name="T20" fmla="*/ 314 w 1104"/>
                  <a:gd name="T21" fmla="*/ 1 h 792"/>
                  <a:gd name="T22" fmla="*/ 214 w 1104"/>
                  <a:gd name="T23" fmla="*/ 57 h 792"/>
                  <a:gd name="T24" fmla="*/ 214 w 1104"/>
                  <a:gd name="T25" fmla="*/ 171 h 792"/>
                  <a:gd name="T26" fmla="*/ 314 w 1104"/>
                  <a:gd name="T27" fmla="*/ 227 h 792"/>
                  <a:gd name="T28" fmla="*/ 984 w 1104"/>
                  <a:gd name="T29" fmla="*/ 227 h 792"/>
                  <a:gd name="T30" fmla="*/ 1084 w 1104"/>
                  <a:gd name="T31" fmla="*/ 171 h 792"/>
                  <a:gd name="T32" fmla="*/ 1084 w 1104"/>
                  <a:gd name="T33" fmla="*/ 57 h 792"/>
                  <a:gd name="T34" fmla="*/ 984 w 1104"/>
                  <a:gd name="T35" fmla="*/ 1 h 792"/>
                  <a:gd name="T36" fmla="*/ 984 w 1104"/>
                  <a:gd name="T37" fmla="*/ 1 h 792"/>
                  <a:gd name="T38" fmla="*/ 984 w 1104"/>
                  <a:gd name="T39" fmla="*/ 1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4" h="792">
                    <a:moveTo>
                      <a:pt x="961" y="565"/>
                    </a:moveTo>
                    <a:cubicBezTo>
                      <a:pt x="121" y="565"/>
                      <a:pt x="121" y="565"/>
                      <a:pt x="121" y="565"/>
                    </a:cubicBezTo>
                    <a:cubicBezTo>
                      <a:pt x="80" y="564"/>
                      <a:pt x="42" y="586"/>
                      <a:pt x="21" y="621"/>
                    </a:cubicBezTo>
                    <a:cubicBezTo>
                      <a:pt x="0" y="657"/>
                      <a:pt x="0" y="700"/>
                      <a:pt x="21" y="736"/>
                    </a:cubicBezTo>
                    <a:cubicBezTo>
                      <a:pt x="42" y="771"/>
                      <a:pt x="80" y="792"/>
                      <a:pt x="121" y="792"/>
                    </a:cubicBezTo>
                    <a:cubicBezTo>
                      <a:pt x="961" y="792"/>
                      <a:pt x="961" y="792"/>
                      <a:pt x="961" y="792"/>
                    </a:cubicBezTo>
                    <a:cubicBezTo>
                      <a:pt x="1002" y="792"/>
                      <a:pt x="1040" y="771"/>
                      <a:pt x="1061" y="736"/>
                    </a:cubicBezTo>
                    <a:cubicBezTo>
                      <a:pt x="1082" y="700"/>
                      <a:pt x="1082" y="657"/>
                      <a:pt x="1061" y="621"/>
                    </a:cubicBezTo>
                    <a:cubicBezTo>
                      <a:pt x="1040" y="586"/>
                      <a:pt x="1002" y="564"/>
                      <a:pt x="961" y="565"/>
                    </a:cubicBezTo>
                    <a:close/>
                    <a:moveTo>
                      <a:pt x="984" y="1"/>
                    </a:moveTo>
                    <a:cubicBezTo>
                      <a:pt x="314" y="1"/>
                      <a:pt x="314" y="1"/>
                      <a:pt x="314" y="1"/>
                    </a:cubicBezTo>
                    <a:cubicBezTo>
                      <a:pt x="273" y="0"/>
                      <a:pt x="235" y="21"/>
                      <a:pt x="214" y="57"/>
                    </a:cubicBezTo>
                    <a:cubicBezTo>
                      <a:pt x="194" y="92"/>
                      <a:pt x="194" y="136"/>
                      <a:pt x="214" y="171"/>
                    </a:cubicBezTo>
                    <a:cubicBezTo>
                      <a:pt x="235" y="207"/>
                      <a:pt x="273" y="228"/>
                      <a:pt x="314" y="227"/>
                    </a:cubicBezTo>
                    <a:cubicBezTo>
                      <a:pt x="984" y="227"/>
                      <a:pt x="984" y="227"/>
                      <a:pt x="984" y="227"/>
                    </a:cubicBezTo>
                    <a:cubicBezTo>
                      <a:pt x="1025" y="228"/>
                      <a:pt x="1063" y="207"/>
                      <a:pt x="1084" y="171"/>
                    </a:cubicBezTo>
                    <a:cubicBezTo>
                      <a:pt x="1104" y="136"/>
                      <a:pt x="1104" y="92"/>
                      <a:pt x="1084" y="57"/>
                    </a:cubicBezTo>
                    <a:cubicBezTo>
                      <a:pt x="1063" y="21"/>
                      <a:pt x="1025" y="0"/>
                      <a:pt x="984" y="1"/>
                    </a:cubicBezTo>
                    <a:close/>
                    <a:moveTo>
                      <a:pt x="984" y="1"/>
                    </a:moveTo>
                    <a:cubicBezTo>
                      <a:pt x="984" y="1"/>
                      <a:pt x="984" y="1"/>
                      <a:pt x="98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6"/>
              <p:cNvSpPr>
                <a:spLocks noEditPoints="1"/>
              </p:cNvSpPr>
              <p:nvPr/>
            </p:nvSpPr>
            <p:spPr bwMode="auto">
              <a:xfrm>
                <a:off x="3871913" y="-804863"/>
                <a:ext cx="571500" cy="695325"/>
              </a:xfrm>
              <a:custGeom>
                <a:avLst/>
                <a:gdLst>
                  <a:gd name="T0" fmla="*/ 1812 w 2606"/>
                  <a:gd name="T1" fmla="*/ 0 h 3167"/>
                  <a:gd name="T2" fmla="*/ 451 w 2606"/>
                  <a:gd name="T3" fmla="*/ 0 h 3167"/>
                  <a:gd name="T4" fmla="*/ 0 w 2606"/>
                  <a:gd name="T5" fmla="*/ 409 h 3167"/>
                  <a:gd name="T6" fmla="*/ 0 w 2606"/>
                  <a:gd name="T7" fmla="*/ 664 h 3167"/>
                  <a:gd name="T8" fmla="*/ 0 w 2606"/>
                  <a:gd name="T9" fmla="*/ 664 h 3167"/>
                  <a:gd name="T10" fmla="*/ 0 w 2606"/>
                  <a:gd name="T11" fmla="*/ 818 h 3167"/>
                  <a:gd name="T12" fmla="*/ 243 w 2606"/>
                  <a:gd name="T13" fmla="*/ 692 h 3167"/>
                  <a:gd name="T14" fmla="*/ 243 w 2606"/>
                  <a:gd name="T15" fmla="*/ 449 h 3167"/>
                  <a:gd name="T16" fmla="*/ 452 w 2606"/>
                  <a:gd name="T17" fmla="*/ 226 h 3167"/>
                  <a:gd name="T18" fmla="*/ 1586 w 2606"/>
                  <a:gd name="T19" fmla="*/ 226 h 3167"/>
                  <a:gd name="T20" fmla="*/ 1586 w 2606"/>
                  <a:gd name="T21" fmla="*/ 681 h 3167"/>
                  <a:gd name="T22" fmla="*/ 2040 w 2606"/>
                  <a:gd name="T23" fmla="*/ 1131 h 3167"/>
                  <a:gd name="T24" fmla="*/ 2380 w 2606"/>
                  <a:gd name="T25" fmla="*/ 1131 h 3167"/>
                  <a:gd name="T26" fmla="*/ 2380 w 2606"/>
                  <a:gd name="T27" fmla="*/ 2714 h 3167"/>
                  <a:gd name="T28" fmla="*/ 2153 w 2606"/>
                  <a:gd name="T29" fmla="*/ 2940 h 3167"/>
                  <a:gd name="T30" fmla="*/ 1745 w 2606"/>
                  <a:gd name="T31" fmla="*/ 2940 h 3167"/>
                  <a:gd name="T32" fmla="*/ 1745 w 2606"/>
                  <a:gd name="T33" fmla="*/ 3012 h 3167"/>
                  <a:gd name="T34" fmla="*/ 1745 w 2606"/>
                  <a:gd name="T35" fmla="*/ 3167 h 3167"/>
                  <a:gd name="T36" fmla="*/ 2153 w 2606"/>
                  <a:gd name="T37" fmla="*/ 3167 h 3167"/>
                  <a:gd name="T38" fmla="*/ 2606 w 2606"/>
                  <a:gd name="T39" fmla="*/ 2714 h 3167"/>
                  <a:gd name="T40" fmla="*/ 2606 w 2606"/>
                  <a:gd name="T41" fmla="*/ 908 h 3167"/>
                  <a:gd name="T42" fmla="*/ 1812 w 2606"/>
                  <a:gd name="T43" fmla="*/ 0 h 3167"/>
                  <a:gd name="T44" fmla="*/ 2039 w 2606"/>
                  <a:gd name="T45" fmla="*/ 904 h 3167"/>
                  <a:gd name="T46" fmla="*/ 1813 w 2606"/>
                  <a:gd name="T47" fmla="*/ 567 h 3167"/>
                  <a:gd name="T48" fmla="*/ 1813 w 2606"/>
                  <a:gd name="T49" fmla="*/ 229 h 3167"/>
                  <a:gd name="T50" fmla="*/ 2379 w 2606"/>
                  <a:gd name="T51" fmla="*/ 904 h 3167"/>
                  <a:gd name="T52" fmla="*/ 2039 w 2606"/>
                  <a:gd name="T53" fmla="*/ 904 h 3167"/>
                  <a:gd name="T54" fmla="*/ 2039 w 2606"/>
                  <a:gd name="T55" fmla="*/ 904 h 3167"/>
                  <a:gd name="T56" fmla="*/ 2039 w 2606"/>
                  <a:gd name="T57" fmla="*/ 904 h 3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6" h="3167">
                    <a:moveTo>
                      <a:pt x="1812" y="0"/>
                    </a:moveTo>
                    <a:cubicBezTo>
                      <a:pt x="451" y="0"/>
                      <a:pt x="451" y="0"/>
                      <a:pt x="451" y="0"/>
                    </a:cubicBezTo>
                    <a:cubicBezTo>
                      <a:pt x="226" y="0"/>
                      <a:pt x="24" y="193"/>
                      <a:pt x="0" y="409"/>
                    </a:cubicBezTo>
                    <a:cubicBezTo>
                      <a:pt x="0" y="664"/>
                      <a:pt x="0" y="664"/>
                      <a:pt x="0" y="664"/>
                    </a:cubicBezTo>
                    <a:cubicBezTo>
                      <a:pt x="0" y="664"/>
                      <a:pt x="0" y="664"/>
                      <a:pt x="0" y="664"/>
                    </a:cubicBezTo>
                    <a:cubicBezTo>
                      <a:pt x="0" y="818"/>
                      <a:pt x="0" y="818"/>
                      <a:pt x="0" y="818"/>
                    </a:cubicBezTo>
                    <a:cubicBezTo>
                      <a:pt x="75" y="760"/>
                      <a:pt x="148" y="725"/>
                      <a:pt x="243" y="692"/>
                    </a:cubicBezTo>
                    <a:cubicBezTo>
                      <a:pt x="243" y="449"/>
                      <a:pt x="243" y="449"/>
                      <a:pt x="243" y="449"/>
                    </a:cubicBezTo>
                    <a:cubicBezTo>
                      <a:pt x="243" y="333"/>
                      <a:pt x="332" y="226"/>
                      <a:pt x="452" y="226"/>
                    </a:cubicBezTo>
                    <a:cubicBezTo>
                      <a:pt x="1586" y="226"/>
                      <a:pt x="1586" y="226"/>
                      <a:pt x="1586" y="226"/>
                    </a:cubicBezTo>
                    <a:cubicBezTo>
                      <a:pt x="1585" y="486"/>
                      <a:pt x="1586" y="681"/>
                      <a:pt x="1586" y="681"/>
                    </a:cubicBezTo>
                    <a:cubicBezTo>
                      <a:pt x="1586" y="916"/>
                      <a:pt x="1798" y="1131"/>
                      <a:pt x="2040" y="1131"/>
                    </a:cubicBezTo>
                    <a:cubicBezTo>
                      <a:pt x="2380" y="1131"/>
                      <a:pt x="2380" y="1131"/>
                      <a:pt x="2380" y="1131"/>
                    </a:cubicBezTo>
                    <a:cubicBezTo>
                      <a:pt x="2380" y="2714"/>
                      <a:pt x="2380" y="2714"/>
                      <a:pt x="2380" y="2714"/>
                    </a:cubicBezTo>
                    <a:cubicBezTo>
                      <a:pt x="2380" y="2829"/>
                      <a:pt x="2272" y="2940"/>
                      <a:pt x="2153" y="2940"/>
                    </a:cubicBezTo>
                    <a:cubicBezTo>
                      <a:pt x="1745" y="2940"/>
                      <a:pt x="1745" y="2940"/>
                      <a:pt x="1745" y="2940"/>
                    </a:cubicBezTo>
                    <a:cubicBezTo>
                      <a:pt x="1745" y="2986"/>
                      <a:pt x="1745" y="2985"/>
                      <a:pt x="1745" y="3012"/>
                    </a:cubicBezTo>
                    <a:cubicBezTo>
                      <a:pt x="1745" y="3167"/>
                      <a:pt x="1745" y="3167"/>
                      <a:pt x="1745" y="3167"/>
                    </a:cubicBezTo>
                    <a:cubicBezTo>
                      <a:pt x="2153" y="3167"/>
                      <a:pt x="2153" y="3167"/>
                      <a:pt x="2153" y="3167"/>
                    </a:cubicBezTo>
                    <a:cubicBezTo>
                      <a:pt x="2392" y="3167"/>
                      <a:pt x="2606" y="2947"/>
                      <a:pt x="2606" y="2714"/>
                    </a:cubicBezTo>
                    <a:cubicBezTo>
                      <a:pt x="2606" y="908"/>
                      <a:pt x="2606" y="908"/>
                      <a:pt x="2606" y="908"/>
                    </a:cubicBezTo>
                    <a:lnTo>
                      <a:pt x="1812" y="0"/>
                    </a:lnTo>
                    <a:close/>
                    <a:moveTo>
                      <a:pt x="2039" y="904"/>
                    </a:moveTo>
                    <a:cubicBezTo>
                      <a:pt x="1919" y="904"/>
                      <a:pt x="1813" y="685"/>
                      <a:pt x="1813" y="567"/>
                    </a:cubicBezTo>
                    <a:cubicBezTo>
                      <a:pt x="1813" y="229"/>
                      <a:pt x="1813" y="229"/>
                      <a:pt x="1813" y="229"/>
                    </a:cubicBezTo>
                    <a:cubicBezTo>
                      <a:pt x="2379" y="904"/>
                      <a:pt x="2379" y="904"/>
                      <a:pt x="2379" y="904"/>
                    </a:cubicBezTo>
                    <a:lnTo>
                      <a:pt x="2039" y="904"/>
                    </a:lnTo>
                    <a:close/>
                    <a:moveTo>
                      <a:pt x="2039" y="904"/>
                    </a:moveTo>
                    <a:cubicBezTo>
                      <a:pt x="2039" y="904"/>
                      <a:pt x="2039" y="904"/>
                      <a:pt x="2039" y="9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
              <p:cNvSpPr>
                <a:spLocks noEditPoints="1"/>
              </p:cNvSpPr>
              <p:nvPr/>
            </p:nvSpPr>
            <p:spPr bwMode="auto">
              <a:xfrm>
                <a:off x="3721100" y="-644526"/>
                <a:ext cx="517525" cy="560388"/>
              </a:xfrm>
              <a:custGeom>
                <a:avLst/>
                <a:gdLst>
                  <a:gd name="T0" fmla="*/ 2201 w 2361"/>
                  <a:gd name="T1" fmla="*/ 1991 h 2549"/>
                  <a:gd name="T2" fmla="*/ 1607 w 2361"/>
                  <a:gd name="T3" fmla="*/ 1662 h 2549"/>
                  <a:gd name="T4" fmla="*/ 1888 w 2361"/>
                  <a:gd name="T5" fmla="*/ 956 h 2549"/>
                  <a:gd name="T6" fmla="*/ 1888 w 2361"/>
                  <a:gd name="T7" fmla="*/ 558 h 2549"/>
                  <a:gd name="T8" fmla="*/ 1185 w 2361"/>
                  <a:gd name="T9" fmla="*/ 0 h 2549"/>
                  <a:gd name="T10" fmla="*/ 473 w 2361"/>
                  <a:gd name="T11" fmla="*/ 558 h 2549"/>
                  <a:gd name="T12" fmla="*/ 473 w 2361"/>
                  <a:gd name="T13" fmla="*/ 956 h 2549"/>
                  <a:gd name="T14" fmla="*/ 770 w 2361"/>
                  <a:gd name="T15" fmla="*/ 1661 h 2549"/>
                  <a:gd name="T16" fmla="*/ 160 w 2361"/>
                  <a:gd name="T17" fmla="*/ 1991 h 2549"/>
                  <a:gd name="T18" fmla="*/ 1 w 2361"/>
                  <a:gd name="T19" fmla="*/ 2150 h 2549"/>
                  <a:gd name="T20" fmla="*/ 1 w 2361"/>
                  <a:gd name="T21" fmla="*/ 2390 h 2549"/>
                  <a:gd name="T22" fmla="*/ 47 w 2361"/>
                  <a:gd name="T23" fmla="*/ 2502 h 2549"/>
                  <a:gd name="T24" fmla="*/ 160 w 2361"/>
                  <a:gd name="T25" fmla="*/ 2549 h 2549"/>
                  <a:gd name="T26" fmla="*/ 2201 w 2361"/>
                  <a:gd name="T27" fmla="*/ 2549 h 2549"/>
                  <a:gd name="T28" fmla="*/ 2314 w 2361"/>
                  <a:gd name="T29" fmla="*/ 2502 h 2549"/>
                  <a:gd name="T30" fmla="*/ 2361 w 2361"/>
                  <a:gd name="T31" fmla="*/ 2390 h 2549"/>
                  <a:gd name="T32" fmla="*/ 2361 w 2361"/>
                  <a:gd name="T33" fmla="*/ 2150 h 2549"/>
                  <a:gd name="T34" fmla="*/ 2201 w 2361"/>
                  <a:gd name="T35" fmla="*/ 1991 h 2549"/>
                  <a:gd name="T36" fmla="*/ 189 w 2361"/>
                  <a:gd name="T37" fmla="*/ 2360 h 2549"/>
                  <a:gd name="T38" fmla="*/ 189 w 2361"/>
                  <a:gd name="T39" fmla="*/ 2192 h 2549"/>
                  <a:gd name="T40" fmla="*/ 237 w 2361"/>
                  <a:gd name="T41" fmla="*/ 2163 h 2549"/>
                  <a:gd name="T42" fmla="*/ 250 w 2361"/>
                  <a:gd name="T43" fmla="*/ 2157 h 2549"/>
                  <a:gd name="T44" fmla="*/ 859 w 2361"/>
                  <a:gd name="T45" fmla="*/ 1826 h 2549"/>
                  <a:gd name="T46" fmla="*/ 958 w 2361"/>
                  <a:gd name="T47" fmla="*/ 1678 h 2549"/>
                  <a:gd name="T48" fmla="*/ 888 w 2361"/>
                  <a:gd name="T49" fmla="*/ 1514 h 2549"/>
                  <a:gd name="T50" fmla="*/ 661 w 2361"/>
                  <a:gd name="T51" fmla="*/ 956 h 2549"/>
                  <a:gd name="T52" fmla="*/ 661 w 2361"/>
                  <a:gd name="T53" fmla="*/ 558 h 2549"/>
                  <a:gd name="T54" fmla="*/ 1185 w 2361"/>
                  <a:gd name="T55" fmla="*/ 189 h 2549"/>
                  <a:gd name="T56" fmla="*/ 1699 w 2361"/>
                  <a:gd name="T57" fmla="*/ 558 h 2549"/>
                  <a:gd name="T58" fmla="*/ 1699 w 2361"/>
                  <a:gd name="T59" fmla="*/ 956 h 2549"/>
                  <a:gd name="T60" fmla="*/ 1490 w 2361"/>
                  <a:gd name="T61" fmla="*/ 1514 h 2549"/>
                  <a:gd name="T62" fmla="*/ 1419 w 2361"/>
                  <a:gd name="T63" fmla="*/ 1678 h 2549"/>
                  <a:gd name="T64" fmla="*/ 1517 w 2361"/>
                  <a:gd name="T65" fmla="*/ 1828 h 2549"/>
                  <a:gd name="T66" fmla="*/ 2111 w 2361"/>
                  <a:gd name="T67" fmla="*/ 2157 h 2549"/>
                  <a:gd name="T68" fmla="*/ 2128 w 2361"/>
                  <a:gd name="T69" fmla="*/ 2165 h 2549"/>
                  <a:gd name="T70" fmla="*/ 2172 w 2361"/>
                  <a:gd name="T71" fmla="*/ 2189 h 2549"/>
                  <a:gd name="T72" fmla="*/ 2172 w 2361"/>
                  <a:gd name="T73" fmla="*/ 2360 h 2549"/>
                  <a:gd name="T74" fmla="*/ 189 w 2361"/>
                  <a:gd name="T75" fmla="*/ 2360 h 2549"/>
                  <a:gd name="T76" fmla="*/ 189 w 2361"/>
                  <a:gd name="T77" fmla="*/ 2360 h 2549"/>
                  <a:gd name="T78" fmla="*/ 189 w 2361"/>
                  <a:gd name="T79" fmla="*/ 2360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1" h="2549">
                    <a:moveTo>
                      <a:pt x="2201" y="1991"/>
                    </a:moveTo>
                    <a:cubicBezTo>
                      <a:pt x="1607" y="1662"/>
                      <a:pt x="1607" y="1662"/>
                      <a:pt x="1607" y="1662"/>
                    </a:cubicBezTo>
                    <a:cubicBezTo>
                      <a:pt x="1828" y="1489"/>
                      <a:pt x="1888" y="1147"/>
                      <a:pt x="1888" y="956"/>
                    </a:cubicBezTo>
                    <a:cubicBezTo>
                      <a:pt x="1888" y="558"/>
                      <a:pt x="1888" y="558"/>
                      <a:pt x="1888" y="558"/>
                    </a:cubicBezTo>
                    <a:cubicBezTo>
                      <a:pt x="1888" y="294"/>
                      <a:pt x="1537" y="0"/>
                      <a:pt x="1185" y="0"/>
                    </a:cubicBezTo>
                    <a:cubicBezTo>
                      <a:pt x="832" y="0"/>
                      <a:pt x="473" y="294"/>
                      <a:pt x="473" y="558"/>
                    </a:cubicBezTo>
                    <a:cubicBezTo>
                      <a:pt x="473" y="956"/>
                      <a:pt x="473" y="956"/>
                      <a:pt x="473" y="956"/>
                    </a:cubicBezTo>
                    <a:cubicBezTo>
                      <a:pt x="473" y="1130"/>
                      <a:pt x="546" y="1482"/>
                      <a:pt x="770" y="1661"/>
                    </a:cubicBezTo>
                    <a:cubicBezTo>
                      <a:pt x="160" y="1991"/>
                      <a:pt x="160" y="1991"/>
                      <a:pt x="160" y="1991"/>
                    </a:cubicBezTo>
                    <a:cubicBezTo>
                      <a:pt x="160" y="1991"/>
                      <a:pt x="1" y="2062"/>
                      <a:pt x="1" y="2150"/>
                    </a:cubicBezTo>
                    <a:cubicBezTo>
                      <a:pt x="1" y="2390"/>
                      <a:pt x="1" y="2390"/>
                      <a:pt x="1" y="2390"/>
                    </a:cubicBezTo>
                    <a:cubicBezTo>
                      <a:pt x="0" y="2432"/>
                      <a:pt x="17" y="2472"/>
                      <a:pt x="47" y="2502"/>
                    </a:cubicBezTo>
                    <a:cubicBezTo>
                      <a:pt x="77" y="2532"/>
                      <a:pt x="117" y="2549"/>
                      <a:pt x="160" y="2549"/>
                    </a:cubicBezTo>
                    <a:cubicBezTo>
                      <a:pt x="2201" y="2549"/>
                      <a:pt x="2201" y="2549"/>
                      <a:pt x="2201" y="2549"/>
                    </a:cubicBezTo>
                    <a:cubicBezTo>
                      <a:pt x="2244" y="2549"/>
                      <a:pt x="2284" y="2532"/>
                      <a:pt x="2314" y="2502"/>
                    </a:cubicBezTo>
                    <a:cubicBezTo>
                      <a:pt x="2344" y="2472"/>
                      <a:pt x="2361" y="2432"/>
                      <a:pt x="2361" y="2390"/>
                    </a:cubicBezTo>
                    <a:cubicBezTo>
                      <a:pt x="2361" y="2150"/>
                      <a:pt x="2361" y="2150"/>
                      <a:pt x="2361" y="2150"/>
                    </a:cubicBezTo>
                    <a:cubicBezTo>
                      <a:pt x="2361" y="2057"/>
                      <a:pt x="2201" y="1991"/>
                      <a:pt x="2201" y="1991"/>
                    </a:cubicBezTo>
                    <a:close/>
                    <a:moveTo>
                      <a:pt x="189" y="2360"/>
                    </a:moveTo>
                    <a:cubicBezTo>
                      <a:pt x="189" y="2192"/>
                      <a:pt x="189" y="2192"/>
                      <a:pt x="189" y="2192"/>
                    </a:cubicBezTo>
                    <a:cubicBezTo>
                      <a:pt x="204" y="2181"/>
                      <a:pt x="220" y="2171"/>
                      <a:pt x="237" y="2163"/>
                    </a:cubicBezTo>
                    <a:cubicBezTo>
                      <a:pt x="241" y="2161"/>
                      <a:pt x="245" y="2159"/>
                      <a:pt x="250" y="2157"/>
                    </a:cubicBezTo>
                    <a:cubicBezTo>
                      <a:pt x="859" y="1826"/>
                      <a:pt x="859" y="1826"/>
                      <a:pt x="859" y="1826"/>
                    </a:cubicBezTo>
                    <a:cubicBezTo>
                      <a:pt x="915" y="1796"/>
                      <a:pt x="952" y="1741"/>
                      <a:pt x="958" y="1678"/>
                    </a:cubicBezTo>
                    <a:cubicBezTo>
                      <a:pt x="963" y="1615"/>
                      <a:pt x="937" y="1553"/>
                      <a:pt x="888" y="1514"/>
                    </a:cubicBezTo>
                    <a:cubicBezTo>
                      <a:pt x="729" y="1387"/>
                      <a:pt x="661" y="1106"/>
                      <a:pt x="661" y="956"/>
                    </a:cubicBezTo>
                    <a:cubicBezTo>
                      <a:pt x="661" y="558"/>
                      <a:pt x="661" y="558"/>
                      <a:pt x="661" y="558"/>
                    </a:cubicBezTo>
                    <a:cubicBezTo>
                      <a:pt x="661" y="422"/>
                      <a:pt x="917" y="189"/>
                      <a:pt x="1185" y="189"/>
                    </a:cubicBezTo>
                    <a:cubicBezTo>
                      <a:pt x="1457" y="189"/>
                      <a:pt x="1699" y="419"/>
                      <a:pt x="1699" y="558"/>
                    </a:cubicBezTo>
                    <a:cubicBezTo>
                      <a:pt x="1699" y="956"/>
                      <a:pt x="1699" y="956"/>
                      <a:pt x="1699" y="956"/>
                    </a:cubicBezTo>
                    <a:cubicBezTo>
                      <a:pt x="1699" y="1104"/>
                      <a:pt x="1653" y="1386"/>
                      <a:pt x="1490" y="1514"/>
                    </a:cubicBezTo>
                    <a:cubicBezTo>
                      <a:pt x="1440" y="1553"/>
                      <a:pt x="1414" y="1615"/>
                      <a:pt x="1419" y="1678"/>
                    </a:cubicBezTo>
                    <a:cubicBezTo>
                      <a:pt x="1424" y="1741"/>
                      <a:pt x="1461" y="1797"/>
                      <a:pt x="1517" y="1828"/>
                    </a:cubicBezTo>
                    <a:cubicBezTo>
                      <a:pt x="2111" y="2157"/>
                      <a:pt x="2111" y="2157"/>
                      <a:pt x="2111" y="2157"/>
                    </a:cubicBezTo>
                    <a:cubicBezTo>
                      <a:pt x="2116" y="2160"/>
                      <a:pt x="2123" y="2163"/>
                      <a:pt x="2128" y="2165"/>
                    </a:cubicBezTo>
                    <a:cubicBezTo>
                      <a:pt x="2144" y="2172"/>
                      <a:pt x="2158" y="2180"/>
                      <a:pt x="2172" y="2189"/>
                    </a:cubicBezTo>
                    <a:cubicBezTo>
                      <a:pt x="2172" y="2360"/>
                      <a:pt x="2172" y="2360"/>
                      <a:pt x="2172" y="2360"/>
                    </a:cubicBezTo>
                    <a:cubicBezTo>
                      <a:pt x="189" y="2360"/>
                      <a:pt x="189" y="2360"/>
                      <a:pt x="189" y="2360"/>
                    </a:cubicBezTo>
                    <a:close/>
                    <a:moveTo>
                      <a:pt x="189" y="2360"/>
                    </a:moveTo>
                    <a:cubicBezTo>
                      <a:pt x="189" y="2360"/>
                      <a:pt x="189" y="2360"/>
                      <a:pt x="189" y="23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 name="组合 8"/>
          <p:cNvGrpSpPr/>
          <p:nvPr/>
        </p:nvGrpSpPr>
        <p:grpSpPr>
          <a:xfrm>
            <a:off x="8558786" y="1475232"/>
            <a:ext cx="2683536" cy="4139184"/>
            <a:chOff x="8558786" y="1475232"/>
            <a:chExt cx="2683536" cy="4139184"/>
          </a:xfrm>
        </p:grpSpPr>
        <p:sp>
          <p:nvSpPr>
            <p:cNvPr id="6" name="矩形 5"/>
            <p:cNvSpPr/>
            <p:nvPr/>
          </p:nvSpPr>
          <p:spPr>
            <a:xfrm>
              <a:off x="8558786" y="1475232"/>
              <a:ext cx="2682239" cy="4139184"/>
            </a:xfrm>
            <a:prstGeom prst="rect">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8794322" y="3158916"/>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5" name="文本框 24"/>
            <p:cNvSpPr txBox="1"/>
            <p:nvPr/>
          </p:nvSpPr>
          <p:spPr>
            <a:xfrm>
              <a:off x="8806970" y="3515131"/>
              <a:ext cx="2311211" cy="1200329"/>
            </a:xfrm>
            <a:prstGeom prst="rect">
              <a:avLst/>
            </a:prstGeom>
            <a:noFill/>
          </p:spPr>
          <p:txBody>
            <a:bodyPr wrap="square" rtlCol="0">
              <a:spAutoFit/>
            </a:bodyPr>
            <a:lstStyle/>
            <a:p>
              <a:pP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
          <p:nvSpPr>
            <p:cNvPr id="37" name="Freeform 11"/>
            <p:cNvSpPr>
              <a:spLocks noEditPoints="1"/>
            </p:cNvSpPr>
            <p:nvPr/>
          </p:nvSpPr>
          <p:spPr bwMode="auto">
            <a:xfrm>
              <a:off x="9537955" y="2013536"/>
              <a:ext cx="723899" cy="719137"/>
            </a:xfrm>
            <a:custGeom>
              <a:avLst/>
              <a:gdLst>
                <a:gd name="T0" fmla="*/ 1819 w 2881"/>
                <a:gd name="T1" fmla="*/ 1849 h 2857"/>
                <a:gd name="T2" fmla="*/ 1380 w 2881"/>
                <a:gd name="T3" fmla="*/ 1410 h 2857"/>
                <a:gd name="T4" fmla="*/ 2696 w 2881"/>
                <a:gd name="T5" fmla="*/ 446 h 2857"/>
                <a:gd name="T6" fmla="*/ 2784 w 2881"/>
                <a:gd name="T7" fmla="*/ 885 h 2857"/>
                <a:gd name="T8" fmla="*/ 1751 w 2881"/>
                <a:gd name="T9" fmla="*/ 1740 h 2857"/>
                <a:gd name="T10" fmla="*/ 1512 w 2881"/>
                <a:gd name="T11" fmla="*/ 1453 h 2857"/>
                <a:gd name="T12" fmla="*/ 1329 w 2881"/>
                <a:gd name="T13" fmla="*/ 1898 h 2857"/>
                <a:gd name="T14" fmla="*/ 1863 w 2881"/>
                <a:gd name="T15" fmla="*/ 1629 h 2857"/>
                <a:gd name="T16" fmla="*/ 2256 w 2881"/>
                <a:gd name="T17" fmla="*/ 709 h 2857"/>
                <a:gd name="T18" fmla="*/ 2696 w 2881"/>
                <a:gd name="T19" fmla="*/ 620 h 2857"/>
                <a:gd name="T20" fmla="*/ 2433 w 2881"/>
                <a:gd name="T21" fmla="*/ 532 h 2857"/>
                <a:gd name="T22" fmla="*/ 2607 w 2881"/>
                <a:gd name="T23" fmla="*/ 884 h 2857"/>
                <a:gd name="T24" fmla="*/ 2696 w 2881"/>
                <a:gd name="T25" fmla="*/ 620 h 2857"/>
                <a:gd name="T26" fmla="*/ 434 w 2881"/>
                <a:gd name="T27" fmla="*/ 2050 h 2857"/>
                <a:gd name="T28" fmla="*/ 998 w 2881"/>
                <a:gd name="T29" fmla="*/ 2174 h 2857"/>
                <a:gd name="T30" fmla="*/ 1139 w 2881"/>
                <a:gd name="T31" fmla="*/ 1801 h 2857"/>
                <a:gd name="T32" fmla="*/ 434 w 2881"/>
                <a:gd name="T33" fmla="*/ 1677 h 2857"/>
                <a:gd name="T34" fmla="*/ 1139 w 2881"/>
                <a:gd name="T35" fmla="*/ 1801 h 2857"/>
                <a:gd name="T36" fmla="*/ 1055 w 2881"/>
                <a:gd name="T37" fmla="*/ 932 h 2857"/>
                <a:gd name="T38" fmla="*/ 434 w 2881"/>
                <a:gd name="T39" fmla="*/ 1056 h 2857"/>
                <a:gd name="T40" fmla="*/ 1055 w 2881"/>
                <a:gd name="T41" fmla="*/ 1429 h 2857"/>
                <a:gd name="T42" fmla="*/ 434 w 2881"/>
                <a:gd name="T43" fmla="*/ 1304 h 2857"/>
                <a:gd name="T44" fmla="*/ 1055 w 2881"/>
                <a:gd name="T45" fmla="*/ 1429 h 2857"/>
                <a:gd name="T46" fmla="*/ 1800 w 2881"/>
                <a:gd name="T47" fmla="*/ 2174 h 2857"/>
                <a:gd name="T48" fmla="*/ 1530 w 2881"/>
                <a:gd name="T49" fmla="*/ 2050 h 2857"/>
                <a:gd name="T50" fmla="*/ 1490 w 2881"/>
                <a:gd name="T51" fmla="*/ 228 h 2857"/>
                <a:gd name="T52" fmla="*/ 1614 w 2881"/>
                <a:gd name="T53" fmla="*/ 808 h 2857"/>
                <a:gd name="T54" fmla="*/ 1682 w 2881"/>
                <a:gd name="T55" fmla="*/ 932 h 2857"/>
                <a:gd name="T56" fmla="*/ 1366 w 2881"/>
                <a:gd name="T57" fmla="*/ 684 h 2857"/>
                <a:gd name="T58" fmla="*/ 248 w 2881"/>
                <a:gd name="T59" fmla="*/ 125 h 2857"/>
                <a:gd name="T60" fmla="*/ 124 w 2881"/>
                <a:gd name="T61" fmla="*/ 2608 h 2857"/>
                <a:gd name="T62" fmla="*/ 1987 w 2881"/>
                <a:gd name="T63" fmla="*/ 2733 h 2857"/>
                <a:gd name="T64" fmla="*/ 2111 w 2881"/>
                <a:gd name="T65" fmla="*/ 1733 h 2857"/>
                <a:gd name="T66" fmla="*/ 2235 w 2881"/>
                <a:gd name="T67" fmla="*/ 2608 h 2857"/>
                <a:gd name="T68" fmla="*/ 248 w 2881"/>
                <a:gd name="T69" fmla="*/ 2857 h 2857"/>
                <a:gd name="T70" fmla="*/ 0 w 2881"/>
                <a:gd name="T71" fmla="*/ 249 h 2857"/>
                <a:gd name="T72" fmla="*/ 1450 w 2881"/>
                <a:gd name="T73" fmla="*/ 0 h 2857"/>
                <a:gd name="T74" fmla="*/ 1924 w 2881"/>
                <a:gd name="T75" fmla="*/ 691 h 2857"/>
                <a:gd name="T76" fmla="*/ 1490 w 2881"/>
                <a:gd name="T77" fmla="*/ 228 h 2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1" h="2857">
                  <a:moveTo>
                    <a:pt x="2784" y="885"/>
                  </a:moveTo>
                  <a:cubicBezTo>
                    <a:pt x="1819" y="1849"/>
                    <a:pt x="1819" y="1849"/>
                    <a:pt x="1819" y="1849"/>
                  </a:cubicBezTo>
                  <a:cubicBezTo>
                    <a:pt x="1116" y="2111"/>
                    <a:pt x="1116" y="2111"/>
                    <a:pt x="1116" y="2111"/>
                  </a:cubicBezTo>
                  <a:cubicBezTo>
                    <a:pt x="1380" y="1410"/>
                    <a:pt x="1380" y="1410"/>
                    <a:pt x="1380" y="1410"/>
                  </a:cubicBezTo>
                  <a:cubicBezTo>
                    <a:pt x="2344" y="446"/>
                    <a:pt x="2344" y="446"/>
                    <a:pt x="2344" y="446"/>
                  </a:cubicBezTo>
                  <a:cubicBezTo>
                    <a:pt x="2442" y="349"/>
                    <a:pt x="2599" y="349"/>
                    <a:pt x="2696" y="446"/>
                  </a:cubicBezTo>
                  <a:cubicBezTo>
                    <a:pt x="2784" y="534"/>
                    <a:pt x="2784" y="534"/>
                    <a:pt x="2784" y="534"/>
                  </a:cubicBezTo>
                  <a:cubicBezTo>
                    <a:pt x="2881" y="631"/>
                    <a:pt x="2881" y="788"/>
                    <a:pt x="2784" y="885"/>
                  </a:cubicBezTo>
                  <a:close/>
                  <a:moveTo>
                    <a:pt x="1329" y="1898"/>
                  </a:moveTo>
                  <a:cubicBezTo>
                    <a:pt x="1751" y="1740"/>
                    <a:pt x="1751" y="1740"/>
                    <a:pt x="1751" y="1740"/>
                  </a:cubicBezTo>
                  <a:cubicBezTo>
                    <a:pt x="1775" y="1717"/>
                    <a:pt x="1775" y="1717"/>
                    <a:pt x="1775" y="1717"/>
                  </a:cubicBezTo>
                  <a:cubicBezTo>
                    <a:pt x="1512" y="1453"/>
                    <a:pt x="1512" y="1453"/>
                    <a:pt x="1512" y="1453"/>
                  </a:cubicBezTo>
                  <a:cubicBezTo>
                    <a:pt x="1488" y="1477"/>
                    <a:pt x="1488" y="1477"/>
                    <a:pt x="1488" y="1477"/>
                  </a:cubicBezTo>
                  <a:lnTo>
                    <a:pt x="1329" y="1898"/>
                  </a:lnTo>
                  <a:close/>
                  <a:moveTo>
                    <a:pt x="1599" y="1365"/>
                  </a:moveTo>
                  <a:cubicBezTo>
                    <a:pt x="1863" y="1629"/>
                    <a:pt x="1863" y="1629"/>
                    <a:pt x="1863" y="1629"/>
                  </a:cubicBezTo>
                  <a:cubicBezTo>
                    <a:pt x="2520" y="972"/>
                    <a:pt x="2520" y="972"/>
                    <a:pt x="2520" y="972"/>
                  </a:cubicBezTo>
                  <a:cubicBezTo>
                    <a:pt x="2256" y="709"/>
                    <a:pt x="2256" y="709"/>
                    <a:pt x="2256" y="709"/>
                  </a:cubicBezTo>
                  <a:lnTo>
                    <a:pt x="1599" y="1365"/>
                  </a:lnTo>
                  <a:close/>
                  <a:moveTo>
                    <a:pt x="2696" y="620"/>
                  </a:moveTo>
                  <a:cubicBezTo>
                    <a:pt x="2609" y="532"/>
                    <a:pt x="2609" y="532"/>
                    <a:pt x="2609" y="532"/>
                  </a:cubicBezTo>
                  <a:cubicBezTo>
                    <a:pt x="2560" y="484"/>
                    <a:pt x="2481" y="484"/>
                    <a:pt x="2433" y="532"/>
                  </a:cubicBezTo>
                  <a:cubicBezTo>
                    <a:pt x="2344" y="621"/>
                    <a:pt x="2344" y="621"/>
                    <a:pt x="2344" y="621"/>
                  </a:cubicBezTo>
                  <a:cubicBezTo>
                    <a:pt x="2607" y="884"/>
                    <a:pt x="2607" y="884"/>
                    <a:pt x="2607" y="884"/>
                  </a:cubicBezTo>
                  <a:cubicBezTo>
                    <a:pt x="2696" y="795"/>
                    <a:pt x="2696" y="795"/>
                    <a:pt x="2696" y="795"/>
                  </a:cubicBezTo>
                  <a:cubicBezTo>
                    <a:pt x="2745" y="747"/>
                    <a:pt x="2745" y="668"/>
                    <a:pt x="2696" y="620"/>
                  </a:cubicBezTo>
                  <a:close/>
                  <a:moveTo>
                    <a:pt x="434" y="2174"/>
                  </a:moveTo>
                  <a:cubicBezTo>
                    <a:pt x="434" y="2050"/>
                    <a:pt x="434" y="2050"/>
                    <a:pt x="434" y="2050"/>
                  </a:cubicBezTo>
                  <a:cubicBezTo>
                    <a:pt x="1045" y="2050"/>
                    <a:pt x="1045" y="2050"/>
                    <a:pt x="1045" y="2050"/>
                  </a:cubicBezTo>
                  <a:cubicBezTo>
                    <a:pt x="998" y="2174"/>
                    <a:pt x="998" y="2174"/>
                    <a:pt x="998" y="2174"/>
                  </a:cubicBezTo>
                  <a:lnTo>
                    <a:pt x="434" y="2174"/>
                  </a:lnTo>
                  <a:close/>
                  <a:moveTo>
                    <a:pt x="1139" y="1801"/>
                  </a:moveTo>
                  <a:cubicBezTo>
                    <a:pt x="434" y="1801"/>
                    <a:pt x="434" y="1801"/>
                    <a:pt x="434" y="1801"/>
                  </a:cubicBezTo>
                  <a:cubicBezTo>
                    <a:pt x="434" y="1677"/>
                    <a:pt x="434" y="1677"/>
                    <a:pt x="434" y="1677"/>
                  </a:cubicBezTo>
                  <a:cubicBezTo>
                    <a:pt x="1185" y="1677"/>
                    <a:pt x="1185" y="1677"/>
                    <a:pt x="1185" y="1677"/>
                  </a:cubicBezTo>
                  <a:lnTo>
                    <a:pt x="1139" y="1801"/>
                  </a:lnTo>
                  <a:close/>
                  <a:moveTo>
                    <a:pt x="434" y="932"/>
                  </a:moveTo>
                  <a:cubicBezTo>
                    <a:pt x="1055" y="932"/>
                    <a:pt x="1055" y="932"/>
                    <a:pt x="1055" y="932"/>
                  </a:cubicBezTo>
                  <a:cubicBezTo>
                    <a:pt x="1055" y="1056"/>
                    <a:pt x="1055" y="1056"/>
                    <a:pt x="1055" y="1056"/>
                  </a:cubicBezTo>
                  <a:cubicBezTo>
                    <a:pt x="434" y="1056"/>
                    <a:pt x="434" y="1056"/>
                    <a:pt x="434" y="1056"/>
                  </a:cubicBezTo>
                  <a:lnTo>
                    <a:pt x="434" y="932"/>
                  </a:lnTo>
                  <a:close/>
                  <a:moveTo>
                    <a:pt x="1055" y="1429"/>
                  </a:moveTo>
                  <a:cubicBezTo>
                    <a:pt x="434" y="1429"/>
                    <a:pt x="434" y="1429"/>
                    <a:pt x="434" y="1429"/>
                  </a:cubicBezTo>
                  <a:cubicBezTo>
                    <a:pt x="434" y="1304"/>
                    <a:pt x="434" y="1304"/>
                    <a:pt x="434" y="1304"/>
                  </a:cubicBezTo>
                  <a:cubicBezTo>
                    <a:pt x="1055" y="1304"/>
                    <a:pt x="1055" y="1304"/>
                    <a:pt x="1055" y="1304"/>
                  </a:cubicBezTo>
                  <a:lnTo>
                    <a:pt x="1055" y="1429"/>
                  </a:lnTo>
                  <a:close/>
                  <a:moveTo>
                    <a:pt x="1800" y="2050"/>
                  </a:moveTo>
                  <a:cubicBezTo>
                    <a:pt x="1800" y="2174"/>
                    <a:pt x="1800" y="2174"/>
                    <a:pt x="1800" y="2174"/>
                  </a:cubicBezTo>
                  <a:cubicBezTo>
                    <a:pt x="1197" y="2174"/>
                    <a:pt x="1197" y="2174"/>
                    <a:pt x="1197" y="2174"/>
                  </a:cubicBezTo>
                  <a:cubicBezTo>
                    <a:pt x="1530" y="2050"/>
                    <a:pt x="1530" y="2050"/>
                    <a:pt x="1530" y="2050"/>
                  </a:cubicBezTo>
                  <a:lnTo>
                    <a:pt x="1800" y="2050"/>
                  </a:lnTo>
                  <a:close/>
                  <a:moveTo>
                    <a:pt x="1490" y="228"/>
                  </a:moveTo>
                  <a:cubicBezTo>
                    <a:pt x="1490" y="684"/>
                    <a:pt x="1490" y="684"/>
                    <a:pt x="1490" y="684"/>
                  </a:cubicBezTo>
                  <a:cubicBezTo>
                    <a:pt x="1490" y="752"/>
                    <a:pt x="1545" y="808"/>
                    <a:pt x="1614" y="808"/>
                  </a:cubicBezTo>
                  <a:cubicBezTo>
                    <a:pt x="1807" y="808"/>
                    <a:pt x="1807" y="808"/>
                    <a:pt x="1807" y="808"/>
                  </a:cubicBezTo>
                  <a:cubicBezTo>
                    <a:pt x="1682" y="932"/>
                    <a:pt x="1682" y="932"/>
                    <a:pt x="1682" y="932"/>
                  </a:cubicBezTo>
                  <a:cubicBezTo>
                    <a:pt x="1614" y="932"/>
                    <a:pt x="1614" y="932"/>
                    <a:pt x="1614" y="932"/>
                  </a:cubicBezTo>
                  <a:cubicBezTo>
                    <a:pt x="1477" y="932"/>
                    <a:pt x="1366" y="821"/>
                    <a:pt x="1366" y="684"/>
                  </a:cubicBezTo>
                  <a:cubicBezTo>
                    <a:pt x="1366" y="125"/>
                    <a:pt x="1366" y="125"/>
                    <a:pt x="1366" y="125"/>
                  </a:cubicBezTo>
                  <a:cubicBezTo>
                    <a:pt x="248" y="125"/>
                    <a:pt x="248" y="125"/>
                    <a:pt x="248" y="125"/>
                  </a:cubicBezTo>
                  <a:cubicBezTo>
                    <a:pt x="179" y="125"/>
                    <a:pt x="124" y="180"/>
                    <a:pt x="124" y="249"/>
                  </a:cubicBezTo>
                  <a:cubicBezTo>
                    <a:pt x="124" y="2608"/>
                    <a:pt x="124" y="2608"/>
                    <a:pt x="124" y="2608"/>
                  </a:cubicBezTo>
                  <a:cubicBezTo>
                    <a:pt x="124" y="2677"/>
                    <a:pt x="179" y="2733"/>
                    <a:pt x="248" y="2733"/>
                  </a:cubicBezTo>
                  <a:cubicBezTo>
                    <a:pt x="1987" y="2733"/>
                    <a:pt x="1987" y="2733"/>
                    <a:pt x="1987" y="2733"/>
                  </a:cubicBezTo>
                  <a:cubicBezTo>
                    <a:pt x="2055" y="2733"/>
                    <a:pt x="2111" y="2677"/>
                    <a:pt x="2111" y="2608"/>
                  </a:cubicBezTo>
                  <a:cubicBezTo>
                    <a:pt x="2111" y="1733"/>
                    <a:pt x="2111" y="1733"/>
                    <a:pt x="2111" y="1733"/>
                  </a:cubicBezTo>
                  <a:cubicBezTo>
                    <a:pt x="2235" y="1609"/>
                    <a:pt x="2235" y="1609"/>
                    <a:pt x="2235" y="1609"/>
                  </a:cubicBezTo>
                  <a:cubicBezTo>
                    <a:pt x="2235" y="2608"/>
                    <a:pt x="2235" y="2608"/>
                    <a:pt x="2235" y="2608"/>
                  </a:cubicBezTo>
                  <a:cubicBezTo>
                    <a:pt x="2235" y="2746"/>
                    <a:pt x="2124" y="2857"/>
                    <a:pt x="1987" y="2857"/>
                  </a:cubicBezTo>
                  <a:cubicBezTo>
                    <a:pt x="248" y="2857"/>
                    <a:pt x="248" y="2857"/>
                    <a:pt x="248" y="2857"/>
                  </a:cubicBezTo>
                  <a:cubicBezTo>
                    <a:pt x="111" y="2857"/>
                    <a:pt x="0" y="2746"/>
                    <a:pt x="0" y="2608"/>
                  </a:cubicBezTo>
                  <a:cubicBezTo>
                    <a:pt x="0" y="249"/>
                    <a:pt x="0" y="249"/>
                    <a:pt x="0" y="249"/>
                  </a:cubicBezTo>
                  <a:cubicBezTo>
                    <a:pt x="0" y="112"/>
                    <a:pt x="111" y="0"/>
                    <a:pt x="248" y="0"/>
                  </a:cubicBezTo>
                  <a:cubicBezTo>
                    <a:pt x="1450" y="0"/>
                    <a:pt x="1450" y="0"/>
                    <a:pt x="1450" y="0"/>
                  </a:cubicBezTo>
                  <a:cubicBezTo>
                    <a:pt x="2010" y="604"/>
                    <a:pt x="2010" y="604"/>
                    <a:pt x="2010" y="604"/>
                  </a:cubicBezTo>
                  <a:cubicBezTo>
                    <a:pt x="1924" y="691"/>
                    <a:pt x="1924" y="691"/>
                    <a:pt x="1924" y="691"/>
                  </a:cubicBezTo>
                  <a:lnTo>
                    <a:pt x="1490" y="228"/>
                  </a:lnTo>
                  <a:close/>
                  <a:moveTo>
                    <a:pt x="1490" y="228"/>
                  </a:moveTo>
                  <a:cubicBezTo>
                    <a:pt x="1490" y="228"/>
                    <a:pt x="1490" y="228"/>
                    <a:pt x="1490" y="228"/>
                  </a:cubicBezTo>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443985" y="1005841"/>
            <a:ext cx="3310128" cy="5084063"/>
            <a:chOff x="4443985" y="1005841"/>
            <a:chExt cx="3310128" cy="5084063"/>
          </a:xfrm>
        </p:grpSpPr>
        <p:sp>
          <p:nvSpPr>
            <p:cNvPr id="3" name="矩形 2"/>
            <p:cNvSpPr/>
            <p:nvPr/>
          </p:nvSpPr>
          <p:spPr>
            <a:xfrm>
              <a:off x="4443985" y="1005841"/>
              <a:ext cx="3310128" cy="5084063"/>
            </a:xfrm>
            <a:prstGeom prst="rect">
              <a:avLst/>
            </a:prstGeom>
            <a:noFill/>
            <a:ln w="38100">
              <a:gradFill>
                <a:gsLst>
                  <a:gs pos="0">
                    <a:srgbClr val="F2DEB5"/>
                  </a:gs>
                  <a:gs pos="45000">
                    <a:srgbClr val="CFB588"/>
                  </a:gs>
                  <a:gs pos="74000">
                    <a:srgbClr val="95734B"/>
                  </a:gs>
                  <a:gs pos="100000">
                    <a:srgbClr val="7A593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957502" y="2811444"/>
              <a:ext cx="2448000" cy="400110"/>
            </a:xfrm>
            <a:prstGeom prst="rect">
              <a:avLst/>
            </a:prstGeom>
            <a:noFill/>
          </p:spPr>
          <p:txBody>
            <a:bodyPr wrap="square" rtlCol="0">
              <a:spAutoFit/>
            </a:bodyPr>
            <a:lstStyle/>
            <a:p>
              <a:r>
                <a:rPr lang="zh-CN" altLang="en-US" sz="2000" dirty="0">
                  <a:gradFill flip="none" rotWithShape="1">
                    <a:gsLst>
                      <a:gs pos="7000">
                        <a:srgbClr val="F8E4BC"/>
                      </a:gs>
                      <a:gs pos="75000">
                        <a:srgbClr val="A38154"/>
                      </a:gs>
                      <a:gs pos="48000">
                        <a:srgbClr val="CCB184"/>
                      </a:gs>
                      <a:gs pos="100000">
                        <a:srgbClr val="79583B"/>
                      </a:gs>
                    </a:gsLst>
                    <a:lin ang="16200000" scaled="1"/>
                    <a:tileRect/>
                  </a:gradFill>
                  <a:latin typeface="印品黑体" panose="00000500000000000000" pitchFamily="2" charset="-122"/>
                  <a:ea typeface="印品黑体" panose="00000500000000000000" pitchFamily="2" charset="-122"/>
                </a:rPr>
                <a:t>此处添加文字内容</a:t>
              </a:r>
            </a:p>
          </p:txBody>
        </p:sp>
        <p:sp>
          <p:nvSpPr>
            <p:cNvPr id="23" name="文本框 22"/>
            <p:cNvSpPr txBox="1"/>
            <p:nvPr/>
          </p:nvSpPr>
          <p:spPr>
            <a:xfrm>
              <a:off x="4827722" y="3167659"/>
              <a:ext cx="2596068" cy="2308324"/>
            </a:xfrm>
            <a:prstGeom prst="rect">
              <a:avLst/>
            </a:prstGeom>
            <a:noFill/>
          </p:spPr>
          <p:txBody>
            <a:bodyPr wrap="square" rtlCol="0">
              <a:spAutoFit/>
            </a:bodyPr>
            <a:lstStyle/>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Add your text here. Add your text here. Add your text here. Add your text here. Add your text here. Add your text here. Add your text here.</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a:p>
              <a:pPr algn="ctr">
                <a:lnSpc>
                  <a:spcPct val="150000"/>
                </a:lnSpc>
              </a:pPr>
              <a:r>
                <a:rPr lang="en-US" altLang="zh-CN" sz="1200" spc="40" dirty="0">
                  <a:solidFill>
                    <a:schemeClr val="bg1"/>
                  </a:solidFill>
                  <a:latin typeface="Arial" panose="020B0604020202020204" pitchFamily="34" charset="0"/>
                  <a:ea typeface="DotumChe" panose="020B0609000101010101" pitchFamily="49" charset="-127"/>
                  <a:cs typeface="Arial" panose="020B0604020202020204" pitchFamily="34" charset="0"/>
                </a:rPr>
                <a:t>Add your text here. Add your text here. </a:t>
              </a:r>
              <a:endParaRPr lang="zh-CN" altLang="en-US" sz="1200" spc="40" dirty="0">
                <a:solidFill>
                  <a:schemeClr val="bg1"/>
                </a:solidFill>
                <a:latin typeface="Arial" panose="020B0604020202020204" pitchFamily="34" charset="0"/>
                <a:ea typeface="DotumChe" panose="020B0609000101010101" pitchFamily="49" charset="-127"/>
                <a:cs typeface="Arial" panose="020B0604020202020204" pitchFamily="34" charset="0"/>
              </a:endParaRPr>
            </a:p>
          </p:txBody>
        </p:sp>
        <p:sp>
          <p:nvSpPr>
            <p:cNvPr id="40" name="Freeform 15"/>
            <p:cNvSpPr>
              <a:spLocks noEditPoints="1"/>
            </p:cNvSpPr>
            <p:nvPr/>
          </p:nvSpPr>
          <p:spPr bwMode="auto">
            <a:xfrm>
              <a:off x="5692775" y="1622479"/>
              <a:ext cx="733425" cy="733426"/>
            </a:xfrm>
            <a:custGeom>
              <a:avLst/>
              <a:gdLst>
                <a:gd name="T0" fmla="*/ 2204 w 2599"/>
                <a:gd name="T1" fmla="*/ 392 h 2595"/>
                <a:gd name="T2" fmla="*/ 1893 w 2599"/>
                <a:gd name="T3" fmla="*/ 233 h 2595"/>
                <a:gd name="T4" fmla="*/ 772 w 2599"/>
                <a:gd name="T5" fmla="*/ 165 h 2595"/>
                <a:gd name="T6" fmla="*/ 100 w 2599"/>
                <a:gd name="T7" fmla="*/ 838 h 2595"/>
                <a:gd name="T8" fmla="*/ 100 w 2599"/>
                <a:gd name="T9" fmla="*/ 1822 h 2595"/>
                <a:gd name="T10" fmla="*/ 772 w 2599"/>
                <a:gd name="T11" fmla="*/ 2495 h 2595"/>
                <a:gd name="T12" fmla="*/ 1757 w 2599"/>
                <a:gd name="T13" fmla="*/ 2495 h 2595"/>
                <a:gd name="T14" fmla="*/ 2430 w 2599"/>
                <a:gd name="T15" fmla="*/ 1822 h 2595"/>
                <a:gd name="T16" fmla="*/ 2364 w 2599"/>
                <a:gd name="T17" fmla="*/ 705 h 2595"/>
                <a:gd name="T18" fmla="*/ 1976 w 2599"/>
                <a:gd name="T19" fmla="*/ 1081 h 2595"/>
                <a:gd name="T20" fmla="*/ 2024 w 2599"/>
                <a:gd name="T21" fmla="*/ 1330 h 2595"/>
                <a:gd name="T22" fmla="*/ 1265 w 2599"/>
                <a:gd name="T23" fmla="*/ 2089 h 2595"/>
                <a:gd name="T24" fmla="*/ 506 w 2599"/>
                <a:gd name="T25" fmla="*/ 1330 h 2595"/>
                <a:gd name="T26" fmla="*/ 1265 w 2599"/>
                <a:gd name="T27" fmla="*/ 571 h 2595"/>
                <a:gd name="T28" fmla="*/ 1512 w 2599"/>
                <a:gd name="T29" fmla="*/ 613 h 2595"/>
                <a:gd name="T30" fmla="*/ 1523 w 2599"/>
                <a:gd name="T31" fmla="*/ 970 h 2595"/>
                <a:gd name="T32" fmla="*/ 822 w 2599"/>
                <a:gd name="T33" fmla="*/ 1329 h 2595"/>
                <a:gd name="T34" fmla="*/ 1707 w 2599"/>
                <a:gd name="T35" fmla="*/ 1329 h 2595"/>
                <a:gd name="T36" fmla="*/ 1669 w 2599"/>
                <a:gd name="T37" fmla="*/ 1014 h 2595"/>
                <a:gd name="T38" fmla="*/ 1580 w 2599"/>
                <a:gd name="T39" fmla="*/ 1330 h 2595"/>
                <a:gd name="T40" fmla="*/ 949 w 2599"/>
                <a:gd name="T41" fmla="*/ 1330 h 2595"/>
                <a:gd name="T42" fmla="*/ 1439 w 2599"/>
                <a:gd name="T43" fmla="*/ 1066 h 2595"/>
                <a:gd name="T44" fmla="*/ 1264 w 2599"/>
                <a:gd name="T45" fmla="*/ 1203 h 2595"/>
                <a:gd name="T46" fmla="*/ 1264 w 2599"/>
                <a:gd name="T47" fmla="*/ 1457 h 2595"/>
                <a:gd name="T48" fmla="*/ 1387 w 2599"/>
                <a:gd name="T49" fmla="*/ 1297 h 2595"/>
                <a:gd name="T50" fmla="*/ 1580 w 2599"/>
                <a:gd name="T51" fmla="*/ 1330 h 2595"/>
                <a:gd name="T52" fmla="*/ 1802 w 2599"/>
                <a:gd name="T53" fmla="*/ 502 h 2595"/>
                <a:gd name="T54" fmla="*/ 1916 w 2599"/>
                <a:gd name="T55" fmla="*/ 588 h 2595"/>
                <a:gd name="T56" fmla="*/ 1750 w 2599"/>
                <a:gd name="T57" fmla="*/ 555 h 2595"/>
                <a:gd name="T58" fmla="*/ 1682 w 2599"/>
                <a:gd name="T59" fmla="*/ 816 h 2595"/>
                <a:gd name="T60" fmla="*/ 1750 w 2599"/>
                <a:gd name="T61" fmla="*/ 555 h 2595"/>
                <a:gd name="T62" fmla="*/ 1936 w 2599"/>
                <a:gd name="T63" fmla="*/ 943 h 2595"/>
                <a:gd name="T64" fmla="*/ 1881 w 2599"/>
                <a:gd name="T65" fmla="*/ 802 h 2595"/>
                <a:gd name="T66" fmla="*/ 2021 w 2599"/>
                <a:gd name="T67" fmla="*/ 861 h 2595"/>
                <a:gd name="T68" fmla="*/ 1935 w 2599"/>
                <a:gd name="T69" fmla="*/ 749 h 2595"/>
                <a:gd name="T70" fmla="*/ 2177 w 2599"/>
                <a:gd name="T71" fmla="*/ 710 h 2595"/>
                <a:gd name="T72" fmla="*/ 2232 w 2599"/>
                <a:gd name="T73" fmla="*/ 656 h 2595"/>
                <a:gd name="T74" fmla="*/ 2159 w 2599"/>
                <a:gd name="T75" fmla="*/ 528 h 2595"/>
                <a:gd name="T76" fmla="*/ 2341 w 2599"/>
                <a:gd name="T77" fmla="*/ 551 h 2595"/>
                <a:gd name="T78" fmla="*/ 2081 w 2599"/>
                <a:gd name="T79" fmla="*/ 424 h 2595"/>
                <a:gd name="T80" fmla="*/ 1928 w 2599"/>
                <a:gd name="T81" fmla="*/ 376 h 2595"/>
                <a:gd name="T82" fmla="*/ 2081 w 2599"/>
                <a:gd name="T83" fmla="*/ 424 h 2595"/>
                <a:gd name="T84" fmla="*/ 2069 w 2599"/>
                <a:gd name="T85" fmla="*/ 2134 h 2595"/>
                <a:gd name="T86" fmla="*/ 460 w 2599"/>
                <a:gd name="T87" fmla="*/ 2134 h 2595"/>
                <a:gd name="T88" fmla="*/ 460 w 2599"/>
                <a:gd name="T89" fmla="*/ 525 h 2595"/>
                <a:gd name="T90" fmla="*/ 1800 w 2599"/>
                <a:gd name="T91" fmla="*/ 325 h 2595"/>
                <a:gd name="T92" fmla="*/ 1265 w 2599"/>
                <a:gd name="T93" fmla="*/ 444 h 2595"/>
                <a:gd name="T94" fmla="*/ 380 w 2599"/>
                <a:gd name="T95" fmla="*/ 1329 h 2595"/>
                <a:gd name="T96" fmla="*/ 1265 w 2599"/>
                <a:gd name="T97" fmla="*/ 2214 h 2595"/>
                <a:gd name="T98" fmla="*/ 2150 w 2599"/>
                <a:gd name="T99" fmla="*/ 1329 h 2595"/>
                <a:gd name="T100" fmla="*/ 2269 w 2599"/>
                <a:gd name="T101" fmla="*/ 796 h 2595"/>
                <a:gd name="T102" fmla="*/ 2403 w 2599"/>
                <a:gd name="T103" fmla="*/ 133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9" h="2595">
                  <a:moveTo>
                    <a:pt x="2599" y="477"/>
                  </a:moveTo>
                  <a:cubicBezTo>
                    <a:pt x="2204" y="392"/>
                    <a:pt x="2204" y="392"/>
                    <a:pt x="2204" y="392"/>
                  </a:cubicBezTo>
                  <a:cubicBezTo>
                    <a:pt x="2126" y="0"/>
                    <a:pt x="2126" y="0"/>
                    <a:pt x="2126" y="0"/>
                  </a:cubicBezTo>
                  <a:cubicBezTo>
                    <a:pt x="1893" y="233"/>
                    <a:pt x="1893" y="233"/>
                    <a:pt x="1893" y="233"/>
                  </a:cubicBezTo>
                  <a:cubicBezTo>
                    <a:pt x="1703" y="123"/>
                    <a:pt x="1487" y="65"/>
                    <a:pt x="1265" y="65"/>
                  </a:cubicBezTo>
                  <a:cubicBezTo>
                    <a:pt x="1094" y="65"/>
                    <a:pt x="928" y="99"/>
                    <a:pt x="772" y="165"/>
                  </a:cubicBezTo>
                  <a:cubicBezTo>
                    <a:pt x="622" y="228"/>
                    <a:pt x="487" y="320"/>
                    <a:pt x="371" y="436"/>
                  </a:cubicBezTo>
                  <a:cubicBezTo>
                    <a:pt x="254" y="552"/>
                    <a:pt x="163" y="687"/>
                    <a:pt x="100" y="838"/>
                  </a:cubicBezTo>
                  <a:cubicBezTo>
                    <a:pt x="34" y="994"/>
                    <a:pt x="0" y="1159"/>
                    <a:pt x="0" y="1330"/>
                  </a:cubicBezTo>
                  <a:cubicBezTo>
                    <a:pt x="0" y="1500"/>
                    <a:pt x="34" y="1666"/>
                    <a:pt x="100" y="1822"/>
                  </a:cubicBezTo>
                  <a:cubicBezTo>
                    <a:pt x="163" y="1973"/>
                    <a:pt x="254" y="2108"/>
                    <a:pt x="371" y="2224"/>
                  </a:cubicBezTo>
                  <a:cubicBezTo>
                    <a:pt x="487" y="2340"/>
                    <a:pt x="622" y="2431"/>
                    <a:pt x="772" y="2495"/>
                  </a:cubicBezTo>
                  <a:cubicBezTo>
                    <a:pt x="928" y="2561"/>
                    <a:pt x="1094" y="2595"/>
                    <a:pt x="1265" y="2595"/>
                  </a:cubicBezTo>
                  <a:cubicBezTo>
                    <a:pt x="1435" y="2595"/>
                    <a:pt x="1601" y="2561"/>
                    <a:pt x="1757" y="2495"/>
                  </a:cubicBezTo>
                  <a:cubicBezTo>
                    <a:pt x="1908" y="2431"/>
                    <a:pt x="2043" y="2340"/>
                    <a:pt x="2159" y="2224"/>
                  </a:cubicBezTo>
                  <a:cubicBezTo>
                    <a:pt x="2275" y="2108"/>
                    <a:pt x="2366" y="1973"/>
                    <a:pt x="2430" y="1822"/>
                  </a:cubicBezTo>
                  <a:cubicBezTo>
                    <a:pt x="2496" y="1666"/>
                    <a:pt x="2529" y="1500"/>
                    <a:pt x="2529" y="1330"/>
                  </a:cubicBezTo>
                  <a:cubicBezTo>
                    <a:pt x="2529" y="1109"/>
                    <a:pt x="2472" y="894"/>
                    <a:pt x="2364" y="705"/>
                  </a:cubicBezTo>
                  <a:lnTo>
                    <a:pt x="2599" y="477"/>
                  </a:lnTo>
                  <a:close/>
                  <a:moveTo>
                    <a:pt x="1976" y="1081"/>
                  </a:moveTo>
                  <a:cubicBezTo>
                    <a:pt x="1980" y="1076"/>
                    <a:pt x="1980" y="1076"/>
                    <a:pt x="1980" y="1076"/>
                  </a:cubicBezTo>
                  <a:cubicBezTo>
                    <a:pt x="2009" y="1157"/>
                    <a:pt x="2024" y="1242"/>
                    <a:pt x="2024" y="1330"/>
                  </a:cubicBezTo>
                  <a:cubicBezTo>
                    <a:pt x="2024" y="1532"/>
                    <a:pt x="1945" y="1723"/>
                    <a:pt x="1801" y="1866"/>
                  </a:cubicBezTo>
                  <a:cubicBezTo>
                    <a:pt x="1658" y="2010"/>
                    <a:pt x="1468" y="2089"/>
                    <a:pt x="1265" y="2089"/>
                  </a:cubicBezTo>
                  <a:cubicBezTo>
                    <a:pt x="1062" y="2089"/>
                    <a:pt x="871" y="2010"/>
                    <a:pt x="728" y="1866"/>
                  </a:cubicBezTo>
                  <a:cubicBezTo>
                    <a:pt x="585" y="1723"/>
                    <a:pt x="506" y="1532"/>
                    <a:pt x="506" y="1330"/>
                  </a:cubicBezTo>
                  <a:cubicBezTo>
                    <a:pt x="506" y="1127"/>
                    <a:pt x="585" y="936"/>
                    <a:pt x="728" y="793"/>
                  </a:cubicBezTo>
                  <a:cubicBezTo>
                    <a:pt x="871" y="650"/>
                    <a:pt x="1062" y="571"/>
                    <a:pt x="1265" y="571"/>
                  </a:cubicBezTo>
                  <a:cubicBezTo>
                    <a:pt x="1351" y="571"/>
                    <a:pt x="1434" y="585"/>
                    <a:pt x="1513" y="612"/>
                  </a:cubicBezTo>
                  <a:cubicBezTo>
                    <a:pt x="1512" y="613"/>
                    <a:pt x="1512" y="613"/>
                    <a:pt x="1512" y="613"/>
                  </a:cubicBezTo>
                  <a:cubicBezTo>
                    <a:pt x="1574" y="920"/>
                    <a:pt x="1574" y="920"/>
                    <a:pt x="1574" y="920"/>
                  </a:cubicBezTo>
                  <a:cubicBezTo>
                    <a:pt x="1523" y="970"/>
                    <a:pt x="1523" y="970"/>
                    <a:pt x="1523" y="970"/>
                  </a:cubicBezTo>
                  <a:cubicBezTo>
                    <a:pt x="1450" y="918"/>
                    <a:pt x="1361" y="887"/>
                    <a:pt x="1265" y="887"/>
                  </a:cubicBezTo>
                  <a:cubicBezTo>
                    <a:pt x="1021" y="887"/>
                    <a:pt x="822" y="1085"/>
                    <a:pt x="822" y="1329"/>
                  </a:cubicBezTo>
                  <a:cubicBezTo>
                    <a:pt x="822" y="1573"/>
                    <a:pt x="1020" y="1772"/>
                    <a:pt x="1265" y="1772"/>
                  </a:cubicBezTo>
                  <a:cubicBezTo>
                    <a:pt x="1509" y="1772"/>
                    <a:pt x="1707" y="1573"/>
                    <a:pt x="1707" y="1329"/>
                  </a:cubicBezTo>
                  <a:cubicBezTo>
                    <a:pt x="1707" y="1230"/>
                    <a:pt x="1675" y="1139"/>
                    <a:pt x="1619" y="1065"/>
                  </a:cubicBezTo>
                  <a:cubicBezTo>
                    <a:pt x="1669" y="1014"/>
                    <a:pt x="1669" y="1014"/>
                    <a:pt x="1669" y="1014"/>
                  </a:cubicBezTo>
                  <a:lnTo>
                    <a:pt x="1976" y="1081"/>
                  </a:lnTo>
                  <a:close/>
                  <a:moveTo>
                    <a:pt x="1580" y="1330"/>
                  </a:moveTo>
                  <a:cubicBezTo>
                    <a:pt x="1580" y="1504"/>
                    <a:pt x="1439" y="1645"/>
                    <a:pt x="1265" y="1645"/>
                  </a:cubicBezTo>
                  <a:cubicBezTo>
                    <a:pt x="1091" y="1645"/>
                    <a:pt x="949" y="1504"/>
                    <a:pt x="949" y="1330"/>
                  </a:cubicBezTo>
                  <a:cubicBezTo>
                    <a:pt x="949" y="1156"/>
                    <a:pt x="1091" y="1014"/>
                    <a:pt x="1265" y="1014"/>
                  </a:cubicBezTo>
                  <a:cubicBezTo>
                    <a:pt x="1329" y="1014"/>
                    <a:pt x="1389" y="1033"/>
                    <a:pt x="1439" y="1066"/>
                  </a:cubicBezTo>
                  <a:cubicBezTo>
                    <a:pt x="1297" y="1208"/>
                    <a:pt x="1297" y="1208"/>
                    <a:pt x="1297" y="1208"/>
                  </a:cubicBezTo>
                  <a:cubicBezTo>
                    <a:pt x="1287" y="1205"/>
                    <a:pt x="1276" y="1203"/>
                    <a:pt x="1264" y="1203"/>
                  </a:cubicBezTo>
                  <a:cubicBezTo>
                    <a:pt x="1195" y="1203"/>
                    <a:pt x="1138" y="1260"/>
                    <a:pt x="1138" y="1330"/>
                  </a:cubicBezTo>
                  <a:cubicBezTo>
                    <a:pt x="1138" y="1400"/>
                    <a:pt x="1194" y="1457"/>
                    <a:pt x="1264" y="1457"/>
                  </a:cubicBezTo>
                  <a:cubicBezTo>
                    <a:pt x="1334" y="1457"/>
                    <a:pt x="1391" y="1399"/>
                    <a:pt x="1391" y="1330"/>
                  </a:cubicBezTo>
                  <a:cubicBezTo>
                    <a:pt x="1391" y="1318"/>
                    <a:pt x="1390" y="1307"/>
                    <a:pt x="1387" y="1297"/>
                  </a:cubicBezTo>
                  <a:cubicBezTo>
                    <a:pt x="1528" y="1155"/>
                    <a:pt x="1528" y="1155"/>
                    <a:pt x="1528" y="1155"/>
                  </a:cubicBezTo>
                  <a:cubicBezTo>
                    <a:pt x="1561" y="1205"/>
                    <a:pt x="1580" y="1265"/>
                    <a:pt x="1580" y="1330"/>
                  </a:cubicBezTo>
                  <a:close/>
                  <a:moveTo>
                    <a:pt x="1841" y="661"/>
                  </a:moveTo>
                  <a:cubicBezTo>
                    <a:pt x="1802" y="502"/>
                    <a:pt x="1802" y="502"/>
                    <a:pt x="1802" y="502"/>
                  </a:cubicBezTo>
                  <a:cubicBezTo>
                    <a:pt x="1876" y="428"/>
                    <a:pt x="1876" y="428"/>
                    <a:pt x="1876" y="428"/>
                  </a:cubicBezTo>
                  <a:cubicBezTo>
                    <a:pt x="1916" y="588"/>
                    <a:pt x="1916" y="588"/>
                    <a:pt x="1916" y="588"/>
                  </a:cubicBezTo>
                  <a:lnTo>
                    <a:pt x="1841" y="661"/>
                  </a:lnTo>
                  <a:close/>
                  <a:moveTo>
                    <a:pt x="1750" y="555"/>
                  </a:moveTo>
                  <a:cubicBezTo>
                    <a:pt x="1789" y="712"/>
                    <a:pt x="1789" y="712"/>
                    <a:pt x="1789" y="712"/>
                  </a:cubicBezTo>
                  <a:cubicBezTo>
                    <a:pt x="1682" y="816"/>
                    <a:pt x="1682" y="816"/>
                    <a:pt x="1682" y="816"/>
                  </a:cubicBezTo>
                  <a:cubicBezTo>
                    <a:pt x="1649" y="655"/>
                    <a:pt x="1649" y="655"/>
                    <a:pt x="1649" y="655"/>
                  </a:cubicBezTo>
                  <a:lnTo>
                    <a:pt x="1750" y="555"/>
                  </a:lnTo>
                  <a:close/>
                  <a:moveTo>
                    <a:pt x="2021" y="861"/>
                  </a:moveTo>
                  <a:cubicBezTo>
                    <a:pt x="1936" y="943"/>
                    <a:pt x="1936" y="943"/>
                    <a:pt x="1936" y="943"/>
                  </a:cubicBezTo>
                  <a:cubicBezTo>
                    <a:pt x="1775" y="908"/>
                    <a:pt x="1775" y="908"/>
                    <a:pt x="1775" y="908"/>
                  </a:cubicBezTo>
                  <a:cubicBezTo>
                    <a:pt x="1881" y="802"/>
                    <a:pt x="1881" y="802"/>
                    <a:pt x="1881" y="802"/>
                  </a:cubicBezTo>
                  <a:cubicBezTo>
                    <a:pt x="2047" y="835"/>
                    <a:pt x="2047" y="835"/>
                    <a:pt x="2047" y="835"/>
                  </a:cubicBezTo>
                  <a:lnTo>
                    <a:pt x="2021" y="861"/>
                  </a:lnTo>
                  <a:close/>
                  <a:moveTo>
                    <a:pt x="2102" y="782"/>
                  </a:moveTo>
                  <a:cubicBezTo>
                    <a:pt x="1935" y="749"/>
                    <a:pt x="1935" y="749"/>
                    <a:pt x="1935" y="749"/>
                  </a:cubicBezTo>
                  <a:cubicBezTo>
                    <a:pt x="2008" y="676"/>
                    <a:pt x="2008" y="676"/>
                    <a:pt x="2008" y="676"/>
                  </a:cubicBezTo>
                  <a:cubicBezTo>
                    <a:pt x="2177" y="710"/>
                    <a:pt x="2177" y="710"/>
                    <a:pt x="2177" y="710"/>
                  </a:cubicBezTo>
                  <a:lnTo>
                    <a:pt x="2102" y="782"/>
                  </a:lnTo>
                  <a:close/>
                  <a:moveTo>
                    <a:pt x="2232" y="656"/>
                  </a:moveTo>
                  <a:cubicBezTo>
                    <a:pt x="2062" y="622"/>
                    <a:pt x="2062" y="622"/>
                    <a:pt x="2062" y="622"/>
                  </a:cubicBezTo>
                  <a:cubicBezTo>
                    <a:pt x="2159" y="528"/>
                    <a:pt x="2159" y="528"/>
                    <a:pt x="2159" y="528"/>
                  </a:cubicBezTo>
                  <a:cubicBezTo>
                    <a:pt x="2174" y="515"/>
                    <a:pt x="2174" y="515"/>
                    <a:pt x="2174" y="515"/>
                  </a:cubicBezTo>
                  <a:cubicBezTo>
                    <a:pt x="2341" y="551"/>
                    <a:pt x="2341" y="551"/>
                    <a:pt x="2341" y="551"/>
                  </a:cubicBezTo>
                  <a:lnTo>
                    <a:pt x="2232" y="656"/>
                  </a:lnTo>
                  <a:close/>
                  <a:moveTo>
                    <a:pt x="2081" y="424"/>
                  </a:moveTo>
                  <a:cubicBezTo>
                    <a:pt x="1968" y="537"/>
                    <a:pt x="1968" y="537"/>
                    <a:pt x="1968" y="537"/>
                  </a:cubicBezTo>
                  <a:cubicBezTo>
                    <a:pt x="1928" y="376"/>
                    <a:pt x="1928" y="376"/>
                    <a:pt x="1928" y="376"/>
                  </a:cubicBezTo>
                  <a:cubicBezTo>
                    <a:pt x="2048" y="256"/>
                    <a:pt x="2048" y="256"/>
                    <a:pt x="2048" y="256"/>
                  </a:cubicBezTo>
                  <a:lnTo>
                    <a:pt x="2081" y="424"/>
                  </a:lnTo>
                  <a:close/>
                  <a:moveTo>
                    <a:pt x="2403" y="1330"/>
                  </a:moveTo>
                  <a:cubicBezTo>
                    <a:pt x="2403" y="1634"/>
                    <a:pt x="2284" y="1919"/>
                    <a:pt x="2069" y="2134"/>
                  </a:cubicBezTo>
                  <a:cubicBezTo>
                    <a:pt x="1854" y="2349"/>
                    <a:pt x="1569" y="2468"/>
                    <a:pt x="1265" y="2468"/>
                  </a:cubicBezTo>
                  <a:cubicBezTo>
                    <a:pt x="961" y="2468"/>
                    <a:pt x="675" y="2349"/>
                    <a:pt x="460" y="2134"/>
                  </a:cubicBezTo>
                  <a:cubicBezTo>
                    <a:pt x="245" y="1919"/>
                    <a:pt x="127" y="1634"/>
                    <a:pt x="127" y="1330"/>
                  </a:cubicBezTo>
                  <a:cubicBezTo>
                    <a:pt x="127" y="1026"/>
                    <a:pt x="245" y="740"/>
                    <a:pt x="460" y="525"/>
                  </a:cubicBezTo>
                  <a:cubicBezTo>
                    <a:pt x="675" y="310"/>
                    <a:pt x="961" y="191"/>
                    <a:pt x="1265" y="191"/>
                  </a:cubicBezTo>
                  <a:cubicBezTo>
                    <a:pt x="1454" y="191"/>
                    <a:pt x="1637" y="237"/>
                    <a:pt x="1800" y="325"/>
                  </a:cubicBezTo>
                  <a:cubicBezTo>
                    <a:pt x="1611" y="515"/>
                    <a:pt x="1611" y="515"/>
                    <a:pt x="1611" y="515"/>
                  </a:cubicBezTo>
                  <a:cubicBezTo>
                    <a:pt x="1502" y="468"/>
                    <a:pt x="1386" y="444"/>
                    <a:pt x="1265" y="444"/>
                  </a:cubicBezTo>
                  <a:cubicBezTo>
                    <a:pt x="1028" y="444"/>
                    <a:pt x="806" y="536"/>
                    <a:pt x="639" y="703"/>
                  </a:cubicBezTo>
                  <a:cubicBezTo>
                    <a:pt x="472" y="870"/>
                    <a:pt x="380" y="1093"/>
                    <a:pt x="380" y="1329"/>
                  </a:cubicBezTo>
                  <a:cubicBezTo>
                    <a:pt x="380" y="1566"/>
                    <a:pt x="472" y="1788"/>
                    <a:pt x="639" y="1955"/>
                  </a:cubicBezTo>
                  <a:cubicBezTo>
                    <a:pt x="806" y="2122"/>
                    <a:pt x="1028" y="2214"/>
                    <a:pt x="1265" y="2214"/>
                  </a:cubicBezTo>
                  <a:cubicBezTo>
                    <a:pt x="1501" y="2214"/>
                    <a:pt x="1724" y="2122"/>
                    <a:pt x="1891" y="1955"/>
                  </a:cubicBezTo>
                  <a:cubicBezTo>
                    <a:pt x="2058" y="1788"/>
                    <a:pt x="2150" y="1566"/>
                    <a:pt x="2150" y="1329"/>
                  </a:cubicBezTo>
                  <a:cubicBezTo>
                    <a:pt x="2150" y="1208"/>
                    <a:pt x="2126" y="1091"/>
                    <a:pt x="2078" y="981"/>
                  </a:cubicBezTo>
                  <a:cubicBezTo>
                    <a:pt x="2269" y="796"/>
                    <a:pt x="2269" y="796"/>
                    <a:pt x="2269" y="796"/>
                  </a:cubicBezTo>
                  <a:cubicBezTo>
                    <a:pt x="2357" y="959"/>
                    <a:pt x="2403" y="1142"/>
                    <a:pt x="2403" y="1330"/>
                  </a:cubicBezTo>
                  <a:close/>
                  <a:moveTo>
                    <a:pt x="2403" y="1330"/>
                  </a:moveTo>
                  <a:cubicBezTo>
                    <a:pt x="2403" y="1330"/>
                    <a:pt x="2403" y="1330"/>
                    <a:pt x="2403" y="1330"/>
                  </a:cubicBezTo>
                </a:path>
              </a:pathLst>
            </a:custGeom>
            <a:gradFill>
              <a:gsLst>
                <a:gs pos="0">
                  <a:srgbClr val="F2DEB5"/>
                </a:gs>
                <a:gs pos="45000">
                  <a:srgbClr val="CFB588"/>
                </a:gs>
                <a:gs pos="74000">
                  <a:srgbClr val="95734B"/>
                </a:gs>
                <a:gs pos="100000">
                  <a:srgbClr val="7A593C"/>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202205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9">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DCC499"/>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626</TotalTime>
  <Words>2370</Words>
  <Application>Microsoft Office PowerPoint</Application>
  <PresentationFormat>宽屏</PresentationFormat>
  <Paragraphs>308</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Adobe Gothic Std B</vt:lpstr>
      <vt:lpstr>DotumChe</vt:lpstr>
      <vt:lpstr>Meiryo</vt:lpstr>
      <vt:lpstr>等线</vt:lpstr>
      <vt:lpstr>华文细黑</vt:lpstr>
      <vt:lpstr>宋体</vt:lpstr>
      <vt:lpstr>微软雅黑</vt:lpstr>
      <vt:lpstr>印品黑体</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97</cp:revision>
  <dcterms:created xsi:type="dcterms:W3CDTF">2018-03-22T08:59:55Z</dcterms:created>
  <dcterms:modified xsi:type="dcterms:W3CDTF">2019-06-05T01:14:54Z</dcterms:modified>
</cp:coreProperties>
</file>