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9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0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1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4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5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6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7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20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1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22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3" r:id="rId2"/>
  </p:sldMasterIdLst>
  <p:notesMasterIdLst>
    <p:notesMasterId r:id="rId28"/>
  </p:notesMasterIdLst>
  <p:sldIdLst>
    <p:sldId id="256" r:id="rId3"/>
    <p:sldId id="257" r:id="rId4"/>
    <p:sldId id="258" r:id="rId5"/>
    <p:sldId id="267" r:id="rId6"/>
    <p:sldId id="278" r:id="rId7"/>
    <p:sldId id="271" r:id="rId8"/>
    <p:sldId id="280" r:id="rId9"/>
    <p:sldId id="264" r:id="rId10"/>
    <p:sldId id="269" r:id="rId11"/>
    <p:sldId id="272" r:id="rId12"/>
    <p:sldId id="273" r:id="rId13"/>
    <p:sldId id="268" r:id="rId14"/>
    <p:sldId id="265" r:id="rId15"/>
    <p:sldId id="274" r:id="rId16"/>
    <p:sldId id="275" r:id="rId17"/>
    <p:sldId id="276" r:id="rId18"/>
    <p:sldId id="277" r:id="rId19"/>
    <p:sldId id="270" r:id="rId20"/>
    <p:sldId id="266" r:id="rId21"/>
    <p:sldId id="281" r:id="rId22"/>
    <p:sldId id="279" r:id="rId23"/>
    <p:sldId id="282" r:id="rId24"/>
    <p:sldId id="283" r:id="rId25"/>
    <p:sldId id="261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8" y="78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014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570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730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639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826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417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039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085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173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894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010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115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662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0274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175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308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333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70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067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46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299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60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408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6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_矩形 1">
            <a:extLst>
              <a:ext uri="{FF2B5EF4-FFF2-40B4-BE49-F238E27FC236}">
                <a16:creationId xmlns="" xmlns:a16="http://schemas.microsoft.com/office/drawing/2014/main" id="{52628317-0CCC-43E6-A63D-DE2E96A2A58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D155B7E-8720-4CD7-BB49-D0562EC47F36}"/>
              </a:ext>
            </a:extLst>
          </p:cNvPr>
          <p:cNvSpPr/>
          <p:nvPr userDrawn="1"/>
        </p:nvSpPr>
        <p:spPr>
          <a:xfrm>
            <a:off x="5079543" y="890588"/>
            <a:ext cx="203132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3600" b="0" dirty="0" err="1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版权声明</a:t>
            </a:r>
            <a:endParaRPr lang="en-US" altLang="zh-CN" sz="3600" b="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6534FA3-E9C3-4234-8B60-3071E3EFFE03}"/>
              </a:ext>
            </a:extLst>
          </p:cNvPr>
          <p:cNvSpPr/>
          <p:nvPr userDrawn="1"/>
        </p:nvSpPr>
        <p:spPr>
          <a:xfrm>
            <a:off x="365124" y="1854012"/>
            <a:ext cx="1146016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2400" dirty="0" err="1">
                <a:solidFill>
                  <a:srgbClr val="44BE9B"/>
                </a:solidFill>
                <a:latin typeface="+mn-lt"/>
                <a:cs typeface="+mn-ea"/>
                <a:sym typeface="+mn-lt"/>
              </a:rPr>
              <a:t>感谢您支持原创设计事业，支持设计版权产</a:t>
            </a:r>
            <a:r>
              <a:rPr lang="en-US" altLang="zh-CN" sz="2400" dirty="0">
                <a:solidFill>
                  <a:srgbClr val="44BE9B"/>
                </a:solidFill>
                <a:latin typeface="+mn-lt"/>
                <a:cs typeface="+mn-ea"/>
                <a:sym typeface="+mn-lt"/>
              </a:rPr>
              <a:t>！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22DE9F6-2180-43C3-8788-F59E398AFCCE}"/>
              </a:ext>
            </a:extLst>
          </p:cNvPr>
          <p:cNvSpPr/>
          <p:nvPr userDrawn="1"/>
        </p:nvSpPr>
        <p:spPr>
          <a:xfrm>
            <a:off x="976709" y="2632770"/>
            <a:ext cx="10238582" cy="35394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        感谢您下载PPT千图网平台上提供的产品，为了您和千图网以及原创作者的利益，请勿复制、传播、销售，否则将承担法律责任！千图网将对作品进行维权，按照传播下载次数的十倍进行索取赔偿！</a:t>
            </a:r>
          </a:p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1、千图网网站出售的PPT模版是免版税类（RF：Royalty-free）正版受《中华人民共和国著作法》和《世界版权公约》的保护，作品的所有权、版权和著作权归千图网所有，您下载的是PPT模版素材使用权。</a:t>
            </a:r>
          </a:p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2、不得将千图网的PPT模版、PPT素材，本身用于再出售，或者出租、出借、转让、分销、发布或者作为礼物供他人使用，不得转授权、出卖、转让本协议或本协议中的权利。</a:t>
            </a:r>
          </a:p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3、禁止把作品纳入商标或服务标记。</a:t>
            </a:r>
          </a:p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4、禁止用户用下载格式在网上传播作品。或者作品可以让第三方单独付费或共享免费下载、或通过转移电话服务系统传播。</a:t>
            </a:r>
          </a:p>
        </p:txBody>
      </p:sp>
    </p:spTree>
    <p:extLst>
      <p:ext uri="{BB962C8B-B14F-4D97-AF65-F5344CB8AC3E}">
        <p14:creationId xmlns:p14="http://schemas.microsoft.com/office/powerpoint/2010/main" val="377472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36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88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95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23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85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9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63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270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3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12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53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747F0E2-3F99-4007-AFFE-F9314F671044}"/>
              </a:ext>
            </a:extLst>
          </p:cNvPr>
          <p:cNvSpPr/>
          <p:nvPr userDrawn="1"/>
        </p:nvSpPr>
        <p:spPr>
          <a:xfrm>
            <a:off x="335" y="343072"/>
            <a:ext cx="213349" cy="5562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defTabSz="914232"/>
            <a:endParaRPr lang="zh-CN" altLang="en-US" sz="1867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3184AC4-43B5-45FA-8545-3E2D100CBB89}"/>
              </a:ext>
            </a:extLst>
          </p:cNvPr>
          <p:cNvSpPr/>
          <p:nvPr userDrawn="1"/>
        </p:nvSpPr>
        <p:spPr>
          <a:xfrm>
            <a:off x="11223979" y="343621"/>
            <a:ext cx="967683" cy="5562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32"/>
            <a:endParaRPr lang="zh-CN" altLang="en-US" sz="18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058476F-C0F8-4E1F-8CF7-C7C86476DA4A}"/>
              </a:ext>
            </a:extLst>
          </p:cNvPr>
          <p:cNvSpPr txBox="1"/>
          <p:nvPr userDrawn="1"/>
        </p:nvSpPr>
        <p:spPr>
          <a:xfrm>
            <a:off x="353634" y="252917"/>
            <a:ext cx="1415760" cy="46165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E556F7-84C7-41B9-A885-188DB3D7ACAE}"/>
              </a:ext>
            </a:extLst>
          </p:cNvPr>
          <p:cNvSpPr txBox="1"/>
          <p:nvPr userDrawn="1"/>
        </p:nvSpPr>
        <p:spPr>
          <a:xfrm>
            <a:off x="353634" y="631862"/>
            <a:ext cx="1598502" cy="26743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en-US" altLang="zh-CN" sz="1138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here to add Title</a:t>
            </a:r>
            <a:endParaRPr lang="zh-CN" altLang="en-US" sz="1138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5554834-87BA-4994-8F28-1078E0128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28605" y="380380"/>
            <a:ext cx="1895374" cy="48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8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747F0E2-3F99-4007-AFFE-F9314F671044}"/>
              </a:ext>
            </a:extLst>
          </p:cNvPr>
          <p:cNvSpPr/>
          <p:nvPr userDrawn="1"/>
        </p:nvSpPr>
        <p:spPr>
          <a:xfrm>
            <a:off x="335" y="343072"/>
            <a:ext cx="213349" cy="5562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defTabSz="914232"/>
            <a:endParaRPr lang="zh-CN" altLang="en-US" sz="1867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3184AC4-43B5-45FA-8545-3E2D100CBB89}"/>
              </a:ext>
            </a:extLst>
          </p:cNvPr>
          <p:cNvSpPr/>
          <p:nvPr userDrawn="1"/>
        </p:nvSpPr>
        <p:spPr>
          <a:xfrm>
            <a:off x="11223979" y="343621"/>
            <a:ext cx="967683" cy="5562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32"/>
            <a:endParaRPr lang="zh-CN" altLang="en-US" sz="18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058476F-C0F8-4E1F-8CF7-C7C86476DA4A}"/>
              </a:ext>
            </a:extLst>
          </p:cNvPr>
          <p:cNvSpPr txBox="1"/>
          <p:nvPr userDrawn="1"/>
        </p:nvSpPr>
        <p:spPr>
          <a:xfrm>
            <a:off x="353634" y="252917"/>
            <a:ext cx="2031313" cy="46165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工作问题总结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E556F7-84C7-41B9-A885-188DB3D7ACAE}"/>
              </a:ext>
            </a:extLst>
          </p:cNvPr>
          <p:cNvSpPr txBox="1"/>
          <p:nvPr userDrawn="1"/>
        </p:nvSpPr>
        <p:spPr>
          <a:xfrm>
            <a:off x="353634" y="631862"/>
            <a:ext cx="1598502" cy="26743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en-US" altLang="zh-CN" sz="1138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here to add Title</a:t>
            </a:r>
            <a:endParaRPr lang="zh-CN" altLang="en-US" sz="1138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D613B37-C55A-4133-B63A-8BB57D0FF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28605" y="380380"/>
            <a:ext cx="1895374" cy="48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0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747F0E2-3F99-4007-AFFE-F9314F671044}"/>
              </a:ext>
            </a:extLst>
          </p:cNvPr>
          <p:cNvSpPr/>
          <p:nvPr userDrawn="1"/>
        </p:nvSpPr>
        <p:spPr>
          <a:xfrm>
            <a:off x="335" y="343072"/>
            <a:ext cx="213349" cy="5562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defTabSz="914232"/>
            <a:endParaRPr lang="zh-CN" altLang="en-US" sz="1867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3184AC4-43B5-45FA-8545-3E2D100CBB89}"/>
              </a:ext>
            </a:extLst>
          </p:cNvPr>
          <p:cNvSpPr/>
          <p:nvPr userDrawn="1"/>
        </p:nvSpPr>
        <p:spPr>
          <a:xfrm>
            <a:off x="11223979" y="343621"/>
            <a:ext cx="967683" cy="5562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32"/>
            <a:endParaRPr lang="zh-CN" altLang="en-US" sz="18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058476F-C0F8-4E1F-8CF7-C7C86476DA4A}"/>
              </a:ext>
            </a:extLst>
          </p:cNvPr>
          <p:cNvSpPr txBox="1"/>
          <p:nvPr userDrawn="1"/>
        </p:nvSpPr>
        <p:spPr>
          <a:xfrm>
            <a:off x="353634" y="252917"/>
            <a:ext cx="2031313" cy="46165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工作成果展示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E556F7-84C7-41B9-A885-188DB3D7ACAE}"/>
              </a:ext>
            </a:extLst>
          </p:cNvPr>
          <p:cNvSpPr txBox="1"/>
          <p:nvPr userDrawn="1"/>
        </p:nvSpPr>
        <p:spPr>
          <a:xfrm>
            <a:off x="353634" y="631862"/>
            <a:ext cx="1598502" cy="26743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en-US" altLang="zh-CN" sz="1138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here to add Title</a:t>
            </a:r>
            <a:endParaRPr lang="zh-CN" altLang="en-US" sz="1138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F17D62C-F6F9-4B3B-BC70-A327F5DB71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28605" y="380380"/>
            <a:ext cx="1895374" cy="48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8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747F0E2-3F99-4007-AFFE-F9314F671044}"/>
              </a:ext>
            </a:extLst>
          </p:cNvPr>
          <p:cNvSpPr/>
          <p:nvPr userDrawn="1"/>
        </p:nvSpPr>
        <p:spPr>
          <a:xfrm>
            <a:off x="335" y="343072"/>
            <a:ext cx="213349" cy="5562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defTabSz="914232"/>
            <a:endParaRPr lang="zh-CN" altLang="en-US" sz="1867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3184AC4-43B5-45FA-8545-3E2D100CBB89}"/>
              </a:ext>
            </a:extLst>
          </p:cNvPr>
          <p:cNvSpPr/>
          <p:nvPr userDrawn="1"/>
        </p:nvSpPr>
        <p:spPr>
          <a:xfrm>
            <a:off x="11223979" y="343621"/>
            <a:ext cx="967683" cy="5562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32"/>
            <a:endParaRPr lang="zh-CN" altLang="en-US" sz="18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058476F-C0F8-4E1F-8CF7-C7C86476DA4A}"/>
              </a:ext>
            </a:extLst>
          </p:cNvPr>
          <p:cNvSpPr txBox="1"/>
          <p:nvPr userDrawn="1"/>
        </p:nvSpPr>
        <p:spPr>
          <a:xfrm>
            <a:off x="353634" y="252917"/>
            <a:ext cx="2031313" cy="46165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工作目标计划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0E556F7-84C7-41B9-A885-188DB3D7ACAE}"/>
              </a:ext>
            </a:extLst>
          </p:cNvPr>
          <p:cNvSpPr txBox="1"/>
          <p:nvPr userDrawn="1"/>
        </p:nvSpPr>
        <p:spPr>
          <a:xfrm>
            <a:off x="353634" y="631862"/>
            <a:ext cx="1598502" cy="267439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914232"/>
            <a:r>
              <a:rPr lang="en-US" altLang="zh-CN" sz="1138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here to add Title</a:t>
            </a:r>
            <a:endParaRPr lang="zh-CN" altLang="en-US" sz="1138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77EEDC4-2D94-4443-82BB-43DC3A7427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28605" y="380380"/>
            <a:ext cx="1895374" cy="48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0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0C71E22-B6A3-4261-9FBB-6263D533E92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79" r:id="rId5"/>
    <p:sldLayoutId id="2147483680" r:id="rId6"/>
    <p:sldLayoutId id="2147483681" r:id="rId7"/>
    <p:sldLayoutId id="2147483682" r:id="rId8"/>
    <p:sldLayoutId id="2147483678" r:id="rId9"/>
    <p:sldLayoutId id="2147483677" r:id="rId10"/>
  </p:sldLayoutIdLst>
  <mc:AlternateContent xmlns:mc="http://schemas.openxmlformats.org/markup-compatibility/2006" xmlns:p14="http://schemas.microsoft.com/office/powerpoint/2010/main">
    <mc:Choice Requires="p14">
      <p:transition spd="slow" p14:dur="900" advClick="0" advTm="3000">
        <p14:warp dir="in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76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image" Target="../media/image13.jpg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image" Target="../media/image15.jp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11" Type="http://schemas.openxmlformats.org/officeDocument/2006/relationships/image" Target="../media/image14.jpg"/><Relationship Id="rId5" Type="http://schemas.openxmlformats.org/officeDocument/2006/relationships/tags" Target="../tags/tag70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69.xml"/><Relationship Id="rId9" Type="http://schemas.openxmlformats.org/officeDocument/2006/relationships/slideLayout" Target="../slideLayouts/slideLayout6.xml"/><Relationship Id="rId1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6.xml"/><Relationship Id="rId4" Type="http://schemas.openxmlformats.org/officeDocument/2006/relationships/tags" Target="../tags/tag8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../media/image17.jpg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16.jp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94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10" Type="http://schemas.openxmlformats.org/officeDocument/2006/relationships/image" Target="../media/image4.jpg"/><Relationship Id="rId4" Type="http://schemas.openxmlformats.org/officeDocument/2006/relationships/tags" Target="../tags/tag6.xml"/><Relationship Id="rId9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10" Type="http://schemas.openxmlformats.org/officeDocument/2006/relationships/notesSlide" Target="../notesSlides/notesSlide20.xml"/><Relationship Id="rId4" Type="http://schemas.openxmlformats.org/officeDocument/2006/relationships/tags" Target="../tags/tag102.xml"/><Relationship Id="rId9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image" Target="../media/image5.jpg"/><Relationship Id="rId4" Type="http://schemas.openxmlformats.org/officeDocument/2006/relationships/tags" Target="../tags/tag13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image" Target="../media/image8.jpg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image" Target="../media/image7.jp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6.jpg"/><Relationship Id="rId5" Type="http://schemas.openxmlformats.org/officeDocument/2006/relationships/tags" Target="../tags/tag25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24.xml"/><Relationship Id="rId9" Type="http://schemas.openxmlformats.org/officeDocument/2006/relationships/slideLayout" Target="../slideLayouts/slideLayout5.xml"/><Relationship Id="rId1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32.xml"/><Relationship Id="rId9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tags" Target="../tags/tag49.xml"/><Relationship Id="rId18" Type="http://schemas.openxmlformats.org/officeDocument/2006/relationships/tags" Target="../tags/tag54.xml"/><Relationship Id="rId26" Type="http://schemas.openxmlformats.org/officeDocument/2006/relationships/image" Target="../media/image13.jpg"/><Relationship Id="rId3" Type="http://schemas.openxmlformats.org/officeDocument/2006/relationships/tags" Target="../tags/tag39.xml"/><Relationship Id="rId21" Type="http://schemas.openxmlformats.org/officeDocument/2006/relationships/slideLayout" Target="../slideLayouts/slideLayout6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17" Type="http://schemas.openxmlformats.org/officeDocument/2006/relationships/tags" Target="../tags/tag53.xml"/><Relationship Id="rId25" Type="http://schemas.openxmlformats.org/officeDocument/2006/relationships/image" Target="../media/image12.jpg"/><Relationship Id="rId2" Type="http://schemas.openxmlformats.org/officeDocument/2006/relationships/tags" Target="../tags/tag38.xml"/><Relationship Id="rId16" Type="http://schemas.openxmlformats.org/officeDocument/2006/relationships/tags" Target="../tags/tag52.xml"/><Relationship Id="rId20" Type="http://schemas.openxmlformats.org/officeDocument/2006/relationships/tags" Target="../tags/tag56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24" Type="http://schemas.openxmlformats.org/officeDocument/2006/relationships/image" Target="../media/image11.jpg"/><Relationship Id="rId5" Type="http://schemas.openxmlformats.org/officeDocument/2006/relationships/tags" Target="../tags/tag41.xml"/><Relationship Id="rId15" Type="http://schemas.openxmlformats.org/officeDocument/2006/relationships/tags" Target="../tags/tag51.xml"/><Relationship Id="rId23" Type="http://schemas.openxmlformats.org/officeDocument/2006/relationships/image" Target="../media/image10.jpg"/><Relationship Id="rId10" Type="http://schemas.openxmlformats.org/officeDocument/2006/relationships/tags" Target="../tags/tag46.xml"/><Relationship Id="rId19" Type="http://schemas.openxmlformats.org/officeDocument/2006/relationships/tags" Target="../tags/tag55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tags" Target="../tags/tag50.xml"/><Relationship Id="rId2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4">
            <a:extLst>
              <a:ext uri="{FF2B5EF4-FFF2-40B4-BE49-F238E27FC236}">
                <a16:creationId xmlns="" xmlns:a16="http://schemas.microsoft.com/office/drawing/2014/main" id="{98F29513-0984-4B40-930A-F036C3042A12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2" name="矩形 4">
            <a:extLst>
              <a:ext uri="{FF2B5EF4-FFF2-40B4-BE49-F238E27FC236}">
                <a16:creationId xmlns="" xmlns:a16="http://schemas.microsoft.com/office/drawing/2014/main" id="{67EF5D7C-5CAD-4B61-9E12-1C0707EC1839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3" name="Rectangle 13">
            <a:extLst>
              <a:ext uri="{FF2B5EF4-FFF2-40B4-BE49-F238E27FC236}">
                <a16:creationId xmlns="" xmlns:a16="http://schemas.microsoft.com/office/drawing/2014/main" id="{DA64D61F-E900-4B15-8D1E-4DE4A12F5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662" y="2818188"/>
            <a:ext cx="7709656" cy="69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121892" tIns="60945" rIns="121892" bIns="60945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5600"/>
              </a:lnSpc>
              <a:spcBef>
                <a:spcPct val="20000"/>
              </a:spcBef>
            </a:pPr>
            <a:r>
              <a:rPr lang="zh-CN" altLang="en-US" sz="4533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招商银行工作总结</a:t>
            </a:r>
            <a:r>
              <a:rPr lang="en-US" altLang="zh-CN" sz="4533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4533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4AACF8C8-27E9-4386-B49D-B32F7CD19B70}"/>
              </a:ext>
            </a:extLst>
          </p:cNvPr>
          <p:cNvCxnSpPr/>
          <p:nvPr/>
        </p:nvCxnSpPr>
        <p:spPr bwMode="auto">
          <a:xfrm>
            <a:off x="3593093" y="3947005"/>
            <a:ext cx="5236947" cy="0"/>
          </a:xfrm>
          <a:prstGeom prst="line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六边形 14">
            <a:extLst>
              <a:ext uri="{FF2B5EF4-FFF2-40B4-BE49-F238E27FC236}">
                <a16:creationId xmlns="" xmlns:a16="http://schemas.microsoft.com/office/drawing/2014/main" id="{C416800D-013A-42CC-9AB9-F5F51C9D4861}"/>
              </a:ext>
            </a:extLst>
          </p:cNvPr>
          <p:cNvSpPr/>
          <p:nvPr/>
        </p:nvSpPr>
        <p:spPr bwMode="auto">
          <a:xfrm>
            <a:off x="4031644" y="3761371"/>
            <a:ext cx="4435693" cy="384043"/>
          </a:xfrm>
          <a:prstGeom prst="hexag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67" b="1" dirty="0">
                <a:solidFill>
                  <a:schemeClr val="bg1"/>
                </a:solidFill>
                <a:cs typeface="+mn-ea"/>
                <a:sym typeface="+mn-lt"/>
              </a:rPr>
              <a:t>年终总结  工作汇报  新年计划  述职报告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0BE0EC2-B254-4B5A-AF33-56DD1A477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093" y="4308265"/>
            <a:ext cx="5236947" cy="35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优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品</a:t>
            </a:r>
            <a:r>
              <a:rPr lang="en-US" altLang="zh-CN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汇报时间：</a:t>
            </a:r>
            <a:r>
              <a:rPr lang="en-US" altLang="zh-CN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2985EEB-BD49-413D-9A67-8658D14A5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789" y="1410240"/>
            <a:ext cx="5206435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36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7" presetClass="emph" presetSubtype="0" fill="remove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bldLvl="0" autoUpdateAnimBg="0"/>
      <p:bldP spid="13" grpId="1" bldLvl="0" autoUpdateAnimBg="0"/>
      <p:bldP spid="13" grpId="2" bldLvl="0" autoUpdateAnimBg="0"/>
      <p:bldP spid="13" grpId="3" bldLvl="0" autoUpdateAnimBg="0"/>
      <p:bldP spid="13" grpId="4"/>
      <p:bldP spid="13" grpId="5"/>
      <p:bldP spid="15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熊猫设计师MC：ID 29795607库_矩形 3">
            <a:extLst>
              <a:ext uri="{FF2B5EF4-FFF2-40B4-BE49-F238E27FC236}">
                <a16:creationId xmlns="" xmlns:a16="http://schemas.microsoft.com/office/drawing/2014/main" id="{5C0068A0-2CF2-4E90-913F-B0500968CE2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0" y="3677116"/>
            <a:ext cx="12192000" cy="1522020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0D993EC4-C552-4CB9-9344-8F00F79485F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362340" y="2183958"/>
            <a:ext cx="1976360" cy="2776423"/>
            <a:chOff x="5088027" y="2184021"/>
            <a:chExt cx="1976360" cy="2776423"/>
          </a:xfrm>
        </p:grpSpPr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BB46A273-D303-44C0-B03B-6BE9040FBC83}"/>
                </a:ext>
              </a:extLst>
            </p:cNvPr>
            <p:cNvSpPr/>
            <p:nvPr/>
          </p:nvSpPr>
          <p:spPr>
            <a:xfrm>
              <a:off x="5823724" y="3018572"/>
              <a:ext cx="504967" cy="504967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rgbClr val="F0F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GB" sz="2000"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190CB00B-B180-4B24-B0F2-7C3F2402BDC4}"/>
                </a:ext>
              </a:extLst>
            </p:cNvPr>
            <p:cNvGrpSpPr/>
            <p:nvPr/>
          </p:nvGrpSpPr>
          <p:grpSpPr>
            <a:xfrm>
              <a:off x="5088027" y="2184021"/>
              <a:ext cx="1976360" cy="546100"/>
              <a:chOff x="5088027" y="1708610"/>
              <a:chExt cx="1976360" cy="546100"/>
            </a:xfrm>
          </p:grpSpPr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3E6D6211-29DD-4BAA-BFFD-EF98CE14CA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90194" y="1708610"/>
                <a:ext cx="1974193" cy="54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 42">
                <a:extLst>
                  <a:ext uri="{FF2B5EF4-FFF2-40B4-BE49-F238E27FC236}">
                    <a16:creationId xmlns="" xmlns:a16="http://schemas.microsoft.com/office/drawing/2014/main" id="{CC8C973F-986E-4AE6-B89A-C3613ECE2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1901" y="1888476"/>
                <a:ext cx="382486" cy="364067"/>
              </a:xfrm>
              <a:custGeom>
                <a:avLst/>
                <a:gdLst>
                  <a:gd name="T0" fmla="*/ 0 w 353"/>
                  <a:gd name="T1" fmla="*/ 336 h 336"/>
                  <a:gd name="T2" fmla="*/ 263 w 353"/>
                  <a:gd name="T3" fmla="*/ 336 h 336"/>
                  <a:gd name="T4" fmla="*/ 353 w 353"/>
                  <a:gd name="T5" fmla="*/ 0 h 336"/>
                  <a:gd name="T6" fmla="*/ 78 w 353"/>
                  <a:gd name="T7" fmla="*/ 0 h 336"/>
                  <a:gd name="T8" fmla="*/ 0 w 353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36">
                    <a:moveTo>
                      <a:pt x="0" y="336"/>
                    </a:moveTo>
                    <a:lnTo>
                      <a:pt x="263" y="336"/>
                    </a:lnTo>
                    <a:lnTo>
                      <a:pt x="353" y="0"/>
                    </a:lnTo>
                    <a:lnTo>
                      <a:pt x="78" y="0"/>
                    </a:lnTo>
                    <a:lnTo>
                      <a:pt x="0" y="3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任意多边形 43">
                <a:extLst>
                  <a:ext uri="{FF2B5EF4-FFF2-40B4-BE49-F238E27FC236}">
                    <a16:creationId xmlns="" xmlns:a16="http://schemas.microsoft.com/office/drawing/2014/main" id="{16D241A4-BFD7-4402-9B54-A26A8598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1901" y="2065092"/>
                <a:ext cx="195036" cy="178783"/>
              </a:xfrm>
              <a:custGeom>
                <a:avLst/>
                <a:gdLst>
                  <a:gd name="T0" fmla="*/ 40 w 180"/>
                  <a:gd name="T1" fmla="*/ 0 h 165"/>
                  <a:gd name="T2" fmla="*/ 0 w 180"/>
                  <a:gd name="T3" fmla="*/ 165 h 165"/>
                  <a:gd name="T4" fmla="*/ 180 w 180"/>
                  <a:gd name="T5" fmla="*/ 0 h 165"/>
                  <a:gd name="T6" fmla="*/ 40 w 180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65">
                    <a:moveTo>
                      <a:pt x="40" y="0"/>
                    </a:moveTo>
                    <a:lnTo>
                      <a:pt x="0" y="165"/>
                    </a:lnTo>
                    <a:lnTo>
                      <a:pt x="18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任意多边形 44">
                <a:extLst>
                  <a:ext uri="{FF2B5EF4-FFF2-40B4-BE49-F238E27FC236}">
                    <a16:creationId xmlns="" xmlns:a16="http://schemas.microsoft.com/office/drawing/2014/main" id="{E36E1D79-6B34-4D61-8548-B4E7A46C1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027" y="1888476"/>
                <a:ext cx="380319" cy="364067"/>
              </a:xfrm>
              <a:custGeom>
                <a:avLst/>
                <a:gdLst>
                  <a:gd name="T0" fmla="*/ 351 w 351"/>
                  <a:gd name="T1" fmla="*/ 336 h 336"/>
                  <a:gd name="T2" fmla="*/ 90 w 351"/>
                  <a:gd name="T3" fmla="*/ 336 h 336"/>
                  <a:gd name="T4" fmla="*/ 0 w 351"/>
                  <a:gd name="T5" fmla="*/ 0 h 336"/>
                  <a:gd name="T6" fmla="*/ 275 w 351"/>
                  <a:gd name="T7" fmla="*/ 0 h 336"/>
                  <a:gd name="T8" fmla="*/ 351 w 351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336">
                    <a:moveTo>
                      <a:pt x="351" y="336"/>
                    </a:moveTo>
                    <a:lnTo>
                      <a:pt x="90" y="336"/>
                    </a:lnTo>
                    <a:lnTo>
                      <a:pt x="0" y="0"/>
                    </a:lnTo>
                    <a:lnTo>
                      <a:pt x="275" y="0"/>
                    </a:lnTo>
                    <a:lnTo>
                      <a:pt x="351" y="3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任意多边形 45">
                <a:extLst>
                  <a:ext uri="{FF2B5EF4-FFF2-40B4-BE49-F238E27FC236}">
                    <a16:creationId xmlns="" xmlns:a16="http://schemas.microsoft.com/office/drawing/2014/main" id="{5253A04D-2EE1-44DD-88B1-7C36E48A1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478" y="2065092"/>
                <a:ext cx="192868" cy="178783"/>
              </a:xfrm>
              <a:custGeom>
                <a:avLst/>
                <a:gdLst>
                  <a:gd name="T0" fmla="*/ 140 w 178"/>
                  <a:gd name="T1" fmla="*/ 0 h 165"/>
                  <a:gd name="T2" fmla="*/ 178 w 178"/>
                  <a:gd name="T3" fmla="*/ 165 h 165"/>
                  <a:gd name="T4" fmla="*/ 0 w 178"/>
                  <a:gd name="T5" fmla="*/ 0 h 165"/>
                  <a:gd name="T6" fmla="*/ 140 w 178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5">
                    <a:moveTo>
                      <a:pt x="140" y="0"/>
                    </a:moveTo>
                    <a:lnTo>
                      <a:pt x="178" y="165"/>
                    </a:lnTo>
                    <a:lnTo>
                      <a:pt x="0" y="0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任意多边形 46">
                <a:extLst>
                  <a:ext uri="{FF2B5EF4-FFF2-40B4-BE49-F238E27FC236}">
                    <a16:creationId xmlns="" xmlns:a16="http://schemas.microsoft.com/office/drawing/2014/main" id="{98B87194-A550-4797-987D-820A3E0FDF98}"/>
                  </a:ext>
                </a:extLst>
              </p:cNvPr>
              <p:cNvSpPr/>
              <p:nvPr/>
            </p:nvSpPr>
            <p:spPr>
              <a:xfrm>
                <a:off x="5182294" y="1710777"/>
                <a:ext cx="1784575" cy="482172"/>
              </a:xfrm>
              <a:custGeom>
                <a:avLst/>
                <a:gdLst>
                  <a:gd name="connsiteX0" fmla="*/ 0 w 1784575"/>
                  <a:gd name="connsiteY0" fmla="*/ 0 h 482172"/>
                  <a:gd name="connsiteX1" fmla="*/ 1784575 w 1784575"/>
                  <a:gd name="connsiteY1" fmla="*/ 0 h 482172"/>
                  <a:gd name="connsiteX2" fmla="*/ 1692475 w 1784575"/>
                  <a:gd name="connsiteY2" fmla="*/ 354315 h 482172"/>
                  <a:gd name="connsiteX3" fmla="*/ 1536769 w 1784575"/>
                  <a:gd name="connsiteY3" fmla="*/ 354315 h 482172"/>
                  <a:gd name="connsiteX4" fmla="*/ 1488168 w 1784575"/>
                  <a:gd name="connsiteY4" fmla="*/ 402759 h 482172"/>
                  <a:gd name="connsiteX5" fmla="*/ 892830 w 1784575"/>
                  <a:gd name="connsiteY5" fmla="*/ 482172 h 482172"/>
                  <a:gd name="connsiteX6" fmla="*/ 297492 w 1784575"/>
                  <a:gd name="connsiteY6" fmla="*/ 402759 h 482172"/>
                  <a:gd name="connsiteX7" fmla="*/ 248891 w 1784575"/>
                  <a:gd name="connsiteY7" fmla="*/ 354315 h 482172"/>
                  <a:gd name="connsiteX8" fmla="*/ 93183 w 1784575"/>
                  <a:gd name="connsiteY8" fmla="*/ 354315 h 482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4575" h="482172">
                    <a:moveTo>
                      <a:pt x="0" y="0"/>
                    </a:moveTo>
                    <a:lnTo>
                      <a:pt x="1784575" y="0"/>
                    </a:lnTo>
                    <a:lnTo>
                      <a:pt x="1692475" y="354315"/>
                    </a:lnTo>
                    <a:lnTo>
                      <a:pt x="1536769" y="354315"/>
                    </a:lnTo>
                    <a:lnTo>
                      <a:pt x="1488168" y="402759"/>
                    </a:lnTo>
                    <a:cubicBezTo>
                      <a:pt x="1390083" y="449427"/>
                      <a:pt x="1160459" y="482172"/>
                      <a:pt x="892830" y="482172"/>
                    </a:cubicBezTo>
                    <a:cubicBezTo>
                      <a:pt x="625202" y="482172"/>
                      <a:pt x="395577" y="449427"/>
                      <a:pt x="297492" y="402759"/>
                    </a:cubicBezTo>
                    <a:lnTo>
                      <a:pt x="248891" y="354315"/>
                    </a:lnTo>
                    <a:lnTo>
                      <a:pt x="93183" y="35431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08000" anchor="t" anchorCtr="1">
                <a:normAutofit/>
              </a:bodyPr>
              <a:lstStyle/>
              <a:p>
                <a:pPr algn="ctr"/>
                <a:r>
                  <a:rPr lang="zh-CN" altLang="en-US" sz="1400" b="1" dirty="0"/>
                  <a:t>输入标题文本</a:t>
                </a: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1F90D2EC-4501-4D3D-961C-011554DCB004}"/>
                </a:ext>
              </a:extLst>
            </p:cNvPr>
            <p:cNvGrpSpPr/>
            <p:nvPr/>
          </p:nvGrpSpPr>
          <p:grpSpPr>
            <a:xfrm>
              <a:off x="5377937" y="3716275"/>
              <a:ext cx="1396540" cy="1244169"/>
              <a:chOff x="4948086" y="299433"/>
              <a:chExt cx="2549181" cy="1244169"/>
            </a:xfrm>
          </p:grpSpPr>
          <p:sp>
            <p:nvSpPr>
              <p:cNvPr id="46" name="文本框 27">
                <a:extLst>
                  <a:ext uri="{FF2B5EF4-FFF2-40B4-BE49-F238E27FC236}">
                    <a16:creationId xmlns="" xmlns:a16="http://schemas.microsoft.com/office/drawing/2014/main" id="{3F4DCD0C-28FE-497F-A8EE-C095DC72B494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47" name="文本框 28">
                <a:extLst>
                  <a:ext uri="{FF2B5EF4-FFF2-40B4-BE49-F238E27FC236}">
                    <a16:creationId xmlns="" xmlns:a16="http://schemas.microsoft.com/office/drawing/2014/main" id="{852ECA3D-5ED9-47C6-90AA-99D567F5B25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5"/>
                <a:ext cx="2549181" cy="816017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排版占位显示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7E4234FC-8CFA-4A03-B32B-8A3A567FC31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871379" y="2183895"/>
            <a:ext cx="1976360" cy="2776549"/>
            <a:chOff x="7198227" y="2183895"/>
            <a:chExt cx="1976360" cy="2776549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74A394C9-F149-4693-8B79-C37EF33D9CF2}"/>
                </a:ext>
              </a:extLst>
            </p:cNvPr>
            <p:cNvSpPr/>
            <p:nvPr/>
          </p:nvSpPr>
          <p:spPr>
            <a:xfrm>
              <a:off x="7933924" y="3018571"/>
              <a:ext cx="504967" cy="504967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rgbClr val="F0F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GB" sz="2000"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EA141069-9332-4F09-9DE6-09F2C8BFC9AB}"/>
                </a:ext>
              </a:extLst>
            </p:cNvPr>
            <p:cNvGrpSpPr/>
            <p:nvPr/>
          </p:nvGrpSpPr>
          <p:grpSpPr>
            <a:xfrm>
              <a:off x="7198227" y="2183895"/>
              <a:ext cx="1976360" cy="546100"/>
              <a:chOff x="7198227" y="1708484"/>
              <a:chExt cx="1976360" cy="546100"/>
            </a:xfrm>
          </p:grpSpPr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067CF33F-0220-4645-BC5E-2CF17E4420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200394" y="1708484"/>
                <a:ext cx="1974193" cy="54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 36">
                <a:extLst>
                  <a:ext uri="{FF2B5EF4-FFF2-40B4-BE49-F238E27FC236}">
                    <a16:creationId xmlns="" xmlns:a16="http://schemas.microsoft.com/office/drawing/2014/main" id="{D473E9F2-2C5D-4D01-8913-8289081CE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2101" y="1888350"/>
                <a:ext cx="382486" cy="364067"/>
              </a:xfrm>
              <a:custGeom>
                <a:avLst/>
                <a:gdLst>
                  <a:gd name="T0" fmla="*/ 0 w 353"/>
                  <a:gd name="T1" fmla="*/ 336 h 336"/>
                  <a:gd name="T2" fmla="*/ 263 w 353"/>
                  <a:gd name="T3" fmla="*/ 336 h 336"/>
                  <a:gd name="T4" fmla="*/ 353 w 353"/>
                  <a:gd name="T5" fmla="*/ 0 h 336"/>
                  <a:gd name="T6" fmla="*/ 78 w 353"/>
                  <a:gd name="T7" fmla="*/ 0 h 336"/>
                  <a:gd name="T8" fmla="*/ 0 w 353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36">
                    <a:moveTo>
                      <a:pt x="0" y="336"/>
                    </a:moveTo>
                    <a:lnTo>
                      <a:pt x="263" y="336"/>
                    </a:lnTo>
                    <a:lnTo>
                      <a:pt x="353" y="0"/>
                    </a:lnTo>
                    <a:lnTo>
                      <a:pt x="78" y="0"/>
                    </a:lnTo>
                    <a:lnTo>
                      <a:pt x="0" y="33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 37">
                <a:extLst>
                  <a:ext uri="{FF2B5EF4-FFF2-40B4-BE49-F238E27FC236}">
                    <a16:creationId xmlns="" xmlns:a16="http://schemas.microsoft.com/office/drawing/2014/main" id="{F6F3A3C4-C253-4553-84E5-6A698B6F0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2101" y="2064966"/>
                <a:ext cx="195036" cy="178783"/>
              </a:xfrm>
              <a:custGeom>
                <a:avLst/>
                <a:gdLst>
                  <a:gd name="T0" fmla="*/ 40 w 180"/>
                  <a:gd name="T1" fmla="*/ 0 h 165"/>
                  <a:gd name="T2" fmla="*/ 0 w 180"/>
                  <a:gd name="T3" fmla="*/ 165 h 165"/>
                  <a:gd name="T4" fmla="*/ 180 w 180"/>
                  <a:gd name="T5" fmla="*/ 0 h 165"/>
                  <a:gd name="T6" fmla="*/ 40 w 180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65">
                    <a:moveTo>
                      <a:pt x="40" y="0"/>
                    </a:moveTo>
                    <a:lnTo>
                      <a:pt x="0" y="165"/>
                    </a:lnTo>
                    <a:lnTo>
                      <a:pt x="18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 38">
                <a:extLst>
                  <a:ext uri="{FF2B5EF4-FFF2-40B4-BE49-F238E27FC236}">
                    <a16:creationId xmlns="" xmlns:a16="http://schemas.microsoft.com/office/drawing/2014/main" id="{20A644F9-BF8D-4DC6-A8CF-FD150CE79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8227" y="1888350"/>
                <a:ext cx="380319" cy="364067"/>
              </a:xfrm>
              <a:custGeom>
                <a:avLst/>
                <a:gdLst>
                  <a:gd name="T0" fmla="*/ 351 w 351"/>
                  <a:gd name="T1" fmla="*/ 336 h 336"/>
                  <a:gd name="T2" fmla="*/ 90 w 351"/>
                  <a:gd name="T3" fmla="*/ 336 h 336"/>
                  <a:gd name="T4" fmla="*/ 0 w 351"/>
                  <a:gd name="T5" fmla="*/ 0 h 336"/>
                  <a:gd name="T6" fmla="*/ 275 w 351"/>
                  <a:gd name="T7" fmla="*/ 0 h 336"/>
                  <a:gd name="T8" fmla="*/ 351 w 351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336">
                    <a:moveTo>
                      <a:pt x="351" y="336"/>
                    </a:moveTo>
                    <a:lnTo>
                      <a:pt x="90" y="336"/>
                    </a:lnTo>
                    <a:lnTo>
                      <a:pt x="0" y="0"/>
                    </a:lnTo>
                    <a:lnTo>
                      <a:pt x="275" y="0"/>
                    </a:lnTo>
                    <a:lnTo>
                      <a:pt x="351" y="33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 39">
                <a:extLst>
                  <a:ext uri="{FF2B5EF4-FFF2-40B4-BE49-F238E27FC236}">
                    <a16:creationId xmlns="" xmlns:a16="http://schemas.microsoft.com/office/drawing/2014/main" id="{66A53254-D45E-4C74-A0A5-75350F307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5678" y="2064966"/>
                <a:ext cx="192868" cy="178783"/>
              </a:xfrm>
              <a:custGeom>
                <a:avLst/>
                <a:gdLst>
                  <a:gd name="T0" fmla="*/ 140 w 178"/>
                  <a:gd name="T1" fmla="*/ 0 h 165"/>
                  <a:gd name="T2" fmla="*/ 178 w 178"/>
                  <a:gd name="T3" fmla="*/ 165 h 165"/>
                  <a:gd name="T4" fmla="*/ 0 w 178"/>
                  <a:gd name="T5" fmla="*/ 0 h 165"/>
                  <a:gd name="T6" fmla="*/ 140 w 178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5">
                    <a:moveTo>
                      <a:pt x="140" y="0"/>
                    </a:moveTo>
                    <a:lnTo>
                      <a:pt x="178" y="165"/>
                    </a:lnTo>
                    <a:lnTo>
                      <a:pt x="0" y="0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 40">
                <a:extLst>
                  <a:ext uri="{FF2B5EF4-FFF2-40B4-BE49-F238E27FC236}">
                    <a16:creationId xmlns="" xmlns:a16="http://schemas.microsoft.com/office/drawing/2014/main" id="{1B17E92C-DFE7-4823-A792-385B226A89C2}"/>
                  </a:ext>
                </a:extLst>
              </p:cNvPr>
              <p:cNvSpPr/>
              <p:nvPr/>
            </p:nvSpPr>
            <p:spPr>
              <a:xfrm>
                <a:off x="7292494" y="1710651"/>
                <a:ext cx="1784575" cy="482172"/>
              </a:xfrm>
              <a:custGeom>
                <a:avLst/>
                <a:gdLst>
                  <a:gd name="connsiteX0" fmla="*/ 0 w 1784575"/>
                  <a:gd name="connsiteY0" fmla="*/ 0 h 482172"/>
                  <a:gd name="connsiteX1" fmla="*/ 1784575 w 1784575"/>
                  <a:gd name="connsiteY1" fmla="*/ 0 h 482172"/>
                  <a:gd name="connsiteX2" fmla="*/ 1692475 w 1784575"/>
                  <a:gd name="connsiteY2" fmla="*/ 354315 h 482172"/>
                  <a:gd name="connsiteX3" fmla="*/ 1536769 w 1784575"/>
                  <a:gd name="connsiteY3" fmla="*/ 354315 h 482172"/>
                  <a:gd name="connsiteX4" fmla="*/ 1488168 w 1784575"/>
                  <a:gd name="connsiteY4" fmla="*/ 402759 h 482172"/>
                  <a:gd name="connsiteX5" fmla="*/ 892830 w 1784575"/>
                  <a:gd name="connsiteY5" fmla="*/ 482172 h 482172"/>
                  <a:gd name="connsiteX6" fmla="*/ 297492 w 1784575"/>
                  <a:gd name="connsiteY6" fmla="*/ 402759 h 482172"/>
                  <a:gd name="connsiteX7" fmla="*/ 248891 w 1784575"/>
                  <a:gd name="connsiteY7" fmla="*/ 354315 h 482172"/>
                  <a:gd name="connsiteX8" fmla="*/ 93183 w 1784575"/>
                  <a:gd name="connsiteY8" fmla="*/ 354315 h 482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4575" h="482172">
                    <a:moveTo>
                      <a:pt x="0" y="0"/>
                    </a:moveTo>
                    <a:lnTo>
                      <a:pt x="1784575" y="0"/>
                    </a:lnTo>
                    <a:lnTo>
                      <a:pt x="1692475" y="354315"/>
                    </a:lnTo>
                    <a:lnTo>
                      <a:pt x="1536769" y="354315"/>
                    </a:lnTo>
                    <a:lnTo>
                      <a:pt x="1488168" y="402759"/>
                    </a:lnTo>
                    <a:cubicBezTo>
                      <a:pt x="1390083" y="449427"/>
                      <a:pt x="1160459" y="482172"/>
                      <a:pt x="892830" y="482172"/>
                    </a:cubicBezTo>
                    <a:cubicBezTo>
                      <a:pt x="625202" y="482172"/>
                      <a:pt x="395577" y="449427"/>
                      <a:pt x="297492" y="402759"/>
                    </a:cubicBezTo>
                    <a:lnTo>
                      <a:pt x="248891" y="354315"/>
                    </a:lnTo>
                    <a:lnTo>
                      <a:pt x="93183" y="35431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08000" anchor="t" anchorCtr="1">
                <a:normAutofit/>
              </a:bodyPr>
              <a:lstStyle/>
              <a:p>
                <a:pPr algn="ctr"/>
                <a:r>
                  <a:rPr lang="zh-CN" altLang="en-US" sz="1400" b="1" dirty="0"/>
                  <a:t>输入标题文本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0BDBAACA-DB24-4B0E-946C-44E888069C25}"/>
                </a:ext>
              </a:extLst>
            </p:cNvPr>
            <p:cNvGrpSpPr/>
            <p:nvPr/>
          </p:nvGrpSpPr>
          <p:grpSpPr>
            <a:xfrm>
              <a:off x="7488137" y="3716275"/>
              <a:ext cx="1396540" cy="1244169"/>
              <a:chOff x="4948086" y="299433"/>
              <a:chExt cx="2549181" cy="1244169"/>
            </a:xfrm>
          </p:grpSpPr>
          <p:sp>
            <p:nvSpPr>
              <p:cNvPr id="35" name="文本框 25">
                <a:extLst>
                  <a:ext uri="{FF2B5EF4-FFF2-40B4-BE49-F238E27FC236}">
                    <a16:creationId xmlns="" xmlns:a16="http://schemas.microsoft.com/office/drawing/2014/main" id="{BCC889E9-D10F-4A88-9E7F-897CA70F9BBE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6" name="文本框 26">
                <a:extLst>
                  <a:ext uri="{FF2B5EF4-FFF2-40B4-BE49-F238E27FC236}">
                    <a16:creationId xmlns="" xmlns:a16="http://schemas.microsoft.com/office/drawing/2014/main" id="{F726381E-CFDD-4296-B5B8-E659498E774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5"/>
                <a:ext cx="2549181" cy="816017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排版占位显示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8" name="熊猫设计师MC：ID 29795607库_组合 7">
            <a:extLst>
              <a:ext uri="{FF2B5EF4-FFF2-40B4-BE49-F238E27FC236}">
                <a16:creationId xmlns="" xmlns:a16="http://schemas.microsoft.com/office/drawing/2014/main" id="{397E8D1A-2FDC-4A3A-B5AA-3DB0C0BE53F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853301" y="2183958"/>
            <a:ext cx="1976360" cy="2776423"/>
            <a:chOff x="2952560" y="2184021"/>
            <a:chExt cx="1976360" cy="2776423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28A25C42-151A-4971-A23D-DD1D8ACC17FF}"/>
                </a:ext>
              </a:extLst>
            </p:cNvPr>
            <p:cNvSpPr/>
            <p:nvPr/>
          </p:nvSpPr>
          <p:spPr>
            <a:xfrm>
              <a:off x="3688257" y="3018572"/>
              <a:ext cx="504967" cy="504967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0F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GB" sz="2000"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E1990E54-8576-4B77-83C5-095E31376837}"/>
                </a:ext>
              </a:extLst>
            </p:cNvPr>
            <p:cNvGrpSpPr/>
            <p:nvPr/>
          </p:nvGrpSpPr>
          <p:grpSpPr>
            <a:xfrm>
              <a:off x="2952560" y="2184021"/>
              <a:ext cx="1976360" cy="546100"/>
              <a:chOff x="2952560" y="1708610"/>
              <a:chExt cx="1976360" cy="546100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3DD409D7-2E5A-47B2-BF28-27C7B64834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727" y="1708610"/>
                <a:ext cx="1974193" cy="54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 48">
                <a:extLst>
                  <a:ext uri="{FF2B5EF4-FFF2-40B4-BE49-F238E27FC236}">
                    <a16:creationId xmlns="" xmlns:a16="http://schemas.microsoft.com/office/drawing/2014/main" id="{A6C1564B-B307-4D99-8F32-F3384F68D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6434" y="1888476"/>
                <a:ext cx="382486" cy="364067"/>
              </a:xfrm>
              <a:custGeom>
                <a:avLst/>
                <a:gdLst>
                  <a:gd name="T0" fmla="*/ 0 w 353"/>
                  <a:gd name="T1" fmla="*/ 336 h 336"/>
                  <a:gd name="T2" fmla="*/ 263 w 353"/>
                  <a:gd name="T3" fmla="*/ 336 h 336"/>
                  <a:gd name="T4" fmla="*/ 353 w 353"/>
                  <a:gd name="T5" fmla="*/ 0 h 336"/>
                  <a:gd name="T6" fmla="*/ 78 w 353"/>
                  <a:gd name="T7" fmla="*/ 0 h 336"/>
                  <a:gd name="T8" fmla="*/ 0 w 353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36">
                    <a:moveTo>
                      <a:pt x="0" y="336"/>
                    </a:moveTo>
                    <a:lnTo>
                      <a:pt x="263" y="336"/>
                    </a:lnTo>
                    <a:lnTo>
                      <a:pt x="353" y="0"/>
                    </a:lnTo>
                    <a:lnTo>
                      <a:pt x="78" y="0"/>
                    </a:lnTo>
                    <a:lnTo>
                      <a:pt x="0" y="3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49">
                <a:extLst>
                  <a:ext uri="{FF2B5EF4-FFF2-40B4-BE49-F238E27FC236}">
                    <a16:creationId xmlns="" xmlns:a16="http://schemas.microsoft.com/office/drawing/2014/main" id="{F5D35447-CE4A-4A43-85D7-4A6EAB52D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6434" y="2065092"/>
                <a:ext cx="195036" cy="178783"/>
              </a:xfrm>
              <a:custGeom>
                <a:avLst/>
                <a:gdLst>
                  <a:gd name="T0" fmla="*/ 40 w 180"/>
                  <a:gd name="T1" fmla="*/ 0 h 165"/>
                  <a:gd name="T2" fmla="*/ 0 w 180"/>
                  <a:gd name="T3" fmla="*/ 165 h 165"/>
                  <a:gd name="T4" fmla="*/ 180 w 180"/>
                  <a:gd name="T5" fmla="*/ 0 h 165"/>
                  <a:gd name="T6" fmla="*/ 40 w 180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65">
                    <a:moveTo>
                      <a:pt x="40" y="0"/>
                    </a:moveTo>
                    <a:lnTo>
                      <a:pt x="0" y="165"/>
                    </a:lnTo>
                    <a:lnTo>
                      <a:pt x="18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 50">
                <a:extLst>
                  <a:ext uri="{FF2B5EF4-FFF2-40B4-BE49-F238E27FC236}">
                    <a16:creationId xmlns="" xmlns:a16="http://schemas.microsoft.com/office/drawing/2014/main" id="{A69725BF-0BC5-4868-8C1A-9E3BEB5B1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2560" y="1888476"/>
                <a:ext cx="380319" cy="364067"/>
              </a:xfrm>
              <a:custGeom>
                <a:avLst/>
                <a:gdLst>
                  <a:gd name="T0" fmla="*/ 351 w 351"/>
                  <a:gd name="T1" fmla="*/ 336 h 336"/>
                  <a:gd name="T2" fmla="*/ 90 w 351"/>
                  <a:gd name="T3" fmla="*/ 336 h 336"/>
                  <a:gd name="T4" fmla="*/ 0 w 351"/>
                  <a:gd name="T5" fmla="*/ 0 h 336"/>
                  <a:gd name="T6" fmla="*/ 275 w 351"/>
                  <a:gd name="T7" fmla="*/ 0 h 336"/>
                  <a:gd name="T8" fmla="*/ 351 w 351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336">
                    <a:moveTo>
                      <a:pt x="351" y="336"/>
                    </a:moveTo>
                    <a:lnTo>
                      <a:pt x="90" y="336"/>
                    </a:lnTo>
                    <a:lnTo>
                      <a:pt x="0" y="0"/>
                    </a:lnTo>
                    <a:lnTo>
                      <a:pt x="275" y="0"/>
                    </a:lnTo>
                    <a:lnTo>
                      <a:pt x="351" y="3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 51">
                <a:extLst>
                  <a:ext uri="{FF2B5EF4-FFF2-40B4-BE49-F238E27FC236}">
                    <a16:creationId xmlns="" xmlns:a16="http://schemas.microsoft.com/office/drawing/2014/main" id="{B26B5D8F-3504-434C-993F-0622A4D2B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011" y="2065092"/>
                <a:ext cx="192868" cy="178783"/>
              </a:xfrm>
              <a:custGeom>
                <a:avLst/>
                <a:gdLst>
                  <a:gd name="T0" fmla="*/ 140 w 178"/>
                  <a:gd name="T1" fmla="*/ 0 h 165"/>
                  <a:gd name="T2" fmla="*/ 178 w 178"/>
                  <a:gd name="T3" fmla="*/ 165 h 165"/>
                  <a:gd name="T4" fmla="*/ 0 w 178"/>
                  <a:gd name="T5" fmla="*/ 0 h 165"/>
                  <a:gd name="T6" fmla="*/ 140 w 178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5">
                    <a:moveTo>
                      <a:pt x="140" y="0"/>
                    </a:moveTo>
                    <a:lnTo>
                      <a:pt x="178" y="165"/>
                    </a:lnTo>
                    <a:lnTo>
                      <a:pt x="0" y="0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 52">
                <a:extLst>
                  <a:ext uri="{FF2B5EF4-FFF2-40B4-BE49-F238E27FC236}">
                    <a16:creationId xmlns="" xmlns:a16="http://schemas.microsoft.com/office/drawing/2014/main" id="{B7FCF157-CABD-4C9E-B5B5-1501C745D44A}"/>
                  </a:ext>
                </a:extLst>
              </p:cNvPr>
              <p:cNvSpPr/>
              <p:nvPr/>
            </p:nvSpPr>
            <p:spPr>
              <a:xfrm>
                <a:off x="3046827" y="1710777"/>
                <a:ext cx="1784575" cy="482172"/>
              </a:xfrm>
              <a:custGeom>
                <a:avLst/>
                <a:gdLst>
                  <a:gd name="connsiteX0" fmla="*/ 0 w 1784575"/>
                  <a:gd name="connsiteY0" fmla="*/ 0 h 482172"/>
                  <a:gd name="connsiteX1" fmla="*/ 1784575 w 1784575"/>
                  <a:gd name="connsiteY1" fmla="*/ 0 h 482172"/>
                  <a:gd name="connsiteX2" fmla="*/ 1692475 w 1784575"/>
                  <a:gd name="connsiteY2" fmla="*/ 354315 h 482172"/>
                  <a:gd name="connsiteX3" fmla="*/ 1536769 w 1784575"/>
                  <a:gd name="connsiteY3" fmla="*/ 354315 h 482172"/>
                  <a:gd name="connsiteX4" fmla="*/ 1488168 w 1784575"/>
                  <a:gd name="connsiteY4" fmla="*/ 402759 h 482172"/>
                  <a:gd name="connsiteX5" fmla="*/ 892830 w 1784575"/>
                  <a:gd name="connsiteY5" fmla="*/ 482172 h 482172"/>
                  <a:gd name="connsiteX6" fmla="*/ 297492 w 1784575"/>
                  <a:gd name="connsiteY6" fmla="*/ 402759 h 482172"/>
                  <a:gd name="connsiteX7" fmla="*/ 248891 w 1784575"/>
                  <a:gd name="connsiteY7" fmla="*/ 354315 h 482172"/>
                  <a:gd name="connsiteX8" fmla="*/ 93183 w 1784575"/>
                  <a:gd name="connsiteY8" fmla="*/ 354315 h 482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4575" h="482172">
                    <a:moveTo>
                      <a:pt x="0" y="0"/>
                    </a:moveTo>
                    <a:lnTo>
                      <a:pt x="1784575" y="0"/>
                    </a:lnTo>
                    <a:lnTo>
                      <a:pt x="1692475" y="354315"/>
                    </a:lnTo>
                    <a:lnTo>
                      <a:pt x="1536769" y="354315"/>
                    </a:lnTo>
                    <a:lnTo>
                      <a:pt x="1488168" y="402759"/>
                    </a:lnTo>
                    <a:cubicBezTo>
                      <a:pt x="1390083" y="449427"/>
                      <a:pt x="1160459" y="482172"/>
                      <a:pt x="892830" y="482172"/>
                    </a:cubicBezTo>
                    <a:cubicBezTo>
                      <a:pt x="625202" y="482172"/>
                      <a:pt x="395577" y="449427"/>
                      <a:pt x="297492" y="402759"/>
                    </a:cubicBezTo>
                    <a:lnTo>
                      <a:pt x="248891" y="354315"/>
                    </a:lnTo>
                    <a:lnTo>
                      <a:pt x="93183" y="35431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08000" anchor="t" anchorCtr="1">
                <a:normAutofit/>
              </a:bodyPr>
              <a:lstStyle/>
              <a:p>
                <a:pPr algn="ctr"/>
                <a:r>
                  <a:rPr lang="zh-CN" altLang="en-US" sz="1400" b="1" dirty="0"/>
                  <a:t>输入标题文本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E4DEA8C-82E9-4077-AB1C-2D3A15372F1D}"/>
                </a:ext>
              </a:extLst>
            </p:cNvPr>
            <p:cNvGrpSpPr/>
            <p:nvPr/>
          </p:nvGrpSpPr>
          <p:grpSpPr>
            <a:xfrm>
              <a:off x="3242470" y="3716275"/>
              <a:ext cx="1396540" cy="1244169"/>
              <a:chOff x="4948086" y="299433"/>
              <a:chExt cx="2549181" cy="1244169"/>
            </a:xfrm>
          </p:grpSpPr>
          <p:sp>
            <p:nvSpPr>
              <p:cNvPr id="24" name="文本框 21">
                <a:extLst>
                  <a:ext uri="{FF2B5EF4-FFF2-40B4-BE49-F238E27FC236}">
                    <a16:creationId xmlns="" xmlns:a16="http://schemas.microsoft.com/office/drawing/2014/main" id="{614F2771-C73F-4641-AE19-560334149E50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5" name="文本框 22">
                <a:extLst>
                  <a:ext uri="{FF2B5EF4-FFF2-40B4-BE49-F238E27FC236}">
                    <a16:creationId xmlns="" xmlns:a16="http://schemas.microsoft.com/office/drawing/2014/main" id="{C8BFD661-066F-42CF-A978-399E1D7906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5"/>
                <a:ext cx="2549181" cy="816017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排版占位显示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9" name="熊猫设计师MC：ID 29795607库_组合 8">
            <a:extLst>
              <a:ext uri="{FF2B5EF4-FFF2-40B4-BE49-F238E27FC236}">
                <a16:creationId xmlns="" xmlns:a16="http://schemas.microsoft.com/office/drawing/2014/main" id="{0DA86FAD-0C84-4FEE-B032-EC34ADFDC82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44262" y="2183895"/>
            <a:ext cx="1976360" cy="2776549"/>
            <a:chOff x="750825" y="2183895"/>
            <a:chExt cx="1976360" cy="2776549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BAA8C47A-3449-4073-9BBC-27EDD57B0D13}"/>
                </a:ext>
              </a:extLst>
            </p:cNvPr>
            <p:cNvSpPr/>
            <p:nvPr/>
          </p:nvSpPr>
          <p:spPr>
            <a:xfrm>
              <a:off x="1486522" y="3018572"/>
              <a:ext cx="504967" cy="504967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rgbClr val="F0F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GB" sz="2000"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2594E892-22BC-4730-BD5A-B3A2DFB038D7}"/>
                </a:ext>
              </a:extLst>
            </p:cNvPr>
            <p:cNvGrpSpPr/>
            <p:nvPr/>
          </p:nvGrpSpPr>
          <p:grpSpPr>
            <a:xfrm>
              <a:off x="750825" y="2183895"/>
              <a:ext cx="1976360" cy="546100"/>
              <a:chOff x="750825" y="1708484"/>
              <a:chExt cx="1976360" cy="546100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CF82BB48-AB78-4478-A02F-E7944D2C4E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2992" y="1708484"/>
                <a:ext cx="1974193" cy="54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任意多边形 54">
                <a:extLst>
                  <a:ext uri="{FF2B5EF4-FFF2-40B4-BE49-F238E27FC236}">
                    <a16:creationId xmlns="" xmlns:a16="http://schemas.microsoft.com/office/drawing/2014/main" id="{CE04C7B3-73D1-4A2B-9720-D7BDF7DBD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699" y="1888350"/>
                <a:ext cx="382486" cy="364067"/>
              </a:xfrm>
              <a:custGeom>
                <a:avLst/>
                <a:gdLst>
                  <a:gd name="T0" fmla="*/ 0 w 353"/>
                  <a:gd name="T1" fmla="*/ 336 h 336"/>
                  <a:gd name="T2" fmla="*/ 263 w 353"/>
                  <a:gd name="T3" fmla="*/ 336 h 336"/>
                  <a:gd name="T4" fmla="*/ 353 w 353"/>
                  <a:gd name="T5" fmla="*/ 0 h 336"/>
                  <a:gd name="T6" fmla="*/ 78 w 353"/>
                  <a:gd name="T7" fmla="*/ 0 h 336"/>
                  <a:gd name="T8" fmla="*/ 0 w 353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36">
                    <a:moveTo>
                      <a:pt x="0" y="336"/>
                    </a:moveTo>
                    <a:lnTo>
                      <a:pt x="263" y="336"/>
                    </a:lnTo>
                    <a:lnTo>
                      <a:pt x="353" y="0"/>
                    </a:lnTo>
                    <a:lnTo>
                      <a:pt x="78" y="0"/>
                    </a:lnTo>
                    <a:lnTo>
                      <a:pt x="0" y="33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任意多边形 55">
                <a:extLst>
                  <a:ext uri="{FF2B5EF4-FFF2-40B4-BE49-F238E27FC236}">
                    <a16:creationId xmlns="" xmlns:a16="http://schemas.microsoft.com/office/drawing/2014/main" id="{AB3B3327-59D1-44C0-A5B1-607FEF828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4699" y="2064966"/>
                <a:ext cx="195036" cy="178783"/>
              </a:xfrm>
              <a:custGeom>
                <a:avLst/>
                <a:gdLst>
                  <a:gd name="T0" fmla="*/ 40 w 180"/>
                  <a:gd name="T1" fmla="*/ 0 h 165"/>
                  <a:gd name="T2" fmla="*/ 0 w 180"/>
                  <a:gd name="T3" fmla="*/ 165 h 165"/>
                  <a:gd name="T4" fmla="*/ 180 w 180"/>
                  <a:gd name="T5" fmla="*/ 0 h 165"/>
                  <a:gd name="T6" fmla="*/ 40 w 180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65">
                    <a:moveTo>
                      <a:pt x="40" y="0"/>
                    </a:moveTo>
                    <a:lnTo>
                      <a:pt x="0" y="165"/>
                    </a:lnTo>
                    <a:lnTo>
                      <a:pt x="18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任意多边形 56">
                <a:extLst>
                  <a:ext uri="{FF2B5EF4-FFF2-40B4-BE49-F238E27FC236}">
                    <a16:creationId xmlns="" xmlns:a16="http://schemas.microsoft.com/office/drawing/2014/main" id="{64E7E14B-B628-4C5D-BC9D-24032BB7F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25" y="1888350"/>
                <a:ext cx="380319" cy="364067"/>
              </a:xfrm>
              <a:custGeom>
                <a:avLst/>
                <a:gdLst>
                  <a:gd name="T0" fmla="*/ 351 w 351"/>
                  <a:gd name="T1" fmla="*/ 336 h 336"/>
                  <a:gd name="T2" fmla="*/ 90 w 351"/>
                  <a:gd name="T3" fmla="*/ 336 h 336"/>
                  <a:gd name="T4" fmla="*/ 0 w 351"/>
                  <a:gd name="T5" fmla="*/ 0 h 336"/>
                  <a:gd name="T6" fmla="*/ 275 w 351"/>
                  <a:gd name="T7" fmla="*/ 0 h 336"/>
                  <a:gd name="T8" fmla="*/ 351 w 351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336">
                    <a:moveTo>
                      <a:pt x="351" y="336"/>
                    </a:moveTo>
                    <a:lnTo>
                      <a:pt x="90" y="336"/>
                    </a:lnTo>
                    <a:lnTo>
                      <a:pt x="0" y="0"/>
                    </a:lnTo>
                    <a:lnTo>
                      <a:pt x="275" y="0"/>
                    </a:lnTo>
                    <a:lnTo>
                      <a:pt x="351" y="33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任意多边形 57">
                <a:extLst>
                  <a:ext uri="{FF2B5EF4-FFF2-40B4-BE49-F238E27FC236}">
                    <a16:creationId xmlns="" xmlns:a16="http://schemas.microsoft.com/office/drawing/2014/main" id="{02E44BE6-A639-463B-AB0E-8D6BD44C5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276" y="2064966"/>
                <a:ext cx="192868" cy="178783"/>
              </a:xfrm>
              <a:custGeom>
                <a:avLst/>
                <a:gdLst>
                  <a:gd name="T0" fmla="*/ 140 w 178"/>
                  <a:gd name="T1" fmla="*/ 0 h 165"/>
                  <a:gd name="T2" fmla="*/ 178 w 178"/>
                  <a:gd name="T3" fmla="*/ 165 h 165"/>
                  <a:gd name="T4" fmla="*/ 0 w 178"/>
                  <a:gd name="T5" fmla="*/ 0 h 165"/>
                  <a:gd name="T6" fmla="*/ 140 w 178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5">
                    <a:moveTo>
                      <a:pt x="140" y="0"/>
                    </a:moveTo>
                    <a:lnTo>
                      <a:pt x="178" y="165"/>
                    </a:lnTo>
                    <a:lnTo>
                      <a:pt x="0" y="0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任意多边形 58">
                <a:extLst>
                  <a:ext uri="{FF2B5EF4-FFF2-40B4-BE49-F238E27FC236}">
                    <a16:creationId xmlns="" xmlns:a16="http://schemas.microsoft.com/office/drawing/2014/main" id="{99FDF6A1-6BB1-4874-9A4C-670A88722A63}"/>
                  </a:ext>
                </a:extLst>
              </p:cNvPr>
              <p:cNvSpPr/>
              <p:nvPr/>
            </p:nvSpPr>
            <p:spPr>
              <a:xfrm>
                <a:off x="845092" y="1710651"/>
                <a:ext cx="1784575" cy="482172"/>
              </a:xfrm>
              <a:custGeom>
                <a:avLst/>
                <a:gdLst>
                  <a:gd name="connsiteX0" fmla="*/ 0 w 1784575"/>
                  <a:gd name="connsiteY0" fmla="*/ 0 h 482172"/>
                  <a:gd name="connsiteX1" fmla="*/ 1784575 w 1784575"/>
                  <a:gd name="connsiteY1" fmla="*/ 0 h 482172"/>
                  <a:gd name="connsiteX2" fmla="*/ 1692475 w 1784575"/>
                  <a:gd name="connsiteY2" fmla="*/ 354315 h 482172"/>
                  <a:gd name="connsiteX3" fmla="*/ 1536769 w 1784575"/>
                  <a:gd name="connsiteY3" fmla="*/ 354315 h 482172"/>
                  <a:gd name="connsiteX4" fmla="*/ 1488168 w 1784575"/>
                  <a:gd name="connsiteY4" fmla="*/ 402759 h 482172"/>
                  <a:gd name="connsiteX5" fmla="*/ 892830 w 1784575"/>
                  <a:gd name="connsiteY5" fmla="*/ 482172 h 482172"/>
                  <a:gd name="connsiteX6" fmla="*/ 297492 w 1784575"/>
                  <a:gd name="connsiteY6" fmla="*/ 402759 h 482172"/>
                  <a:gd name="connsiteX7" fmla="*/ 248891 w 1784575"/>
                  <a:gd name="connsiteY7" fmla="*/ 354315 h 482172"/>
                  <a:gd name="connsiteX8" fmla="*/ 93183 w 1784575"/>
                  <a:gd name="connsiteY8" fmla="*/ 354315 h 482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4575" h="482172">
                    <a:moveTo>
                      <a:pt x="0" y="0"/>
                    </a:moveTo>
                    <a:lnTo>
                      <a:pt x="1784575" y="0"/>
                    </a:lnTo>
                    <a:lnTo>
                      <a:pt x="1692475" y="354315"/>
                    </a:lnTo>
                    <a:lnTo>
                      <a:pt x="1536769" y="354315"/>
                    </a:lnTo>
                    <a:lnTo>
                      <a:pt x="1488168" y="402759"/>
                    </a:lnTo>
                    <a:cubicBezTo>
                      <a:pt x="1390083" y="449427"/>
                      <a:pt x="1160459" y="482172"/>
                      <a:pt x="892830" y="482172"/>
                    </a:cubicBezTo>
                    <a:cubicBezTo>
                      <a:pt x="625202" y="482172"/>
                      <a:pt x="395577" y="449427"/>
                      <a:pt x="297492" y="402759"/>
                    </a:cubicBezTo>
                    <a:lnTo>
                      <a:pt x="248891" y="354315"/>
                    </a:lnTo>
                    <a:lnTo>
                      <a:pt x="93183" y="35431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08000" anchor="t" anchorCtr="1">
                <a:normAutofit/>
              </a:bodyPr>
              <a:lstStyle/>
              <a:p>
                <a:pPr algn="ctr"/>
                <a:r>
                  <a:rPr lang="zh-CN" altLang="en-US" sz="1400" b="1" dirty="0"/>
                  <a:t>输入标题文本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75DCD703-79D9-4EDF-9B7F-5B85DBBA5434}"/>
                </a:ext>
              </a:extLst>
            </p:cNvPr>
            <p:cNvGrpSpPr/>
            <p:nvPr/>
          </p:nvGrpSpPr>
          <p:grpSpPr>
            <a:xfrm>
              <a:off x="1040735" y="3716275"/>
              <a:ext cx="1396540" cy="1244169"/>
              <a:chOff x="4948086" y="299433"/>
              <a:chExt cx="2549181" cy="1244169"/>
            </a:xfrm>
          </p:grpSpPr>
          <p:sp>
            <p:nvSpPr>
              <p:cNvPr id="13" name="文本框 19">
                <a:extLst>
                  <a:ext uri="{FF2B5EF4-FFF2-40B4-BE49-F238E27FC236}">
                    <a16:creationId xmlns="" xmlns:a16="http://schemas.microsoft.com/office/drawing/2014/main" id="{F571B3C5-358A-4094-BB20-2ED4D10278C4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6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4" name="文本框 20">
                <a:extLst>
                  <a:ext uri="{FF2B5EF4-FFF2-40B4-BE49-F238E27FC236}">
                    <a16:creationId xmlns="" xmlns:a16="http://schemas.microsoft.com/office/drawing/2014/main" id="{7E0C7D43-623F-4CA6-8A9B-0C1253FDEA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5"/>
                <a:ext cx="2549181" cy="816017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排版占位显示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0042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7938C751-E6C3-4E9D-BC5C-0E68EFAF7D3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114376" y="1172599"/>
            <a:ext cx="7963249" cy="1026856"/>
            <a:chOff x="2112862" y="1172599"/>
            <a:chExt cx="7963249" cy="1026856"/>
          </a:xfrm>
        </p:grpSpPr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AF1F8DE5-6FA7-4761-98BE-A379B657D3B2}"/>
                </a:ext>
              </a:extLst>
            </p:cNvPr>
            <p:cNvGrpSpPr/>
            <p:nvPr/>
          </p:nvGrpSpPr>
          <p:grpSpPr>
            <a:xfrm>
              <a:off x="2112862" y="1330994"/>
              <a:ext cx="4019435" cy="710067"/>
              <a:chOff x="2112862" y="1554348"/>
              <a:chExt cx="4019435" cy="710067"/>
            </a:xfrm>
          </p:grpSpPr>
          <p:sp>
            <p:nvSpPr>
              <p:cNvPr id="44" name="文本框 29">
                <a:extLst>
                  <a:ext uri="{FF2B5EF4-FFF2-40B4-BE49-F238E27FC236}">
                    <a16:creationId xmlns="" xmlns:a16="http://schemas.microsoft.com/office/drawing/2014/main" id="{76C36CE7-BF92-4C47-9DB8-817B2C6CCEA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112862" y="1554348"/>
                <a:ext cx="746227" cy="710067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en-US" altLang="ko-KR" sz="4000">
                    <a:solidFill>
                      <a:schemeClr val="accent1"/>
                    </a:solidFill>
                    <a:effectLst/>
                  </a:rPr>
                  <a:t>01</a:t>
                </a:r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7A975981-F597-41C9-9C23-DED26079B414}"/>
                  </a:ext>
                </a:extLst>
              </p:cNvPr>
              <p:cNvCxnSpPr/>
              <p:nvPr/>
            </p:nvCxnSpPr>
            <p:spPr>
              <a:xfrm>
                <a:off x="2820277" y="1745030"/>
                <a:ext cx="0" cy="37496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文本框 4">
                <a:extLst>
                  <a:ext uri="{FF2B5EF4-FFF2-40B4-BE49-F238E27FC236}">
                    <a16:creationId xmlns="" xmlns:a16="http://schemas.microsoft.com/office/drawing/2014/main" id="{A1CEBE5D-47F2-4A49-971B-585A6FD328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925265" y="1760282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20000"/>
                <a:sp3d/>
              </a:bodyPr>
              <a:lstStyle/>
              <a:p>
                <a:pPr latinLnBrk="0">
                  <a:lnSpc>
                    <a:spcPct val="11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AF9DEA8D-E614-424A-8088-E46553CDA666}"/>
                  </a:ext>
                </a:extLst>
              </p:cNvPr>
              <p:cNvSpPr/>
              <p:nvPr/>
            </p:nvSpPr>
            <p:spPr>
              <a:xfrm>
                <a:off x="2925265" y="1954181"/>
                <a:ext cx="3207032" cy="20774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</a:p>
            </p:txBody>
          </p:sp>
        </p:grpSp>
        <p:sp>
          <p:nvSpPr>
            <p:cNvPr id="39" name="任意多边形 19">
              <a:extLst>
                <a:ext uri="{FF2B5EF4-FFF2-40B4-BE49-F238E27FC236}">
                  <a16:creationId xmlns="" xmlns:a16="http://schemas.microsoft.com/office/drawing/2014/main" id="{4CA3BF34-24C6-4913-A08C-0DE45D5EE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548" y="1172599"/>
              <a:ext cx="123345" cy="10268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20">
              <a:extLst>
                <a:ext uri="{FF2B5EF4-FFF2-40B4-BE49-F238E27FC236}">
                  <a16:creationId xmlns="" xmlns:a16="http://schemas.microsoft.com/office/drawing/2014/main" id="{DF2059EB-E2D4-4763-81E9-7A26761A5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180" y="1172599"/>
              <a:ext cx="125931" cy="1026856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FB7360B9-EEE9-47AA-A56E-C1972931FB5A}"/>
                </a:ext>
              </a:extLst>
            </p:cNvPr>
            <p:cNvGrpSpPr/>
            <p:nvPr/>
          </p:nvGrpSpPr>
          <p:grpSpPr>
            <a:xfrm>
              <a:off x="7390503" y="1247780"/>
              <a:ext cx="2197154" cy="876495"/>
              <a:chOff x="7390503" y="1288334"/>
              <a:chExt cx="2197154" cy="876495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4ABB5032-8913-4199-A3AB-0551E0E2346B}"/>
                  </a:ext>
                </a:extLst>
              </p:cNvPr>
              <p:cNvSpPr/>
              <p:nvPr/>
            </p:nvSpPr>
            <p:spPr>
              <a:xfrm>
                <a:off x="7829355" y="1288334"/>
                <a:ext cx="1319451" cy="26197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/>
              <a:p>
                <a:pPr lvl="0" algn="ctr">
                  <a:lnSpc>
                    <a:spcPct val="12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prstClr val="white"/>
                    </a:solidFill>
                  </a:rPr>
                  <a:t>输入标题文本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E967E7CC-3BDC-463C-B349-3BA7DB6CF6BE}"/>
                  </a:ext>
                </a:extLst>
              </p:cNvPr>
              <p:cNvSpPr/>
              <p:nvPr/>
            </p:nvSpPr>
            <p:spPr>
              <a:xfrm>
                <a:off x="7390503" y="1656998"/>
                <a:ext cx="2197154" cy="50783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  <a:br>
                  <a:rPr lang="zh-CN" altLang="en-US" sz="900" dirty="0"/>
                </a:br>
                <a:endParaRPr lang="zh-CN" altLang="en-US" sz="900" dirty="0"/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EE1A76ED-EA54-4B96-953F-AAE63920832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114376" y="2407858"/>
            <a:ext cx="7963249" cy="1026856"/>
            <a:chOff x="2112862" y="2407858"/>
            <a:chExt cx="7963249" cy="1026856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31069494-844C-40B5-9DDF-E1E6C71C8426}"/>
                </a:ext>
              </a:extLst>
            </p:cNvPr>
            <p:cNvGrpSpPr/>
            <p:nvPr/>
          </p:nvGrpSpPr>
          <p:grpSpPr>
            <a:xfrm>
              <a:off x="2112862" y="2566253"/>
              <a:ext cx="4019435" cy="710067"/>
              <a:chOff x="2112862" y="3067094"/>
              <a:chExt cx="4019435" cy="710067"/>
            </a:xfrm>
          </p:grpSpPr>
          <p:sp>
            <p:nvSpPr>
              <p:cNvPr id="34" name="文本框 27">
                <a:extLst>
                  <a:ext uri="{FF2B5EF4-FFF2-40B4-BE49-F238E27FC236}">
                    <a16:creationId xmlns="" xmlns:a16="http://schemas.microsoft.com/office/drawing/2014/main" id="{6D1D5B6A-B411-4F58-978A-53FFF7BFA99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112862" y="3067094"/>
                <a:ext cx="746227" cy="710067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en-US" altLang="ko-KR" sz="4000">
                    <a:solidFill>
                      <a:schemeClr val="accent2"/>
                    </a:solidFill>
                    <a:effectLst/>
                  </a:rPr>
                  <a:t>02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64C61CF8-6BF7-4AC3-B809-6C4F462AD2B4}"/>
                  </a:ext>
                </a:extLst>
              </p:cNvPr>
              <p:cNvCxnSpPr/>
              <p:nvPr/>
            </p:nvCxnSpPr>
            <p:spPr>
              <a:xfrm>
                <a:off x="2820277" y="3257776"/>
                <a:ext cx="0" cy="37496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文本框 7">
                <a:extLst>
                  <a:ext uri="{FF2B5EF4-FFF2-40B4-BE49-F238E27FC236}">
                    <a16:creationId xmlns="" xmlns:a16="http://schemas.microsoft.com/office/drawing/2014/main" id="{5017F59F-3690-483A-9BB7-4E55D2FABF7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925265" y="3273028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20000"/>
                <a:sp3d/>
              </a:bodyPr>
              <a:lstStyle/>
              <a:p>
                <a:pPr latinLnBrk="0">
                  <a:lnSpc>
                    <a:spcPct val="11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78A49DC8-87B1-40DF-A9F7-CA9420CFC17F}"/>
                  </a:ext>
                </a:extLst>
              </p:cNvPr>
              <p:cNvSpPr/>
              <p:nvPr/>
            </p:nvSpPr>
            <p:spPr>
              <a:xfrm>
                <a:off x="2925265" y="3466927"/>
                <a:ext cx="3207032" cy="20774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</a:p>
            </p:txBody>
          </p:sp>
        </p:grpSp>
        <p:sp>
          <p:nvSpPr>
            <p:cNvPr id="29" name="任意多边形 16">
              <a:extLst>
                <a:ext uri="{FF2B5EF4-FFF2-40B4-BE49-F238E27FC236}">
                  <a16:creationId xmlns="" xmlns:a16="http://schemas.microsoft.com/office/drawing/2014/main" id="{680BE4B5-E992-4243-81BE-AAAF6AB85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548" y="2407858"/>
              <a:ext cx="123345" cy="10268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 17">
              <a:extLst>
                <a:ext uri="{FF2B5EF4-FFF2-40B4-BE49-F238E27FC236}">
                  <a16:creationId xmlns="" xmlns:a16="http://schemas.microsoft.com/office/drawing/2014/main" id="{C0151E6A-A04B-40A5-AC70-0384ED657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180" y="2407858"/>
              <a:ext cx="125931" cy="1026856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B797727F-4F18-42AC-A117-9F59E08F9F66}"/>
                </a:ext>
              </a:extLst>
            </p:cNvPr>
            <p:cNvGrpSpPr/>
            <p:nvPr/>
          </p:nvGrpSpPr>
          <p:grpSpPr>
            <a:xfrm>
              <a:off x="7390503" y="2512756"/>
              <a:ext cx="2197154" cy="817061"/>
              <a:chOff x="7390503" y="2523593"/>
              <a:chExt cx="2197154" cy="817061"/>
            </a:xfrm>
          </p:grpSpPr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6CA3E828-D624-421C-8FB8-1696D3355D9C}"/>
                  </a:ext>
                </a:extLst>
              </p:cNvPr>
              <p:cNvSpPr/>
              <p:nvPr/>
            </p:nvSpPr>
            <p:spPr>
              <a:xfrm>
                <a:off x="7829355" y="2523593"/>
                <a:ext cx="1319451" cy="26197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/>
              <a:p>
                <a:pPr lvl="0" algn="ctr">
                  <a:lnSpc>
                    <a:spcPct val="12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prstClr val="white"/>
                    </a:solidFill>
                  </a:rPr>
                  <a:t>输入标题文本</a:t>
                </a: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CD179D45-CF46-418A-B3B2-6CB3E6FE75C9}"/>
                  </a:ext>
                </a:extLst>
              </p:cNvPr>
              <p:cNvSpPr/>
              <p:nvPr/>
            </p:nvSpPr>
            <p:spPr>
              <a:xfrm>
                <a:off x="7390503" y="2832823"/>
                <a:ext cx="2197154" cy="50783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  <a:br>
                  <a:rPr lang="zh-CN" altLang="en-US" sz="900" dirty="0"/>
                </a:br>
                <a:endParaRPr lang="zh-CN" altLang="en-US" sz="900" dirty="0"/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779D6B64-57E1-42EB-B426-B9DF5B890EB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117404" y="3643117"/>
            <a:ext cx="7957193" cy="1026856"/>
            <a:chOff x="2118918" y="3643117"/>
            <a:chExt cx="7957193" cy="1026856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1268E28C-5504-407F-9316-4D8072529F0D}"/>
                </a:ext>
              </a:extLst>
            </p:cNvPr>
            <p:cNvGrpSpPr/>
            <p:nvPr/>
          </p:nvGrpSpPr>
          <p:grpSpPr>
            <a:xfrm>
              <a:off x="2118918" y="3801512"/>
              <a:ext cx="4019435" cy="710067"/>
              <a:chOff x="2112862" y="4522362"/>
              <a:chExt cx="4019435" cy="710067"/>
            </a:xfrm>
          </p:grpSpPr>
          <p:sp>
            <p:nvSpPr>
              <p:cNvPr id="24" name="文本框 25">
                <a:extLst>
                  <a:ext uri="{FF2B5EF4-FFF2-40B4-BE49-F238E27FC236}">
                    <a16:creationId xmlns="" xmlns:a16="http://schemas.microsoft.com/office/drawing/2014/main" id="{259DC912-9745-4D19-A229-645DD40DB2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112862" y="4522362"/>
                <a:ext cx="746227" cy="710067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en-US" altLang="ko-KR" sz="4000">
                    <a:solidFill>
                      <a:schemeClr val="accent3"/>
                    </a:solidFill>
                    <a:effectLst/>
                  </a:rPr>
                  <a:t>03</a:t>
                </a: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F510B95F-64E1-4A71-A425-F3A4C2E71F1A}"/>
                  </a:ext>
                </a:extLst>
              </p:cNvPr>
              <p:cNvCxnSpPr/>
              <p:nvPr/>
            </p:nvCxnSpPr>
            <p:spPr>
              <a:xfrm>
                <a:off x="2820277" y="4713044"/>
                <a:ext cx="0" cy="37496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10">
                <a:extLst>
                  <a:ext uri="{FF2B5EF4-FFF2-40B4-BE49-F238E27FC236}">
                    <a16:creationId xmlns="" xmlns:a16="http://schemas.microsoft.com/office/drawing/2014/main" id="{09C5DA79-E190-45B3-959B-81F300BC019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925265" y="4728296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20000"/>
                <a:sp3d/>
              </a:bodyPr>
              <a:lstStyle/>
              <a:p>
                <a:pPr latinLnBrk="0">
                  <a:lnSpc>
                    <a:spcPct val="11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8879DB4A-8262-41B9-B383-536E77AB484B}"/>
                  </a:ext>
                </a:extLst>
              </p:cNvPr>
              <p:cNvSpPr/>
              <p:nvPr/>
            </p:nvSpPr>
            <p:spPr>
              <a:xfrm>
                <a:off x="2925265" y="4922195"/>
                <a:ext cx="3207032" cy="20774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</a:p>
            </p:txBody>
          </p:sp>
        </p:grpSp>
        <p:sp>
          <p:nvSpPr>
            <p:cNvPr id="19" name="任意多边形 13">
              <a:extLst>
                <a:ext uri="{FF2B5EF4-FFF2-40B4-BE49-F238E27FC236}">
                  <a16:creationId xmlns="" xmlns:a16="http://schemas.microsoft.com/office/drawing/2014/main" id="{C586E391-789C-40E8-B1A1-38FDFB553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548" y="3643117"/>
              <a:ext cx="123345" cy="10268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 14">
              <a:extLst>
                <a:ext uri="{FF2B5EF4-FFF2-40B4-BE49-F238E27FC236}">
                  <a16:creationId xmlns="" xmlns:a16="http://schemas.microsoft.com/office/drawing/2014/main" id="{FF08EDD6-2536-43E2-932D-50C880504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180" y="3643117"/>
              <a:ext cx="125931" cy="1026856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2B8C4ADA-B3C2-43C9-9600-ECA750EA0E69}"/>
                </a:ext>
              </a:extLst>
            </p:cNvPr>
            <p:cNvGrpSpPr/>
            <p:nvPr/>
          </p:nvGrpSpPr>
          <p:grpSpPr>
            <a:xfrm>
              <a:off x="7390503" y="3745401"/>
              <a:ext cx="2197154" cy="822288"/>
              <a:chOff x="7390503" y="3758851"/>
              <a:chExt cx="2197154" cy="822288"/>
            </a:xfrm>
          </p:grpSpPr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1D0EDD11-0F21-4FAE-9839-60ECA55EFAB5}"/>
                  </a:ext>
                </a:extLst>
              </p:cNvPr>
              <p:cNvSpPr/>
              <p:nvPr/>
            </p:nvSpPr>
            <p:spPr>
              <a:xfrm>
                <a:off x="7829355" y="3758851"/>
                <a:ext cx="1319451" cy="26197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/>
              <a:p>
                <a:pPr lvl="0" algn="ctr">
                  <a:lnSpc>
                    <a:spcPct val="12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prstClr val="white"/>
                    </a:solidFill>
                  </a:rPr>
                  <a:t>输入标题文本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CA9ADB3A-7EF7-47F9-A89B-0537111C0F49}"/>
                  </a:ext>
                </a:extLst>
              </p:cNvPr>
              <p:cNvSpPr/>
              <p:nvPr/>
            </p:nvSpPr>
            <p:spPr>
              <a:xfrm>
                <a:off x="7390503" y="4073308"/>
                <a:ext cx="2197154" cy="50783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  <a:br>
                  <a:rPr lang="zh-CN" altLang="en-US" sz="900" dirty="0"/>
                </a:br>
                <a:endParaRPr lang="zh-CN" altLang="en-US" sz="900" dirty="0"/>
              </a:p>
            </p:txBody>
          </p:sp>
        </p:grp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D44409DE-CD6B-43EC-B000-5F5B5C1CEBD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117404" y="4878375"/>
            <a:ext cx="7957193" cy="1026856"/>
            <a:chOff x="2118918" y="4878375"/>
            <a:chExt cx="7957193" cy="1026856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7C26E34-F32C-4EBD-8A08-49439E6DD2E0}"/>
                </a:ext>
              </a:extLst>
            </p:cNvPr>
            <p:cNvGrpSpPr/>
            <p:nvPr/>
          </p:nvGrpSpPr>
          <p:grpSpPr>
            <a:xfrm>
              <a:off x="2118918" y="5036770"/>
              <a:ext cx="4019435" cy="710067"/>
              <a:chOff x="2112862" y="4522362"/>
              <a:chExt cx="4019435" cy="710067"/>
            </a:xfrm>
          </p:grpSpPr>
          <p:sp>
            <p:nvSpPr>
              <p:cNvPr id="14" name="文本框 47">
                <a:extLst>
                  <a:ext uri="{FF2B5EF4-FFF2-40B4-BE49-F238E27FC236}">
                    <a16:creationId xmlns="" xmlns:a16="http://schemas.microsoft.com/office/drawing/2014/main" id="{40626B4B-2C02-4BFC-A1CA-97A6DF4B10C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112862" y="4522362"/>
                <a:ext cx="746227" cy="710067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en-US" altLang="ko-KR" sz="400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04</a:t>
                </a:r>
                <a:endParaRPr lang="en-US" altLang="ko-KR" sz="4000" dirty="0">
                  <a:solidFill>
                    <a:schemeClr val="accent4">
                      <a:lumMod val="100000"/>
                    </a:schemeClr>
                  </a:solidFill>
                  <a:effectLst/>
                </a:endParaRPr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1541F16F-401B-4E04-B5B2-C608E74BF90F}"/>
                  </a:ext>
                </a:extLst>
              </p:cNvPr>
              <p:cNvCxnSpPr/>
              <p:nvPr/>
            </p:nvCxnSpPr>
            <p:spPr>
              <a:xfrm>
                <a:off x="2820277" y="4713044"/>
                <a:ext cx="0" cy="37496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文本框 49">
                <a:extLst>
                  <a:ext uri="{FF2B5EF4-FFF2-40B4-BE49-F238E27FC236}">
                    <a16:creationId xmlns="" xmlns:a16="http://schemas.microsoft.com/office/drawing/2014/main" id="{02571BDE-8C93-4026-94FA-1A325C670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925265" y="4728296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20000"/>
                <a:sp3d/>
              </a:bodyPr>
              <a:lstStyle/>
              <a:p>
                <a:pPr latinLnBrk="0">
                  <a:lnSpc>
                    <a:spcPct val="11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63DC3795-2FAD-447D-ACAC-B08D83C40340}"/>
                  </a:ext>
                </a:extLst>
              </p:cNvPr>
              <p:cNvSpPr/>
              <p:nvPr/>
            </p:nvSpPr>
            <p:spPr>
              <a:xfrm>
                <a:off x="2925265" y="4922195"/>
                <a:ext cx="3207032" cy="20774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</a:p>
            </p:txBody>
          </p:sp>
        </p:grpSp>
        <p:sp>
          <p:nvSpPr>
            <p:cNvPr id="9" name="任意多边形 43">
              <a:extLst>
                <a:ext uri="{FF2B5EF4-FFF2-40B4-BE49-F238E27FC236}">
                  <a16:creationId xmlns="" xmlns:a16="http://schemas.microsoft.com/office/drawing/2014/main" id="{41CCB4F7-19AC-44A6-817D-58E894013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548" y="4878375"/>
              <a:ext cx="123345" cy="10268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44">
              <a:extLst>
                <a:ext uri="{FF2B5EF4-FFF2-40B4-BE49-F238E27FC236}">
                  <a16:creationId xmlns="" xmlns:a16="http://schemas.microsoft.com/office/drawing/2014/main" id="{44F01CA7-05C1-4975-A929-2355D79A2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180" y="4878375"/>
              <a:ext cx="125931" cy="1026856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8F2A3B17-1B88-49F3-BDB2-DF1E5F09EDD5}"/>
                </a:ext>
              </a:extLst>
            </p:cNvPr>
            <p:cNvGrpSpPr/>
            <p:nvPr/>
          </p:nvGrpSpPr>
          <p:grpSpPr>
            <a:xfrm>
              <a:off x="7390503" y="4980659"/>
              <a:ext cx="2197154" cy="822288"/>
              <a:chOff x="7390503" y="4994109"/>
              <a:chExt cx="2197154" cy="822288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0CB3A160-F265-4542-A245-DC148A849555}"/>
                  </a:ext>
                </a:extLst>
              </p:cNvPr>
              <p:cNvSpPr/>
              <p:nvPr/>
            </p:nvSpPr>
            <p:spPr>
              <a:xfrm>
                <a:off x="7829355" y="4994109"/>
                <a:ext cx="1319451" cy="261979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/>
              <a:p>
                <a:pPr lvl="0" algn="ctr">
                  <a:lnSpc>
                    <a:spcPct val="120000"/>
                  </a:lnSpc>
                  <a:buClr>
                    <a:prstClr val="white"/>
                  </a:buClr>
                  <a:defRPr/>
                </a:pPr>
                <a:r>
                  <a:rPr lang="zh-CN" altLang="en-US" sz="1400" b="1" dirty="0">
                    <a:solidFill>
                      <a:prstClr val="white"/>
                    </a:solidFill>
                  </a:rPr>
                  <a:t>输入标题文本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8F2F95B8-1641-4BB2-A131-A570511C0E27}"/>
                  </a:ext>
                </a:extLst>
              </p:cNvPr>
              <p:cNvSpPr/>
              <p:nvPr/>
            </p:nvSpPr>
            <p:spPr>
              <a:xfrm>
                <a:off x="7390503" y="5308566"/>
                <a:ext cx="2197154" cy="50783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 dirty="0"/>
                  <a:t>请替换文字内容复制你的内容到此 </a:t>
                </a:r>
                <a:br>
                  <a:rPr lang="zh-CN" altLang="en-US" sz="900" dirty="0"/>
                </a:br>
                <a:endParaRPr lang="zh-CN" altLang="en-US" sz="9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6719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熊猫设计师MC：ID 29795607库_矩形 3">
            <a:extLst>
              <a:ext uri="{FF2B5EF4-FFF2-40B4-BE49-F238E27FC236}">
                <a16:creationId xmlns="" xmlns:a16="http://schemas.microsoft.com/office/drawing/2014/main" id="{91117A2B-08D9-4C64-A68D-4DB21F8C55F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104513" y="1988840"/>
            <a:ext cx="2757374" cy="1768848"/>
          </a:xfrm>
          <a:prstGeom prst="rect">
            <a:avLst/>
          </a:prstGeom>
          <a:blipFill dpi="0" rotWithShape="1">
            <a:blip r:embed="rId11"/>
            <a:srcRect/>
            <a:stretch>
              <a:fillRect t="-9903" b="-990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8" name="熊猫设计师MC：ID 29795607库_组合 17">
            <a:extLst>
              <a:ext uri="{FF2B5EF4-FFF2-40B4-BE49-F238E27FC236}">
                <a16:creationId xmlns="" xmlns:a16="http://schemas.microsoft.com/office/drawing/2014/main" id="{0546568F-D88D-4CBF-B656-0179F2E313F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660258" y="3866322"/>
            <a:ext cx="3201829" cy="1389632"/>
            <a:chOff x="8660258" y="3866322"/>
            <a:chExt cx="3201829" cy="1389632"/>
          </a:xfrm>
        </p:grpSpPr>
        <p:sp>
          <p:nvSpPr>
            <p:cNvPr id="5" name="五边形 17">
              <a:extLst>
                <a:ext uri="{FF2B5EF4-FFF2-40B4-BE49-F238E27FC236}">
                  <a16:creationId xmlns="" xmlns:a16="http://schemas.microsoft.com/office/drawing/2014/main" id="{7B774270-CA3C-48B1-9AB2-18BF6470169F}"/>
                </a:ext>
              </a:extLst>
            </p:cNvPr>
            <p:cNvSpPr/>
            <p:nvPr/>
          </p:nvSpPr>
          <p:spPr>
            <a:xfrm>
              <a:off x="8660258" y="3866322"/>
              <a:ext cx="3201829" cy="640030"/>
            </a:xfrm>
            <a:prstGeom prst="homePlate">
              <a:avLst/>
            </a:prstGeom>
            <a:solidFill>
              <a:schemeClr val="accent4">
                <a:lumMod val="100000"/>
              </a:schemeClr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6" name="文本框 18">
              <a:extLst>
                <a:ext uri="{FF2B5EF4-FFF2-40B4-BE49-F238E27FC236}">
                  <a16:creationId xmlns="" xmlns:a16="http://schemas.microsoft.com/office/drawing/2014/main" id="{4048988E-FA54-4869-968B-7FE60AA0973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14390" y="4506354"/>
              <a:ext cx="2493365" cy="74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" name="熊猫设计师MC：ID 29795607库_矩形 6">
            <a:extLst>
              <a:ext uri="{FF2B5EF4-FFF2-40B4-BE49-F238E27FC236}">
                <a16:creationId xmlns="" xmlns:a16="http://schemas.microsoft.com/office/drawing/2014/main" id="{B78B1AF1-FAB5-4685-B381-857A571BE33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79714" y="1988840"/>
            <a:ext cx="2757374" cy="1768848"/>
          </a:xfrm>
          <a:prstGeom prst="rect">
            <a:avLst/>
          </a:prstGeom>
          <a:blipFill dpi="0" rotWithShape="1">
            <a:blip r:embed="rId12"/>
            <a:srcRect/>
            <a:stretch>
              <a:fillRect t="-1987" b="-1987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7" name="熊猫设计师MC：ID 29795607库_组合 16">
            <a:extLst>
              <a:ext uri="{FF2B5EF4-FFF2-40B4-BE49-F238E27FC236}">
                <a16:creationId xmlns="" xmlns:a16="http://schemas.microsoft.com/office/drawing/2014/main" id="{E36978EC-77C0-4DBE-ACFB-1B28CC8D02A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807268" y="3866322"/>
            <a:ext cx="3201829" cy="1389632"/>
            <a:chOff x="5807268" y="3866322"/>
            <a:chExt cx="3201829" cy="1389632"/>
          </a:xfrm>
        </p:grpSpPr>
        <p:sp>
          <p:nvSpPr>
            <p:cNvPr id="8" name="五边形 6">
              <a:extLst>
                <a:ext uri="{FF2B5EF4-FFF2-40B4-BE49-F238E27FC236}">
                  <a16:creationId xmlns="" xmlns:a16="http://schemas.microsoft.com/office/drawing/2014/main" id="{760A84FE-F4CD-4E7B-8F8C-B5E499144FD6}"/>
                </a:ext>
              </a:extLst>
            </p:cNvPr>
            <p:cNvSpPr/>
            <p:nvPr/>
          </p:nvSpPr>
          <p:spPr>
            <a:xfrm>
              <a:off x="5807268" y="3866322"/>
              <a:ext cx="3201829" cy="640030"/>
            </a:xfrm>
            <a:prstGeom prst="homePlate">
              <a:avLst/>
            </a:prstGeom>
            <a:solidFill>
              <a:schemeClr val="accent3">
                <a:lumMod val="100000"/>
              </a:schemeClr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9" name="文本框 9">
              <a:extLst>
                <a:ext uri="{FF2B5EF4-FFF2-40B4-BE49-F238E27FC236}">
                  <a16:creationId xmlns="" xmlns:a16="http://schemas.microsoft.com/office/drawing/2014/main" id="{D52F5197-3178-4153-B5D5-DD2E5C3B79A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61400" y="4506354"/>
              <a:ext cx="2493365" cy="74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" name="熊猫设计师MC：ID 29795607库_矩形 9">
            <a:extLst>
              <a:ext uri="{FF2B5EF4-FFF2-40B4-BE49-F238E27FC236}">
                <a16:creationId xmlns="" xmlns:a16="http://schemas.microsoft.com/office/drawing/2014/main" id="{670AF7C9-D482-44B5-A215-68855F8B8B7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254914" y="1988840"/>
            <a:ext cx="2757374" cy="1768848"/>
          </a:xfrm>
          <a:prstGeom prst="rect">
            <a:avLst/>
          </a:prstGeom>
          <a:blipFill dpi="0" rotWithShape="1">
            <a:blip r:embed="rId13"/>
            <a:srcRect/>
            <a:stretch>
              <a:fillRect t="-1911" b="-1911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6" name="熊猫设计师MC：ID 29795607库_组合 15">
            <a:extLst>
              <a:ext uri="{FF2B5EF4-FFF2-40B4-BE49-F238E27FC236}">
                <a16:creationId xmlns="" xmlns:a16="http://schemas.microsoft.com/office/drawing/2014/main" id="{6B397DFA-ED9A-4CC9-A65D-2324C416410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073841" y="3866322"/>
            <a:ext cx="3082066" cy="1389632"/>
            <a:chOff x="3073841" y="3866322"/>
            <a:chExt cx="3082066" cy="1389632"/>
          </a:xfrm>
        </p:grpSpPr>
        <p:sp>
          <p:nvSpPr>
            <p:cNvPr id="11" name="文本框 8">
              <a:extLst>
                <a:ext uri="{FF2B5EF4-FFF2-40B4-BE49-F238E27FC236}">
                  <a16:creationId xmlns="" xmlns:a16="http://schemas.microsoft.com/office/drawing/2014/main" id="{26C3ACE0-DC1E-4DAD-BDDA-A4293610446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68191" y="4506354"/>
              <a:ext cx="2493365" cy="74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任意多边形 10">
              <a:extLst>
                <a:ext uri="{FF2B5EF4-FFF2-40B4-BE49-F238E27FC236}">
                  <a16:creationId xmlns="" xmlns:a16="http://schemas.microsoft.com/office/drawing/2014/main" id="{8527064C-D1A5-4E08-AB6A-847916F7189A}"/>
                </a:ext>
              </a:extLst>
            </p:cNvPr>
            <p:cNvSpPr/>
            <p:nvPr/>
          </p:nvSpPr>
          <p:spPr>
            <a:xfrm>
              <a:off x="3073841" y="3866322"/>
              <a:ext cx="3082066" cy="640030"/>
            </a:xfrm>
            <a:custGeom>
              <a:avLst/>
              <a:gdLst>
                <a:gd name="connsiteX0" fmla="*/ 0 w 2596355"/>
                <a:gd name="connsiteY0" fmla="*/ 0 h 532518"/>
                <a:gd name="connsiteX1" fmla="*/ 2330096 w 2596355"/>
                <a:gd name="connsiteY1" fmla="*/ 0 h 532518"/>
                <a:gd name="connsiteX2" fmla="*/ 2596355 w 2596355"/>
                <a:gd name="connsiteY2" fmla="*/ 266259 h 532518"/>
                <a:gd name="connsiteX3" fmla="*/ 2330096 w 2596355"/>
                <a:gd name="connsiteY3" fmla="*/ 532518 h 532518"/>
                <a:gd name="connsiteX4" fmla="*/ 0 w 2596355"/>
                <a:gd name="connsiteY4" fmla="*/ 532518 h 532518"/>
                <a:gd name="connsiteX5" fmla="*/ 266259 w 2596355"/>
                <a:gd name="connsiteY5" fmla="*/ 266259 h 532518"/>
                <a:gd name="connsiteX6" fmla="*/ 0 w 2596355"/>
                <a:gd name="connsiteY6" fmla="*/ 0 h 5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6355" h="532518">
                  <a:moveTo>
                    <a:pt x="0" y="0"/>
                  </a:moveTo>
                  <a:lnTo>
                    <a:pt x="2330096" y="0"/>
                  </a:lnTo>
                  <a:lnTo>
                    <a:pt x="2596355" y="266259"/>
                  </a:lnTo>
                  <a:lnTo>
                    <a:pt x="2330096" y="532518"/>
                  </a:lnTo>
                  <a:lnTo>
                    <a:pt x="0" y="532518"/>
                  </a:lnTo>
                  <a:lnTo>
                    <a:pt x="266259" y="266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sp>
        <p:nvSpPr>
          <p:cNvPr id="13" name="熊猫设计师MC：ID 29795607库_矩形 12">
            <a:extLst>
              <a:ext uri="{FF2B5EF4-FFF2-40B4-BE49-F238E27FC236}">
                <a16:creationId xmlns="" xmlns:a16="http://schemas.microsoft.com/office/drawing/2014/main" id="{84A0BACA-141F-4B74-A1D7-31D169C3268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30114" y="1988840"/>
            <a:ext cx="2757374" cy="1768848"/>
          </a:xfrm>
          <a:prstGeom prst="rect">
            <a:avLst/>
          </a:prstGeom>
          <a:blipFill dpi="0" rotWithShape="1">
            <a:blip r:embed="rId14"/>
            <a:srcRect/>
            <a:stretch>
              <a:fillRect t="-1911" b="-1911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E3E06E5E-88D9-4C78-8A5B-6B0836410250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40414" y="3866322"/>
            <a:ext cx="3082066" cy="1389632"/>
            <a:chOff x="340414" y="3866322"/>
            <a:chExt cx="3082066" cy="1389632"/>
          </a:xfrm>
        </p:grpSpPr>
        <p:sp>
          <p:nvSpPr>
            <p:cNvPr id="14" name="文本框 7">
              <a:extLst>
                <a:ext uri="{FF2B5EF4-FFF2-40B4-BE49-F238E27FC236}">
                  <a16:creationId xmlns="" xmlns:a16="http://schemas.microsoft.com/office/drawing/2014/main" id="{42D67C0C-E18D-4CA9-9791-1270BE22AF3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4764" y="4506354"/>
              <a:ext cx="2493365" cy="74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任意多边形 11">
              <a:extLst>
                <a:ext uri="{FF2B5EF4-FFF2-40B4-BE49-F238E27FC236}">
                  <a16:creationId xmlns="" xmlns:a16="http://schemas.microsoft.com/office/drawing/2014/main" id="{E576DD78-DDBA-42D8-9EAE-DF980873BC11}"/>
                </a:ext>
              </a:extLst>
            </p:cNvPr>
            <p:cNvSpPr/>
            <p:nvPr/>
          </p:nvSpPr>
          <p:spPr>
            <a:xfrm>
              <a:off x="340414" y="3866322"/>
              <a:ext cx="3082066" cy="640030"/>
            </a:xfrm>
            <a:custGeom>
              <a:avLst/>
              <a:gdLst>
                <a:gd name="connsiteX0" fmla="*/ 0 w 2596355"/>
                <a:gd name="connsiteY0" fmla="*/ 0 h 532518"/>
                <a:gd name="connsiteX1" fmla="*/ 2330096 w 2596355"/>
                <a:gd name="connsiteY1" fmla="*/ 0 h 532518"/>
                <a:gd name="connsiteX2" fmla="*/ 2596355 w 2596355"/>
                <a:gd name="connsiteY2" fmla="*/ 266259 h 532518"/>
                <a:gd name="connsiteX3" fmla="*/ 2330096 w 2596355"/>
                <a:gd name="connsiteY3" fmla="*/ 532518 h 532518"/>
                <a:gd name="connsiteX4" fmla="*/ 0 w 2596355"/>
                <a:gd name="connsiteY4" fmla="*/ 532518 h 532518"/>
                <a:gd name="connsiteX5" fmla="*/ 266259 w 2596355"/>
                <a:gd name="connsiteY5" fmla="*/ 266259 h 532518"/>
                <a:gd name="connsiteX6" fmla="*/ 0 w 2596355"/>
                <a:gd name="connsiteY6" fmla="*/ 0 h 5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6355" h="532518">
                  <a:moveTo>
                    <a:pt x="0" y="0"/>
                  </a:moveTo>
                  <a:lnTo>
                    <a:pt x="2330096" y="0"/>
                  </a:lnTo>
                  <a:lnTo>
                    <a:pt x="2596355" y="266259"/>
                  </a:lnTo>
                  <a:lnTo>
                    <a:pt x="2330096" y="532518"/>
                  </a:lnTo>
                  <a:lnTo>
                    <a:pt x="0" y="532518"/>
                  </a:lnTo>
                  <a:lnTo>
                    <a:pt x="266259" y="266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0241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E28084A-6AF2-403A-AADE-26BB43BE125C}"/>
              </a:ext>
            </a:extLst>
          </p:cNvPr>
          <p:cNvSpPr/>
          <p:nvPr/>
        </p:nvSpPr>
        <p:spPr>
          <a:xfrm>
            <a:off x="5221791" y="2746923"/>
            <a:ext cx="6106609" cy="65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267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工作成果展示</a:t>
            </a:r>
            <a:endParaRPr lang="en-US" altLang="zh-CN" sz="4267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F361AFFD-B959-4A78-A1A7-2BAAB26063AF}"/>
              </a:ext>
            </a:extLst>
          </p:cNvPr>
          <p:cNvSpPr txBox="1"/>
          <p:nvPr/>
        </p:nvSpPr>
        <p:spPr>
          <a:xfrm>
            <a:off x="5234277" y="345574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BF66C371-9B83-41B1-8478-EBC264823B27}"/>
              </a:ext>
            </a:extLst>
          </p:cNvPr>
          <p:cNvSpPr txBox="1"/>
          <p:nvPr/>
        </p:nvSpPr>
        <p:spPr>
          <a:xfrm>
            <a:off x="6833823" y="345574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B9297CB6-870F-4FA4-911E-8F04AF538AF7}"/>
              </a:ext>
            </a:extLst>
          </p:cNvPr>
          <p:cNvSpPr txBox="1"/>
          <p:nvPr/>
        </p:nvSpPr>
        <p:spPr>
          <a:xfrm>
            <a:off x="5234277" y="371140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>
            <a:extLst>
              <a:ext uri="{FF2B5EF4-FFF2-40B4-BE49-F238E27FC236}">
                <a16:creationId xmlns="" xmlns:a16="http://schemas.microsoft.com/office/drawing/2014/main" id="{A307DC13-F2CF-49A0-9803-414BA03D848A}"/>
              </a:ext>
            </a:extLst>
          </p:cNvPr>
          <p:cNvSpPr txBox="1"/>
          <p:nvPr/>
        </p:nvSpPr>
        <p:spPr>
          <a:xfrm>
            <a:off x="6833823" y="371140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十边形 6">
            <a:extLst>
              <a:ext uri="{FF2B5EF4-FFF2-40B4-BE49-F238E27FC236}">
                <a16:creationId xmlns="" xmlns:a16="http://schemas.microsoft.com/office/drawing/2014/main" id="{51736804-F7C8-4897-A57F-C09C721E5B0C}"/>
              </a:ext>
            </a:extLst>
          </p:cNvPr>
          <p:cNvSpPr/>
          <p:nvPr/>
        </p:nvSpPr>
        <p:spPr>
          <a:xfrm>
            <a:off x="3316255" y="2688130"/>
            <a:ext cx="1536171" cy="1420477"/>
          </a:xfrm>
          <a:prstGeom prst="dec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867" dirty="0"/>
              <a:t>03</a:t>
            </a:r>
            <a:endParaRPr lang="zh-CN" altLang="en-US" sz="5867" dirty="0"/>
          </a:p>
        </p:txBody>
      </p:sp>
      <p:sp>
        <p:nvSpPr>
          <p:cNvPr id="9" name="矩形 4">
            <a:extLst>
              <a:ext uri="{FF2B5EF4-FFF2-40B4-BE49-F238E27FC236}">
                <a16:creationId xmlns="" xmlns:a16="http://schemas.microsoft.com/office/drawing/2014/main" id="{0D73747A-2576-4461-9224-8B10C9840A7B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0" name="矩形 4">
            <a:extLst>
              <a:ext uri="{FF2B5EF4-FFF2-40B4-BE49-F238E27FC236}">
                <a16:creationId xmlns="" xmlns:a16="http://schemas.microsoft.com/office/drawing/2014/main" id="{D0049BE5-9612-4C68-8E15-DA49D295B28B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79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E3E85B00-2A45-4A54-8BFF-F7230EA3909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00286" y="1340768"/>
            <a:ext cx="8191429" cy="1164364"/>
            <a:chOff x="1931013" y="1304764"/>
            <a:chExt cx="8191429" cy="1164364"/>
          </a:xfrm>
        </p:grpSpPr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24D9DD35-2677-4D07-9AF7-21F95D66FBE3}"/>
                </a:ext>
              </a:extLst>
            </p:cNvPr>
            <p:cNvGrpSpPr/>
            <p:nvPr/>
          </p:nvGrpSpPr>
          <p:grpSpPr>
            <a:xfrm>
              <a:off x="1931013" y="1304764"/>
              <a:ext cx="4320399" cy="1164364"/>
              <a:chOff x="1879582" y="2069099"/>
              <a:chExt cx="4320399" cy="1164364"/>
            </a:xfrm>
          </p:grpSpPr>
          <p:sp>
            <p:nvSpPr>
              <p:cNvPr id="54" name="圆角矩形 17">
                <a:extLst>
                  <a:ext uri="{FF2B5EF4-FFF2-40B4-BE49-F238E27FC236}">
                    <a16:creationId xmlns="" xmlns:a16="http://schemas.microsoft.com/office/drawing/2014/main" id="{C233E998-1E47-490F-A398-271CB636FF88}"/>
                  </a:ext>
                </a:extLst>
              </p:cNvPr>
              <p:cNvSpPr/>
              <p:nvPr/>
            </p:nvSpPr>
            <p:spPr>
              <a:xfrm>
                <a:off x="1879582" y="2069099"/>
                <a:ext cx="3669679" cy="1164364"/>
              </a:xfrm>
              <a:prstGeom prst="roundRect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="" xmlns:a16="http://schemas.microsoft.com/office/drawing/2014/main" id="{FEE88575-1762-45EC-94A4-13B8E1C101B8}"/>
                  </a:ext>
                </a:extLst>
              </p:cNvPr>
              <p:cNvSpPr/>
              <p:nvPr/>
            </p:nvSpPr>
            <p:spPr>
              <a:xfrm>
                <a:off x="5549261" y="2212045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A1B66040-469D-4593-9AC1-125AD4B861F8}"/>
                  </a:ext>
                </a:extLst>
              </p:cNvPr>
              <p:cNvSpPr/>
              <p:nvPr/>
            </p:nvSpPr>
            <p:spPr>
              <a:xfrm>
                <a:off x="5806124" y="2360959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E5D4DD7D-FB43-43BF-867A-31F0D3540080}"/>
                  </a:ext>
                </a:extLst>
              </p:cNvPr>
              <p:cNvSpPr/>
              <p:nvPr/>
            </p:nvSpPr>
            <p:spPr>
              <a:xfrm>
                <a:off x="5806124" y="2841490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B81214C3-BCF9-4F38-813C-C9F397BF00B4}"/>
                  </a:ext>
                </a:extLst>
              </p:cNvPr>
              <p:cNvCxnSpPr/>
              <p:nvPr/>
            </p:nvCxnSpPr>
            <p:spPr>
              <a:xfrm>
                <a:off x="5655629" y="2651280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组合 58">
                <a:extLst>
                  <a:ext uri="{FF2B5EF4-FFF2-40B4-BE49-F238E27FC236}">
                    <a16:creationId xmlns="" xmlns:a16="http://schemas.microsoft.com/office/drawing/2014/main" id="{529AD1A0-FAB0-48F0-93F7-C75F21625BE4}"/>
                  </a:ext>
                </a:extLst>
              </p:cNvPr>
              <p:cNvGrpSpPr/>
              <p:nvPr/>
            </p:nvGrpSpPr>
            <p:grpSpPr>
              <a:xfrm>
                <a:off x="2171564" y="2321870"/>
                <a:ext cx="2369322" cy="658820"/>
                <a:chOff x="8481437" y="3139323"/>
                <a:chExt cx="3005713" cy="835777"/>
              </a:xfrm>
            </p:grpSpPr>
            <p:sp>
              <p:nvSpPr>
                <p:cNvPr id="61" name="文本框 40">
                  <a:extLst>
                    <a:ext uri="{FF2B5EF4-FFF2-40B4-BE49-F238E27FC236}">
                      <a16:creationId xmlns="" xmlns:a16="http://schemas.microsoft.com/office/drawing/2014/main" id="{BEE9512C-8DE3-4A96-BD87-7CA257D5ACB5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矩形 61">
                  <a:extLst>
                    <a:ext uri="{FF2B5EF4-FFF2-40B4-BE49-F238E27FC236}">
                      <a16:creationId xmlns="" xmlns:a16="http://schemas.microsoft.com/office/drawing/2014/main" id="{AFA6896B-1368-49C5-9387-E704D502A176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60" name="任意多边形 36">
                <a:extLst>
                  <a:ext uri="{FF2B5EF4-FFF2-40B4-BE49-F238E27FC236}">
                    <a16:creationId xmlns="" xmlns:a16="http://schemas.microsoft.com/office/drawing/2014/main" id="{0B7DBBB3-115E-428A-AF1F-6EF7B3B57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531" y="2510030"/>
                <a:ext cx="337485" cy="277384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84E9290E-F929-425D-9548-E3D3AAEE2886}"/>
                </a:ext>
              </a:extLst>
            </p:cNvPr>
            <p:cNvGrpSpPr/>
            <p:nvPr/>
          </p:nvGrpSpPr>
          <p:grpSpPr>
            <a:xfrm>
              <a:off x="7511265" y="1479142"/>
              <a:ext cx="2611177" cy="815608"/>
              <a:chOff x="1317257" y="1824875"/>
              <a:chExt cx="3761195" cy="815608"/>
            </a:xfrm>
          </p:grpSpPr>
          <p:sp>
            <p:nvSpPr>
              <p:cNvPr id="52" name="文本框 15">
                <a:extLst>
                  <a:ext uri="{FF2B5EF4-FFF2-40B4-BE49-F238E27FC236}">
                    <a16:creationId xmlns="" xmlns:a16="http://schemas.microsoft.com/office/drawing/2014/main" id="{1BC9B94D-5AD1-4E6E-A81D-B82AB7968F6E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="" xmlns:a16="http://schemas.microsoft.com/office/drawing/2014/main" id="{C2CD40AF-E6A2-48BB-BD94-522F38CE8536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6192B644-65E4-4ADD-B2EA-74750D0AB98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000286" y="2564904"/>
            <a:ext cx="8191429" cy="1164364"/>
            <a:chOff x="1931013" y="2469127"/>
            <a:chExt cx="8191429" cy="1164364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A304228E-5C82-431E-9BC5-BAD7296CC305}"/>
                </a:ext>
              </a:extLst>
            </p:cNvPr>
            <p:cNvGrpSpPr/>
            <p:nvPr/>
          </p:nvGrpSpPr>
          <p:grpSpPr>
            <a:xfrm>
              <a:off x="1931013" y="2469127"/>
              <a:ext cx="4320399" cy="1164364"/>
              <a:chOff x="1879582" y="3233462"/>
              <a:chExt cx="4320399" cy="1164364"/>
            </a:xfrm>
          </p:grpSpPr>
          <p:sp>
            <p:nvSpPr>
              <p:cNvPr id="41" name="圆角矩形 22">
                <a:extLst>
                  <a:ext uri="{FF2B5EF4-FFF2-40B4-BE49-F238E27FC236}">
                    <a16:creationId xmlns="" xmlns:a16="http://schemas.microsoft.com/office/drawing/2014/main" id="{288DFD42-2D13-4895-B64A-1B51B80128B9}"/>
                  </a:ext>
                </a:extLst>
              </p:cNvPr>
              <p:cNvSpPr/>
              <p:nvPr/>
            </p:nvSpPr>
            <p:spPr>
              <a:xfrm>
                <a:off x="1879582" y="3233462"/>
                <a:ext cx="3669679" cy="1164364"/>
              </a:xfrm>
              <a:prstGeom prst="roundRect">
                <a:avLst/>
              </a:pr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6B282F89-9361-41CF-8489-EDEDCC83CE45}"/>
                  </a:ext>
                </a:extLst>
              </p:cNvPr>
              <p:cNvSpPr/>
              <p:nvPr/>
            </p:nvSpPr>
            <p:spPr>
              <a:xfrm>
                <a:off x="5549261" y="3376408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9C3DFA62-53B4-439D-929F-E2188079D9FD}"/>
                  </a:ext>
                </a:extLst>
              </p:cNvPr>
              <p:cNvSpPr/>
              <p:nvPr/>
            </p:nvSpPr>
            <p:spPr>
              <a:xfrm>
                <a:off x="5806124" y="3525322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684D13B8-3DBA-42BB-8B80-6146E619F2FF}"/>
                  </a:ext>
                </a:extLst>
              </p:cNvPr>
              <p:cNvSpPr/>
              <p:nvPr/>
            </p:nvSpPr>
            <p:spPr>
              <a:xfrm>
                <a:off x="5806124" y="4005853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41E89877-3FF2-46B2-B49F-1FF1B504A7D2}"/>
                  </a:ext>
                </a:extLst>
              </p:cNvPr>
              <p:cNvCxnSpPr/>
              <p:nvPr/>
            </p:nvCxnSpPr>
            <p:spPr>
              <a:xfrm>
                <a:off x="5655629" y="3815643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BC5BB0E6-0C72-4200-8C3F-2B9F6DE378E5}"/>
                  </a:ext>
                </a:extLst>
              </p:cNvPr>
              <p:cNvGrpSpPr/>
              <p:nvPr/>
            </p:nvGrpSpPr>
            <p:grpSpPr>
              <a:xfrm>
                <a:off x="2171564" y="3520835"/>
                <a:ext cx="2369322" cy="658820"/>
                <a:chOff x="8481437" y="3139323"/>
                <a:chExt cx="3005713" cy="835777"/>
              </a:xfrm>
            </p:grpSpPr>
            <p:sp>
              <p:nvSpPr>
                <p:cNvPr id="48" name="文本框 42">
                  <a:extLst>
                    <a:ext uri="{FF2B5EF4-FFF2-40B4-BE49-F238E27FC236}">
                      <a16:creationId xmlns="" xmlns:a16="http://schemas.microsoft.com/office/drawing/2014/main" id="{56A1C0F7-D4BA-47FF-B5EC-ECE276BBC947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矩形 48">
                  <a:extLst>
                    <a:ext uri="{FF2B5EF4-FFF2-40B4-BE49-F238E27FC236}">
                      <a16:creationId xmlns="" xmlns:a16="http://schemas.microsoft.com/office/drawing/2014/main" id="{E845CBEC-CFA1-43C3-A652-85C7415909A5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47" name="任意多边形 35">
                <a:extLst>
                  <a:ext uri="{FF2B5EF4-FFF2-40B4-BE49-F238E27FC236}">
                    <a16:creationId xmlns="" xmlns:a16="http://schemas.microsoft.com/office/drawing/2014/main" id="{457E551B-8175-4321-8F19-8F6FE1177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36" y="3648813"/>
                <a:ext cx="334280" cy="333660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15D5C968-89B3-4AB2-9EE0-7A5BC1FABFD1}"/>
                </a:ext>
              </a:extLst>
            </p:cNvPr>
            <p:cNvGrpSpPr/>
            <p:nvPr/>
          </p:nvGrpSpPr>
          <p:grpSpPr>
            <a:xfrm>
              <a:off x="7511265" y="2643504"/>
              <a:ext cx="2611177" cy="815608"/>
              <a:chOff x="1317257" y="1824875"/>
              <a:chExt cx="3761195" cy="815608"/>
            </a:xfrm>
          </p:grpSpPr>
          <p:sp>
            <p:nvSpPr>
              <p:cNvPr id="39" name="文本框 13">
                <a:extLst>
                  <a:ext uri="{FF2B5EF4-FFF2-40B4-BE49-F238E27FC236}">
                    <a16:creationId xmlns="" xmlns:a16="http://schemas.microsoft.com/office/drawing/2014/main" id="{EFA253D8-3DA6-4072-826B-E1C05978E71C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1DD7DA93-FF31-473D-B107-5352A9EB98CC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2139BDAA-15C5-4CFB-BD37-74467AB776C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000286" y="3789040"/>
            <a:ext cx="8191429" cy="1164364"/>
            <a:chOff x="1931013" y="3633489"/>
            <a:chExt cx="8191429" cy="1164364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1A70C0D9-CA99-4861-BE24-4FD870EB89B0}"/>
                </a:ext>
              </a:extLst>
            </p:cNvPr>
            <p:cNvGrpSpPr/>
            <p:nvPr/>
          </p:nvGrpSpPr>
          <p:grpSpPr>
            <a:xfrm>
              <a:off x="1931013" y="3633489"/>
              <a:ext cx="4320399" cy="1164364"/>
              <a:chOff x="1879582" y="4397824"/>
              <a:chExt cx="4320399" cy="1164364"/>
            </a:xfrm>
          </p:grpSpPr>
          <p:sp>
            <p:nvSpPr>
              <p:cNvPr id="28" name="圆角矩形 27">
                <a:extLst>
                  <a:ext uri="{FF2B5EF4-FFF2-40B4-BE49-F238E27FC236}">
                    <a16:creationId xmlns="" xmlns:a16="http://schemas.microsoft.com/office/drawing/2014/main" id="{A9E3C5C8-58A8-4419-A336-2A34E2B7AB79}"/>
                  </a:ext>
                </a:extLst>
              </p:cNvPr>
              <p:cNvSpPr/>
              <p:nvPr/>
            </p:nvSpPr>
            <p:spPr>
              <a:xfrm>
                <a:off x="1879582" y="4397824"/>
                <a:ext cx="3669679" cy="1164364"/>
              </a:xfrm>
              <a:prstGeom prst="roundRect">
                <a:avLst/>
              </a:prstGeom>
              <a:solidFill>
                <a:schemeClr val="accent3">
                  <a:lumMod val="10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43D08A3E-8391-4E5F-A598-F0B80A2DE4E6}"/>
                  </a:ext>
                </a:extLst>
              </p:cNvPr>
              <p:cNvSpPr/>
              <p:nvPr/>
            </p:nvSpPr>
            <p:spPr>
              <a:xfrm>
                <a:off x="5549261" y="4540770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772EFFFC-52E6-48D8-A58F-DD7C802B9734}"/>
                  </a:ext>
                </a:extLst>
              </p:cNvPr>
              <p:cNvSpPr/>
              <p:nvPr/>
            </p:nvSpPr>
            <p:spPr>
              <a:xfrm>
                <a:off x="5806124" y="468968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F47414A1-BCE0-46CF-BD32-D1B809D41AD9}"/>
                  </a:ext>
                </a:extLst>
              </p:cNvPr>
              <p:cNvSpPr/>
              <p:nvPr/>
            </p:nvSpPr>
            <p:spPr>
              <a:xfrm>
                <a:off x="5806124" y="517021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013A2105-F211-4E24-8870-7C724350CD8B}"/>
                  </a:ext>
                </a:extLst>
              </p:cNvPr>
              <p:cNvCxnSpPr/>
              <p:nvPr/>
            </p:nvCxnSpPr>
            <p:spPr>
              <a:xfrm>
                <a:off x="5655629" y="4980005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6D9CF473-EDE6-4DEC-A8EB-FAA2F90A9B1F}"/>
                  </a:ext>
                </a:extLst>
              </p:cNvPr>
              <p:cNvGrpSpPr/>
              <p:nvPr/>
            </p:nvGrpSpPr>
            <p:grpSpPr>
              <a:xfrm>
                <a:off x="2171564" y="4685198"/>
                <a:ext cx="2369322" cy="658820"/>
                <a:chOff x="8481437" y="3139323"/>
                <a:chExt cx="3005713" cy="835777"/>
              </a:xfrm>
            </p:grpSpPr>
            <p:sp>
              <p:nvSpPr>
                <p:cNvPr id="35" name="文本框 38">
                  <a:extLst>
                    <a:ext uri="{FF2B5EF4-FFF2-40B4-BE49-F238E27FC236}">
                      <a16:creationId xmlns="" xmlns:a16="http://schemas.microsoft.com/office/drawing/2014/main" id="{51DC7E2D-18B2-4806-9672-C12FBB3923AF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矩形 35">
                  <a:extLst>
                    <a:ext uri="{FF2B5EF4-FFF2-40B4-BE49-F238E27FC236}">
                      <a16:creationId xmlns="" xmlns:a16="http://schemas.microsoft.com/office/drawing/2014/main" id="{B4305FF1-969F-4932-A71C-1CCFFAE7E415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34" name="任意多边形 37">
                <a:extLst>
                  <a:ext uri="{FF2B5EF4-FFF2-40B4-BE49-F238E27FC236}">
                    <a16:creationId xmlns="" xmlns:a16="http://schemas.microsoft.com/office/drawing/2014/main" id="{F20DA9B0-2CA5-415D-B60B-758B3BC43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083" y="4810233"/>
                <a:ext cx="359794" cy="346709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A96D5B33-33C5-4936-8DF1-51AC9B743F2E}"/>
                </a:ext>
              </a:extLst>
            </p:cNvPr>
            <p:cNvGrpSpPr/>
            <p:nvPr/>
          </p:nvGrpSpPr>
          <p:grpSpPr>
            <a:xfrm>
              <a:off x="7511265" y="3807867"/>
              <a:ext cx="2611177" cy="815608"/>
              <a:chOff x="1317257" y="1824875"/>
              <a:chExt cx="3761195" cy="815608"/>
            </a:xfrm>
          </p:grpSpPr>
          <p:sp>
            <p:nvSpPr>
              <p:cNvPr id="26" name="文本框 11">
                <a:extLst>
                  <a:ext uri="{FF2B5EF4-FFF2-40B4-BE49-F238E27FC236}">
                    <a16:creationId xmlns="" xmlns:a16="http://schemas.microsoft.com/office/drawing/2014/main" id="{7C06E943-B417-4548-A54B-2F20317392B5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DCDA51D1-35C4-4393-A80E-E086651B3993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B127A766-DDD2-44FE-A621-B49C264CB132}"/>
              </a:ext>
            </a:extLst>
          </p:cNvPr>
          <p:cNvCxnSpPr/>
          <p:nvPr/>
        </p:nvCxnSpPr>
        <p:spPr>
          <a:xfrm>
            <a:off x="7743443" y="2535018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C009118-7A02-44EA-8D39-9A7F7F7BD381}"/>
              </a:ext>
            </a:extLst>
          </p:cNvPr>
          <p:cNvCxnSpPr/>
          <p:nvPr/>
        </p:nvCxnSpPr>
        <p:spPr>
          <a:xfrm>
            <a:off x="7743443" y="3759154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熊猫设计师MC：ID 29795607库_组合 8">
            <a:extLst>
              <a:ext uri="{FF2B5EF4-FFF2-40B4-BE49-F238E27FC236}">
                <a16:creationId xmlns="" xmlns:a16="http://schemas.microsoft.com/office/drawing/2014/main" id="{F7FCEAEB-B68D-4094-9DC4-ED80C6552D4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000286" y="5013176"/>
            <a:ext cx="8191429" cy="1164364"/>
            <a:chOff x="1931013" y="3633489"/>
            <a:chExt cx="8191429" cy="1164364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3D919A93-9E81-4A02-8A7E-E80BB1AB51AB}"/>
                </a:ext>
              </a:extLst>
            </p:cNvPr>
            <p:cNvGrpSpPr/>
            <p:nvPr/>
          </p:nvGrpSpPr>
          <p:grpSpPr>
            <a:xfrm>
              <a:off x="1931013" y="3633489"/>
              <a:ext cx="4320399" cy="1164364"/>
              <a:chOff x="1879582" y="4397824"/>
              <a:chExt cx="4320399" cy="1164364"/>
            </a:xfrm>
          </p:grpSpPr>
          <p:sp>
            <p:nvSpPr>
              <p:cNvPr id="15" name="圆角矩形 56">
                <a:extLst>
                  <a:ext uri="{FF2B5EF4-FFF2-40B4-BE49-F238E27FC236}">
                    <a16:creationId xmlns="" xmlns:a16="http://schemas.microsoft.com/office/drawing/2014/main" id="{25B98CBA-CE33-4B2B-8818-55330B45B35C}"/>
                  </a:ext>
                </a:extLst>
              </p:cNvPr>
              <p:cNvSpPr/>
              <p:nvPr/>
            </p:nvSpPr>
            <p:spPr>
              <a:xfrm>
                <a:off x="1879582" y="4397824"/>
                <a:ext cx="3669679" cy="1164364"/>
              </a:xfrm>
              <a:prstGeom prst="roundRect">
                <a:avLst/>
              </a:prstGeom>
              <a:solidFill>
                <a:schemeClr val="accent4">
                  <a:lumMod val="10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77B68D91-9239-47C8-A449-6CE772544FD6}"/>
                  </a:ext>
                </a:extLst>
              </p:cNvPr>
              <p:cNvSpPr/>
              <p:nvPr/>
            </p:nvSpPr>
            <p:spPr>
              <a:xfrm>
                <a:off x="5549261" y="4540770"/>
                <a:ext cx="650720" cy="87847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90E29D6E-06E8-4C58-B44C-7CC8A6AFBF80}"/>
                  </a:ext>
                </a:extLst>
              </p:cNvPr>
              <p:cNvSpPr/>
              <p:nvPr/>
            </p:nvSpPr>
            <p:spPr>
              <a:xfrm>
                <a:off x="5806124" y="468968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0A0DE34D-E28B-4BF3-963D-3C88A7C99F91}"/>
                  </a:ext>
                </a:extLst>
              </p:cNvPr>
              <p:cNvSpPr/>
              <p:nvPr/>
            </p:nvSpPr>
            <p:spPr>
              <a:xfrm>
                <a:off x="5806124" y="5170215"/>
                <a:ext cx="136994" cy="1001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EECA5FED-8908-4D94-A7A3-C6CE84070F84}"/>
                  </a:ext>
                </a:extLst>
              </p:cNvPr>
              <p:cNvCxnSpPr/>
              <p:nvPr/>
            </p:nvCxnSpPr>
            <p:spPr>
              <a:xfrm>
                <a:off x="5655629" y="4980005"/>
                <a:ext cx="437984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E2DAA2EC-9D65-4F60-83A3-C1EC8AB2A27B}"/>
                  </a:ext>
                </a:extLst>
              </p:cNvPr>
              <p:cNvGrpSpPr/>
              <p:nvPr/>
            </p:nvGrpSpPr>
            <p:grpSpPr>
              <a:xfrm>
                <a:off x="2171564" y="4685198"/>
                <a:ext cx="2369322" cy="658820"/>
                <a:chOff x="8481437" y="3139323"/>
                <a:chExt cx="3005713" cy="835777"/>
              </a:xfrm>
            </p:grpSpPr>
            <p:sp>
              <p:nvSpPr>
                <p:cNvPr id="22" name="文本框 63">
                  <a:extLst>
                    <a:ext uri="{FF2B5EF4-FFF2-40B4-BE49-F238E27FC236}">
                      <a16:creationId xmlns="" xmlns:a16="http://schemas.microsoft.com/office/drawing/2014/main" id="{B951D2EF-CB63-4CFE-AE29-E18CB8BA131F}"/>
                    </a:ext>
                  </a:extLst>
                </p:cNvPr>
                <p:cNvSpPr txBox="1"/>
                <p:nvPr/>
              </p:nvSpPr>
              <p:spPr>
                <a:xfrm>
                  <a:off x="8481437" y="3385544"/>
                  <a:ext cx="3005713" cy="589556"/>
                </a:xfrm>
                <a:prstGeom prst="rect">
                  <a:avLst/>
                </a:prstGeom>
                <a:noFill/>
              </p:spPr>
              <p:txBody>
                <a:bodyPr wrap="square" lIns="72000" tIns="0" rIns="72000" bIns="0" anchor="ctr" anchorCtr="0">
                  <a:normAutofit/>
                </a:bodyPr>
                <a:lstStyle/>
                <a:p>
                  <a:pPr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请替换文字内容复制你的内容到此</a:t>
                  </a:r>
                  <a:br>
                    <a:rPr lang="zh-CN" altLang="en-US" sz="1000" dirty="0">
                      <a:solidFill>
                        <a:schemeClr val="bg1"/>
                      </a:solidFill>
                    </a:rPr>
                  </a:b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E8D6F47B-E9ED-47B6-BD0A-1F0CF3754F64}"/>
                    </a:ext>
                  </a:extLst>
                </p:cNvPr>
                <p:cNvSpPr/>
                <p:nvPr/>
              </p:nvSpPr>
              <p:spPr>
                <a:xfrm>
                  <a:off x="9029821" y="3139323"/>
                  <a:ext cx="2457329" cy="246221"/>
                </a:xfrm>
                <a:prstGeom prst="rect">
                  <a:avLst/>
                </a:prstGeom>
              </p:spPr>
              <p:txBody>
                <a:bodyPr wrap="none" lIns="72000" tIns="0" rIns="72000" bIns="0">
                  <a:normAutofit fontScale="77500" lnSpcReduction="20000"/>
                </a:bodyPr>
                <a:lstStyle/>
                <a:p>
                  <a:pPr lvl="0" algn="r" defTabSz="914378">
                    <a:lnSpc>
                      <a:spcPct val="120000"/>
                    </a:lnSpc>
                    <a:defRPr/>
                  </a:pPr>
                  <a:r>
                    <a:rPr lang="zh-CN" altLang="en-US" sz="1600" b="1" dirty="0">
                      <a:solidFill>
                        <a:schemeClr val="bg1"/>
                      </a:solidFill>
                    </a:rPr>
                    <a:t>输入标题文本</a:t>
                  </a:r>
                </a:p>
              </p:txBody>
            </p:sp>
          </p:grpSp>
          <p:sp>
            <p:nvSpPr>
              <p:cNvPr id="21" name="任意多边形 62">
                <a:extLst>
                  <a:ext uri="{FF2B5EF4-FFF2-40B4-BE49-F238E27FC236}">
                    <a16:creationId xmlns="" xmlns:a16="http://schemas.microsoft.com/office/drawing/2014/main" id="{94670BEE-C275-4299-A166-BC5B661C5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083" y="4810233"/>
                <a:ext cx="359794" cy="346709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63B02C0-FD90-4A33-ABF7-53E4CCC404A9}"/>
                </a:ext>
              </a:extLst>
            </p:cNvPr>
            <p:cNvGrpSpPr/>
            <p:nvPr/>
          </p:nvGrpSpPr>
          <p:grpSpPr>
            <a:xfrm>
              <a:off x="7511265" y="3807867"/>
              <a:ext cx="2611177" cy="815608"/>
              <a:chOff x="1317257" y="1824875"/>
              <a:chExt cx="3761195" cy="815608"/>
            </a:xfrm>
          </p:grpSpPr>
          <p:sp>
            <p:nvSpPr>
              <p:cNvPr id="13" name="文本框 54">
                <a:extLst>
                  <a:ext uri="{FF2B5EF4-FFF2-40B4-BE49-F238E27FC236}">
                    <a16:creationId xmlns="" xmlns:a16="http://schemas.microsoft.com/office/drawing/2014/main" id="{8AE20C89-DF65-44D2-82BF-60B7C99297AD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6AB189DF-AF94-4801-9A6C-9F86020749D4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F6CA8E3F-1BAE-4176-BB4D-27842987C2F3}"/>
              </a:ext>
            </a:extLst>
          </p:cNvPr>
          <p:cNvCxnSpPr/>
          <p:nvPr/>
        </p:nvCxnSpPr>
        <p:spPr>
          <a:xfrm>
            <a:off x="7743443" y="4983290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80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8AB01651-2DAD-472A-ABB7-EB716401AEC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02140" y="1952836"/>
            <a:ext cx="2710261" cy="3672408"/>
            <a:chOff x="302140" y="1952836"/>
            <a:chExt cx="2710261" cy="3672408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6D813C68-DD4E-4FB8-93A0-A6415E144FB4}"/>
                </a:ext>
              </a:extLst>
            </p:cNvPr>
            <p:cNvSpPr/>
            <p:nvPr/>
          </p:nvSpPr>
          <p:spPr>
            <a:xfrm>
              <a:off x="302140" y="3700241"/>
              <a:ext cx="2710261" cy="7132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r>
                <a:rPr lang="zh-CN" altLang="en-US" sz="1867" b="1" dirty="0">
                  <a:solidFill>
                    <a:srgbClr val="FFFFFF"/>
                  </a:solidFill>
                </a:rPr>
                <a:t>输入标题文本</a:t>
              </a: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B1DF085F-EAA0-4C18-A631-838664E0D330}"/>
                </a:ext>
              </a:extLst>
            </p:cNvPr>
            <p:cNvGrpSpPr/>
            <p:nvPr/>
          </p:nvGrpSpPr>
          <p:grpSpPr>
            <a:xfrm>
              <a:off x="920269" y="1952836"/>
              <a:ext cx="1474002" cy="1474002"/>
              <a:chOff x="1016000" y="1689100"/>
              <a:chExt cx="787400" cy="787400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16A8B0F4-5E23-4720-8F45-DCC499741CD7}"/>
                  </a:ext>
                </a:extLst>
              </p:cNvPr>
              <p:cNvGrpSpPr/>
              <p:nvPr/>
            </p:nvGrpSpPr>
            <p:grpSpPr>
              <a:xfrm>
                <a:off x="101600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30" name="椭圆 29">
                  <a:extLst>
                    <a:ext uri="{FF2B5EF4-FFF2-40B4-BE49-F238E27FC236}">
                      <a16:creationId xmlns="" xmlns:a16="http://schemas.microsoft.com/office/drawing/2014/main" id="{FC7ACA3E-EF6A-48AE-BA51-2FB2C84D0A6D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椭圆 30">
                  <a:extLst>
                    <a:ext uri="{FF2B5EF4-FFF2-40B4-BE49-F238E27FC236}">
                      <a16:creationId xmlns="" xmlns:a16="http://schemas.microsoft.com/office/drawing/2014/main" id="{BA8B6CBF-4049-483E-BF08-06E5A1F7A1FF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9" name="任意多边形 35">
                <a:extLst>
                  <a:ext uri="{FF2B5EF4-FFF2-40B4-BE49-F238E27FC236}">
                    <a16:creationId xmlns="" xmlns:a16="http://schemas.microsoft.com/office/drawing/2014/main" id="{8B83CB64-9C0D-4868-90AF-337B17AA9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654" y="1960311"/>
                <a:ext cx="284092" cy="24497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文本框 13">
              <a:extLst>
                <a:ext uri="{FF2B5EF4-FFF2-40B4-BE49-F238E27FC236}">
                  <a16:creationId xmlns="" xmlns:a16="http://schemas.microsoft.com/office/drawing/2014/main" id="{308CEA00-EDC3-4F22-A7AC-B61E658C4F5E}"/>
                </a:ext>
              </a:extLst>
            </p:cNvPr>
            <p:cNvSpPr txBox="1">
              <a:spLocks/>
            </p:cNvSpPr>
            <p:nvPr/>
          </p:nvSpPr>
          <p:spPr>
            <a:xfrm>
              <a:off x="302140" y="4413468"/>
              <a:ext cx="2710261" cy="1211776"/>
            </a:xfrm>
            <a:prstGeom prst="rect">
              <a:avLst/>
            </a:prstGeom>
          </p:spPr>
          <p:txBody>
            <a:bodyPr vert="horz" wrap="square" lIns="0" tIns="10800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4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32" name="熊猫设计师MC：ID 29795607库_组合 31">
            <a:extLst>
              <a:ext uri="{FF2B5EF4-FFF2-40B4-BE49-F238E27FC236}">
                <a16:creationId xmlns="" xmlns:a16="http://schemas.microsoft.com/office/drawing/2014/main" id="{CB24C751-EA5E-4816-AA91-CAEA1C41AB8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261292" y="1952836"/>
            <a:ext cx="2710261" cy="3672408"/>
            <a:chOff x="3261292" y="1952836"/>
            <a:chExt cx="2710261" cy="367240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33D5071-14EB-4C20-9D14-909BFEB562B5}"/>
                </a:ext>
              </a:extLst>
            </p:cNvPr>
            <p:cNvSpPr/>
            <p:nvPr/>
          </p:nvSpPr>
          <p:spPr>
            <a:xfrm>
              <a:off x="3261292" y="3700241"/>
              <a:ext cx="2710261" cy="7132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r>
                <a:rPr lang="zh-CN" altLang="en-US" sz="1867" b="1" dirty="0">
                  <a:solidFill>
                    <a:srgbClr val="FFFFFF"/>
                  </a:solidFill>
                </a:rPr>
                <a:t>输入标题文本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CF92659-E86D-41AB-A26A-E9C6C522DADC}"/>
                </a:ext>
              </a:extLst>
            </p:cNvPr>
            <p:cNvGrpSpPr/>
            <p:nvPr/>
          </p:nvGrpSpPr>
          <p:grpSpPr>
            <a:xfrm>
              <a:off x="3879421" y="1952836"/>
              <a:ext cx="1474002" cy="1474002"/>
              <a:chOff x="2597150" y="1689100"/>
              <a:chExt cx="787400" cy="787400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2BAB6B7A-25D3-40F6-A751-B491A3D1BEF2}"/>
                  </a:ext>
                </a:extLst>
              </p:cNvPr>
              <p:cNvGrpSpPr/>
              <p:nvPr/>
            </p:nvGrpSpPr>
            <p:grpSpPr>
              <a:xfrm>
                <a:off x="259715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26" name="椭圆 25">
                  <a:extLst>
                    <a:ext uri="{FF2B5EF4-FFF2-40B4-BE49-F238E27FC236}">
                      <a16:creationId xmlns="" xmlns:a16="http://schemas.microsoft.com/office/drawing/2014/main" id="{0CE77EA3-7F62-4B91-9338-FE2ADCF572DB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36AAE0D8-1675-4C59-A645-6F999B3EB4C6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任意多边形 31">
                <a:extLst>
                  <a:ext uri="{FF2B5EF4-FFF2-40B4-BE49-F238E27FC236}">
                    <a16:creationId xmlns="" xmlns:a16="http://schemas.microsoft.com/office/drawing/2014/main" id="{EB0EBF74-2937-4FDD-B8C5-7A9882FF2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775" y="1970605"/>
                <a:ext cx="286150" cy="224390"/>
              </a:xfrm>
              <a:custGeom>
                <a:avLst/>
                <a:gdLst/>
                <a:ahLst/>
                <a:cxnLst>
                  <a:cxn ang="0">
                    <a:pos x="45" y="14"/>
                  </a:cxn>
                  <a:cxn ang="0">
                    <a:pos x="32" y="10"/>
                  </a:cxn>
                  <a:cxn ang="0">
                    <a:pos x="18" y="14"/>
                  </a:cxn>
                  <a:cxn ang="0">
                    <a:pos x="0" y="14"/>
                  </a:cxn>
                  <a:cxn ang="0">
                    <a:pos x="64" y="14"/>
                  </a:cxn>
                  <a:cxn ang="0">
                    <a:pos x="0" y="15"/>
                  </a:cxn>
                  <a:cxn ang="0">
                    <a:pos x="18" y="20"/>
                  </a:cxn>
                  <a:cxn ang="0">
                    <a:pos x="2" y="22"/>
                  </a:cxn>
                  <a:cxn ang="0">
                    <a:pos x="9" y="35"/>
                  </a:cxn>
                  <a:cxn ang="0">
                    <a:pos x="1" y="36"/>
                  </a:cxn>
                  <a:cxn ang="0">
                    <a:pos x="0" y="28"/>
                  </a:cxn>
                  <a:cxn ang="0">
                    <a:pos x="8" y="27"/>
                  </a:cxn>
                  <a:cxn ang="0">
                    <a:pos x="9" y="35"/>
                  </a:cxn>
                  <a:cxn ang="0">
                    <a:pos x="15" y="50"/>
                  </a:cxn>
                  <a:cxn ang="0">
                    <a:pos x="7" y="49"/>
                  </a:cxn>
                  <a:cxn ang="0">
                    <a:pos x="8" y="41"/>
                  </a:cxn>
                  <a:cxn ang="0">
                    <a:pos x="16" y="42"/>
                  </a:cxn>
                  <a:cxn ang="0">
                    <a:pos x="23" y="35"/>
                  </a:cxn>
                  <a:cxn ang="0">
                    <a:pos x="15" y="36"/>
                  </a:cxn>
                  <a:cxn ang="0">
                    <a:pos x="13" y="28"/>
                  </a:cxn>
                  <a:cxn ang="0">
                    <a:pos x="21" y="27"/>
                  </a:cxn>
                  <a:cxn ang="0">
                    <a:pos x="23" y="35"/>
                  </a:cxn>
                  <a:cxn ang="0">
                    <a:pos x="28" y="50"/>
                  </a:cxn>
                  <a:cxn ang="0">
                    <a:pos x="20" y="49"/>
                  </a:cxn>
                  <a:cxn ang="0">
                    <a:pos x="21" y="41"/>
                  </a:cxn>
                  <a:cxn ang="0">
                    <a:pos x="29" y="42"/>
                  </a:cxn>
                  <a:cxn ang="0">
                    <a:pos x="36" y="35"/>
                  </a:cxn>
                  <a:cxn ang="0">
                    <a:pos x="28" y="36"/>
                  </a:cxn>
                  <a:cxn ang="0">
                    <a:pos x="27" y="28"/>
                  </a:cxn>
                  <a:cxn ang="0">
                    <a:pos x="35" y="27"/>
                  </a:cxn>
                  <a:cxn ang="0">
                    <a:pos x="36" y="35"/>
                  </a:cxn>
                  <a:cxn ang="0">
                    <a:pos x="42" y="50"/>
                  </a:cxn>
                  <a:cxn ang="0">
                    <a:pos x="34" y="49"/>
                  </a:cxn>
                  <a:cxn ang="0">
                    <a:pos x="35" y="41"/>
                  </a:cxn>
                  <a:cxn ang="0">
                    <a:pos x="43" y="42"/>
                  </a:cxn>
                  <a:cxn ang="0">
                    <a:pos x="50" y="35"/>
                  </a:cxn>
                  <a:cxn ang="0">
                    <a:pos x="42" y="36"/>
                  </a:cxn>
                  <a:cxn ang="0">
                    <a:pos x="41" y="28"/>
                  </a:cxn>
                  <a:cxn ang="0">
                    <a:pos x="49" y="27"/>
                  </a:cxn>
                  <a:cxn ang="0">
                    <a:pos x="50" y="35"/>
                  </a:cxn>
                  <a:cxn ang="0">
                    <a:pos x="61" y="22"/>
                  </a:cxn>
                  <a:cxn ang="0">
                    <a:pos x="45" y="20"/>
                  </a:cxn>
                  <a:cxn ang="0">
                    <a:pos x="64" y="15"/>
                  </a:cxn>
                  <a:cxn ang="0">
                    <a:pos x="57" y="49"/>
                  </a:cxn>
                  <a:cxn ang="0">
                    <a:pos x="49" y="50"/>
                  </a:cxn>
                  <a:cxn ang="0">
                    <a:pos x="48" y="42"/>
                  </a:cxn>
                  <a:cxn ang="0">
                    <a:pos x="56" y="41"/>
                  </a:cxn>
                  <a:cxn ang="0">
                    <a:pos x="57" y="49"/>
                  </a:cxn>
                  <a:cxn ang="0">
                    <a:pos x="63" y="36"/>
                  </a:cxn>
                  <a:cxn ang="0">
                    <a:pos x="55" y="35"/>
                  </a:cxn>
                  <a:cxn ang="0">
                    <a:pos x="56" y="27"/>
                  </a:cxn>
                  <a:cxn ang="0">
                    <a:pos x="64" y="28"/>
                  </a:cxn>
                </a:cxnLst>
                <a:rect l="0" t="0" r="r" b="b"/>
                <a:pathLst>
                  <a:path w="64" h="50">
                    <a:moveTo>
                      <a:pt x="64" y="14"/>
                    </a:move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2"/>
                      <a:pt x="44" y="10"/>
                      <a:pt x="32" y="10"/>
                    </a:cubicBezTo>
                    <a:cubicBezTo>
                      <a:pt x="19" y="10"/>
                      <a:pt x="18" y="12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"/>
                      <a:pt x="4" y="0"/>
                      <a:pt x="32" y="0"/>
                    </a:cubicBezTo>
                    <a:cubicBezTo>
                      <a:pt x="59" y="0"/>
                      <a:pt x="64" y="11"/>
                      <a:pt x="64" y="14"/>
                    </a:cubicBezTo>
                    <a:close/>
                    <a:moveTo>
                      <a:pt x="0" y="2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7" y="22"/>
                      <a:pt x="16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lose/>
                    <a:moveTo>
                      <a:pt x="9" y="35"/>
                    </a:moveTo>
                    <a:cubicBezTo>
                      <a:pt x="9" y="36"/>
                      <a:pt x="8" y="36"/>
                      <a:pt x="8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lnTo>
                      <a:pt x="9" y="35"/>
                    </a:lnTo>
                    <a:close/>
                    <a:moveTo>
                      <a:pt x="16" y="49"/>
                    </a:moveTo>
                    <a:cubicBezTo>
                      <a:pt x="16" y="49"/>
                      <a:pt x="15" y="50"/>
                      <a:pt x="15" y="50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0"/>
                      <a:pt x="7" y="49"/>
                      <a:pt x="7" y="49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7" y="41"/>
                      <a:pt x="7" y="41"/>
                      <a:pt x="8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6" y="41"/>
                      <a:pt x="16" y="42"/>
                    </a:cubicBezTo>
                    <a:lnTo>
                      <a:pt x="16" y="49"/>
                    </a:lnTo>
                    <a:close/>
                    <a:moveTo>
                      <a:pt x="23" y="35"/>
                    </a:moveTo>
                    <a:cubicBezTo>
                      <a:pt x="23" y="36"/>
                      <a:pt x="22" y="36"/>
                      <a:pt x="2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3" y="36"/>
                      <a:pt x="13" y="35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3" y="27"/>
                      <a:pt x="23" y="28"/>
                    </a:cubicBezTo>
                    <a:lnTo>
                      <a:pt x="23" y="35"/>
                    </a:lnTo>
                    <a:close/>
                    <a:moveTo>
                      <a:pt x="29" y="49"/>
                    </a:moveTo>
                    <a:cubicBezTo>
                      <a:pt x="29" y="49"/>
                      <a:pt x="29" y="50"/>
                      <a:pt x="28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0" y="49"/>
                      <a:pt x="20" y="4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1"/>
                      <a:pt x="21" y="41"/>
                      <a:pt x="21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2"/>
                    </a:cubicBezTo>
                    <a:lnTo>
                      <a:pt x="29" y="49"/>
                    </a:lnTo>
                    <a:close/>
                    <a:moveTo>
                      <a:pt x="36" y="35"/>
                    </a:moveTo>
                    <a:cubicBezTo>
                      <a:pt x="36" y="36"/>
                      <a:pt x="36" y="36"/>
                      <a:pt x="35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7" y="36"/>
                      <a:pt x="27" y="35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6" y="27"/>
                      <a:pt x="36" y="27"/>
                      <a:pt x="36" y="28"/>
                    </a:cubicBezTo>
                    <a:lnTo>
                      <a:pt x="36" y="35"/>
                    </a:lnTo>
                    <a:close/>
                    <a:moveTo>
                      <a:pt x="43" y="49"/>
                    </a:moveTo>
                    <a:cubicBezTo>
                      <a:pt x="43" y="49"/>
                      <a:pt x="43" y="50"/>
                      <a:pt x="42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4" y="41"/>
                      <a:pt x="35" y="41"/>
                      <a:pt x="35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3" y="41"/>
                      <a:pt x="43" y="42"/>
                    </a:cubicBezTo>
                    <a:lnTo>
                      <a:pt x="43" y="49"/>
                    </a:lnTo>
                    <a:close/>
                    <a:moveTo>
                      <a:pt x="50" y="35"/>
                    </a:moveTo>
                    <a:cubicBezTo>
                      <a:pt x="50" y="36"/>
                      <a:pt x="50" y="36"/>
                      <a:pt x="49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1" y="36"/>
                      <a:pt x="41" y="36"/>
                      <a:pt x="41" y="35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1" y="27"/>
                      <a:pt x="42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0" y="27"/>
                      <a:pt x="50" y="27"/>
                      <a:pt x="50" y="28"/>
                    </a:cubicBezTo>
                    <a:lnTo>
                      <a:pt x="50" y="35"/>
                    </a:lnTo>
                    <a:close/>
                    <a:moveTo>
                      <a:pt x="64" y="20"/>
                    </a:moveTo>
                    <a:cubicBezTo>
                      <a:pt x="64" y="21"/>
                      <a:pt x="63" y="22"/>
                      <a:pt x="61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22"/>
                      <a:pt x="45" y="21"/>
                      <a:pt x="45" y="2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64" y="15"/>
                      <a:pt x="64" y="15"/>
                      <a:pt x="64" y="15"/>
                    </a:cubicBezTo>
                    <a:lnTo>
                      <a:pt x="64" y="20"/>
                    </a:lnTo>
                    <a:close/>
                    <a:moveTo>
                      <a:pt x="57" y="49"/>
                    </a:moveTo>
                    <a:cubicBezTo>
                      <a:pt x="57" y="49"/>
                      <a:pt x="56" y="50"/>
                      <a:pt x="56" y="50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8" y="50"/>
                      <a:pt x="48" y="49"/>
                      <a:pt x="48" y="49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1"/>
                      <a:pt x="48" y="41"/>
                      <a:pt x="49" y="41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6" y="41"/>
                      <a:pt x="57" y="41"/>
                      <a:pt x="57" y="42"/>
                    </a:cubicBezTo>
                    <a:lnTo>
                      <a:pt x="57" y="49"/>
                    </a:lnTo>
                    <a:close/>
                    <a:moveTo>
                      <a:pt x="64" y="35"/>
                    </a:moveTo>
                    <a:cubicBezTo>
                      <a:pt x="64" y="36"/>
                      <a:pt x="63" y="36"/>
                      <a:pt x="63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5" y="36"/>
                      <a:pt x="55" y="36"/>
                      <a:pt x="55" y="35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6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4" y="27"/>
                      <a:pt x="64" y="28"/>
                    </a:cubicBezTo>
                    <a:lnTo>
                      <a:pt x="6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文本框 14">
              <a:extLst>
                <a:ext uri="{FF2B5EF4-FFF2-40B4-BE49-F238E27FC236}">
                  <a16:creationId xmlns="" xmlns:a16="http://schemas.microsoft.com/office/drawing/2014/main" id="{E09F07BB-D798-474C-92A6-8038F40B2353}"/>
                </a:ext>
              </a:extLst>
            </p:cNvPr>
            <p:cNvSpPr txBox="1">
              <a:spLocks/>
            </p:cNvSpPr>
            <p:nvPr/>
          </p:nvSpPr>
          <p:spPr>
            <a:xfrm>
              <a:off x="3261292" y="4413468"/>
              <a:ext cx="2710261" cy="1211776"/>
            </a:xfrm>
            <a:prstGeom prst="rect">
              <a:avLst/>
            </a:prstGeom>
          </p:spPr>
          <p:txBody>
            <a:bodyPr vert="horz" wrap="square" lIns="0" tIns="10800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4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33" name="熊猫设计师MC：ID 29795607库_组合 32">
            <a:extLst>
              <a:ext uri="{FF2B5EF4-FFF2-40B4-BE49-F238E27FC236}">
                <a16:creationId xmlns="" xmlns:a16="http://schemas.microsoft.com/office/drawing/2014/main" id="{AD821B26-4124-4B30-A94F-6A5828831F3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20445" y="1952836"/>
            <a:ext cx="2710261" cy="3672408"/>
            <a:chOff x="6220445" y="1952836"/>
            <a:chExt cx="2710261" cy="3672408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FBD68994-1B0D-4EF9-A5A8-C64403EC8E9C}"/>
                </a:ext>
              </a:extLst>
            </p:cNvPr>
            <p:cNvSpPr/>
            <p:nvPr/>
          </p:nvSpPr>
          <p:spPr>
            <a:xfrm>
              <a:off x="6220445" y="3700241"/>
              <a:ext cx="2710261" cy="7132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r>
                <a:rPr lang="zh-CN" altLang="en-US" sz="1867" b="1" dirty="0">
                  <a:solidFill>
                    <a:srgbClr val="FFFFFF"/>
                  </a:solidFill>
                </a:rPr>
                <a:t>输入标题文本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187CD6A-5842-4A0A-9743-F37E45A3ECA3}"/>
                </a:ext>
              </a:extLst>
            </p:cNvPr>
            <p:cNvGrpSpPr/>
            <p:nvPr/>
          </p:nvGrpSpPr>
          <p:grpSpPr>
            <a:xfrm>
              <a:off x="6838574" y="1952836"/>
              <a:ext cx="1474002" cy="1474002"/>
              <a:chOff x="4178300" y="1689100"/>
              <a:chExt cx="787400" cy="787400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485BCEF4-1A6C-4CCC-9F75-EAF877726694}"/>
                  </a:ext>
                </a:extLst>
              </p:cNvPr>
              <p:cNvGrpSpPr/>
              <p:nvPr/>
            </p:nvGrpSpPr>
            <p:grpSpPr>
              <a:xfrm>
                <a:off x="417830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B8369FFA-4874-437A-AE60-CBCFC1BAE307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3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C11291A5-11AA-43FA-A8AB-E5C6B8396F3C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1" name="任意多边形 27">
                <a:extLst>
                  <a:ext uri="{FF2B5EF4-FFF2-40B4-BE49-F238E27FC236}">
                    <a16:creationId xmlns="" xmlns:a16="http://schemas.microsoft.com/office/drawing/2014/main" id="{60634405-7DF2-44B8-A132-8746F8F9B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954" y="1979868"/>
                <a:ext cx="284092" cy="205864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2" y="44"/>
                  </a:cxn>
                  <a:cxn ang="0">
                    <a:pos x="61" y="45"/>
                  </a:cxn>
                  <a:cxn ang="0">
                    <a:pos x="60" y="44"/>
                  </a:cxn>
                  <a:cxn ang="0">
                    <a:pos x="45" y="30"/>
                  </a:cxn>
                  <a:cxn ang="0">
                    <a:pos x="45" y="36"/>
                  </a:cxn>
                  <a:cxn ang="0">
                    <a:pos x="35" y="46"/>
                  </a:cxn>
                  <a:cxn ang="0">
                    <a:pos x="10" y="46"/>
                  </a:cxn>
                  <a:cxn ang="0">
                    <a:pos x="0" y="36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5" y="0"/>
                  </a:cxn>
                  <a:cxn ang="0">
                    <a:pos x="45" y="10"/>
                  </a:cxn>
                  <a:cxn ang="0">
                    <a:pos x="45" y="16"/>
                  </a:cxn>
                  <a:cxn ang="0">
                    <a:pos x="60" y="2"/>
                  </a:cxn>
                  <a:cxn ang="0">
                    <a:pos x="61" y="1"/>
                  </a:cxn>
                  <a:cxn ang="0">
                    <a:pos x="62" y="1"/>
                  </a:cxn>
                  <a:cxn ang="0">
                    <a:pos x="64" y="4"/>
                  </a:cxn>
                  <a:cxn ang="0">
                    <a:pos x="64" y="42"/>
                  </a:cxn>
                </a:cxnLst>
                <a:rect l="0" t="0" r="r" b="b"/>
                <a:pathLst>
                  <a:path w="64" h="46">
                    <a:moveTo>
                      <a:pt x="64" y="42"/>
                    </a:moveTo>
                    <a:cubicBezTo>
                      <a:pt x="64" y="43"/>
                      <a:pt x="63" y="44"/>
                      <a:pt x="62" y="44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5"/>
                      <a:pt x="60" y="44"/>
                      <a:pt x="60" y="44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41"/>
                      <a:pt x="41" y="46"/>
                      <a:pt x="35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5" y="5"/>
                      <a:pt x="45" y="1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61" y="1"/>
                      <a:pt x="61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2"/>
                      <a:pt x="64" y="3"/>
                      <a:pt x="64" y="4"/>
                    </a:cubicBezTo>
                    <a:lnTo>
                      <a:pt x="64" y="4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文本框 15">
              <a:extLst>
                <a:ext uri="{FF2B5EF4-FFF2-40B4-BE49-F238E27FC236}">
                  <a16:creationId xmlns="" xmlns:a16="http://schemas.microsoft.com/office/drawing/2014/main" id="{0996FCB3-9982-4E90-BBC8-7C9D0595CA64}"/>
                </a:ext>
              </a:extLst>
            </p:cNvPr>
            <p:cNvSpPr txBox="1">
              <a:spLocks/>
            </p:cNvSpPr>
            <p:nvPr/>
          </p:nvSpPr>
          <p:spPr>
            <a:xfrm>
              <a:off x="6220445" y="4413468"/>
              <a:ext cx="2710261" cy="1211776"/>
            </a:xfrm>
            <a:prstGeom prst="rect">
              <a:avLst/>
            </a:prstGeom>
          </p:spPr>
          <p:txBody>
            <a:bodyPr vert="horz" wrap="square" lIns="0" tIns="10800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4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34" name="熊猫设计师MC：ID 29795607库_组合 33">
            <a:extLst>
              <a:ext uri="{FF2B5EF4-FFF2-40B4-BE49-F238E27FC236}">
                <a16:creationId xmlns="" xmlns:a16="http://schemas.microsoft.com/office/drawing/2014/main" id="{26F78E9B-90AF-49E0-8BAC-332DF5411AB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179599" y="1952836"/>
            <a:ext cx="2710261" cy="3672408"/>
            <a:chOff x="9179599" y="1952836"/>
            <a:chExt cx="2710261" cy="3672408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E467CAB-A537-444B-909A-A8A43C3311DE}"/>
                </a:ext>
              </a:extLst>
            </p:cNvPr>
            <p:cNvSpPr/>
            <p:nvPr/>
          </p:nvSpPr>
          <p:spPr>
            <a:xfrm>
              <a:off x="9179599" y="3700241"/>
              <a:ext cx="2710261" cy="7132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r>
                <a:rPr lang="zh-CN" altLang="en-US" sz="1867" b="1" dirty="0">
                  <a:solidFill>
                    <a:srgbClr val="FFFFFF"/>
                  </a:solidFill>
                </a:rPr>
                <a:t>输入标题文本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46C76E31-D372-4392-A6C0-94CD90792503}"/>
                </a:ext>
              </a:extLst>
            </p:cNvPr>
            <p:cNvGrpSpPr/>
            <p:nvPr/>
          </p:nvGrpSpPr>
          <p:grpSpPr>
            <a:xfrm>
              <a:off x="9797728" y="1952836"/>
              <a:ext cx="1474002" cy="1474002"/>
              <a:chOff x="5759450" y="1689100"/>
              <a:chExt cx="787400" cy="78740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768BFBAB-7F5F-46BB-AE23-F52C19E4583D}"/>
                  </a:ext>
                </a:extLst>
              </p:cNvPr>
              <p:cNvGrpSpPr/>
              <p:nvPr/>
            </p:nvGrpSpPr>
            <p:grpSpPr>
              <a:xfrm>
                <a:off x="575945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20240FA6-1616-4EB1-820A-864A4C06948D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4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1FD0E62D-C8A3-4298-BBE1-D7D43F73CE19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7" name="任意多边形 23">
                <a:extLst>
                  <a:ext uri="{FF2B5EF4-FFF2-40B4-BE49-F238E27FC236}">
                    <a16:creationId xmlns="" xmlns:a16="http://schemas.microsoft.com/office/drawing/2014/main" id="{D8138F58-8A46-4374-B004-98F380D9C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661" y="1960311"/>
                <a:ext cx="244978" cy="244978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文本框 16">
              <a:extLst>
                <a:ext uri="{FF2B5EF4-FFF2-40B4-BE49-F238E27FC236}">
                  <a16:creationId xmlns="" xmlns:a16="http://schemas.microsoft.com/office/drawing/2014/main" id="{3DFE8860-3E6B-43A6-AF18-C95E83F6DCE7}"/>
                </a:ext>
              </a:extLst>
            </p:cNvPr>
            <p:cNvSpPr txBox="1">
              <a:spLocks/>
            </p:cNvSpPr>
            <p:nvPr/>
          </p:nvSpPr>
          <p:spPr>
            <a:xfrm>
              <a:off x="9179599" y="4413468"/>
              <a:ext cx="2710261" cy="1211776"/>
            </a:xfrm>
            <a:prstGeom prst="rect">
              <a:avLst/>
            </a:prstGeom>
          </p:spPr>
          <p:txBody>
            <a:bodyPr vert="horz" wrap="square" lIns="0" tIns="10800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4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4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2511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04B6D560-778B-4ABE-B4D7-ED1AACF7F32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52092" y="1528903"/>
            <a:ext cx="3924506" cy="3800204"/>
            <a:chOff x="1199451" y="1729727"/>
            <a:chExt cx="3924508" cy="3800206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1050B9A0-535A-42EC-9285-2EC57278F6F4}"/>
                </a:ext>
              </a:extLst>
            </p:cNvPr>
            <p:cNvGrpSpPr/>
            <p:nvPr/>
          </p:nvGrpSpPr>
          <p:grpSpPr>
            <a:xfrm>
              <a:off x="1199451" y="1729727"/>
              <a:ext cx="3924508" cy="3800206"/>
              <a:chOff x="7110091" y="1594497"/>
              <a:chExt cx="4544635" cy="4400684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40" name="任意多边形 37">
                <a:extLst>
                  <a:ext uri="{FF2B5EF4-FFF2-40B4-BE49-F238E27FC236}">
                    <a16:creationId xmlns="" xmlns:a16="http://schemas.microsoft.com/office/drawing/2014/main" id="{F91A3BAF-6398-4AEA-841A-D3FA2C095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6784" y="2420102"/>
                <a:ext cx="535161" cy="530080"/>
              </a:xfrm>
              <a:custGeom>
                <a:avLst/>
                <a:gdLst>
                  <a:gd name="T0" fmla="*/ 239 w 267"/>
                  <a:gd name="T1" fmla="*/ 134 h 265"/>
                  <a:gd name="T2" fmla="*/ 229 w 267"/>
                  <a:gd name="T3" fmla="*/ 88 h 265"/>
                  <a:gd name="T4" fmla="*/ 253 w 267"/>
                  <a:gd name="T5" fmla="*/ 76 h 265"/>
                  <a:gd name="T6" fmla="*/ 215 w 267"/>
                  <a:gd name="T7" fmla="*/ 30 h 265"/>
                  <a:gd name="T8" fmla="*/ 199 w 267"/>
                  <a:gd name="T9" fmla="*/ 51 h 265"/>
                  <a:gd name="T10" fmla="*/ 156 w 267"/>
                  <a:gd name="T11" fmla="*/ 31 h 265"/>
                  <a:gd name="T12" fmla="*/ 162 w 267"/>
                  <a:gd name="T13" fmla="*/ 5 h 265"/>
                  <a:gd name="T14" fmla="*/ 103 w 267"/>
                  <a:gd name="T15" fmla="*/ 5 h 265"/>
                  <a:gd name="T16" fmla="*/ 109 w 267"/>
                  <a:gd name="T17" fmla="*/ 31 h 265"/>
                  <a:gd name="T18" fmla="*/ 66 w 267"/>
                  <a:gd name="T19" fmla="*/ 52 h 265"/>
                  <a:gd name="T20" fmla="*/ 49 w 267"/>
                  <a:gd name="T21" fmla="*/ 31 h 265"/>
                  <a:gd name="T22" fmla="*/ 12 w 267"/>
                  <a:gd name="T23" fmla="*/ 77 h 265"/>
                  <a:gd name="T24" fmla="*/ 37 w 267"/>
                  <a:gd name="T25" fmla="*/ 89 h 265"/>
                  <a:gd name="T26" fmla="*/ 27 w 267"/>
                  <a:gd name="T27" fmla="*/ 135 h 265"/>
                  <a:gd name="T28" fmla="*/ 27 w 267"/>
                  <a:gd name="T29" fmla="*/ 135 h 265"/>
                  <a:gd name="T30" fmla="*/ 0 w 267"/>
                  <a:gd name="T31" fmla="*/ 135 h 265"/>
                  <a:gd name="T32" fmla="*/ 13 w 267"/>
                  <a:gd name="T33" fmla="*/ 193 h 265"/>
                  <a:gd name="T34" fmla="*/ 37 w 267"/>
                  <a:gd name="T35" fmla="*/ 181 h 265"/>
                  <a:gd name="T36" fmla="*/ 66 w 267"/>
                  <a:gd name="T37" fmla="*/ 218 h 265"/>
                  <a:gd name="T38" fmla="*/ 50 w 267"/>
                  <a:gd name="T39" fmla="*/ 239 h 265"/>
                  <a:gd name="T40" fmla="*/ 103 w 267"/>
                  <a:gd name="T41" fmla="*/ 265 h 265"/>
                  <a:gd name="T42" fmla="*/ 109 w 267"/>
                  <a:gd name="T43" fmla="*/ 239 h 265"/>
                  <a:gd name="T44" fmla="*/ 133 w 267"/>
                  <a:gd name="T45" fmla="*/ 241 h 265"/>
                  <a:gd name="T46" fmla="*/ 156 w 267"/>
                  <a:gd name="T47" fmla="*/ 239 h 265"/>
                  <a:gd name="T48" fmla="*/ 162 w 267"/>
                  <a:gd name="T49" fmla="*/ 265 h 265"/>
                  <a:gd name="T50" fmla="*/ 216 w 267"/>
                  <a:gd name="T51" fmla="*/ 239 h 265"/>
                  <a:gd name="T52" fmla="*/ 199 w 267"/>
                  <a:gd name="T53" fmla="*/ 218 h 265"/>
                  <a:gd name="T54" fmla="*/ 229 w 267"/>
                  <a:gd name="T55" fmla="*/ 181 h 265"/>
                  <a:gd name="T56" fmla="*/ 253 w 267"/>
                  <a:gd name="T57" fmla="*/ 193 h 265"/>
                  <a:gd name="T58" fmla="*/ 267 w 267"/>
                  <a:gd name="T59" fmla="*/ 135 h 265"/>
                  <a:gd name="T60" fmla="*/ 267 w 267"/>
                  <a:gd name="T61" fmla="*/ 134 h 265"/>
                  <a:gd name="T62" fmla="*/ 239 w 267"/>
                  <a:gd name="T63" fmla="*/ 134 h 265"/>
                  <a:gd name="T64" fmla="*/ 75 w 267"/>
                  <a:gd name="T65" fmla="*/ 135 h 265"/>
                  <a:gd name="T66" fmla="*/ 133 w 267"/>
                  <a:gd name="T67" fmla="*/ 77 h 265"/>
                  <a:gd name="T68" fmla="*/ 190 w 267"/>
                  <a:gd name="T69" fmla="*/ 135 h 265"/>
                  <a:gd name="T70" fmla="*/ 133 w 267"/>
                  <a:gd name="T71" fmla="*/ 192 h 265"/>
                  <a:gd name="T72" fmla="*/ 75 w 267"/>
                  <a:gd name="T73" fmla="*/ 13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7" h="265">
                    <a:moveTo>
                      <a:pt x="239" y="134"/>
                    </a:moveTo>
                    <a:cubicBezTo>
                      <a:pt x="239" y="114"/>
                      <a:pt x="235" y="102"/>
                      <a:pt x="229" y="88"/>
                    </a:cubicBezTo>
                    <a:cubicBezTo>
                      <a:pt x="253" y="76"/>
                      <a:pt x="253" y="76"/>
                      <a:pt x="253" y="76"/>
                    </a:cubicBezTo>
                    <a:cubicBezTo>
                      <a:pt x="244" y="59"/>
                      <a:pt x="231" y="43"/>
                      <a:pt x="215" y="30"/>
                    </a:cubicBezTo>
                    <a:cubicBezTo>
                      <a:pt x="199" y="51"/>
                      <a:pt x="199" y="51"/>
                      <a:pt x="199" y="51"/>
                    </a:cubicBezTo>
                    <a:cubicBezTo>
                      <a:pt x="187" y="41"/>
                      <a:pt x="172" y="34"/>
                      <a:pt x="156" y="31"/>
                    </a:cubicBezTo>
                    <a:cubicBezTo>
                      <a:pt x="162" y="5"/>
                      <a:pt x="162" y="5"/>
                      <a:pt x="162" y="5"/>
                    </a:cubicBezTo>
                    <a:cubicBezTo>
                      <a:pt x="143" y="0"/>
                      <a:pt x="122" y="0"/>
                      <a:pt x="103" y="5"/>
                    </a:cubicBezTo>
                    <a:cubicBezTo>
                      <a:pt x="109" y="31"/>
                      <a:pt x="109" y="31"/>
                      <a:pt x="109" y="31"/>
                    </a:cubicBezTo>
                    <a:cubicBezTo>
                      <a:pt x="93" y="35"/>
                      <a:pt x="78" y="42"/>
                      <a:pt x="66" y="52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34" y="43"/>
                      <a:pt x="21" y="59"/>
                      <a:pt x="12" y="77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30" y="103"/>
                      <a:pt x="27" y="118"/>
                      <a:pt x="27" y="135"/>
                    </a:cubicBezTo>
                    <a:cubicBezTo>
                      <a:pt x="27" y="135"/>
                      <a:pt x="27" y="135"/>
                      <a:pt x="27" y="135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55"/>
                      <a:pt x="4" y="175"/>
                      <a:pt x="13" y="193"/>
                    </a:cubicBezTo>
                    <a:cubicBezTo>
                      <a:pt x="37" y="181"/>
                      <a:pt x="37" y="181"/>
                      <a:pt x="37" y="181"/>
                    </a:cubicBezTo>
                    <a:cubicBezTo>
                      <a:pt x="44" y="196"/>
                      <a:pt x="54" y="208"/>
                      <a:pt x="66" y="218"/>
                    </a:cubicBezTo>
                    <a:cubicBezTo>
                      <a:pt x="50" y="239"/>
                      <a:pt x="50" y="239"/>
                      <a:pt x="50" y="239"/>
                    </a:cubicBezTo>
                    <a:cubicBezTo>
                      <a:pt x="65" y="252"/>
                      <a:pt x="84" y="260"/>
                      <a:pt x="103" y="265"/>
                    </a:cubicBezTo>
                    <a:cubicBezTo>
                      <a:pt x="109" y="239"/>
                      <a:pt x="109" y="239"/>
                      <a:pt x="109" y="239"/>
                    </a:cubicBezTo>
                    <a:cubicBezTo>
                      <a:pt x="117" y="240"/>
                      <a:pt x="125" y="241"/>
                      <a:pt x="133" y="241"/>
                    </a:cubicBezTo>
                    <a:cubicBezTo>
                      <a:pt x="141" y="241"/>
                      <a:pt x="149" y="240"/>
                      <a:pt x="156" y="239"/>
                    </a:cubicBezTo>
                    <a:cubicBezTo>
                      <a:pt x="162" y="265"/>
                      <a:pt x="162" y="265"/>
                      <a:pt x="162" y="265"/>
                    </a:cubicBezTo>
                    <a:cubicBezTo>
                      <a:pt x="182" y="260"/>
                      <a:pt x="200" y="251"/>
                      <a:pt x="216" y="239"/>
                    </a:cubicBezTo>
                    <a:cubicBezTo>
                      <a:pt x="199" y="218"/>
                      <a:pt x="199" y="218"/>
                      <a:pt x="199" y="218"/>
                    </a:cubicBezTo>
                    <a:cubicBezTo>
                      <a:pt x="212" y="208"/>
                      <a:pt x="222" y="196"/>
                      <a:pt x="229" y="181"/>
                    </a:cubicBezTo>
                    <a:cubicBezTo>
                      <a:pt x="253" y="193"/>
                      <a:pt x="253" y="193"/>
                      <a:pt x="253" y="193"/>
                    </a:cubicBezTo>
                    <a:cubicBezTo>
                      <a:pt x="262" y="174"/>
                      <a:pt x="267" y="155"/>
                      <a:pt x="267" y="135"/>
                    </a:cubicBezTo>
                    <a:cubicBezTo>
                      <a:pt x="267" y="134"/>
                      <a:pt x="267" y="134"/>
                      <a:pt x="267" y="134"/>
                    </a:cubicBezTo>
                    <a:lnTo>
                      <a:pt x="239" y="134"/>
                    </a:lnTo>
                    <a:close/>
                    <a:moveTo>
                      <a:pt x="75" y="135"/>
                    </a:moveTo>
                    <a:cubicBezTo>
                      <a:pt x="75" y="103"/>
                      <a:pt x="101" y="77"/>
                      <a:pt x="133" y="77"/>
                    </a:cubicBezTo>
                    <a:cubicBezTo>
                      <a:pt x="164" y="77"/>
                      <a:pt x="190" y="103"/>
                      <a:pt x="190" y="135"/>
                    </a:cubicBezTo>
                    <a:cubicBezTo>
                      <a:pt x="190" y="166"/>
                      <a:pt x="164" y="192"/>
                      <a:pt x="133" y="192"/>
                    </a:cubicBezTo>
                    <a:cubicBezTo>
                      <a:pt x="101" y="192"/>
                      <a:pt x="75" y="166"/>
                      <a:pt x="75" y="13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 38">
                <a:extLst>
                  <a:ext uri="{FF2B5EF4-FFF2-40B4-BE49-F238E27FC236}">
                    <a16:creationId xmlns="" xmlns:a16="http://schemas.microsoft.com/office/drawing/2014/main" id="{D2550519-5872-4B2C-8413-1CFA295B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251" y="3935827"/>
                <a:ext cx="573266" cy="138871"/>
              </a:xfrm>
              <a:custGeom>
                <a:avLst/>
                <a:gdLst>
                  <a:gd name="T0" fmla="*/ 677 w 677"/>
                  <a:gd name="T1" fmla="*/ 142 h 164"/>
                  <a:gd name="T2" fmla="*/ 672 w 677"/>
                  <a:gd name="T3" fmla="*/ 0 h 164"/>
                  <a:gd name="T4" fmla="*/ 0 w 677"/>
                  <a:gd name="T5" fmla="*/ 22 h 164"/>
                  <a:gd name="T6" fmla="*/ 5 w 677"/>
                  <a:gd name="T7" fmla="*/ 164 h 164"/>
                  <a:gd name="T8" fmla="*/ 677 w 677"/>
                  <a:gd name="T9" fmla="*/ 14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7" h="164">
                    <a:moveTo>
                      <a:pt x="677" y="142"/>
                    </a:moveTo>
                    <a:lnTo>
                      <a:pt x="672" y="0"/>
                    </a:lnTo>
                    <a:lnTo>
                      <a:pt x="0" y="22"/>
                    </a:lnTo>
                    <a:lnTo>
                      <a:pt x="5" y="164"/>
                    </a:lnTo>
                    <a:lnTo>
                      <a:pt x="677" y="14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 39">
                <a:extLst>
                  <a:ext uri="{FF2B5EF4-FFF2-40B4-BE49-F238E27FC236}">
                    <a16:creationId xmlns="" xmlns:a16="http://schemas.microsoft.com/office/drawing/2014/main" id="{7AC8BD35-8523-4A17-9C7C-75C8D56BC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1178" y="4112803"/>
                <a:ext cx="300605" cy="138024"/>
              </a:xfrm>
              <a:custGeom>
                <a:avLst/>
                <a:gdLst>
                  <a:gd name="T0" fmla="*/ 355 w 355"/>
                  <a:gd name="T1" fmla="*/ 151 h 163"/>
                  <a:gd name="T2" fmla="*/ 350 w 355"/>
                  <a:gd name="T3" fmla="*/ 0 h 163"/>
                  <a:gd name="T4" fmla="*/ 0 w 355"/>
                  <a:gd name="T5" fmla="*/ 11 h 163"/>
                  <a:gd name="T6" fmla="*/ 5 w 355"/>
                  <a:gd name="T7" fmla="*/ 163 h 163"/>
                  <a:gd name="T8" fmla="*/ 355 w 355"/>
                  <a:gd name="T9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5" h="163">
                    <a:moveTo>
                      <a:pt x="355" y="151"/>
                    </a:moveTo>
                    <a:lnTo>
                      <a:pt x="350" y="0"/>
                    </a:lnTo>
                    <a:lnTo>
                      <a:pt x="0" y="11"/>
                    </a:lnTo>
                    <a:lnTo>
                      <a:pt x="5" y="163"/>
                    </a:lnTo>
                    <a:lnTo>
                      <a:pt x="355" y="15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任意多边形 40">
                <a:extLst>
                  <a:ext uri="{FF2B5EF4-FFF2-40B4-BE49-F238E27FC236}">
                    <a16:creationId xmlns="" xmlns:a16="http://schemas.microsoft.com/office/drawing/2014/main" id="{96DF90D7-208F-4868-8D6F-84E14328B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7105" y="4284698"/>
                <a:ext cx="451330" cy="133790"/>
              </a:xfrm>
              <a:custGeom>
                <a:avLst/>
                <a:gdLst>
                  <a:gd name="T0" fmla="*/ 528 w 533"/>
                  <a:gd name="T1" fmla="*/ 0 h 158"/>
                  <a:gd name="T2" fmla="*/ 0 w 533"/>
                  <a:gd name="T3" fmla="*/ 17 h 158"/>
                  <a:gd name="T4" fmla="*/ 3 w 533"/>
                  <a:gd name="T5" fmla="*/ 158 h 158"/>
                  <a:gd name="T6" fmla="*/ 533 w 533"/>
                  <a:gd name="T7" fmla="*/ 142 h 158"/>
                  <a:gd name="T8" fmla="*/ 528 w 533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3" h="158">
                    <a:moveTo>
                      <a:pt x="528" y="0"/>
                    </a:moveTo>
                    <a:lnTo>
                      <a:pt x="0" y="17"/>
                    </a:lnTo>
                    <a:lnTo>
                      <a:pt x="3" y="158"/>
                    </a:lnTo>
                    <a:lnTo>
                      <a:pt x="533" y="14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 41">
                <a:extLst>
                  <a:ext uri="{FF2B5EF4-FFF2-40B4-BE49-F238E27FC236}">
                    <a16:creationId xmlns="" xmlns:a16="http://schemas.microsoft.com/office/drawing/2014/main" id="{A75B6170-FF19-4AAF-A5EA-4073A3B1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7509" y="3807964"/>
                <a:ext cx="626613" cy="636774"/>
              </a:xfrm>
              <a:custGeom>
                <a:avLst/>
                <a:gdLst>
                  <a:gd name="T0" fmla="*/ 92 w 740"/>
                  <a:gd name="T1" fmla="*/ 523 h 752"/>
                  <a:gd name="T2" fmla="*/ 87 w 740"/>
                  <a:gd name="T3" fmla="*/ 371 h 752"/>
                  <a:gd name="T4" fmla="*/ 85 w 740"/>
                  <a:gd name="T5" fmla="*/ 315 h 752"/>
                  <a:gd name="T6" fmla="*/ 80 w 740"/>
                  <a:gd name="T7" fmla="*/ 173 h 752"/>
                  <a:gd name="T8" fmla="*/ 78 w 740"/>
                  <a:gd name="T9" fmla="*/ 97 h 752"/>
                  <a:gd name="T10" fmla="*/ 740 w 740"/>
                  <a:gd name="T11" fmla="*/ 76 h 752"/>
                  <a:gd name="T12" fmla="*/ 738 w 740"/>
                  <a:gd name="T13" fmla="*/ 0 h 752"/>
                  <a:gd name="T14" fmla="*/ 61 w 740"/>
                  <a:gd name="T15" fmla="*/ 21 h 752"/>
                  <a:gd name="T16" fmla="*/ 0 w 740"/>
                  <a:gd name="T17" fmla="*/ 24 h 752"/>
                  <a:gd name="T18" fmla="*/ 23 w 740"/>
                  <a:gd name="T19" fmla="*/ 752 h 752"/>
                  <a:gd name="T20" fmla="*/ 99 w 740"/>
                  <a:gd name="T21" fmla="*/ 750 h 752"/>
                  <a:gd name="T22" fmla="*/ 97 w 740"/>
                  <a:gd name="T23" fmla="*/ 721 h 752"/>
                  <a:gd name="T24" fmla="*/ 94 w 740"/>
                  <a:gd name="T25" fmla="*/ 580 h 752"/>
                  <a:gd name="T26" fmla="*/ 92 w 740"/>
                  <a:gd name="T27" fmla="*/ 523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0" h="752">
                    <a:moveTo>
                      <a:pt x="92" y="523"/>
                    </a:moveTo>
                    <a:lnTo>
                      <a:pt x="87" y="371"/>
                    </a:lnTo>
                    <a:lnTo>
                      <a:pt x="85" y="315"/>
                    </a:lnTo>
                    <a:lnTo>
                      <a:pt x="80" y="173"/>
                    </a:lnTo>
                    <a:lnTo>
                      <a:pt x="78" y="97"/>
                    </a:lnTo>
                    <a:lnTo>
                      <a:pt x="740" y="76"/>
                    </a:lnTo>
                    <a:lnTo>
                      <a:pt x="738" y="0"/>
                    </a:lnTo>
                    <a:lnTo>
                      <a:pt x="61" y="21"/>
                    </a:lnTo>
                    <a:lnTo>
                      <a:pt x="0" y="24"/>
                    </a:lnTo>
                    <a:lnTo>
                      <a:pt x="23" y="752"/>
                    </a:lnTo>
                    <a:lnTo>
                      <a:pt x="99" y="750"/>
                    </a:lnTo>
                    <a:lnTo>
                      <a:pt x="97" y="721"/>
                    </a:lnTo>
                    <a:lnTo>
                      <a:pt x="94" y="580"/>
                    </a:lnTo>
                    <a:lnTo>
                      <a:pt x="92" y="523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 42">
                <a:extLst>
                  <a:ext uri="{FF2B5EF4-FFF2-40B4-BE49-F238E27FC236}">
                    <a16:creationId xmlns="" xmlns:a16="http://schemas.microsoft.com/office/drawing/2014/main" id="{25C9C17C-B13F-490E-B00F-F36E70719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8678" y="1817199"/>
                <a:ext cx="358185" cy="464032"/>
              </a:xfrm>
              <a:custGeom>
                <a:avLst/>
                <a:gdLst>
                  <a:gd name="T0" fmla="*/ 179 w 179"/>
                  <a:gd name="T1" fmla="*/ 134 h 232"/>
                  <a:gd name="T2" fmla="*/ 140 w 179"/>
                  <a:gd name="T3" fmla="*/ 119 h 232"/>
                  <a:gd name="T4" fmla="*/ 138 w 179"/>
                  <a:gd name="T5" fmla="*/ 24 h 232"/>
                  <a:gd name="T6" fmla="*/ 109 w 179"/>
                  <a:gd name="T7" fmla="*/ 31 h 232"/>
                  <a:gd name="T8" fmla="*/ 91 w 179"/>
                  <a:gd name="T9" fmla="*/ 95 h 232"/>
                  <a:gd name="T10" fmla="*/ 26 w 179"/>
                  <a:gd name="T11" fmla="*/ 90 h 232"/>
                  <a:gd name="T12" fmla="*/ 18 w 179"/>
                  <a:gd name="T13" fmla="*/ 120 h 232"/>
                  <a:gd name="T14" fmla="*/ 16 w 179"/>
                  <a:gd name="T15" fmla="*/ 152 h 232"/>
                  <a:gd name="T16" fmla="*/ 17 w 179"/>
                  <a:gd name="T17" fmla="*/ 185 h 232"/>
                  <a:gd name="T18" fmla="*/ 34 w 179"/>
                  <a:gd name="T19" fmla="*/ 219 h 232"/>
                  <a:gd name="T20" fmla="*/ 131 w 179"/>
                  <a:gd name="T21" fmla="*/ 211 h 232"/>
                  <a:gd name="T22" fmla="*/ 175 w 179"/>
                  <a:gd name="T23" fmla="*/ 207 h 232"/>
                  <a:gd name="T24" fmla="*/ 179 w 179"/>
                  <a:gd name="T25" fmla="*/ 134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232">
                    <a:moveTo>
                      <a:pt x="179" y="134"/>
                    </a:moveTo>
                    <a:cubicBezTo>
                      <a:pt x="164" y="133"/>
                      <a:pt x="150" y="129"/>
                      <a:pt x="140" y="119"/>
                    </a:cubicBezTo>
                    <a:cubicBezTo>
                      <a:pt x="123" y="102"/>
                      <a:pt x="132" y="47"/>
                      <a:pt x="138" y="24"/>
                    </a:cubicBezTo>
                    <a:cubicBezTo>
                      <a:pt x="145" y="0"/>
                      <a:pt x="121" y="1"/>
                      <a:pt x="109" y="31"/>
                    </a:cubicBezTo>
                    <a:cubicBezTo>
                      <a:pt x="97" y="61"/>
                      <a:pt x="91" y="95"/>
                      <a:pt x="91" y="95"/>
                    </a:cubicBezTo>
                    <a:cubicBezTo>
                      <a:pt x="91" y="95"/>
                      <a:pt x="36" y="89"/>
                      <a:pt x="26" y="90"/>
                    </a:cubicBezTo>
                    <a:cubicBezTo>
                      <a:pt x="17" y="91"/>
                      <a:pt x="10" y="105"/>
                      <a:pt x="18" y="120"/>
                    </a:cubicBezTo>
                    <a:cubicBezTo>
                      <a:pt x="23" y="131"/>
                      <a:pt x="7" y="134"/>
                      <a:pt x="16" y="152"/>
                    </a:cubicBezTo>
                    <a:cubicBezTo>
                      <a:pt x="19" y="158"/>
                      <a:pt x="2" y="166"/>
                      <a:pt x="17" y="185"/>
                    </a:cubicBezTo>
                    <a:cubicBezTo>
                      <a:pt x="22" y="192"/>
                      <a:pt x="0" y="207"/>
                      <a:pt x="34" y="219"/>
                    </a:cubicBezTo>
                    <a:cubicBezTo>
                      <a:pt x="68" y="232"/>
                      <a:pt x="116" y="221"/>
                      <a:pt x="131" y="211"/>
                    </a:cubicBezTo>
                    <a:cubicBezTo>
                      <a:pt x="144" y="202"/>
                      <a:pt x="159" y="205"/>
                      <a:pt x="175" y="207"/>
                    </a:cubicBezTo>
                    <a:lnTo>
                      <a:pt x="179" y="134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 43">
                <a:extLst>
                  <a:ext uri="{FF2B5EF4-FFF2-40B4-BE49-F238E27FC236}">
                    <a16:creationId xmlns="" xmlns:a16="http://schemas.microsoft.com/office/drawing/2014/main" id="{93757E4F-C836-4049-BC38-8B7C5725B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9566" y="4957883"/>
                <a:ext cx="638467" cy="897580"/>
              </a:xfrm>
              <a:custGeom>
                <a:avLst/>
                <a:gdLst>
                  <a:gd name="T0" fmla="*/ 32 w 319"/>
                  <a:gd name="T1" fmla="*/ 250 h 448"/>
                  <a:gd name="T2" fmla="*/ 81 w 319"/>
                  <a:gd name="T3" fmla="*/ 416 h 448"/>
                  <a:gd name="T4" fmla="*/ 247 w 319"/>
                  <a:gd name="T5" fmla="*/ 365 h 448"/>
                  <a:gd name="T6" fmla="*/ 226 w 319"/>
                  <a:gd name="T7" fmla="*/ 222 h 448"/>
                  <a:gd name="T8" fmla="*/ 256 w 319"/>
                  <a:gd name="T9" fmla="*/ 173 h 448"/>
                  <a:gd name="T10" fmla="*/ 246 w 319"/>
                  <a:gd name="T11" fmla="*/ 117 h 448"/>
                  <a:gd name="T12" fmla="*/ 305 w 319"/>
                  <a:gd name="T13" fmla="*/ 79 h 448"/>
                  <a:gd name="T14" fmla="*/ 295 w 319"/>
                  <a:gd name="T15" fmla="*/ 12 h 448"/>
                  <a:gd name="T16" fmla="*/ 234 w 319"/>
                  <a:gd name="T17" fmla="*/ 46 h 448"/>
                  <a:gd name="T18" fmla="*/ 159 w 319"/>
                  <a:gd name="T19" fmla="*/ 188 h 448"/>
                  <a:gd name="T20" fmla="*/ 32 w 319"/>
                  <a:gd name="T21" fmla="*/ 250 h 448"/>
                  <a:gd name="T22" fmla="*/ 101 w 319"/>
                  <a:gd name="T23" fmla="*/ 376 h 448"/>
                  <a:gd name="T24" fmla="*/ 89 w 319"/>
                  <a:gd name="T25" fmla="*/ 336 h 448"/>
                  <a:gd name="T26" fmla="*/ 128 w 319"/>
                  <a:gd name="T27" fmla="*/ 324 h 448"/>
                  <a:gd name="T28" fmla="*/ 141 w 319"/>
                  <a:gd name="T29" fmla="*/ 364 h 448"/>
                  <a:gd name="T30" fmla="*/ 101 w 319"/>
                  <a:gd name="T31" fmla="*/ 376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9" h="448">
                    <a:moveTo>
                      <a:pt x="32" y="250"/>
                    </a:moveTo>
                    <a:cubicBezTo>
                      <a:pt x="0" y="310"/>
                      <a:pt x="21" y="384"/>
                      <a:pt x="81" y="416"/>
                    </a:cubicBezTo>
                    <a:cubicBezTo>
                      <a:pt x="141" y="448"/>
                      <a:pt x="215" y="425"/>
                      <a:pt x="247" y="365"/>
                    </a:cubicBezTo>
                    <a:cubicBezTo>
                      <a:pt x="272" y="317"/>
                      <a:pt x="262" y="259"/>
                      <a:pt x="226" y="222"/>
                    </a:cubicBezTo>
                    <a:cubicBezTo>
                      <a:pt x="238" y="203"/>
                      <a:pt x="251" y="182"/>
                      <a:pt x="256" y="173"/>
                    </a:cubicBezTo>
                    <a:cubicBezTo>
                      <a:pt x="265" y="156"/>
                      <a:pt x="240" y="130"/>
                      <a:pt x="246" y="117"/>
                    </a:cubicBezTo>
                    <a:cubicBezTo>
                      <a:pt x="253" y="104"/>
                      <a:pt x="298" y="92"/>
                      <a:pt x="305" y="79"/>
                    </a:cubicBezTo>
                    <a:cubicBezTo>
                      <a:pt x="312" y="66"/>
                      <a:pt x="319" y="25"/>
                      <a:pt x="295" y="12"/>
                    </a:cubicBezTo>
                    <a:cubicBezTo>
                      <a:pt x="272" y="0"/>
                      <a:pt x="234" y="46"/>
                      <a:pt x="234" y="46"/>
                    </a:cubicBezTo>
                    <a:cubicBezTo>
                      <a:pt x="159" y="188"/>
                      <a:pt x="159" y="188"/>
                      <a:pt x="159" y="188"/>
                    </a:cubicBezTo>
                    <a:cubicBezTo>
                      <a:pt x="106" y="180"/>
                      <a:pt x="56" y="204"/>
                      <a:pt x="32" y="250"/>
                    </a:cubicBezTo>
                    <a:close/>
                    <a:moveTo>
                      <a:pt x="101" y="376"/>
                    </a:moveTo>
                    <a:cubicBezTo>
                      <a:pt x="86" y="369"/>
                      <a:pt x="81" y="351"/>
                      <a:pt x="89" y="336"/>
                    </a:cubicBezTo>
                    <a:cubicBezTo>
                      <a:pt x="96" y="322"/>
                      <a:pt x="114" y="317"/>
                      <a:pt x="128" y="324"/>
                    </a:cubicBezTo>
                    <a:cubicBezTo>
                      <a:pt x="143" y="332"/>
                      <a:pt x="148" y="350"/>
                      <a:pt x="141" y="364"/>
                    </a:cubicBezTo>
                    <a:cubicBezTo>
                      <a:pt x="133" y="378"/>
                      <a:pt x="115" y="384"/>
                      <a:pt x="101" y="376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任意多边形 44">
                <a:extLst>
                  <a:ext uri="{FF2B5EF4-FFF2-40B4-BE49-F238E27FC236}">
                    <a16:creationId xmlns="" xmlns:a16="http://schemas.microsoft.com/office/drawing/2014/main" id="{104855C9-2D60-4F37-9C39-930AB8864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8639" y="5166189"/>
                <a:ext cx="953467" cy="828992"/>
              </a:xfrm>
              <a:custGeom>
                <a:avLst/>
                <a:gdLst>
                  <a:gd name="T0" fmla="*/ 31 w 476"/>
                  <a:gd name="T1" fmla="*/ 202 h 414"/>
                  <a:gd name="T2" fmla="*/ 17 w 476"/>
                  <a:gd name="T3" fmla="*/ 127 h 414"/>
                  <a:gd name="T4" fmla="*/ 82 w 476"/>
                  <a:gd name="T5" fmla="*/ 31 h 414"/>
                  <a:gd name="T6" fmla="*/ 156 w 476"/>
                  <a:gd name="T7" fmla="*/ 16 h 414"/>
                  <a:gd name="T8" fmla="*/ 445 w 476"/>
                  <a:gd name="T9" fmla="*/ 212 h 414"/>
                  <a:gd name="T10" fmla="*/ 459 w 476"/>
                  <a:gd name="T11" fmla="*/ 287 h 414"/>
                  <a:gd name="T12" fmla="*/ 394 w 476"/>
                  <a:gd name="T13" fmla="*/ 383 h 414"/>
                  <a:gd name="T14" fmla="*/ 320 w 476"/>
                  <a:gd name="T15" fmla="*/ 398 h 414"/>
                  <a:gd name="T16" fmla="*/ 31 w 476"/>
                  <a:gd name="T17" fmla="*/ 20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6" h="414">
                    <a:moveTo>
                      <a:pt x="31" y="202"/>
                    </a:moveTo>
                    <a:cubicBezTo>
                      <a:pt x="6" y="185"/>
                      <a:pt x="0" y="152"/>
                      <a:pt x="17" y="127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99" y="6"/>
                      <a:pt x="132" y="0"/>
                      <a:pt x="156" y="16"/>
                    </a:cubicBezTo>
                    <a:cubicBezTo>
                      <a:pt x="445" y="212"/>
                      <a:pt x="445" y="212"/>
                      <a:pt x="445" y="212"/>
                    </a:cubicBezTo>
                    <a:cubicBezTo>
                      <a:pt x="470" y="229"/>
                      <a:pt x="476" y="262"/>
                      <a:pt x="459" y="287"/>
                    </a:cubicBezTo>
                    <a:cubicBezTo>
                      <a:pt x="394" y="383"/>
                      <a:pt x="394" y="383"/>
                      <a:pt x="394" y="383"/>
                    </a:cubicBezTo>
                    <a:cubicBezTo>
                      <a:pt x="377" y="408"/>
                      <a:pt x="344" y="414"/>
                      <a:pt x="320" y="398"/>
                    </a:cubicBezTo>
                    <a:cubicBezTo>
                      <a:pt x="31" y="202"/>
                      <a:pt x="31" y="202"/>
                      <a:pt x="31" y="202"/>
                    </a:cubicBez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任意多边形 45">
                <a:extLst>
                  <a:ext uri="{FF2B5EF4-FFF2-40B4-BE49-F238E27FC236}">
                    <a16:creationId xmlns="" xmlns:a16="http://schemas.microsoft.com/office/drawing/2014/main" id="{8E67C573-97AC-420F-A25D-497808E13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72036"/>
                <a:ext cx="690967" cy="623226"/>
              </a:xfrm>
              <a:custGeom>
                <a:avLst/>
                <a:gdLst>
                  <a:gd name="T0" fmla="*/ 0 w 816"/>
                  <a:gd name="T1" fmla="*/ 338 h 736"/>
                  <a:gd name="T2" fmla="*/ 227 w 816"/>
                  <a:gd name="T3" fmla="*/ 0 h 736"/>
                  <a:gd name="T4" fmla="*/ 816 w 816"/>
                  <a:gd name="T5" fmla="*/ 400 h 736"/>
                  <a:gd name="T6" fmla="*/ 587 w 816"/>
                  <a:gd name="T7" fmla="*/ 736 h 736"/>
                  <a:gd name="T8" fmla="*/ 0 w 816"/>
                  <a:gd name="T9" fmla="*/ 33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736">
                    <a:moveTo>
                      <a:pt x="0" y="338"/>
                    </a:moveTo>
                    <a:lnTo>
                      <a:pt x="227" y="0"/>
                    </a:lnTo>
                    <a:lnTo>
                      <a:pt x="816" y="400"/>
                    </a:lnTo>
                    <a:lnTo>
                      <a:pt x="587" y="736"/>
                    </a:lnTo>
                    <a:lnTo>
                      <a:pt x="0" y="338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 46">
                <a:extLst>
                  <a:ext uri="{FF2B5EF4-FFF2-40B4-BE49-F238E27FC236}">
                    <a16:creationId xmlns="" xmlns:a16="http://schemas.microsoft.com/office/drawing/2014/main" id="{8341815A-1C81-4AC5-AFE0-7876AC7AA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72036"/>
                <a:ext cx="690967" cy="623226"/>
              </a:xfrm>
              <a:custGeom>
                <a:avLst/>
                <a:gdLst>
                  <a:gd name="T0" fmla="*/ 0 w 816"/>
                  <a:gd name="T1" fmla="*/ 338 h 736"/>
                  <a:gd name="T2" fmla="*/ 227 w 816"/>
                  <a:gd name="T3" fmla="*/ 0 h 736"/>
                  <a:gd name="T4" fmla="*/ 816 w 816"/>
                  <a:gd name="T5" fmla="*/ 400 h 736"/>
                  <a:gd name="T6" fmla="*/ 587 w 816"/>
                  <a:gd name="T7" fmla="*/ 736 h 736"/>
                  <a:gd name="T8" fmla="*/ 0 w 816"/>
                  <a:gd name="T9" fmla="*/ 33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736">
                    <a:moveTo>
                      <a:pt x="0" y="338"/>
                    </a:moveTo>
                    <a:lnTo>
                      <a:pt x="227" y="0"/>
                    </a:lnTo>
                    <a:lnTo>
                      <a:pt x="816" y="400"/>
                    </a:lnTo>
                    <a:lnTo>
                      <a:pt x="587" y="736"/>
                    </a:lnTo>
                    <a:lnTo>
                      <a:pt x="0" y="338"/>
                    </a:ln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任意多边形 47">
                <a:extLst>
                  <a:ext uri="{FF2B5EF4-FFF2-40B4-BE49-F238E27FC236}">
                    <a16:creationId xmlns="" xmlns:a16="http://schemas.microsoft.com/office/drawing/2014/main" id="{538F5D6F-1A5A-4288-93C7-D12FC851A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67802"/>
                <a:ext cx="500443" cy="629153"/>
              </a:xfrm>
              <a:custGeom>
                <a:avLst/>
                <a:gdLst>
                  <a:gd name="T0" fmla="*/ 589 w 591"/>
                  <a:gd name="T1" fmla="*/ 739 h 743"/>
                  <a:gd name="T2" fmla="*/ 587 w 591"/>
                  <a:gd name="T3" fmla="*/ 741 h 743"/>
                  <a:gd name="T4" fmla="*/ 591 w 591"/>
                  <a:gd name="T5" fmla="*/ 743 h 743"/>
                  <a:gd name="T6" fmla="*/ 589 w 591"/>
                  <a:gd name="T7" fmla="*/ 739 h 743"/>
                  <a:gd name="T8" fmla="*/ 232 w 591"/>
                  <a:gd name="T9" fmla="*/ 0 h 743"/>
                  <a:gd name="T10" fmla="*/ 0 w 591"/>
                  <a:gd name="T11" fmla="*/ 343 h 743"/>
                  <a:gd name="T12" fmla="*/ 227 w 591"/>
                  <a:gd name="T13" fmla="*/ 5 h 743"/>
                  <a:gd name="T14" fmla="*/ 237 w 591"/>
                  <a:gd name="T15" fmla="*/ 12 h 743"/>
                  <a:gd name="T16" fmla="*/ 232 w 591"/>
                  <a:gd name="T17" fmla="*/ 0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1" h="743">
                    <a:moveTo>
                      <a:pt x="589" y="739"/>
                    </a:moveTo>
                    <a:lnTo>
                      <a:pt x="587" y="741"/>
                    </a:lnTo>
                    <a:lnTo>
                      <a:pt x="591" y="743"/>
                    </a:lnTo>
                    <a:lnTo>
                      <a:pt x="589" y="739"/>
                    </a:lnTo>
                    <a:close/>
                    <a:moveTo>
                      <a:pt x="232" y="0"/>
                    </a:moveTo>
                    <a:lnTo>
                      <a:pt x="0" y="343"/>
                    </a:lnTo>
                    <a:lnTo>
                      <a:pt x="227" y="5"/>
                    </a:lnTo>
                    <a:lnTo>
                      <a:pt x="237" y="12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任意多边形 48">
                <a:extLst>
                  <a:ext uri="{FF2B5EF4-FFF2-40B4-BE49-F238E27FC236}">
                    <a16:creationId xmlns="" xmlns:a16="http://schemas.microsoft.com/office/drawing/2014/main" id="{61811D5A-12CB-4918-B11D-63D70985B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67802"/>
                <a:ext cx="500443" cy="629153"/>
              </a:xfrm>
              <a:custGeom>
                <a:avLst/>
                <a:gdLst>
                  <a:gd name="T0" fmla="*/ 589 w 591"/>
                  <a:gd name="T1" fmla="*/ 739 h 743"/>
                  <a:gd name="T2" fmla="*/ 587 w 591"/>
                  <a:gd name="T3" fmla="*/ 741 h 743"/>
                  <a:gd name="T4" fmla="*/ 591 w 591"/>
                  <a:gd name="T5" fmla="*/ 743 h 743"/>
                  <a:gd name="T6" fmla="*/ 589 w 591"/>
                  <a:gd name="T7" fmla="*/ 739 h 743"/>
                  <a:gd name="T8" fmla="*/ 232 w 591"/>
                  <a:gd name="T9" fmla="*/ 0 h 743"/>
                  <a:gd name="T10" fmla="*/ 0 w 591"/>
                  <a:gd name="T11" fmla="*/ 343 h 743"/>
                  <a:gd name="T12" fmla="*/ 227 w 591"/>
                  <a:gd name="T13" fmla="*/ 5 h 743"/>
                  <a:gd name="T14" fmla="*/ 237 w 591"/>
                  <a:gd name="T15" fmla="*/ 12 h 743"/>
                  <a:gd name="T16" fmla="*/ 232 w 591"/>
                  <a:gd name="T17" fmla="*/ 0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1" h="743">
                    <a:moveTo>
                      <a:pt x="589" y="739"/>
                    </a:moveTo>
                    <a:lnTo>
                      <a:pt x="587" y="741"/>
                    </a:lnTo>
                    <a:lnTo>
                      <a:pt x="591" y="743"/>
                    </a:lnTo>
                    <a:lnTo>
                      <a:pt x="589" y="739"/>
                    </a:lnTo>
                    <a:moveTo>
                      <a:pt x="232" y="0"/>
                    </a:moveTo>
                    <a:lnTo>
                      <a:pt x="0" y="343"/>
                    </a:lnTo>
                    <a:lnTo>
                      <a:pt x="227" y="5"/>
                    </a:lnTo>
                    <a:lnTo>
                      <a:pt x="237" y="12"/>
                    </a:lnTo>
                    <a:lnTo>
                      <a:pt x="232" y="0"/>
                    </a:ln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任意多边形 49">
                <a:extLst>
                  <a:ext uri="{FF2B5EF4-FFF2-40B4-BE49-F238E27FC236}">
                    <a16:creationId xmlns="" xmlns:a16="http://schemas.microsoft.com/office/drawing/2014/main" id="{B2F0384A-F1BE-40B8-A613-97847047C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72036"/>
                <a:ext cx="498750" cy="623226"/>
              </a:xfrm>
              <a:custGeom>
                <a:avLst/>
                <a:gdLst>
                  <a:gd name="T0" fmla="*/ 227 w 589"/>
                  <a:gd name="T1" fmla="*/ 0 h 736"/>
                  <a:gd name="T2" fmla="*/ 0 w 589"/>
                  <a:gd name="T3" fmla="*/ 338 h 736"/>
                  <a:gd name="T4" fmla="*/ 587 w 589"/>
                  <a:gd name="T5" fmla="*/ 736 h 736"/>
                  <a:gd name="T6" fmla="*/ 589 w 589"/>
                  <a:gd name="T7" fmla="*/ 734 h 736"/>
                  <a:gd name="T8" fmla="*/ 237 w 589"/>
                  <a:gd name="T9" fmla="*/ 7 h 736"/>
                  <a:gd name="T10" fmla="*/ 227 w 589"/>
                  <a:gd name="T11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36">
                    <a:moveTo>
                      <a:pt x="227" y="0"/>
                    </a:moveTo>
                    <a:lnTo>
                      <a:pt x="0" y="338"/>
                    </a:lnTo>
                    <a:lnTo>
                      <a:pt x="587" y="736"/>
                    </a:lnTo>
                    <a:lnTo>
                      <a:pt x="589" y="734"/>
                    </a:lnTo>
                    <a:lnTo>
                      <a:pt x="237" y="7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任意多边形 50">
                <a:extLst>
                  <a:ext uri="{FF2B5EF4-FFF2-40B4-BE49-F238E27FC236}">
                    <a16:creationId xmlns="" xmlns:a16="http://schemas.microsoft.com/office/drawing/2014/main" id="{E140A447-A0A0-4358-BF2F-E33408D8B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590" y="5272036"/>
                <a:ext cx="498750" cy="623226"/>
              </a:xfrm>
              <a:custGeom>
                <a:avLst/>
                <a:gdLst>
                  <a:gd name="T0" fmla="*/ 227 w 589"/>
                  <a:gd name="T1" fmla="*/ 0 h 736"/>
                  <a:gd name="T2" fmla="*/ 0 w 589"/>
                  <a:gd name="T3" fmla="*/ 338 h 736"/>
                  <a:gd name="T4" fmla="*/ 587 w 589"/>
                  <a:gd name="T5" fmla="*/ 736 h 736"/>
                  <a:gd name="T6" fmla="*/ 589 w 589"/>
                  <a:gd name="T7" fmla="*/ 734 h 736"/>
                  <a:gd name="T8" fmla="*/ 237 w 589"/>
                  <a:gd name="T9" fmla="*/ 7 h 736"/>
                  <a:gd name="T10" fmla="*/ 227 w 589"/>
                  <a:gd name="T11" fmla="*/ 0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36">
                    <a:moveTo>
                      <a:pt x="227" y="0"/>
                    </a:moveTo>
                    <a:lnTo>
                      <a:pt x="0" y="338"/>
                    </a:lnTo>
                    <a:lnTo>
                      <a:pt x="587" y="736"/>
                    </a:lnTo>
                    <a:lnTo>
                      <a:pt x="589" y="734"/>
                    </a:lnTo>
                    <a:lnTo>
                      <a:pt x="237" y="7"/>
                    </a:lnTo>
                    <a:lnTo>
                      <a:pt x="227" y="0"/>
                    </a:ln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任意多边形 51">
                <a:extLst>
                  <a:ext uri="{FF2B5EF4-FFF2-40B4-BE49-F238E27FC236}">
                    <a16:creationId xmlns="" xmlns:a16="http://schemas.microsoft.com/office/drawing/2014/main" id="{FE9DFD80-4901-416B-897F-390056B3E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2953" y="5318609"/>
                <a:ext cx="113468" cy="113468"/>
              </a:xfrm>
              <a:custGeom>
                <a:avLst/>
                <a:gdLst>
                  <a:gd name="T0" fmla="*/ 43 w 57"/>
                  <a:gd name="T1" fmla="*/ 8 h 57"/>
                  <a:gd name="T2" fmla="*/ 50 w 57"/>
                  <a:gd name="T3" fmla="*/ 43 h 57"/>
                  <a:gd name="T4" fmla="*/ 15 w 57"/>
                  <a:gd name="T5" fmla="*/ 49 h 57"/>
                  <a:gd name="T6" fmla="*/ 8 w 57"/>
                  <a:gd name="T7" fmla="*/ 15 h 57"/>
                  <a:gd name="T8" fmla="*/ 43 w 57"/>
                  <a:gd name="T9" fmla="*/ 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43" y="8"/>
                    </a:moveTo>
                    <a:cubicBezTo>
                      <a:pt x="54" y="16"/>
                      <a:pt x="57" y="31"/>
                      <a:pt x="50" y="43"/>
                    </a:cubicBezTo>
                    <a:cubicBezTo>
                      <a:pt x="42" y="54"/>
                      <a:pt x="26" y="57"/>
                      <a:pt x="15" y="49"/>
                    </a:cubicBezTo>
                    <a:cubicBezTo>
                      <a:pt x="3" y="42"/>
                      <a:pt x="0" y="26"/>
                      <a:pt x="8" y="15"/>
                    </a:cubicBezTo>
                    <a:cubicBezTo>
                      <a:pt x="16" y="3"/>
                      <a:pt x="31" y="0"/>
                      <a:pt x="43" y="8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任意多边形 52">
                <a:extLst>
                  <a:ext uri="{FF2B5EF4-FFF2-40B4-BE49-F238E27FC236}">
                    <a16:creationId xmlns="" xmlns:a16="http://schemas.microsoft.com/office/drawing/2014/main" id="{D5D348DF-D17C-4008-A709-3047115D5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9243" y="5700504"/>
                <a:ext cx="136331" cy="182903"/>
              </a:xfrm>
              <a:custGeom>
                <a:avLst/>
                <a:gdLst>
                  <a:gd name="T0" fmla="*/ 4 w 68"/>
                  <a:gd name="T1" fmla="*/ 88 h 91"/>
                  <a:gd name="T2" fmla="*/ 2 w 68"/>
                  <a:gd name="T3" fmla="*/ 78 h 91"/>
                  <a:gd name="T4" fmla="*/ 52 w 68"/>
                  <a:gd name="T5" fmla="*/ 4 h 91"/>
                  <a:gd name="T6" fmla="*/ 62 w 68"/>
                  <a:gd name="T7" fmla="*/ 2 h 91"/>
                  <a:gd name="T8" fmla="*/ 64 w 68"/>
                  <a:gd name="T9" fmla="*/ 3 h 91"/>
                  <a:gd name="T10" fmla="*/ 65 w 68"/>
                  <a:gd name="T11" fmla="*/ 13 h 91"/>
                  <a:gd name="T12" fmla="*/ 15 w 68"/>
                  <a:gd name="T13" fmla="*/ 87 h 91"/>
                  <a:gd name="T14" fmla="*/ 5 w 68"/>
                  <a:gd name="T15" fmla="*/ 89 h 91"/>
                  <a:gd name="T16" fmla="*/ 4 w 68"/>
                  <a:gd name="T17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91">
                    <a:moveTo>
                      <a:pt x="4" y="88"/>
                    </a:moveTo>
                    <a:cubicBezTo>
                      <a:pt x="0" y="86"/>
                      <a:pt x="0" y="81"/>
                      <a:pt x="2" y="78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4" y="1"/>
                      <a:pt x="59" y="0"/>
                      <a:pt x="62" y="2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7" y="5"/>
                      <a:pt x="68" y="9"/>
                      <a:pt x="65" y="13"/>
                    </a:cubicBezTo>
                    <a:cubicBezTo>
                      <a:pt x="15" y="87"/>
                      <a:pt x="15" y="87"/>
                      <a:pt x="15" y="87"/>
                    </a:cubicBezTo>
                    <a:cubicBezTo>
                      <a:pt x="13" y="90"/>
                      <a:pt x="8" y="91"/>
                      <a:pt x="5" y="89"/>
                    </a:cubicBezTo>
                    <a:lnTo>
                      <a:pt x="4" y="88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任意多边形 53">
                <a:extLst>
                  <a:ext uri="{FF2B5EF4-FFF2-40B4-BE49-F238E27FC236}">
                    <a16:creationId xmlns="" xmlns:a16="http://schemas.microsoft.com/office/drawing/2014/main" id="{4C3E2943-6A42-4B68-AC40-28EC1AF44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9607" y="4603085"/>
                <a:ext cx="889112" cy="1019516"/>
              </a:xfrm>
              <a:custGeom>
                <a:avLst/>
                <a:gdLst>
                  <a:gd name="T0" fmla="*/ 52 w 444"/>
                  <a:gd name="T1" fmla="*/ 392 h 509"/>
                  <a:gd name="T2" fmla="*/ 248 w 444"/>
                  <a:gd name="T3" fmla="*/ 473 h 509"/>
                  <a:gd name="T4" fmla="*/ 245 w 444"/>
                  <a:gd name="T5" fmla="*/ 481 h 509"/>
                  <a:gd name="T6" fmla="*/ 238 w 444"/>
                  <a:gd name="T7" fmla="*/ 491 h 509"/>
                  <a:gd name="T8" fmla="*/ 280 w 444"/>
                  <a:gd name="T9" fmla="*/ 509 h 509"/>
                  <a:gd name="T10" fmla="*/ 444 w 444"/>
                  <a:gd name="T11" fmla="*/ 117 h 509"/>
                  <a:gd name="T12" fmla="*/ 163 w 444"/>
                  <a:gd name="T13" fmla="*/ 0 h 509"/>
                  <a:gd name="T14" fmla="*/ 0 w 444"/>
                  <a:gd name="T15" fmla="*/ 392 h 509"/>
                  <a:gd name="T16" fmla="*/ 46 w 444"/>
                  <a:gd name="T17" fmla="*/ 411 h 509"/>
                  <a:gd name="T18" fmla="*/ 49 w 444"/>
                  <a:gd name="T19" fmla="*/ 399 h 509"/>
                  <a:gd name="T20" fmla="*/ 52 w 444"/>
                  <a:gd name="T21" fmla="*/ 392 h 509"/>
                  <a:gd name="T22" fmla="*/ 182 w 444"/>
                  <a:gd name="T23" fmla="*/ 90 h 509"/>
                  <a:gd name="T24" fmla="*/ 374 w 444"/>
                  <a:gd name="T25" fmla="*/ 170 h 509"/>
                  <a:gd name="T26" fmla="*/ 371 w 444"/>
                  <a:gd name="T27" fmla="*/ 178 h 509"/>
                  <a:gd name="T28" fmla="*/ 179 w 444"/>
                  <a:gd name="T29" fmla="*/ 98 h 509"/>
                  <a:gd name="T30" fmla="*/ 182 w 444"/>
                  <a:gd name="T31" fmla="*/ 90 h 509"/>
                  <a:gd name="T32" fmla="*/ 168 w 444"/>
                  <a:gd name="T33" fmla="*/ 124 h 509"/>
                  <a:gd name="T34" fmla="*/ 360 w 444"/>
                  <a:gd name="T35" fmla="*/ 204 h 509"/>
                  <a:gd name="T36" fmla="*/ 357 w 444"/>
                  <a:gd name="T37" fmla="*/ 211 h 509"/>
                  <a:gd name="T38" fmla="*/ 165 w 444"/>
                  <a:gd name="T39" fmla="*/ 131 h 509"/>
                  <a:gd name="T40" fmla="*/ 168 w 444"/>
                  <a:gd name="T41" fmla="*/ 124 h 509"/>
                  <a:gd name="T42" fmla="*/ 152 w 444"/>
                  <a:gd name="T43" fmla="*/ 161 h 509"/>
                  <a:gd name="T44" fmla="*/ 344 w 444"/>
                  <a:gd name="T45" fmla="*/ 241 h 509"/>
                  <a:gd name="T46" fmla="*/ 341 w 444"/>
                  <a:gd name="T47" fmla="*/ 248 h 509"/>
                  <a:gd name="T48" fmla="*/ 149 w 444"/>
                  <a:gd name="T49" fmla="*/ 168 h 509"/>
                  <a:gd name="T50" fmla="*/ 152 w 444"/>
                  <a:gd name="T51" fmla="*/ 161 h 509"/>
                  <a:gd name="T52" fmla="*/ 139 w 444"/>
                  <a:gd name="T53" fmla="*/ 194 h 509"/>
                  <a:gd name="T54" fmla="*/ 331 w 444"/>
                  <a:gd name="T55" fmla="*/ 274 h 509"/>
                  <a:gd name="T56" fmla="*/ 328 w 444"/>
                  <a:gd name="T57" fmla="*/ 281 h 509"/>
                  <a:gd name="T58" fmla="*/ 136 w 444"/>
                  <a:gd name="T59" fmla="*/ 201 h 509"/>
                  <a:gd name="T60" fmla="*/ 139 w 444"/>
                  <a:gd name="T61" fmla="*/ 194 h 509"/>
                  <a:gd name="T62" fmla="*/ 125 w 444"/>
                  <a:gd name="T63" fmla="*/ 227 h 509"/>
                  <a:gd name="T64" fmla="*/ 317 w 444"/>
                  <a:gd name="T65" fmla="*/ 307 h 509"/>
                  <a:gd name="T66" fmla="*/ 314 w 444"/>
                  <a:gd name="T67" fmla="*/ 314 h 509"/>
                  <a:gd name="T68" fmla="*/ 122 w 444"/>
                  <a:gd name="T69" fmla="*/ 234 h 509"/>
                  <a:gd name="T70" fmla="*/ 125 w 444"/>
                  <a:gd name="T71" fmla="*/ 227 h 509"/>
                  <a:gd name="T72" fmla="*/ 111 w 444"/>
                  <a:gd name="T73" fmla="*/ 260 h 509"/>
                  <a:gd name="T74" fmla="*/ 303 w 444"/>
                  <a:gd name="T75" fmla="*/ 340 h 509"/>
                  <a:gd name="T76" fmla="*/ 300 w 444"/>
                  <a:gd name="T77" fmla="*/ 348 h 509"/>
                  <a:gd name="T78" fmla="*/ 108 w 444"/>
                  <a:gd name="T79" fmla="*/ 268 h 509"/>
                  <a:gd name="T80" fmla="*/ 111 w 444"/>
                  <a:gd name="T81" fmla="*/ 260 h 509"/>
                  <a:gd name="T82" fmla="*/ 97 w 444"/>
                  <a:gd name="T83" fmla="*/ 294 h 509"/>
                  <a:gd name="T84" fmla="*/ 289 w 444"/>
                  <a:gd name="T85" fmla="*/ 374 h 509"/>
                  <a:gd name="T86" fmla="*/ 286 w 444"/>
                  <a:gd name="T87" fmla="*/ 381 h 509"/>
                  <a:gd name="T88" fmla="*/ 94 w 444"/>
                  <a:gd name="T89" fmla="*/ 301 h 509"/>
                  <a:gd name="T90" fmla="*/ 97 w 444"/>
                  <a:gd name="T91" fmla="*/ 294 h 509"/>
                  <a:gd name="T92" fmla="*/ 83 w 444"/>
                  <a:gd name="T93" fmla="*/ 327 h 509"/>
                  <a:gd name="T94" fmla="*/ 275 w 444"/>
                  <a:gd name="T95" fmla="*/ 407 h 509"/>
                  <a:gd name="T96" fmla="*/ 272 w 444"/>
                  <a:gd name="T97" fmla="*/ 414 h 509"/>
                  <a:gd name="T98" fmla="*/ 80 w 444"/>
                  <a:gd name="T99" fmla="*/ 334 h 509"/>
                  <a:gd name="T100" fmla="*/ 83 w 444"/>
                  <a:gd name="T101" fmla="*/ 327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44" h="509">
                    <a:moveTo>
                      <a:pt x="52" y="392"/>
                    </a:moveTo>
                    <a:cubicBezTo>
                      <a:pt x="248" y="473"/>
                      <a:pt x="248" y="473"/>
                      <a:pt x="248" y="473"/>
                    </a:cubicBezTo>
                    <a:cubicBezTo>
                      <a:pt x="245" y="481"/>
                      <a:pt x="245" y="481"/>
                      <a:pt x="245" y="481"/>
                    </a:cubicBezTo>
                    <a:cubicBezTo>
                      <a:pt x="243" y="484"/>
                      <a:pt x="241" y="488"/>
                      <a:pt x="238" y="491"/>
                    </a:cubicBezTo>
                    <a:cubicBezTo>
                      <a:pt x="280" y="509"/>
                      <a:pt x="280" y="509"/>
                      <a:pt x="280" y="509"/>
                    </a:cubicBezTo>
                    <a:cubicBezTo>
                      <a:pt x="444" y="117"/>
                      <a:pt x="444" y="117"/>
                      <a:pt x="444" y="117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46" y="411"/>
                      <a:pt x="46" y="411"/>
                      <a:pt x="46" y="411"/>
                    </a:cubicBezTo>
                    <a:cubicBezTo>
                      <a:pt x="46" y="407"/>
                      <a:pt x="47" y="403"/>
                      <a:pt x="49" y="399"/>
                    </a:cubicBezTo>
                    <a:lnTo>
                      <a:pt x="52" y="392"/>
                    </a:lnTo>
                    <a:close/>
                    <a:moveTo>
                      <a:pt x="182" y="90"/>
                    </a:moveTo>
                    <a:cubicBezTo>
                      <a:pt x="374" y="170"/>
                      <a:pt x="374" y="170"/>
                      <a:pt x="374" y="170"/>
                    </a:cubicBezTo>
                    <a:cubicBezTo>
                      <a:pt x="371" y="178"/>
                      <a:pt x="371" y="178"/>
                      <a:pt x="371" y="178"/>
                    </a:cubicBezTo>
                    <a:cubicBezTo>
                      <a:pt x="179" y="98"/>
                      <a:pt x="179" y="98"/>
                      <a:pt x="179" y="98"/>
                    </a:cubicBezTo>
                    <a:lnTo>
                      <a:pt x="182" y="90"/>
                    </a:lnTo>
                    <a:close/>
                    <a:moveTo>
                      <a:pt x="168" y="124"/>
                    </a:moveTo>
                    <a:cubicBezTo>
                      <a:pt x="360" y="204"/>
                      <a:pt x="360" y="204"/>
                      <a:pt x="360" y="204"/>
                    </a:cubicBezTo>
                    <a:cubicBezTo>
                      <a:pt x="357" y="211"/>
                      <a:pt x="357" y="211"/>
                      <a:pt x="357" y="211"/>
                    </a:cubicBezTo>
                    <a:cubicBezTo>
                      <a:pt x="165" y="131"/>
                      <a:pt x="165" y="131"/>
                      <a:pt x="165" y="131"/>
                    </a:cubicBezTo>
                    <a:lnTo>
                      <a:pt x="168" y="124"/>
                    </a:lnTo>
                    <a:close/>
                    <a:moveTo>
                      <a:pt x="152" y="161"/>
                    </a:moveTo>
                    <a:cubicBezTo>
                      <a:pt x="344" y="241"/>
                      <a:pt x="344" y="241"/>
                      <a:pt x="344" y="241"/>
                    </a:cubicBezTo>
                    <a:cubicBezTo>
                      <a:pt x="341" y="248"/>
                      <a:pt x="341" y="248"/>
                      <a:pt x="341" y="248"/>
                    </a:cubicBezTo>
                    <a:cubicBezTo>
                      <a:pt x="149" y="168"/>
                      <a:pt x="149" y="168"/>
                      <a:pt x="149" y="168"/>
                    </a:cubicBezTo>
                    <a:lnTo>
                      <a:pt x="152" y="161"/>
                    </a:lnTo>
                    <a:close/>
                    <a:moveTo>
                      <a:pt x="139" y="194"/>
                    </a:moveTo>
                    <a:cubicBezTo>
                      <a:pt x="331" y="274"/>
                      <a:pt x="331" y="274"/>
                      <a:pt x="331" y="274"/>
                    </a:cubicBezTo>
                    <a:cubicBezTo>
                      <a:pt x="328" y="281"/>
                      <a:pt x="328" y="281"/>
                      <a:pt x="328" y="281"/>
                    </a:cubicBezTo>
                    <a:cubicBezTo>
                      <a:pt x="136" y="201"/>
                      <a:pt x="136" y="201"/>
                      <a:pt x="136" y="201"/>
                    </a:cubicBezTo>
                    <a:lnTo>
                      <a:pt x="139" y="194"/>
                    </a:lnTo>
                    <a:close/>
                    <a:moveTo>
                      <a:pt x="125" y="227"/>
                    </a:moveTo>
                    <a:cubicBezTo>
                      <a:pt x="317" y="307"/>
                      <a:pt x="317" y="307"/>
                      <a:pt x="317" y="307"/>
                    </a:cubicBezTo>
                    <a:cubicBezTo>
                      <a:pt x="314" y="314"/>
                      <a:pt x="314" y="314"/>
                      <a:pt x="314" y="314"/>
                    </a:cubicBezTo>
                    <a:cubicBezTo>
                      <a:pt x="122" y="234"/>
                      <a:pt x="122" y="234"/>
                      <a:pt x="122" y="234"/>
                    </a:cubicBezTo>
                    <a:lnTo>
                      <a:pt x="125" y="227"/>
                    </a:lnTo>
                    <a:close/>
                    <a:moveTo>
                      <a:pt x="111" y="260"/>
                    </a:moveTo>
                    <a:cubicBezTo>
                      <a:pt x="303" y="340"/>
                      <a:pt x="303" y="340"/>
                      <a:pt x="303" y="340"/>
                    </a:cubicBezTo>
                    <a:cubicBezTo>
                      <a:pt x="300" y="348"/>
                      <a:pt x="300" y="348"/>
                      <a:pt x="300" y="348"/>
                    </a:cubicBezTo>
                    <a:cubicBezTo>
                      <a:pt x="108" y="268"/>
                      <a:pt x="108" y="268"/>
                      <a:pt x="108" y="268"/>
                    </a:cubicBezTo>
                    <a:lnTo>
                      <a:pt x="111" y="260"/>
                    </a:lnTo>
                    <a:close/>
                    <a:moveTo>
                      <a:pt x="97" y="294"/>
                    </a:moveTo>
                    <a:cubicBezTo>
                      <a:pt x="289" y="374"/>
                      <a:pt x="289" y="374"/>
                      <a:pt x="289" y="374"/>
                    </a:cubicBezTo>
                    <a:cubicBezTo>
                      <a:pt x="286" y="381"/>
                      <a:pt x="286" y="381"/>
                      <a:pt x="286" y="381"/>
                    </a:cubicBezTo>
                    <a:cubicBezTo>
                      <a:pt x="94" y="301"/>
                      <a:pt x="94" y="301"/>
                      <a:pt x="94" y="301"/>
                    </a:cubicBezTo>
                    <a:lnTo>
                      <a:pt x="97" y="294"/>
                    </a:lnTo>
                    <a:close/>
                    <a:moveTo>
                      <a:pt x="83" y="327"/>
                    </a:moveTo>
                    <a:cubicBezTo>
                      <a:pt x="275" y="407"/>
                      <a:pt x="275" y="407"/>
                      <a:pt x="275" y="407"/>
                    </a:cubicBezTo>
                    <a:cubicBezTo>
                      <a:pt x="272" y="414"/>
                      <a:pt x="272" y="414"/>
                      <a:pt x="272" y="414"/>
                    </a:cubicBezTo>
                    <a:cubicBezTo>
                      <a:pt x="80" y="334"/>
                      <a:pt x="80" y="334"/>
                      <a:pt x="80" y="334"/>
                    </a:cubicBezTo>
                    <a:lnTo>
                      <a:pt x="83" y="32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7" name="组合 56">
                <a:extLst>
                  <a:ext uri="{FF2B5EF4-FFF2-40B4-BE49-F238E27FC236}">
                    <a16:creationId xmlns="" xmlns:a16="http://schemas.microsoft.com/office/drawing/2014/main" id="{D6A5029C-514A-44E7-82C3-7E80952628CD}"/>
                  </a:ext>
                </a:extLst>
              </p:cNvPr>
              <p:cNvGrpSpPr/>
              <p:nvPr/>
            </p:nvGrpSpPr>
            <p:grpSpPr>
              <a:xfrm>
                <a:off x="7846784" y="4529415"/>
                <a:ext cx="1032217" cy="1167701"/>
                <a:chOff x="7846784" y="4529415"/>
                <a:chExt cx="1032217" cy="1167701"/>
              </a:xfrm>
              <a:grpFill/>
            </p:grpSpPr>
            <p:grpSp>
              <p:nvGrpSpPr>
                <p:cNvPr id="132" name="组合 131">
                  <a:extLst>
                    <a:ext uri="{FF2B5EF4-FFF2-40B4-BE49-F238E27FC236}">
                      <a16:creationId xmlns="" xmlns:a16="http://schemas.microsoft.com/office/drawing/2014/main" id="{5799B92F-2BD4-4883-A352-18D95641EB4F}"/>
                    </a:ext>
                  </a:extLst>
                </p:cNvPr>
                <p:cNvGrpSpPr/>
                <p:nvPr/>
              </p:nvGrpSpPr>
              <p:grpSpPr>
                <a:xfrm>
                  <a:off x="7846784" y="4529415"/>
                  <a:ext cx="1032217" cy="1167701"/>
                  <a:chOff x="7846784" y="4529415"/>
                  <a:chExt cx="1032217" cy="1167701"/>
                </a:xfrm>
                <a:grpFill/>
              </p:grpSpPr>
              <p:sp>
                <p:nvSpPr>
                  <p:cNvPr id="135" name="任意多边形 132">
                    <a:extLst>
                      <a:ext uri="{FF2B5EF4-FFF2-40B4-BE49-F238E27FC236}">
                        <a16:creationId xmlns="" xmlns:a16="http://schemas.microsoft.com/office/drawing/2014/main" id="{4186092B-6CBC-40F7-AED4-E4309E2EEB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46784" y="4529415"/>
                    <a:ext cx="1032217" cy="1167701"/>
                  </a:xfrm>
                  <a:custGeom>
                    <a:avLst/>
                    <a:gdLst>
                      <a:gd name="T0" fmla="*/ 481 w 515"/>
                      <a:gd name="T1" fmla="*/ 116 h 583"/>
                      <a:gd name="T2" fmla="*/ 225 w 515"/>
                      <a:gd name="T3" fmla="*/ 9 h 583"/>
                      <a:gd name="T4" fmla="*/ 166 w 515"/>
                      <a:gd name="T5" fmla="*/ 34 h 583"/>
                      <a:gd name="T6" fmla="*/ 10 w 515"/>
                      <a:gd name="T7" fmla="*/ 408 h 583"/>
                      <a:gd name="T8" fmla="*/ 34 w 515"/>
                      <a:gd name="T9" fmla="*/ 467 h 583"/>
                      <a:gd name="T10" fmla="*/ 128 w 515"/>
                      <a:gd name="T11" fmla="*/ 506 h 583"/>
                      <a:gd name="T12" fmla="*/ 131 w 515"/>
                      <a:gd name="T13" fmla="*/ 503 h 583"/>
                      <a:gd name="T14" fmla="*/ 108 w 515"/>
                      <a:gd name="T15" fmla="*/ 493 h 583"/>
                      <a:gd name="T16" fmla="*/ 82 w 515"/>
                      <a:gd name="T17" fmla="*/ 448 h 583"/>
                      <a:gd name="T18" fmla="*/ 36 w 515"/>
                      <a:gd name="T19" fmla="*/ 429 h 583"/>
                      <a:gd name="T20" fmla="*/ 199 w 515"/>
                      <a:gd name="T21" fmla="*/ 37 h 583"/>
                      <a:gd name="T22" fmla="*/ 480 w 515"/>
                      <a:gd name="T23" fmla="*/ 154 h 583"/>
                      <a:gd name="T24" fmla="*/ 316 w 515"/>
                      <a:gd name="T25" fmla="*/ 546 h 583"/>
                      <a:gd name="T26" fmla="*/ 274 w 515"/>
                      <a:gd name="T27" fmla="*/ 528 h 583"/>
                      <a:gd name="T28" fmla="*/ 221 w 515"/>
                      <a:gd name="T29" fmla="*/ 540 h 583"/>
                      <a:gd name="T30" fmla="*/ 198 w 515"/>
                      <a:gd name="T31" fmla="*/ 531 h 583"/>
                      <a:gd name="T32" fmla="*/ 198 w 515"/>
                      <a:gd name="T33" fmla="*/ 535 h 583"/>
                      <a:gd name="T34" fmla="*/ 290 w 515"/>
                      <a:gd name="T35" fmla="*/ 574 h 583"/>
                      <a:gd name="T36" fmla="*/ 350 w 515"/>
                      <a:gd name="T37" fmla="*/ 549 h 583"/>
                      <a:gd name="T38" fmla="*/ 506 w 515"/>
                      <a:gd name="T39" fmla="*/ 175 h 583"/>
                      <a:gd name="T40" fmla="*/ 481 w 515"/>
                      <a:gd name="T41" fmla="*/ 116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515" h="583">
                        <a:moveTo>
                          <a:pt x="481" y="116"/>
                        </a:moveTo>
                        <a:cubicBezTo>
                          <a:pt x="225" y="9"/>
                          <a:pt x="225" y="9"/>
                          <a:pt x="225" y="9"/>
                        </a:cubicBezTo>
                        <a:cubicBezTo>
                          <a:pt x="202" y="0"/>
                          <a:pt x="175" y="10"/>
                          <a:pt x="166" y="34"/>
                        </a:cubicBezTo>
                        <a:cubicBezTo>
                          <a:pt x="10" y="408"/>
                          <a:pt x="10" y="408"/>
                          <a:pt x="10" y="408"/>
                        </a:cubicBezTo>
                        <a:cubicBezTo>
                          <a:pt x="0" y="431"/>
                          <a:pt x="11" y="457"/>
                          <a:pt x="34" y="467"/>
                        </a:cubicBezTo>
                        <a:cubicBezTo>
                          <a:pt x="128" y="506"/>
                          <a:pt x="128" y="506"/>
                          <a:pt x="128" y="506"/>
                        </a:cubicBezTo>
                        <a:cubicBezTo>
                          <a:pt x="129" y="505"/>
                          <a:pt x="130" y="504"/>
                          <a:pt x="131" y="503"/>
                        </a:cubicBezTo>
                        <a:cubicBezTo>
                          <a:pt x="108" y="493"/>
                          <a:pt x="108" y="493"/>
                          <a:pt x="108" y="493"/>
                        </a:cubicBezTo>
                        <a:cubicBezTo>
                          <a:pt x="89" y="485"/>
                          <a:pt x="79" y="467"/>
                          <a:pt x="82" y="448"/>
                        </a:cubicBezTo>
                        <a:cubicBezTo>
                          <a:pt x="36" y="429"/>
                          <a:pt x="36" y="429"/>
                          <a:pt x="36" y="429"/>
                        </a:cubicBezTo>
                        <a:cubicBezTo>
                          <a:pt x="199" y="37"/>
                          <a:pt x="199" y="37"/>
                          <a:pt x="199" y="37"/>
                        </a:cubicBezTo>
                        <a:cubicBezTo>
                          <a:pt x="480" y="154"/>
                          <a:pt x="480" y="154"/>
                          <a:pt x="480" y="154"/>
                        </a:cubicBezTo>
                        <a:cubicBezTo>
                          <a:pt x="316" y="546"/>
                          <a:pt x="316" y="546"/>
                          <a:pt x="316" y="546"/>
                        </a:cubicBezTo>
                        <a:cubicBezTo>
                          <a:pt x="274" y="528"/>
                          <a:pt x="274" y="528"/>
                          <a:pt x="274" y="528"/>
                        </a:cubicBezTo>
                        <a:cubicBezTo>
                          <a:pt x="262" y="543"/>
                          <a:pt x="240" y="548"/>
                          <a:pt x="221" y="540"/>
                        </a:cubicBezTo>
                        <a:cubicBezTo>
                          <a:pt x="198" y="531"/>
                          <a:pt x="198" y="531"/>
                          <a:pt x="198" y="531"/>
                        </a:cubicBezTo>
                        <a:cubicBezTo>
                          <a:pt x="198" y="533"/>
                          <a:pt x="198" y="534"/>
                          <a:pt x="198" y="535"/>
                        </a:cubicBezTo>
                        <a:cubicBezTo>
                          <a:pt x="290" y="574"/>
                          <a:pt x="290" y="574"/>
                          <a:pt x="290" y="574"/>
                        </a:cubicBezTo>
                        <a:cubicBezTo>
                          <a:pt x="313" y="583"/>
                          <a:pt x="340" y="572"/>
                          <a:pt x="350" y="549"/>
                        </a:cubicBezTo>
                        <a:cubicBezTo>
                          <a:pt x="506" y="175"/>
                          <a:pt x="506" y="175"/>
                          <a:pt x="506" y="175"/>
                        </a:cubicBezTo>
                        <a:cubicBezTo>
                          <a:pt x="515" y="152"/>
                          <a:pt x="504" y="125"/>
                          <a:pt x="481" y="11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6" name="任意多边形 133">
                    <a:extLst>
                      <a:ext uri="{FF2B5EF4-FFF2-40B4-BE49-F238E27FC236}">
                        <a16:creationId xmlns="" xmlns:a16="http://schemas.microsoft.com/office/drawing/2014/main" id="{D1C8D8A9-4711-4B71-AB2C-CBBF301908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005131" y="5388044"/>
                    <a:ext cx="410685" cy="304839"/>
                  </a:xfrm>
                  <a:custGeom>
                    <a:avLst/>
                    <a:gdLst>
                      <a:gd name="T0" fmla="*/ 142 w 205"/>
                      <a:gd name="T1" fmla="*/ 111 h 152"/>
                      <a:gd name="T2" fmla="*/ 195 w 205"/>
                      <a:gd name="T3" fmla="*/ 99 h 152"/>
                      <a:gd name="T4" fmla="*/ 202 w 205"/>
                      <a:gd name="T5" fmla="*/ 89 h 152"/>
                      <a:gd name="T6" fmla="*/ 205 w 205"/>
                      <a:gd name="T7" fmla="*/ 81 h 152"/>
                      <a:gd name="T8" fmla="*/ 9 w 205"/>
                      <a:gd name="T9" fmla="*/ 0 h 152"/>
                      <a:gd name="T10" fmla="*/ 6 w 205"/>
                      <a:gd name="T11" fmla="*/ 7 h 152"/>
                      <a:gd name="T12" fmla="*/ 3 w 205"/>
                      <a:gd name="T13" fmla="*/ 19 h 152"/>
                      <a:gd name="T14" fmla="*/ 29 w 205"/>
                      <a:gd name="T15" fmla="*/ 64 h 152"/>
                      <a:gd name="T16" fmla="*/ 52 w 205"/>
                      <a:gd name="T17" fmla="*/ 74 h 152"/>
                      <a:gd name="T18" fmla="*/ 49 w 205"/>
                      <a:gd name="T19" fmla="*/ 77 h 152"/>
                      <a:gd name="T20" fmla="*/ 41 w 205"/>
                      <a:gd name="T21" fmla="*/ 90 h 152"/>
                      <a:gd name="T22" fmla="*/ 63 w 205"/>
                      <a:gd name="T23" fmla="*/ 143 h 152"/>
                      <a:gd name="T24" fmla="*/ 116 w 205"/>
                      <a:gd name="T25" fmla="*/ 121 h 152"/>
                      <a:gd name="T26" fmla="*/ 119 w 205"/>
                      <a:gd name="T27" fmla="*/ 106 h 152"/>
                      <a:gd name="T28" fmla="*/ 119 w 205"/>
                      <a:gd name="T29" fmla="*/ 102 h 152"/>
                      <a:gd name="T30" fmla="*/ 142 w 205"/>
                      <a:gd name="T31" fmla="*/ 11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05" h="152">
                        <a:moveTo>
                          <a:pt x="142" y="111"/>
                        </a:moveTo>
                        <a:cubicBezTo>
                          <a:pt x="161" y="119"/>
                          <a:pt x="183" y="114"/>
                          <a:pt x="195" y="99"/>
                        </a:cubicBezTo>
                        <a:cubicBezTo>
                          <a:pt x="198" y="96"/>
                          <a:pt x="200" y="92"/>
                          <a:pt x="202" y="89"/>
                        </a:cubicBezTo>
                        <a:cubicBezTo>
                          <a:pt x="205" y="81"/>
                          <a:pt x="205" y="81"/>
                          <a:pt x="205" y="8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4" y="11"/>
                          <a:pt x="3" y="15"/>
                          <a:pt x="3" y="19"/>
                        </a:cubicBezTo>
                        <a:cubicBezTo>
                          <a:pt x="0" y="38"/>
                          <a:pt x="10" y="56"/>
                          <a:pt x="29" y="64"/>
                        </a:cubicBezTo>
                        <a:cubicBezTo>
                          <a:pt x="52" y="74"/>
                          <a:pt x="52" y="74"/>
                          <a:pt x="52" y="74"/>
                        </a:cubicBezTo>
                        <a:cubicBezTo>
                          <a:pt x="51" y="75"/>
                          <a:pt x="50" y="76"/>
                          <a:pt x="49" y="77"/>
                        </a:cubicBezTo>
                        <a:cubicBezTo>
                          <a:pt x="45" y="82"/>
                          <a:pt x="43" y="85"/>
                          <a:pt x="41" y="90"/>
                        </a:cubicBezTo>
                        <a:cubicBezTo>
                          <a:pt x="32" y="110"/>
                          <a:pt x="42" y="134"/>
                          <a:pt x="63" y="143"/>
                        </a:cubicBezTo>
                        <a:cubicBezTo>
                          <a:pt x="83" y="152"/>
                          <a:pt x="107" y="142"/>
                          <a:pt x="116" y="121"/>
                        </a:cubicBezTo>
                        <a:cubicBezTo>
                          <a:pt x="118" y="116"/>
                          <a:pt x="119" y="112"/>
                          <a:pt x="119" y="106"/>
                        </a:cubicBezTo>
                        <a:cubicBezTo>
                          <a:pt x="119" y="105"/>
                          <a:pt x="119" y="104"/>
                          <a:pt x="119" y="102"/>
                        </a:cubicBezTo>
                        <a:lnTo>
                          <a:pt x="142" y="111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7" name="任意多边形 134">
                    <a:extLst>
                      <a:ext uri="{FF2B5EF4-FFF2-40B4-BE49-F238E27FC236}">
                        <a16:creationId xmlns="" xmlns:a16="http://schemas.microsoft.com/office/drawing/2014/main" id="{AD49C0A0-A9B6-44CA-A764-675930BF10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079647" y="5258488"/>
                    <a:ext cx="390363" cy="173589"/>
                  </a:xfrm>
                  <a:custGeom>
                    <a:avLst/>
                    <a:gdLst>
                      <a:gd name="T0" fmla="*/ 461 w 461"/>
                      <a:gd name="T1" fmla="*/ 189 h 205"/>
                      <a:gd name="T2" fmla="*/ 7 w 461"/>
                      <a:gd name="T3" fmla="*/ 0 h 205"/>
                      <a:gd name="T4" fmla="*/ 0 w 461"/>
                      <a:gd name="T5" fmla="*/ 16 h 205"/>
                      <a:gd name="T6" fmla="*/ 454 w 461"/>
                      <a:gd name="T7" fmla="*/ 205 h 205"/>
                      <a:gd name="T8" fmla="*/ 461 w 461"/>
                      <a:gd name="T9" fmla="*/ 189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5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6"/>
                        </a:lnTo>
                        <a:lnTo>
                          <a:pt x="454" y="205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8" name="任意多边形 135">
                    <a:extLst>
                      <a:ext uri="{FF2B5EF4-FFF2-40B4-BE49-F238E27FC236}">
                        <a16:creationId xmlns="" xmlns:a16="http://schemas.microsoft.com/office/drawing/2014/main" id="{3E86938E-F200-4E3D-9B12-AE7835130E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07591" y="5192439"/>
                    <a:ext cx="390363" cy="173589"/>
                  </a:xfrm>
                  <a:custGeom>
                    <a:avLst/>
                    <a:gdLst>
                      <a:gd name="T0" fmla="*/ 461 w 461"/>
                      <a:gd name="T1" fmla="*/ 189 h 205"/>
                      <a:gd name="T2" fmla="*/ 7 w 461"/>
                      <a:gd name="T3" fmla="*/ 0 h 205"/>
                      <a:gd name="T4" fmla="*/ 0 w 461"/>
                      <a:gd name="T5" fmla="*/ 16 h 205"/>
                      <a:gd name="T6" fmla="*/ 454 w 461"/>
                      <a:gd name="T7" fmla="*/ 205 h 205"/>
                      <a:gd name="T8" fmla="*/ 461 w 461"/>
                      <a:gd name="T9" fmla="*/ 189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5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6"/>
                        </a:lnTo>
                        <a:lnTo>
                          <a:pt x="454" y="205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9" name="任意多边形 136">
                    <a:extLst>
                      <a:ext uri="{FF2B5EF4-FFF2-40B4-BE49-F238E27FC236}">
                        <a16:creationId xmlns="" xmlns:a16="http://schemas.microsoft.com/office/drawing/2014/main" id="{A4DC0269-8DEA-4D2D-9BDD-1E6C2F3452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35534" y="5123851"/>
                    <a:ext cx="390363" cy="176129"/>
                  </a:xfrm>
                  <a:custGeom>
                    <a:avLst/>
                    <a:gdLst>
                      <a:gd name="T0" fmla="*/ 461 w 461"/>
                      <a:gd name="T1" fmla="*/ 189 h 208"/>
                      <a:gd name="T2" fmla="*/ 7 w 461"/>
                      <a:gd name="T3" fmla="*/ 0 h 208"/>
                      <a:gd name="T4" fmla="*/ 0 w 461"/>
                      <a:gd name="T5" fmla="*/ 19 h 208"/>
                      <a:gd name="T6" fmla="*/ 454 w 461"/>
                      <a:gd name="T7" fmla="*/ 208 h 208"/>
                      <a:gd name="T8" fmla="*/ 461 w 461"/>
                      <a:gd name="T9" fmla="*/ 189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8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9"/>
                        </a:lnTo>
                        <a:lnTo>
                          <a:pt x="454" y="208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40" name="任意多边形 137">
                    <a:extLst>
                      <a:ext uri="{FF2B5EF4-FFF2-40B4-BE49-F238E27FC236}">
                        <a16:creationId xmlns="" xmlns:a16="http://schemas.microsoft.com/office/drawing/2014/main" id="{4B4E21BB-D7AF-4D28-8B2F-B5EEBE06AC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63478" y="5057802"/>
                    <a:ext cx="390363" cy="174435"/>
                  </a:xfrm>
                  <a:custGeom>
                    <a:avLst/>
                    <a:gdLst>
                      <a:gd name="T0" fmla="*/ 461 w 461"/>
                      <a:gd name="T1" fmla="*/ 189 h 206"/>
                      <a:gd name="T2" fmla="*/ 7 w 461"/>
                      <a:gd name="T3" fmla="*/ 0 h 206"/>
                      <a:gd name="T4" fmla="*/ 0 w 461"/>
                      <a:gd name="T5" fmla="*/ 17 h 206"/>
                      <a:gd name="T6" fmla="*/ 454 w 461"/>
                      <a:gd name="T7" fmla="*/ 206 h 206"/>
                      <a:gd name="T8" fmla="*/ 461 w 461"/>
                      <a:gd name="T9" fmla="*/ 18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6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7"/>
                        </a:lnTo>
                        <a:lnTo>
                          <a:pt x="454" y="206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41" name="任意多边形 138">
                    <a:extLst>
                      <a:ext uri="{FF2B5EF4-FFF2-40B4-BE49-F238E27FC236}">
                        <a16:creationId xmlns="" xmlns:a16="http://schemas.microsoft.com/office/drawing/2014/main" id="{7869AF20-1C93-4D47-8154-0F2E0B96D2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91421" y="4991754"/>
                    <a:ext cx="390363" cy="174435"/>
                  </a:xfrm>
                  <a:custGeom>
                    <a:avLst/>
                    <a:gdLst>
                      <a:gd name="T0" fmla="*/ 461 w 461"/>
                      <a:gd name="T1" fmla="*/ 189 h 206"/>
                      <a:gd name="T2" fmla="*/ 7 w 461"/>
                      <a:gd name="T3" fmla="*/ 0 h 206"/>
                      <a:gd name="T4" fmla="*/ 0 w 461"/>
                      <a:gd name="T5" fmla="*/ 17 h 206"/>
                      <a:gd name="T6" fmla="*/ 454 w 461"/>
                      <a:gd name="T7" fmla="*/ 206 h 206"/>
                      <a:gd name="T8" fmla="*/ 461 w 461"/>
                      <a:gd name="T9" fmla="*/ 18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6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7"/>
                        </a:lnTo>
                        <a:lnTo>
                          <a:pt x="454" y="206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42" name="任意多边形 139">
                    <a:extLst>
                      <a:ext uri="{FF2B5EF4-FFF2-40B4-BE49-F238E27FC236}">
                        <a16:creationId xmlns="" xmlns:a16="http://schemas.microsoft.com/office/drawing/2014/main" id="{8BD06409-EE6F-40DC-A0B1-D5B8949AC3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217671" y="4925706"/>
                    <a:ext cx="390363" cy="174435"/>
                  </a:xfrm>
                  <a:custGeom>
                    <a:avLst/>
                    <a:gdLst>
                      <a:gd name="T0" fmla="*/ 461 w 461"/>
                      <a:gd name="T1" fmla="*/ 189 h 206"/>
                      <a:gd name="T2" fmla="*/ 7 w 461"/>
                      <a:gd name="T3" fmla="*/ 0 h 206"/>
                      <a:gd name="T4" fmla="*/ 0 w 461"/>
                      <a:gd name="T5" fmla="*/ 16 h 206"/>
                      <a:gd name="T6" fmla="*/ 454 w 461"/>
                      <a:gd name="T7" fmla="*/ 206 h 206"/>
                      <a:gd name="T8" fmla="*/ 461 w 461"/>
                      <a:gd name="T9" fmla="*/ 18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1" h="206">
                        <a:moveTo>
                          <a:pt x="461" y="189"/>
                        </a:moveTo>
                        <a:lnTo>
                          <a:pt x="7" y="0"/>
                        </a:lnTo>
                        <a:lnTo>
                          <a:pt x="0" y="16"/>
                        </a:lnTo>
                        <a:lnTo>
                          <a:pt x="454" y="206"/>
                        </a:lnTo>
                        <a:lnTo>
                          <a:pt x="461" y="189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bg1"/>
                    </a:solidFill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133" name="任意多边形 130">
                  <a:extLst>
                    <a:ext uri="{FF2B5EF4-FFF2-40B4-BE49-F238E27FC236}">
                      <a16:creationId xmlns="" xmlns:a16="http://schemas.microsoft.com/office/drawing/2014/main" id="{8EE77B47-18FF-446E-8255-CEA5B1A384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49849" y="4851189"/>
                  <a:ext cx="390363" cy="174435"/>
                </a:xfrm>
                <a:custGeom>
                  <a:avLst/>
                  <a:gdLst>
                    <a:gd name="T0" fmla="*/ 461 w 461"/>
                    <a:gd name="T1" fmla="*/ 190 h 206"/>
                    <a:gd name="T2" fmla="*/ 7 w 461"/>
                    <a:gd name="T3" fmla="*/ 0 h 206"/>
                    <a:gd name="T4" fmla="*/ 0 w 461"/>
                    <a:gd name="T5" fmla="*/ 17 h 206"/>
                    <a:gd name="T6" fmla="*/ 454 w 461"/>
                    <a:gd name="T7" fmla="*/ 206 h 206"/>
                    <a:gd name="T8" fmla="*/ 461 w 461"/>
                    <a:gd name="T9" fmla="*/ 19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6">
                      <a:moveTo>
                        <a:pt x="461" y="190"/>
                      </a:moveTo>
                      <a:lnTo>
                        <a:pt x="7" y="0"/>
                      </a:lnTo>
                      <a:lnTo>
                        <a:pt x="0" y="17"/>
                      </a:lnTo>
                      <a:lnTo>
                        <a:pt x="454" y="206"/>
                      </a:lnTo>
                      <a:lnTo>
                        <a:pt x="461" y="19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4" name="任意多边形 131">
                  <a:extLst>
                    <a:ext uri="{FF2B5EF4-FFF2-40B4-BE49-F238E27FC236}">
                      <a16:creationId xmlns="" xmlns:a16="http://schemas.microsoft.com/office/drawing/2014/main" id="{98D90A1D-619A-46E3-8A69-65C81B82CD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77792" y="4783448"/>
                  <a:ext cx="390363" cy="176129"/>
                </a:xfrm>
                <a:custGeom>
                  <a:avLst/>
                  <a:gdLst>
                    <a:gd name="T0" fmla="*/ 461 w 461"/>
                    <a:gd name="T1" fmla="*/ 189 h 208"/>
                    <a:gd name="T2" fmla="*/ 7 w 461"/>
                    <a:gd name="T3" fmla="*/ 0 h 208"/>
                    <a:gd name="T4" fmla="*/ 0 w 461"/>
                    <a:gd name="T5" fmla="*/ 19 h 208"/>
                    <a:gd name="T6" fmla="*/ 454 w 461"/>
                    <a:gd name="T7" fmla="*/ 208 h 208"/>
                    <a:gd name="T8" fmla="*/ 461 w 461"/>
                    <a:gd name="T9" fmla="*/ 189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8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9"/>
                      </a:lnTo>
                      <a:lnTo>
                        <a:pt x="454" y="208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8" name="任意多边形 55">
                <a:extLst>
                  <a:ext uri="{FF2B5EF4-FFF2-40B4-BE49-F238E27FC236}">
                    <a16:creationId xmlns="" xmlns:a16="http://schemas.microsoft.com/office/drawing/2014/main" id="{BB5D5372-D1A1-4B30-8B71-DE8444652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961" y="1911190"/>
                <a:ext cx="931451" cy="629153"/>
              </a:xfrm>
              <a:custGeom>
                <a:avLst/>
                <a:gdLst>
                  <a:gd name="T0" fmla="*/ 380 w 465"/>
                  <a:gd name="T1" fmla="*/ 85 h 314"/>
                  <a:gd name="T2" fmla="*/ 332 w 465"/>
                  <a:gd name="T3" fmla="*/ 57 h 314"/>
                  <a:gd name="T4" fmla="*/ 316 w 465"/>
                  <a:gd name="T5" fmla="*/ 0 h 314"/>
                  <a:gd name="T6" fmla="*/ 292 w 465"/>
                  <a:gd name="T7" fmla="*/ 3 h 314"/>
                  <a:gd name="T8" fmla="*/ 295 w 465"/>
                  <a:gd name="T9" fmla="*/ 59 h 314"/>
                  <a:gd name="T10" fmla="*/ 218 w 465"/>
                  <a:gd name="T11" fmla="*/ 68 h 314"/>
                  <a:gd name="T12" fmla="*/ 206 w 465"/>
                  <a:gd name="T13" fmla="*/ 69 h 314"/>
                  <a:gd name="T14" fmla="*/ 131 w 465"/>
                  <a:gd name="T15" fmla="*/ 78 h 314"/>
                  <a:gd name="T16" fmla="*/ 120 w 465"/>
                  <a:gd name="T17" fmla="*/ 23 h 314"/>
                  <a:gd name="T18" fmla="*/ 96 w 465"/>
                  <a:gd name="T19" fmla="*/ 26 h 314"/>
                  <a:gd name="T20" fmla="*/ 94 w 465"/>
                  <a:gd name="T21" fmla="*/ 85 h 314"/>
                  <a:gd name="T22" fmla="*/ 54 w 465"/>
                  <a:gd name="T23" fmla="*/ 123 h 314"/>
                  <a:gd name="T24" fmla="*/ 12 w 465"/>
                  <a:gd name="T25" fmla="*/ 314 h 314"/>
                  <a:gd name="T26" fmla="*/ 232 w 465"/>
                  <a:gd name="T27" fmla="*/ 288 h 314"/>
                  <a:gd name="T28" fmla="*/ 244 w 465"/>
                  <a:gd name="T29" fmla="*/ 286 h 314"/>
                  <a:gd name="T30" fmla="*/ 465 w 465"/>
                  <a:gd name="T31" fmla="*/ 260 h 314"/>
                  <a:gd name="T32" fmla="*/ 380 w 465"/>
                  <a:gd name="T33" fmla="*/ 85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5" h="314">
                    <a:moveTo>
                      <a:pt x="380" y="85"/>
                    </a:moveTo>
                    <a:cubicBezTo>
                      <a:pt x="329" y="67"/>
                      <a:pt x="352" y="90"/>
                      <a:pt x="332" y="57"/>
                    </a:cubicBezTo>
                    <a:cubicBezTo>
                      <a:pt x="322" y="41"/>
                      <a:pt x="316" y="0"/>
                      <a:pt x="316" y="0"/>
                    </a:cubicBezTo>
                    <a:cubicBezTo>
                      <a:pt x="292" y="3"/>
                      <a:pt x="292" y="3"/>
                      <a:pt x="292" y="3"/>
                    </a:cubicBezTo>
                    <a:cubicBezTo>
                      <a:pt x="295" y="59"/>
                      <a:pt x="295" y="59"/>
                      <a:pt x="295" y="59"/>
                    </a:cubicBezTo>
                    <a:cubicBezTo>
                      <a:pt x="218" y="68"/>
                      <a:pt x="218" y="68"/>
                      <a:pt x="218" y="68"/>
                    </a:cubicBezTo>
                    <a:cubicBezTo>
                      <a:pt x="206" y="69"/>
                      <a:pt x="206" y="69"/>
                      <a:pt x="206" y="69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6"/>
                      <a:pt x="100" y="67"/>
                      <a:pt x="94" y="85"/>
                    </a:cubicBezTo>
                    <a:cubicBezTo>
                      <a:pt x="82" y="121"/>
                      <a:pt x="99" y="94"/>
                      <a:pt x="54" y="123"/>
                    </a:cubicBezTo>
                    <a:cubicBezTo>
                      <a:pt x="9" y="153"/>
                      <a:pt x="0" y="213"/>
                      <a:pt x="12" y="314"/>
                    </a:cubicBezTo>
                    <a:cubicBezTo>
                      <a:pt x="232" y="288"/>
                      <a:pt x="232" y="288"/>
                      <a:pt x="232" y="288"/>
                    </a:cubicBezTo>
                    <a:cubicBezTo>
                      <a:pt x="244" y="286"/>
                      <a:pt x="244" y="286"/>
                      <a:pt x="244" y="286"/>
                    </a:cubicBezTo>
                    <a:cubicBezTo>
                      <a:pt x="465" y="260"/>
                      <a:pt x="465" y="260"/>
                      <a:pt x="465" y="260"/>
                    </a:cubicBezTo>
                    <a:cubicBezTo>
                      <a:pt x="453" y="160"/>
                      <a:pt x="430" y="103"/>
                      <a:pt x="380" y="8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任意多边形 56">
                <a:extLst>
                  <a:ext uri="{FF2B5EF4-FFF2-40B4-BE49-F238E27FC236}">
                    <a16:creationId xmlns="" xmlns:a16="http://schemas.microsoft.com/office/drawing/2014/main" id="{68BC2956-A1F1-4693-BFF8-4072BCAA3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9365" y="2423489"/>
                <a:ext cx="913669" cy="154960"/>
              </a:xfrm>
              <a:custGeom>
                <a:avLst/>
                <a:gdLst>
                  <a:gd name="T0" fmla="*/ 1079 w 1079"/>
                  <a:gd name="T1" fmla="*/ 57 h 183"/>
                  <a:gd name="T2" fmla="*/ 7 w 1079"/>
                  <a:gd name="T3" fmla="*/ 183 h 183"/>
                  <a:gd name="T4" fmla="*/ 0 w 1079"/>
                  <a:gd name="T5" fmla="*/ 126 h 183"/>
                  <a:gd name="T6" fmla="*/ 1072 w 1079"/>
                  <a:gd name="T7" fmla="*/ 0 h 183"/>
                  <a:gd name="T8" fmla="*/ 1079 w 1079"/>
                  <a:gd name="T9" fmla="*/ 5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9" h="183">
                    <a:moveTo>
                      <a:pt x="1079" y="57"/>
                    </a:moveTo>
                    <a:lnTo>
                      <a:pt x="7" y="183"/>
                    </a:lnTo>
                    <a:lnTo>
                      <a:pt x="0" y="126"/>
                    </a:lnTo>
                    <a:lnTo>
                      <a:pt x="1072" y="0"/>
                    </a:lnTo>
                    <a:lnTo>
                      <a:pt x="1079" y="5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任意多边形 57">
                <a:extLst>
                  <a:ext uri="{FF2B5EF4-FFF2-40B4-BE49-F238E27FC236}">
                    <a16:creationId xmlns="" xmlns:a16="http://schemas.microsoft.com/office/drawing/2014/main" id="{E3B1F609-990C-4C3C-942D-C2795BFD7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921" y="2072924"/>
                <a:ext cx="382742" cy="385282"/>
              </a:xfrm>
              <a:custGeom>
                <a:avLst/>
                <a:gdLst>
                  <a:gd name="T0" fmla="*/ 5 w 191"/>
                  <a:gd name="T1" fmla="*/ 107 h 192"/>
                  <a:gd name="T2" fmla="*/ 85 w 191"/>
                  <a:gd name="T3" fmla="*/ 6 h 192"/>
                  <a:gd name="T4" fmla="*/ 185 w 191"/>
                  <a:gd name="T5" fmla="*/ 85 h 192"/>
                  <a:gd name="T6" fmla="*/ 106 w 191"/>
                  <a:gd name="T7" fmla="*/ 186 h 192"/>
                  <a:gd name="T8" fmla="*/ 5 w 191"/>
                  <a:gd name="T9" fmla="*/ 107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2">
                    <a:moveTo>
                      <a:pt x="5" y="107"/>
                    </a:moveTo>
                    <a:cubicBezTo>
                      <a:pt x="0" y="57"/>
                      <a:pt x="35" y="12"/>
                      <a:pt x="85" y="6"/>
                    </a:cubicBezTo>
                    <a:cubicBezTo>
                      <a:pt x="135" y="0"/>
                      <a:pt x="180" y="36"/>
                      <a:pt x="185" y="85"/>
                    </a:cubicBezTo>
                    <a:cubicBezTo>
                      <a:pt x="191" y="135"/>
                      <a:pt x="156" y="180"/>
                      <a:pt x="106" y="186"/>
                    </a:cubicBezTo>
                    <a:cubicBezTo>
                      <a:pt x="56" y="192"/>
                      <a:pt x="11" y="156"/>
                      <a:pt x="5" y="10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任意多边形 58">
                <a:extLst>
                  <a:ext uri="{FF2B5EF4-FFF2-40B4-BE49-F238E27FC236}">
                    <a16:creationId xmlns="" xmlns:a16="http://schemas.microsoft.com/office/drawing/2014/main" id="{F85958F4-F437-41B1-8A91-1285620FC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631" y="2100868"/>
                <a:ext cx="332782" cy="326855"/>
              </a:xfrm>
              <a:custGeom>
                <a:avLst/>
                <a:gdLst>
                  <a:gd name="T0" fmla="*/ 60 w 166"/>
                  <a:gd name="T1" fmla="*/ 151 h 163"/>
                  <a:gd name="T2" fmla="*/ 79 w 166"/>
                  <a:gd name="T3" fmla="*/ 155 h 163"/>
                  <a:gd name="T4" fmla="*/ 67 w 166"/>
                  <a:gd name="T5" fmla="*/ 163 h 163"/>
                  <a:gd name="T6" fmla="*/ 110 w 166"/>
                  <a:gd name="T7" fmla="*/ 139 h 163"/>
                  <a:gd name="T8" fmla="*/ 118 w 166"/>
                  <a:gd name="T9" fmla="*/ 157 h 163"/>
                  <a:gd name="T10" fmla="*/ 105 w 166"/>
                  <a:gd name="T11" fmla="*/ 152 h 163"/>
                  <a:gd name="T12" fmla="*/ 23 w 166"/>
                  <a:gd name="T13" fmla="*/ 124 h 163"/>
                  <a:gd name="T14" fmla="*/ 37 w 166"/>
                  <a:gd name="T15" fmla="*/ 139 h 163"/>
                  <a:gd name="T16" fmla="*/ 23 w 166"/>
                  <a:gd name="T17" fmla="*/ 138 h 163"/>
                  <a:gd name="T18" fmla="*/ 138 w 166"/>
                  <a:gd name="T19" fmla="*/ 112 h 163"/>
                  <a:gd name="T20" fmla="*/ 155 w 166"/>
                  <a:gd name="T21" fmla="*/ 122 h 163"/>
                  <a:gd name="T22" fmla="*/ 142 w 166"/>
                  <a:gd name="T23" fmla="*/ 126 h 163"/>
                  <a:gd name="T24" fmla="*/ 0 w 166"/>
                  <a:gd name="T25" fmla="*/ 92 h 163"/>
                  <a:gd name="T26" fmla="*/ 10 w 166"/>
                  <a:gd name="T27" fmla="*/ 81 h 163"/>
                  <a:gd name="T28" fmla="*/ 21 w 166"/>
                  <a:gd name="T29" fmla="*/ 90 h 163"/>
                  <a:gd name="T30" fmla="*/ 11 w 166"/>
                  <a:gd name="T31" fmla="*/ 101 h 163"/>
                  <a:gd name="T32" fmla="*/ 146 w 166"/>
                  <a:gd name="T33" fmla="*/ 75 h 163"/>
                  <a:gd name="T34" fmla="*/ 165 w 166"/>
                  <a:gd name="T35" fmla="*/ 72 h 163"/>
                  <a:gd name="T36" fmla="*/ 155 w 166"/>
                  <a:gd name="T37" fmla="*/ 83 h 163"/>
                  <a:gd name="T38" fmla="*/ 15 w 166"/>
                  <a:gd name="T39" fmla="*/ 55 h 163"/>
                  <a:gd name="T40" fmla="*/ 25 w 166"/>
                  <a:gd name="T41" fmla="*/ 38 h 163"/>
                  <a:gd name="T42" fmla="*/ 20 w 166"/>
                  <a:gd name="T43" fmla="*/ 57 h 163"/>
                  <a:gd name="T44" fmla="*/ 129 w 166"/>
                  <a:gd name="T45" fmla="*/ 40 h 163"/>
                  <a:gd name="T46" fmla="*/ 144 w 166"/>
                  <a:gd name="T47" fmla="*/ 26 h 163"/>
                  <a:gd name="T48" fmla="*/ 137 w 166"/>
                  <a:gd name="T49" fmla="*/ 43 h 163"/>
                  <a:gd name="T50" fmla="*/ 44 w 166"/>
                  <a:gd name="T51" fmla="*/ 20 h 163"/>
                  <a:gd name="T52" fmla="*/ 62 w 166"/>
                  <a:gd name="T53" fmla="*/ 12 h 163"/>
                  <a:gd name="T54" fmla="*/ 57 w 166"/>
                  <a:gd name="T55" fmla="*/ 25 h 163"/>
                  <a:gd name="T56" fmla="*/ 44 w 166"/>
                  <a:gd name="T57" fmla="*/ 20 h 163"/>
                  <a:gd name="T58" fmla="*/ 96 w 166"/>
                  <a:gd name="T59" fmla="*/ 21 h 163"/>
                  <a:gd name="T60" fmla="*/ 100 w 166"/>
                  <a:gd name="T61" fmla="*/ 1 h 163"/>
                  <a:gd name="T62" fmla="*/ 98 w 166"/>
                  <a:gd name="T6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163">
                    <a:moveTo>
                      <a:pt x="67" y="163"/>
                    </a:moveTo>
                    <a:cubicBezTo>
                      <a:pt x="62" y="162"/>
                      <a:pt x="59" y="157"/>
                      <a:pt x="60" y="151"/>
                    </a:cubicBezTo>
                    <a:cubicBezTo>
                      <a:pt x="61" y="146"/>
                      <a:pt x="66" y="142"/>
                      <a:pt x="71" y="143"/>
                    </a:cubicBezTo>
                    <a:cubicBezTo>
                      <a:pt x="77" y="144"/>
                      <a:pt x="80" y="150"/>
                      <a:pt x="79" y="155"/>
                    </a:cubicBezTo>
                    <a:cubicBezTo>
                      <a:pt x="78" y="160"/>
                      <a:pt x="74" y="163"/>
                      <a:pt x="69" y="163"/>
                    </a:cubicBezTo>
                    <a:cubicBezTo>
                      <a:pt x="69" y="163"/>
                      <a:pt x="68" y="163"/>
                      <a:pt x="67" y="163"/>
                    </a:cubicBezTo>
                    <a:close/>
                    <a:moveTo>
                      <a:pt x="105" y="152"/>
                    </a:moveTo>
                    <a:cubicBezTo>
                      <a:pt x="103" y="147"/>
                      <a:pt x="105" y="141"/>
                      <a:pt x="110" y="139"/>
                    </a:cubicBezTo>
                    <a:cubicBezTo>
                      <a:pt x="115" y="136"/>
                      <a:pt x="121" y="139"/>
                      <a:pt x="123" y="144"/>
                    </a:cubicBezTo>
                    <a:cubicBezTo>
                      <a:pt x="125" y="149"/>
                      <a:pt x="123" y="155"/>
                      <a:pt x="118" y="157"/>
                    </a:cubicBezTo>
                    <a:cubicBezTo>
                      <a:pt x="117" y="158"/>
                      <a:pt x="115" y="158"/>
                      <a:pt x="114" y="158"/>
                    </a:cubicBezTo>
                    <a:cubicBezTo>
                      <a:pt x="110" y="158"/>
                      <a:pt x="107" y="156"/>
                      <a:pt x="105" y="152"/>
                    </a:cubicBezTo>
                    <a:close/>
                    <a:moveTo>
                      <a:pt x="23" y="138"/>
                    </a:moveTo>
                    <a:cubicBezTo>
                      <a:pt x="19" y="134"/>
                      <a:pt x="19" y="128"/>
                      <a:pt x="23" y="124"/>
                    </a:cubicBezTo>
                    <a:cubicBezTo>
                      <a:pt x="28" y="120"/>
                      <a:pt x="34" y="121"/>
                      <a:pt x="38" y="125"/>
                    </a:cubicBezTo>
                    <a:cubicBezTo>
                      <a:pt x="41" y="129"/>
                      <a:pt x="41" y="135"/>
                      <a:pt x="37" y="139"/>
                    </a:cubicBezTo>
                    <a:cubicBezTo>
                      <a:pt x="35" y="140"/>
                      <a:pt x="33" y="141"/>
                      <a:pt x="30" y="141"/>
                    </a:cubicBezTo>
                    <a:cubicBezTo>
                      <a:pt x="28" y="141"/>
                      <a:pt x="25" y="140"/>
                      <a:pt x="23" y="138"/>
                    </a:cubicBezTo>
                    <a:close/>
                    <a:moveTo>
                      <a:pt x="142" y="126"/>
                    </a:moveTo>
                    <a:cubicBezTo>
                      <a:pt x="137" y="123"/>
                      <a:pt x="135" y="117"/>
                      <a:pt x="138" y="112"/>
                    </a:cubicBezTo>
                    <a:cubicBezTo>
                      <a:pt x="141" y="108"/>
                      <a:pt x="147" y="106"/>
                      <a:pt x="152" y="109"/>
                    </a:cubicBezTo>
                    <a:cubicBezTo>
                      <a:pt x="156" y="111"/>
                      <a:pt x="158" y="117"/>
                      <a:pt x="155" y="122"/>
                    </a:cubicBezTo>
                    <a:cubicBezTo>
                      <a:pt x="154" y="126"/>
                      <a:pt x="150" y="127"/>
                      <a:pt x="147" y="127"/>
                    </a:cubicBezTo>
                    <a:cubicBezTo>
                      <a:pt x="145" y="127"/>
                      <a:pt x="143" y="127"/>
                      <a:pt x="142" y="126"/>
                    </a:cubicBezTo>
                    <a:close/>
                    <a:moveTo>
                      <a:pt x="1" y="92"/>
                    </a:move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86"/>
                      <a:pt x="4" y="81"/>
                      <a:pt x="10" y="81"/>
                    </a:cubicBezTo>
                    <a:cubicBezTo>
                      <a:pt x="15" y="80"/>
                      <a:pt x="20" y="84"/>
                      <a:pt x="21" y="89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2" y="95"/>
                      <a:pt x="18" y="100"/>
                      <a:pt x="13" y="101"/>
                    </a:cubicBezTo>
                    <a:cubicBezTo>
                      <a:pt x="12" y="101"/>
                      <a:pt x="11" y="101"/>
                      <a:pt x="11" y="101"/>
                    </a:cubicBezTo>
                    <a:cubicBezTo>
                      <a:pt x="6" y="101"/>
                      <a:pt x="1" y="97"/>
                      <a:pt x="1" y="92"/>
                    </a:cubicBezTo>
                    <a:close/>
                    <a:moveTo>
                      <a:pt x="146" y="75"/>
                    </a:moveTo>
                    <a:cubicBezTo>
                      <a:pt x="145" y="69"/>
                      <a:pt x="149" y="64"/>
                      <a:pt x="154" y="63"/>
                    </a:cubicBezTo>
                    <a:cubicBezTo>
                      <a:pt x="160" y="63"/>
                      <a:pt x="165" y="67"/>
                      <a:pt x="165" y="72"/>
                    </a:cubicBezTo>
                    <a:cubicBezTo>
                      <a:pt x="166" y="78"/>
                      <a:pt x="162" y="83"/>
                      <a:pt x="157" y="83"/>
                    </a:cubicBezTo>
                    <a:cubicBezTo>
                      <a:pt x="156" y="83"/>
                      <a:pt x="156" y="83"/>
                      <a:pt x="155" y="83"/>
                    </a:cubicBezTo>
                    <a:cubicBezTo>
                      <a:pt x="150" y="83"/>
                      <a:pt x="146" y="80"/>
                      <a:pt x="146" y="75"/>
                    </a:cubicBezTo>
                    <a:close/>
                    <a:moveTo>
                      <a:pt x="15" y="55"/>
                    </a:moveTo>
                    <a:cubicBezTo>
                      <a:pt x="10" y="53"/>
                      <a:pt x="9" y="46"/>
                      <a:pt x="11" y="42"/>
                    </a:cubicBezTo>
                    <a:cubicBezTo>
                      <a:pt x="14" y="37"/>
                      <a:pt x="20" y="35"/>
                      <a:pt x="25" y="38"/>
                    </a:cubicBezTo>
                    <a:cubicBezTo>
                      <a:pt x="30" y="41"/>
                      <a:pt x="32" y="47"/>
                      <a:pt x="29" y="51"/>
                    </a:cubicBezTo>
                    <a:cubicBezTo>
                      <a:pt x="27" y="55"/>
                      <a:pt x="24" y="57"/>
                      <a:pt x="20" y="57"/>
                    </a:cubicBezTo>
                    <a:cubicBezTo>
                      <a:pt x="18" y="57"/>
                      <a:pt x="17" y="56"/>
                      <a:pt x="15" y="55"/>
                    </a:cubicBezTo>
                    <a:close/>
                    <a:moveTo>
                      <a:pt x="129" y="40"/>
                    </a:moveTo>
                    <a:cubicBezTo>
                      <a:pt x="126" y="36"/>
                      <a:pt x="126" y="29"/>
                      <a:pt x="130" y="25"/>
                    </a:cubicBezTo>
                    <a:cubicBezTo>
                      <a:pt x="134" y="22"/>
                      <a:pt x="140" y="22"/>
                      <a:pt x="144" y="26"/>
                    </a:cubicBezTo>
                    <a:cubicBezTo>
                      <a:pt x="148" y="30"/>
                      <a:pt x="148" y="36"/>
                      <a:pt x="143" y="40"/>
                    </a:cubicBezTo>
                    <a:cubicBezTo>
                      <a:pt x="142" y="42"/>
                      <a:pt x="139" y="43"/>
                      <a:pt x="137" y="43"/>
                    </a:cubicBezTo>
                    <a:cubicBezTo>
                      <a:pt x="134" y="43"/>
                      <a:pt x="131" y="42"/>
                      <a:pt x="129" y="40"/>
                    </a:cubicBezTo>
                    <a:close/>
                    <a:moveTo>
                      <a:pt x="44" y="20"/>
                    </a:moveTo>
                    <a:cubicBezTo>
                      <a:pt x="42" y="15"/>
                      <a:pt x="44" y="9"/>
                      <a:pt x="49" y="7"/>
                    </a:cubicBezTo>
                    <a:cubicBezTo>
                      <a:pt x="54" y="5"/>
                      <a:pt x="60" y="7"/>
                      <a:pt x="62" y="12"/>
                    </a:cubicBezTo>
                    <a:cubicBezTo>
                      <a:pt x="64" y="17"/>
                      <a:pt x="62" y="21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6" y="25"/>
                      <a:pt x="54" y="26"/>
                      <a:pt x="53" y="26"/>
                    </a:cubicBezTo>
                    <a:cubicBezTo>
                      <a:pt x="49" y="26"/>
                      <a:pt x="46" y="24"/>
                      <a:pt x="44" y="20"/>
                    </a:cubicBezTo>
                    <a:close/>
                    <a:moveTo>
                      <a:pt x="96" y="21"/>
                    </a:moveTo>
                    <a:cubicBezTo>
                      <a:pt x="96" y="21"/>
                      <a:pt x="96" y="21"/>
                      <a:pt x="96" y="21"/>
                    </a:cubicBezTo>
                    <a:cubicBezTo>
                      <a:pt x="90" y="20"/>
                      <a:pt x="87" y="14"/>
                      <a:pt x="88" y="9"/>
                    </a:cubicBezTo>
                    <a:cubicBezTo>
                      <a:pt x="89" y="3"/>
                      <a:pt x="94" y="0"/>
                      <a:pt x="100" y="1"/>
                    </a:cubicBezTo>
                    <a:cubicBezTo>
                      <a:pt x="105" y="2"/>
                      <a:pt x="108" y="7"/>
                      <a:pt x="107" y="13"/>
                    </a:cubicBezTo>
                    <a:cubicBezTo>
                      <a:pt x="106" y="18"/>
                      <a:pt x="102" y="21"/>
                      <a:pt x="98" y="21"/>
                    </a:cubicBezTo>
                    <a:cubicBezTo>
                      <a:pt x="97" y="21"/>
                      <a:pt x="96" y="21"/>
                      <a:pt x="96" y="2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任意多边形 59">
                <a:extLst>
                  <a:ext uri="{FF2B5EF4-FFF2-40B4-BE49-F238E27FC236}">
                    <a16:creationId xmlns="" xmlns:a16="http://schemas.microsoft.com/office/drawing/2014/main" id="{AD4997FE-294C-4345-B7D8-C166783A0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5897" y="2147440"/>
                <a:ext cx="238790" cy="236250"/>
              </a:xfrm>
              <a:custGeom>
                <a:avLst/>
                <a:gdLst>
                  <a:gd name="T0" fmla="*/ 4 w 119"/>
                  <a:gd name="T1" fmla="*/ 66 h 118"/>
                  <a:gd name="T2" fmla="*/ 53 w 119"/>
                  <a:gd name="T3" fmla="*/ 3 h 118"/>
                  <a:gd name="T4" fmla="*/ 115 w 119"/>
                  <a:gd name="T5" fmla="*/ 53 h 118"/>
                  <a:gd name="T6" fmla="*/ 66 w 119"/>
                  <a:gd name="T7" fmla="*/ 115 h 118"/>
                  <a:gd name="T8" fmla="*/ 4 w 119"/>
                  <a:gd name="T9" fmla="*/ 6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8">
                    <a:moveTo>
                      <a:pt x="4" y="66"/>
                    </a:moveTo>
                    <a:cubicBezTo>
                      <a:pt x="0" y="35"/>
                      <a:pt x="22" y="7"/>
                      <a:pt x="53" y="3"/>
                    </a:cubicBezTo>
                    <a:cubicBezTo>
                      <a:pt x="84" y="0"/>
                      <a:pt x="111" y="22"/>
                      <a:pt x="115" y="53"/>
                    </a:cubicBezTo>
                    <a:cubicBezTo>
                      <a:pt x="119" y="83"/>
                      <a:pt x="97" y="111"/>
                      <a:pt x="66" y="115"/>
                    </a:cubicBezTo>
                    <a:cubicBezTo>
                      <a:pt x="35" y="118"/>
                      <a:pt x="8" y="96"/>
                      <a:pt x="4" y="66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任意多边形 60">
                <a:extLst>
                  <a:ext uri="{FF2B5EF4-FFF2-40B4-BE49-F238E27FC236}">
                    <a16:creationId xmlns="" xmlns:a16="http://schemas.microsoft.com/office/drawing/2014/main" id="{6A95116F-7075-4070-997A-C65EA933B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1139" y="1773166"/>
                <a:ext cx="975483" cy="321774"/>
              </a:xfrm>
              <a:custGeom>
                <a:avLst/>
                <a:gdLst>
                  <a:gd name="T0" fmla="*/ 118 w 487"/>
                  <a:gd name="T1" fmla="*/ 149 h 161"/>
                  <a:gd name="T2" fmla="*/ 112 w 487"/>
                  <a:gd name="T3" fmla="*/ 98 h 161"/>
                  <a:gd name="T4" fmla="*/ 377 w 487"/>
                  <a:gd name="T5" fmla="*/ 67 h 161"/>
                  <a:gd name="T6" fmla="*/ 383 w 487"/>
                  <a:gd name="T7" fmla="*/ 118 h 161"/>
                  <a:gd name="T8" fmla="*/ 487 w 487"/>
                  <a:gd name="T9" fmla="*/ 105 h 161"/>
                  <a:gd name="T10" fmla="*/ 486 w 487"/>
                  <a:gd name="T11" fmla="*/ 87 h 161"/>
                  <a:gd name="T12" fmla="*/ 384 w 487"/>
                  <a:gd name="T13" fmla="*/ 6 h 161"/>
                  <a:gd name="T14" fmla="*/ 86 w 487"/>
                  <a:gd name="T15" fmla="*/ 41 h 161"/>
                  <a:gd name="T16" fmla="*/ 6 w 487"/>
                  <a:gd name="T17" fmla="*/ 143 h 161"/>
                  <a:gd name="T18" fmla="*/ 10 w 487"/>
                  <a:gd name="T19" fmla="*/ 161 h 161"/>
                  <a:gd name="T20" fmla="*/ 118 w 487"/>
                  <a:gd name="T21" fmla="*/ 14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7" h="161">
                    <a:moveTo>
                      <a:pt x="118" y="149"/>
                    </a:moveTo>
                    <a:cubicBezTo>
                      <a:pt x="112" y="98"/>
                      <a:pt x="112" y="98"/>
                      <a:pt x="112" y="98"/>
                    </a:cubicBezTo>
                    <a:cubicBezTo>
                      <a:pt x="377" y="67"/>
                      <a:pt x="377" y="67"/>
                      <a:pt x="377" y="67"/>
                    </a:cubicBezTo>
                    <a:cubicBezTo>
                      <a:pt x="383" y="118"/>
                      <a:pt x="383" y="118"/>
                      <a:pt x="383" y="118"/>
                    </a:cubicBezTo>
                    <a:cubicBezTo>
                      <a:pt x="487" y="105"/>
                      <a:pt x="487" y="105"/>
                      <a:pt x="487" y="105"/>
                    </a:cubicBezTo>
                    <a:cubicBezTo>
                      <a:pt x="487" y="99"/>
                      <a:pt x="487" y="93"/>
                      <a:pt x="486" y="87"/>
                    </a:cubicBezTo>
                    <a:cubicBezTo>
                      <a:pt x="480" y="36"/>
                      <a:pt x="435" y="0"/>
                      <a:pt x="384" y="6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36" y="47"/>
                      <a:pt x="0" y="93"/>
                      <a:pt x="6" y="143"/>
                    </a:cubicBezTo>
                    <a:cubicBezTo>
                      <a:pt x="6" y="149"/>
                      <a:pt x="8" y="156"/>
                      <a:pt x="10" y="161"/>
                    </a:cubicBezTo>
                    <a:lnTo>
                      <a:pt x="118" y="149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任意多边形 61">
                <a:extLst>
                  <a:ext uri="{FF2B5EF4-FFF2-40B4-BE49-F238E27FC236}">
                    <a16:creationId xmlns="" xmlns:a16="http://schemas.microsoft.com/office/drawing/2014/main" id="{6C2B7648-F09E-4774-B85D-C8D408A8B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1300" y="2012803"/>
                <a:ext cx="226935" cy="82137"/>
              </a:xfrm>
              <a:custGeom>
                <a:avLst/>
                <a:gdLst>
                  <a:gd name="T0" fmla="*/ 0 w 113"/>
                  <a:gd name="T1" fmla="*/ 12 h 41"/>
                  <a:gd name="T2" fmla="*/ 1 w 113"/>
                  <a:gd name="T3" fmla="*/ 23 h 41"/>
                  <a:gd name="T4" fmla="*/ 5 w 113"/>
                  <a:gd name="T5" fmla="*/ 41 h 41"/>
                  <a:gd name="T6" fmla="*/ 113 w 113"/>
                  <a:gd name="T7" fmla="*/ 29 h 41"/>
                  <a:gd name="T8" fmla="*/ 109 w 113"/>
                  <a:gd name="T9" fmla="*/ 0 h 41"/>
                  <a:gd name="T10" fmla="*/ 0 w 113"/>
                  <a:gd name="T11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41">
                    <a:moveTo>
                      <a:pt x="0" y="12"/>
                    </a:moveTo>
                    <a:cubicBezTo>
                      <a:pt x="0" y="16"/>
                      <a:pt x="0" y="20"/>
                      <a:pt x="1" y="23"/>
                    </a:cubicBezTo>
                    <a:cubicBezTo>
                      <a:pt x="1" y="29"/>
                      <a:pt x="3" y="36"/>
                      <a:pt x="5" y="41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09" y="0"/>
                      <a:pt x="109" y="0"/>
                      <a:pt x="109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任意多边形 62">
                <a:extLst>
                  <a:ext uri="{FF2B5EF4-FFF2-40B4-BE49-F238E27FC236}">
                    <a16:creationId xmlns="" xmlns:a16="http://schemas.microsoft.com/office/drawing/2014/main" id="{B6376CDA-8DE7-4350-B435-6AFF508E5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0695" y="1924739"/>
                <a:ext cx="215927" cy="84677"/>
              </a:xfrm>
              <a:custGeom>
                <a:avLst/>
                <a:gdLst>
                  <a:gd name="T0" fmla="*/ 0 w 108"/>
                  <a:gd name="T1" fmla="*/ 13 h 42"/>
                  <a:gd name="T2" fmla="*/ 4 w 108"/>
                  <a:gd name="T3" fmla="*/ 42 h 42"/>
                  <a:gd name="T4" fmla="*/ 108 w 108"/>
                  <a:gd name="T5" fmla="*/ 29 h 42"/>
                  <a:gd name="T6" fmla="*/ 107 w 108"/>
                  <a:gd name="T7" fmla="*/ 11 h 42"/>
                  <a:gd name="T8" fmla="*/ 106 w 108"/>
                  <a:gd name="T9" fmla="*/ 0 h 42"/>
                  <a:gd name="T10" fmla="*/ 0 w 108"/>
                  <a:gd name="T11" fmla="*/ 1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" h="42">
                    <a:moveTo>
                      <a:pt x="0" y="13"/>
                    </a:moveTo>
                    <a:cubicBezTo>
                      <a:pt x="4" y="42"/>
                      <a:pt x="4" y="42"/>
                      <a:pt x="4" y="42"/>
                    </a:cubicBezTo>
                    <a:cubicBezTo>
                      <a:pt x="108" y="29"/>
                      <a:pt x="108" y="29"/>
                      <a:pt x="108" y="29"/>
                    </a:cubicBezTo>
                    <a:cubicBezTo>
                      <a:pt x="108" y="23"/>
                      <a:pt x="108" y="17"/>
                      <a:pt x="107" y="11"/>
                    </a:cubicBezTo>
                    <a:cubicBezTo>
                      <a:pt x="107" y="7"/>
                      <a:pt x="106" y="4"/>
                      <a:pt x="106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任意多边形 63">
                <a:extLst>
                  <a:ext uri="{FF2B5EF4-FFF2-40B4-BE49-F238E27FC236}">
                    <a16:creationId xmlns="" xmlns:a16="http://schemas.microsoft.com/office/drawing/2014/main" id="{E6DBF440-FE22-48D2-8DD1-292BDFF33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9767" y="4669133"/>
                <a:ext cx="538548" cy="258266"/>
              </a:xfrm>
              <a:custGeom>
                <a:avLst/>
                <a:gdLst>
                  <a:gd name="T0" fmla="*/ 264 w 269"/>
                  <a:gd name="T1" fmla="*/ 129 h 129"/>
                  <a:gd name="T2" fmla="*/ 267 w 269"/>
                  <a:gd name="T3" fmla="*/ 120 h 129"/>
                  <a:gd name="T4" fmla="*/ 266 w 269"/>
                  <a:gd name="T5" fmla="*/ 95 h 129"/>
                  <a:gd name="T6" fmla="*/ 261 w 269"/>
                  <a:gd name="T7" fmla="*/ 82 h 129"/>
                  <a:gd name="T8" fmla="*/ 251 w 269"/>
                  <a:gd name="T9" fmla="*/ 70 h 129"/>
                  <a:gd name="T10" fmla="*/ 210 w 269"/>
                  <a:gd name="T11" fmla="*/ 56 h 129"/>
                  <a:gd name="T12" fmla="*/ 167 w 269"/>
                  <a:gd name="T13" fmla="*/ 23 h 129"/>
                  <a:gd name="T14" fmla="*/ 155 w 269"/>
                  <a:gd name="T15" fmla="*/ 25 h 129"/>
                  <a:gd name="T16" fmla="*/ 146 w 269"/>
                  <a:gd name="T17" fmla="*/ 13 h 129"/>
                  <a:gd name="T18" fmla="*/ 136 w 269"/>
                  <a:gd name="T19" fmla="*/ 6 h 129"/>
                  <a:gd name="T20" fmla="*/ 113 w 269"/>
                  <a:gd name="T21" fmla="*/ 0 h 129"/>
                  <a:gd name="T22" fmla="*/ 80 w 269"/>
                  <a:gd name="T23" fmla="*/ 15 h 129"/>
                  <a:gd name="T24" fmla="*/ 67 w 269"/>
                  <a:gd name="T25" fmla="*/ 48 h 129"/>
                  <a:gd name="T26" fmla="*/ 68 w 269"/>
                  <a:gd name="T27" fmla="*/ 58 h 129"/>
                  <a:gd name="T28" fmla="*/ 65 w 269"/>
                  <a:gd name="T29" fmla="*/ 57 h 129"/>
                  <a:gd name="T30" fmla="*/ 36 w 269"/>
                  <a:gd name="T31" fmla="*/ 89 h 129"/>
                  <a:gd name="T32" fmla="*/ 17 w 269"/>
                  <a:gd name="T33" fmla="*/ 98 h 129"/>
                  <a:gd name="T34" fmla="*/ 0 w 269"/>
                  <a:gd name="T35" fmla="*/ 125 h 129"/>
                  <a:gd name="T36" fmla="*/ 264 w 269"/>
                  <a:gd name="T3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9" h="129">
                    <a:moveTo>
                      <a:pt x="264" y="129"/>
                    </a:moveTo>
                    <a:cubicBezTo>
                      <a:pt x="265" y="126"/>
                      <a:pt x="266" y="123"/>
                      <a:pt x="267" y="120"/>
                    </a:cubicBezTo>
                    <a:cubicBezTo>
                      <a:pt x="269" y="112"/>
                      <a:pt x="269" y="104"/>
                      <a:pt x="266" y="95"/>
                    </a:cubicBezTo>
                    <a:cubicBezTo>
                      <a:pt x="265" y="90"/>
                      <a:pt x="263" y="86"/>
                      <a:pt x="261" y="82"/>
                    </a:cubicBezTo>
                    <a:cubicBezTo>
                      <a:pt x="258" y="78"/>
                      <a:pt x="255" y="74"/>
                      <a:pt x="251" y="70"/>
                    </a:cubicBezTo>
                    <a:cubicBezTo>
                      <a:pt x="240" y="60"/>
                      <a:pt x="225" y="55"/>
                      <a:pt x="210" y="56"/>
                    </a:cubicBezTo>
                    <a:cubicBezTo>
                      <a:pt x="205" y="37"/>
                      <a:pt x="187" y="23"/>
                      <a:pt x="167" y="23"/>
                    </a:cubicBezTo>
                    <a:cubicBezTo>
                      <a:pt x="163" y="23"/>
                      <a:pt x="159" y="23"/>
                      <a:pt x="155" y="25"/>
                    </a:cubicBezTo>
                    <a:cubicBezTo>
                      <a:pt x="153" y="20"/>
                      <a:pt x="150" y="16"/>
                      <a:pt x="146" y="13"/>
                    </a:cubicBezTo>
                    <a:cubicBezTo>
                      <a:pt x="143" y="11"/>
                      <a:pt x="139" y="8"/>
                      <a:pt x="136" y="6"/>
                    </a:cubicBezTo>
                    <a:cubicBezTo>
                      <a:pt x="129" y="2"/>
                      <a:pt x="121" y="0"/>
                      <a:pt x="113" y="0"/>
                    </a:cubicBezTo>
                    <a:cubicBezTo>
                      <a:pt x="100" y="0"/>
                      <a:pt x="88" y="6"/>
                      <a:pt x="80" y="15"/>
                    </a:cubicBezTo>
                    <a:cubicBezTo>
                      <a:pt x="71" y="24"/>
                      <a:pt x="66" y="36"/>
                      <a:pt x="67" y="48"/>
                    </a:cubicBezTo>
                    <a:cubicBezTo>
                      <a:pt x="67" y="51"/>
                      <a:pt x="67" y="54"/>
                      <a:pt x="68" y="58"/>
                    </a:cubicBezTo>
                    <a:cubicBezTo>
                      <a:pt x="67" y="57"/>
                      <a:pt x="66" y="57"/>
                      <a:pt x="65" y="57"/>
                    </a:cubicBezTo>
                    <a:cubicBezTo>
                      <a:pt x="44" y="57"/>
                      <a:pt x="35" y="73"/>
                      <a:pt x="36" y="89"/>
                    </a:cubicBezTo>
                    <a:cubicBezTo>
                      <a:pt x="29" y="91"/>
                      <a:pt x="23" y="93"/>
                      <a:pt x="17" y="98"/>
                    </a:cubicBezTo>
                    <a:cubicBezTo>
                      <a:pt x="8" y="105"/>
                      <a:pt x="1" y="115"/>
                      <a:pt x="0" y="125"/>
                    </a:cubicBezTo>
                    <a:lnTo>
                      <a:pt x="264" y="129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任意多边形 64">
                <a:extLst>
                  <a:ext uri="{FF2B5EF4-FFF2-40B4-BE49-F238E27FC236}">
                    <a16:creationId xmlns="" xmlns:a16="http://schemas.microsoft.com/office/drawing/2014/main" id="{5510C14F-80DE-480C-8096-560AE4352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7832" y="5260181"/>
                <a:ext cx="398830" cy="398831"/>
              </a:xfrm>
              <a:custGeom>
                <a:avLst/>
                <a:gdLst>
                  <a:gd name="T0" fmla="*/ 127 w 199"/>
                  <a:gd name="T1" fmla="*/ 183 h 199"/>
                  <a:gd name="T2" fmla="*/ 15 w 199"/>
                  <a:gd name="T3" fmla="*/ 127 h 199"/>
                  <a:gd name="T4" fmla="*/ 71 w 199"/>
                  <a:gd name="T5" fmla="*/ 15 h 199"/>
                  <a:gd name="T6" fmla="*/ 183 w 199"/>
                  <a:gd name="T7" fmla="*/ 71 h 199"/>
                  <a:gd name="T8" fmla="*/ 127 w 199"/>
                  <a:gd name="T9" fmla="*/ 183 h 199"/>
                  <a:gd name="T10" fmla="*/ 76 w 199"/>
                  <a:gd name="T11" fmla="*/ 32 h 199"/>
                  <a:gd name="T12" fmla="*/ 32 w 199"/>
                  <a:gd name="T13" fmla="*/ 122 h 199"/>
                  <a:gd name="T14" fmla="*/ 122 w 199"/>
                  <a:gd name="T15" fmla="*/ 167 h 199"/>
                  <a:gd name="T16" fmla="*/ 166 w 199"/>
                  <a:gd name="T17" fmla="*/ 77 h 199"/>
                  <a:gd name="T18" fmla="*/ 76 w 199"/>
                  <a:gd name="T19" fmla="*/ 3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199">
                    <a:moveTo>
                      <a:pt x="127" y="183"/>
                    </a:moveTo>
                    <a:cubicBezTo>
                      <a:pt x="81" y="199"/>
                      <a:pt x="31" y="174"/>
                      <a:pt x="15" y="127"/>
                    </a:cubicBezTo>
                    <a:cubicBezTo>
                      <a:pt x="0" y="81"/>
                      <a:pt x="25" y="31"/>
                      <a:pt x="71" y="15"/>
                    </a:cubicBezTo>
                    <a:cubicBezTo>
                      <a:pt x="117" y="0"/>
                      <a:pt x="167" y="25"/>
                      <a:pt x="183" y="71"/>
                    </a:cubicBezTo>
                    <a:cubicBezTo>
                      <a:pt x="199" y="117"/>
                      <a:pt x="174" y="167"/>
                      <a:pt x="127" y="183"/>
                    </a:cubicBezTo>
                    <a:close/>
                    <a:moveTo>
                      <a:pt x="76" y="32"/>
                    </a:moveTo>
                    <a:cubicBezTo>
                      <a:pt x="39" y="44"/>
                      <a:pt x="19" y="85"/>
                      <a:pt x="32" y="122"/>
                    </a:cubicBezTo>
                    <a:cubicBezTo>
                      <a:pt x="44" y="159"/>
                      <a:pt x="85" y="179"/>
                      <a:pt x="122" y="167"/>
                    </a:cubicBezTo>
                    <a:cubicBezTo>
                      <a:pt x="159" y="154"/>
                      <a:pt x="179" y="114"/>
                      <a:pt x="166" y="77"/>
                    </a:cubicBezTo>
                    <a:cubicBezTo>
                      <a:pt x="154" y="39"/>
                      <a:pt x="114" y="19"/>
                      <a:pt x="76" y="3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任意多边形 65">
                <a:extLst>
                  <a:ext uri="{FF2B5EF4-FFF2-40B4-BE49-F238E27FC236}">
                    <a16:creationId xmlns="" xmlns:a16="http://schemas.microsoft.com/office/drawing/2014/main" id="{21F9A8F6-A426-45D8-9067-D78D93DBD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0291" y="5354173"/>
                <a:ext cx="202379" cy="204073"/>
              </a:xfrm>
              <a:custGeom>
                <a:avLst/>
                <a:gdLst>
                  <a:gd name="T0" fmla="*/ 88 w 101"/>
                  <a:gd name="T1" fmla="*/ 28 h 102"/>
                  <a:gd name="T2" fmla="*/ 56 w 101"/>
                  <a:gd name="T3" fmla="*/ 39 h 102"/>
                  <a:gd name="T4" fmla="*/ 45 w 101"/>
                  <a:gd name="T5" fmla="*/ 8 h 102"/>
                  <a:gd name="T6" fmla="*/ 33 w 101"/>
                  <a:gd name="T7" fmla="*/ 2 h 102"/>
                  <a:gd name="T8" fmla="*/ 27 w 101"/>
                  <a:gd name="T9" fmla="*/ 14 h 102"/>
                  <a:gd name="T10" fmla="*/ 37 w 101"/>
                  <a:gd name="T11" fmla="*/ 45 h 102"/>
                  <a:gd name="T12" fmla="*/ 7 w 101"/>
                  <a:gd name="T13" fmla="*/ 55 h 102"/>
                  <a:gd name="T14" fmla="*/ 1 w 101"/>
                  <a:gd name="T15" fmla="*/ 67 h 102"/>
                  <a:gd name="T16" fmla="*/ 13 w 101"/>
                  <a:gd name="T17" fmla="*/ 73 h 102"/>
                  <a:gd name="T18" fmla="*/ 44 w 101"/>
                  <a:gd name="T19" fmla="*/ 63 h 102"/>
                  <a:gd name="T20" fmla="*/ 54 w 101"/>
                  <a:gd name="T21" fmla="*/ 94 h 102"/>
                  <a:gd name="T22" fmla="*/ 66 w 101"/>
                  <a:gd name="T23" fmla="*/ 100 h 102"/>
                  <a:gd name="T24" fmla="*/ 72 w 101"/>
                  <a:gd name="T25" fmla="*/ 88 h 102"/>
                  <a:gd name="T26" fmla="*/ 62 w 101"/>
                  <a:gd name="T27" fmla="*/ 57 h 102"/>
                  <a:gd name="T28" fmla="*/ 94 w 101"/>
                  <a:gd name="T29" fmla="*/ 46 h 102"/>
                  <a:gd name="T30" fmla="*/ 100 w 101"/>
                  <a:gd name="T31" fmla="*/ 34 h 102"/>
                  <a:gd name="T32" fmla="*/ 88 w 101"/>
                  <a:gd name="T33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1" h="102">
                    <a:moveTo>
                      <a:pt x="88" y="28"/>
                    </a:moveTo>
                    <a:cubicBezTo>
                      <a:pt x="56" y="39"/>
                      <a:pt x="56" y="39"/>
                      <a:pt x="56" y="39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3" y="3"/>
                      <a:pt x="38" y="0"/>
                      <a:pt x="33" y="2"/>
                    </a:cubicBezTo>
                    <a:cubicBezTo>
                      <a:pt x="28" y="3"/>
                      <a:pt x="25" y="9"/>
                      <a:pt x="27" y="14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2" y="57"/>
                      <a:pt x="0" y="62"/>
                      <a:pt x="1" y="67"/>
                    </a:cubicBezTo>
                    <a:cubicBezTo>
                      <a:pt x="3" y="72"/>
                      <a:pt x="8" y="75"/>
                      <a:pt x="13" y="7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6" y="99"/>
                      <a:pt x="61" y="102"/>
                      <a:pt x="66" y="100"/>
                    </a:cubicBezTo>
                    <a:cubicBezTo>
                      <a:pt x="71" y="98"/>
                      <a:pt x="74" y="93"/>
                      <a:pt x="72" y="88"/>
                    </a:cubicBezTo>
                    <a:cubicBezTo>
                      <a:pt x="62" y="57"/>
                      <a:pt x="62" y="57"/>
                      <a:pt x="62" y="57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99" y="45"/>
                      <a:pt x="101" y="39"/>
                      <a:pt x="100" y="34"/>
                    </a:cubicBezTo>
                    <a:cubicBezTo>
                      <a:pt x="98" y="29"/>
                      <a:pt x="92" y="26"/>
                      <a:pt x="88" y="28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任意多边形 66">
                <a:extLst>
                  <a:ext uri="{FF2B5EF4-FFF2-40B4-BE49-F238E27FC236}">
                    <a16:creationId xmlns="" xmlns:a16="http://schemas.microsoft.com/office/drawing/2014/main" id="{B531821E-2D8C-432F-9507-FC6AA7FF2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4651351"/>
                <a:ext cx="446250" cy="796814"/>
              </a:xfrm>
              <a:custGeom>
                <a:avLst/>
                <a:gdLst>
                  <a:gd name="T0" fmla="*/ 163 w 223"/>
                  <a:gd name="T1" fmla="*/ 0 h 398"/>
                  <a:gd name="T2" fmla="*/ 163 w 223"/>
                  <a:gd name="T3" fmla="*/ 2 h 398"/>
                  <a:gd name="T4" fmla="*/ 163 w 223"/>
                  <a:gd name="T5" fmla="*/ 3 h 398"/>
                  <a:gd name="T6" fmla="*/ 162 w 223"/>
                  <a:gd name="T7" fmla="*/ 4 h 398"/>
                  <a:gd name="T8" fmla="*/ 162 w 223"/>
                  <a:gd name="T9" fmla="*/ 5 h 398"/>
                  <a:gd name="T10" fmla="*/ 161 w 223"/>
                  <a:gd name="T11" fmla="*/ 7 h 398"/>
                  <a:gd name="T12" fmla="*/ 1 w 223"/>
                  <a:gd name="T13" fmla="*/ 394 h 398"/>
                  <a:gd name="T14" fmla="*/ 0 w 223"/>
                  <a:gd name="T15" fmla="*/ 398 h 398"/>
                  <a:gd name="T16" fmla="*/ 0 w 223"/>
                  <a:gd name="T17" fmla="*/ 398 h 398"/>
                  <a:gd name="T18" fmla="*/ 2 w 223"/>
                  <a:gd name="T19" fmla="*/ 394 h 398"/>
                  <a:gd name="T20" fmla="*/ 0 w 223"/>
                  <a:gd name="T21" fmla="*/ 398 h 398"/>
                  <a:gd name="T22" fmla="*/ 223 w 223"/>
                  <a:gd name="T23" fmla="*/ 258 h 398"/>
                  <a:gd name="T24" fmla="*/ 163 w 223"/>
                  <a:gd name="T25" fmla="*/ 0 h 398"/>
                  <a:gd name="T26" fmla="*/ 163 w 223"/>
                  <a:gd name="T27" fmla="*/ 0 h 398"/>
                  <a:gd name="T28" fmla="*/ 163 w 223"/>
                  <a:gd name="T29" fmla="*/ 2 h 398"/>
                  <a:gd name="T30" fmla="*/ 163 w 223"/>
                  <a:gd name="T31" fmla="*/ 3 h 398"/>
                  <a:gd name="T32" fmla="*/ 162 w 223"/>
                  <a:gd name="T33" fmla="*/ 4 h 398"/>
                  <a:gd name="T34" fmla="*/ 162 w 223"/>
                  <a:gd name="T35" fmla="*/ 5 h 398"/>
                  <a:gd name="T36" fmla="*/ 161 w 223"/>
                  <a:gd name="T37" fmla="*/ 7 h 398"/>
                  <a:gd name="T38" fmla="*/ 162 w 223"/>
                  <a:gd name="T39" fmla="*/ 5 h 398"/>
                  <a:gd name="T40" fmla="*/ 162 w 223"/>
                  <a:gd name="T41" fmla="*/ 4 h 398"/>
                  <a:gd name="T42" fmla="*/ 163 w 223"/>
                  <a:gd name="T43" fmla="*/ 3 h 398"/>
                  <a:gd name="T44" fmla="*/ 163 w 223"/>
                  <a:gd name="T45" fmla="*/ 2 h 398"/>
                  <a:gd name="T46" fmla="*/ 163 w 223"/>
                  <a:gd name="T47" fmla="*/ 0 h 398"/>
                  <a:gd name="T48" fmla="*/ 163 w 223"/>
                  <a:gd name="T49" fmla="*/ 0 h 398"/>
                  <a:gd name="T50" fmla="*/ 163 w 223"/>
                  <a:gd name="T5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3" h="398">
                    <a:moveTo>
                      <a:pt x="163" y="0"/>
                    </a:moveTo>
                    <a:cubicBezTo>
                      <a:pt x="163" y="1"/>
                      <a:pt x="163" y="1"/>
                      <a:pt x="163" y="2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62" y="3"/>
                      <a:pt x="162" y="4"/>
                      <a:pt x="162" y="4"/>
                    </a:cubicBezTo>
                    <a:cubicBezTo>
                      <a:pt x="162" y="5"/>
                      <a:pt x="162" y="5"/>
                      <a:pt x="162" y="5"/>
                    </a:cubicBezTo>
                    <a:cubicBezTo>
                      <a:pt x="162" y="6"/>
                      <a:pt x="161" y="6"/>
                      <a:pt x="161" y="7"/>
                    </a:cubicBezTo>
                    <a:cubicBezTo>
                      <a:pt x="1" y="394"/>
                      <a:pt x="1" y="394"/>
                      <a:pt x="1" y="394"/>
                    </a:cubicBezTo>
                    <a:cubicBezTo>
                      <a:pt x="1" y="395"/>
                      <a:pt x="0" y="397"/>
                      <a:pt x="0" y="398"/>
                    </a:cubicBezTo>
                    <a:cubicBezTo>
                      <a:pt x="0" y="398"/>
                      <a:pt x="0" y="398"/>
                      <a:pt x="0" y="398"/>
                    </a:cubicBezTo>
                    <a:cubicBezTo>
                      <a:pt x="0" y="396"/>
                      <a:pt x="1" y="395"/>
                      <a:pt x="2" y="394"/>
                    </a:cubicBezTo>
                    <a:cubicBezTo>
                      <a:pt x="1" y="395"/>
                      <a:pt x="0" y="396"/>
                      <a:pt x="0" y="398"/>
                    </a:cubicBezTo>
                    <a:cubicBezTo>
                      <a:pt x="223" y="258"/>
                      <a:pt x="223" y="258"/>
                      <a:pt x="223" y="258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3" y="1"/>
                      <a:pt x="163" y="1"/>
                      <a:pt x="163" y="2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63" y="3"/>
                      <a:pt x="162" y="4"/>
                      <a:pt x="162" y="4"/>
                    </a:cubicBezTo>
                    <a:cubicBezTo>
                      <a:pt x="162" y="5"/>
                      <a:pt x="162" y="5"/>
                      <a:pt x="162" y="5"/>
                    </a:cubicBezTo>
                    <a:cubicBezTo>
                      <a:pt x="162" y="6"/>
                      <a:pt x="162" y="7"/>
                      <a:pt x="161" y="7"/>
                    </a:cubicBezTo>
                    <a:cubicBezTo>
                      <a:pt x="162" y="7"/>
                      <a:pt x="162" y="6"/>
                      <a:pt x="162" y="5"/>
                    </a:cubicBezTo>
                    <a:cubicBezTo>
                      <a:pt x="162" y="4"/>
                      <a:pt x="162" y="4"/>
                      <a:pt x="162" y="4"/>
                    </a:cubicBezTo>
                    <a:cubicBezTo>
                      <a:pt x="162" y="4"/>
                      <a:pt x="163" y="3"/>
                      <a:pt x="163" y="3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3" y="1"/>
                      <a:pt x="163" y="1"/>
                      <a:pt x="163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3" y="0"/>
                      <a:pt x="163" y="0"/>
                      <a:pt x="163" y="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任意多边形 67">
                <a:extLst>
                  <a:ext uri="{FF2B5EF4-FFF2-40B4-BE49-F238E27FC236}">
                    <a16:creationId xmlns="" xmlns:a16="http://schemas.microsoft.com/office/drawing/2014/main" id="{247F4D21-34E8-498F-A5F4-C12242735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8436" y="4403246"/>
                <a:ext cx="881492" cy="1071169"/>
              </a:xfrm>
              <a:custGeom>
                <a:avLst/>
                <a:gdLst>
                  <a:gd name="T0" fmla="*/ 263 w 440"/>
                  <a:gd name="T1" fmla="*/ 513 h 535"/>
                  <a:gd name="T2" fmla="*/ 263 w 440"/>
                  <a:gd name="T3" fmla="*/ 514 h 535"/>
                  <a:gd name="T4" fmla="*/ 251 w 440"/>
                  <a:gd name="T5" fmla="*/ 452 h 535"/>
                  <a:gd name="T6" fmla="*/ 220 w 440"/>
                  <a:gd name="T7" fmla="*/ 269 h 535"/>
                  <a:gd name="T8" fmla="*/ 374 w 440"/>
                  <a:gd name="T9" fmla="*/ 154 h 535"/>
                  <a:gd name="T10" fmla="*/ 440 w 440"/>
                  <a:gd name="T11" fmla="*/ 113 h 535"/>
                  <a:gd name="T12" fmla="*/ 440 w 440"/>
                  <a:gd name="T13" fmla="*/ 112 h 535"/>
                  <a:gd name="T14" fmla="*/ 439 w 440"/>
                  <a:gd name="T15" fmla="*/ 112 h 535"/>
                  <a:gd name="T16" fmla="*/ 439 w 440"/>
                  <a:gd name="T17" fmla="*/ 111 h 535"/>
                  <a:gd name="T18" fmla="*/ 439 w 440"/>
                  <a:gd name="T19" fmla="*/ 111 h 535"/>
                  <a:gd name="T20" fmla="*/ 428 w 440"/>
                  <a:gd name="T21" fmla="*/ 101 h 535"/>
                  <a:gd name="T22" fmla="*/ 195 w 440"/>
                  <a:gd name="T23" fmla="*/ 5 h 535"/>
                  <a:gd name="T24" fmla="*/ 164 w 440"/>
                  <a:gd name="T25" fmla="*/ 17 h 535"/>
                  <a:gd name="T26" fmla="*/ 5 w 440"/>
                  <a:gd name="T27" fmla="*/ 404 h 535"/>
                  <a:gd name="T28" fmla="*/ 17 w 440"/>
                  <a:gd name="T29" fmla="*/ 436 h 535"/>
                  <a:gd name="T30" fmla="*/ 250 w 440"/>
                  <a:gd name="T31" fmla="*/ 532 h 535"/>
                  <a:gd name="T32" fmla="*/ 269 w 440"/>
                  <a:gd name="T33" fmla="*/ 531 h 535"/>
                  <a:gd name="T34" fmla="*/ 267 w 440"/>
                  <a:gd name="T35" fmla="*/ 529 h 535"/>
                  <a:gd name="T36" fmla="*/ 268 w 440"/>
                  <a:gd name="T37" fmla="*/ 529 h 535"/>
                  <a:gd name="T38" fmla="*/ 264 w 440"/>
                  <a:gd name="T39" fmla="*/ 513 h 535"/>
                  <a:gd name="T40" fmla="*/ 263 w 440"/>
                  <a:gd name="T41" fmla="*/ 513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0" h="535">
                    <a:moveTo>
                      <a:pt x="263" y="513"/>
                    </a:moveTo>
                    <a:cubicBezTo>
                      <a:pt x="263" y="514"/>
                      <a:pt x="263" y="514"/>
                      <a:pt x="263" y="514"/>
                    </a:cubicBezTo>
                    <a:cubicBezTo>
                      <a:pt x="260" y="499"/>
                      <a:pt x="256" y="477"/>
                      <a:pt x="251" y="452"/>
                    </a:cubicBezTo>
                    <a:cubicBezTo>
                      <a:pt x="237" y="375"/>
                      <a:pt x="220" y="269"/>
                      <a:pt x="220" y="269"/>
                    </a:cubicBezTo>
                    <a:cubicBezTo>
                      <a:pt x="223" y="261"/>
                      <a:pt x="311" y="198"/>
                      <a:pt x="374" y="154"/>
                    </a:cubicBezTo>
                    <a:cubicBezTo>
                      <a:pt x="410" y="129"/>
                      <a:pt x="439" y="111"/>
                      <a:pt x="440" y="113"/>
                    </a:cubicBezTo>
                    <a:cubicBezTo>
                      <a:pt x="440" y="112"/>
                      <a:pt x="440" y="112"/>
                      <a:pt x="440" y="112"/>
                    </a:cubicBezTo>
                    <a:cubicBezTo>
                      <a:pt x="439" y="112"/>
                      <a:pt x="439" y="112"/>
                      <a:pt x="439" y="112"/>
                    </a:cubicBezTo>
                    <a:cubicBezTo>
                      <a:pt x="439" y="111"/>
                      <a:pt x="439" y="111"/>
                      <a:pt x="439" y="111"/>
                    </a:cubicBezTo>
                    <a:cubicBezTo>
                      <a:pt x="439" y="111"/>
                      <a:pt x="439" y="111"/>
                      <a:pt x="439" y="111"/>
                    </a:cubicBezTo>
                    <a:cubicBezTo>
                      <a:pt x="436" y="107"/>
                      <a:pt x="433" y="103"/>
                      <a:pt x="428" y="101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83" y="0"/>
                      <a:pt x="169" y="6"/>
                      <a:pt x="164" y="17"/>
                    </a:cubicBezTo>
                    <a:cubicBezTo>
                      <a:pt x="5" y="404"/>
                      <a:pt x="5" y="404"/>
                      <a:pt x="5" y="404"/>
                    </a:cubicBezTo>
                    <a:cubicBezTo>
                      <a:pt x="0" y="416"/>
                      <a:pt x="5" y="431"/>
                      <a:pt x="17" y="436"/>
                    </a:cubicBezTo>
                    <a:cubicBezTo>
                      <a:pt x="250" y="532"/>
                      <a:pt x="250" y="532"/>
                      <a:pt x="250" y="532"/>
                    </a:cubicBezTo>
                    <a:cubicBezTo>
                      <a:pt x="256" y="535"/>
                      <a:pt x="263" y="534"/>
                      <a:pt x="269" y="531"/>
                    </a:cubicBezTo>
                    <a:cubicBezTo>
                      <a:pt x="268" y="531"/>
                      <a:pt x="268" y="530"/>
                      <a:pt x="267" y="529"/>
                    </a:cubicBezTo>
                    <a:cubicBezTo>
                      <a:pt x="268" y="529"/>
                      <a:pt x="268" y="529"/>
                      <a:pt x="268" y="529"/>
                    </a:cubicBezTo>
                    <a:cubicBezTo>
                      <a:pt x="267" y="526"/>
                      <a:pt x="265" y="521"/>
                      <a:pt x="264" y="513"/>
                    </a:cubicBezTo>
                    <a:lnTo>
                      <a:pt x="263" y="513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任意多边形 68">
                <a:extLst>
                  <a:ext uri="{FF2B5EF4-FFF2-40B4-BE49-F238E27FC236}">
                    <a16:creationId xmlns="" xmlns:a16="http://schemas.microsoft.com/office/drawing/2014/main" id="{BF07AE90-68C6-487C-8EA2-B24ED88DA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1622" y="4657278"/>
                <a:ext cx="1694" cy="1694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任意多边形 69">
                <a:extLst>
                  <a:ext uri="{FF2B5EF4-FFF2-40B4-BE49-F238E27FC236}">
                    <a16:creationId xmlns="" xmlns:a16="http://schemas.microsoft.com/office/drawing/2014/main" id="{F481E071-D305-4E73-A638-98D7FF4F1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54481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任意多边形 70">
                <a:extLst>
                  <a:ext uri="{FF2B5EF4-FFF2-40B4-BE49-F238E27FC236}">
                    <a16:creationId xmlns="" xmlns:a16="http://schemas.microsoft.com/office/drawing/2014/main" id="{FC210144-40AA-4F0A-A9E8-B4C9F934A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54481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任意多边形 71">
                <a:extLst>
                  <a:ext uri="{FF2B5EF4-FFF2-40B4-BE49-F238E27FC236}">
                    <a16:creationId xmlns="" xmlns:a16="http://schemas.microsoft.com/office/drawing/2014/main" id="{22797E4E-7EF7-49EC-A2FC-45A38EC7E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5440544"/>
                <a:ext cx="3387" cy="7621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4 h 4"/>
                  <a:gd name="T4" fmla="*/ 2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任意多边形 72">
                <a:extLst>
                  <a:ext uri="{FF2B5EF4-FFF2-40B4-BE49-F238E27FC236}">
                    <a16:creationId xmlns="" xmlns:a16="http://schemas.microsoft.com/office/drawing/2014/main" id="{5737D43D-E4CD-47F7-BE1B-D9F0CA89B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51351"/>
                <a:ext cx="0" cy="423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任意多边形 73">
                <a:extLst>
                  <a:ext uri="{FF2B5EF4-FFF2-40B4-BE49-F238E27FC236}">
                    <a16:creationId xmlns="" xmlns:a16="http://schemas.microsoft.com/office/drawing/2014/main" id="{5157702C-2E26-4D1B-975D-26061F2C1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9928" y="4661512"/>
                <a:ext cx="1694" cy="3387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任意多边形 74">
                <a:extLst>
                  <a:ext uri="{FF2B5EF4-FFF2-40B4-BE49-F238E27FC236}">
                    <a16:creationId xmlns="" xmlns:a16="http://schemas.microsoft.com/office/drawing/2014/main" id="{77961096-6135-45E1-84B4-598A76DE2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47117"/>
                <a:ext cx="0" cy="1694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0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任意多边形 75">
                <a:extLst>
                  <a:ext uri="{FF2B5EF4-FFF2-40B4-BE49-F238E27FC236}">
                    <a16:creationId xmlns="" xmlns:a16="http://schemas.microsoft.com/office/drawing/2014/main" id="{6574449B-FE57-4B0E-814D-3DEF85D5C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54481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任意多边形 76">
                <a:extLst>
                  <a:ext uri="{FF2B5EF4-FFF2-40B4-BE49-F238E27FC236}">
                    <a16:creationId xmlns="" xmlns:a16="http://schemas.microsoft.com/office/drawing/2014/main" id="{E8DFB9F5-154D-4744-B272-CB10E1E47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7307" y="54481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任意多边形 77">
                <a:extLst>
                  <a:ext uri="{FF2B5EF4-FFF2-40B4-BE49-F238E27FC236}">
                    <a16:creationId xmlns="" xmlns:a16="http://schemas.microsoft.com/office/drawing/2014/main" id="{A0DA5E48-F40C-49A5-9705-D65580022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55585"/>
                <a:ext cx="0" cy="169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任意多边形 78">
                <a:extLst>
                  <a:ext uri="{FF2B5EF4-FFF2-40B4-BE49-F238E27FC236}">
                    <a16:creationId xmlns="" xmlns:a16="http://schemas.microsoft.com/office/drawing/2014/main" id="{0EBD91F3-CF09-4E72-B47B-F42C76DE7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55585"/>
                <a:ext cx="0" cy="169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任意多边形 79">
                <a:extLst>
                  <a:ext uri="{FF2B5EF4-FFF2-40B4-BE49-F238E27FC236}">
                    <a16:creationId xmlns="" xmlns:a16="http://schemas.microsoft.com/office/drawing/2014/main" id="{325A96E5-B95F-44B3-B918-58E8562AA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1622" y="4658972"/>
                <a:ext cx="0" cy="2540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任意多边形 80">
                <a:extLst>
                  <a:ext uri="{FF2B5EF4-FFF2-40B4-BE49-F238E27FC236}">
                    <a16:creationId xmlns="" xmlns:a16="http://schemas.microsoft.com/office/drawing/2014/main" id="{3D2AA50B-55B9-4273-92C4-2E2F453F8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1622" y="4658972"/>
                <a:ext cx="0" cy="2540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任意多边形 81">
                <a:extLst>
                  <a:ext uri="{FF2B5EF4-FFF2-40B4-BE49-F238E27FC236}">
                    <a16:creationId xmlns="" xmlns:a16="http://schemas.microsoft.com/office/drawing/2014/main" id="{177BEC8D-67CC-4427-A30C-F13A231B6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513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任意多边形 82">
                <a:extLst>
                  <a:ext uri="{FF2B5EF4-FFF2-40B4-BE49-F238E27FC236}">
                    <a16:creationId xmlns="" xmlns:a16="http://schemas.microsoft.com/office/drawing/2014/main" id="{5B68DA5B-A5D6-4109-BA6E-286097636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513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任意多边形 83">
                <a:extLst>
                  <a:ext uri="{FF2B5EF4-FFF2-40B4-BE49-F238E27FC236}">
                    <a16:creationId xmlns="" xmlns:a16="http://schemas.microsoft.com/office/drawing/2014/main" id="{47251587-D98B-4A77-A427-135BEFE68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48810"/>
                <a:ext cx="0" cy="2540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任意多边形 84">
                <a:extLst>
                  <a:ext uri="{FF2B5EF4-FFF2-40B4-BE49-F238E27FC236}">
                    <a16:creationId xmlns="" xmlns:a16="http://schemas.microsoft.com/office/drawing/2014/main" id="{2DE1BCFB-98A3-43EA-B7F1-77973CD47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48810"/>
                <a:ext cx="0" cy="2540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任意多边形 85">
                <a:extLst>
                  <a:ext uri="{FF2B5EF4-FFF2-40B4-BE49-F238E27FC236}">
                    <a16:creationId xmlns="" xmlns:a16="http://schemas.microsoft.com/office/drawing/2014/main" id="{2A40DFD6-B4A1-4F00-8919-CE5A55B07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45423"/>
                <a:ext cx="0" cy="169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任意多边形 86">
                <a:extLst>
                  <a:ext uri="{FF2B5EF4-FFF2-40B4-BE49-F238E27FC236}">
                    <a16:creationId xmlns="" xmlns:a16="http://schemas.microsoft.com/office/drawing/2014/main" id="{2F4A086D-9B96-4013-BE5A-7830BFCED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315" y="4645423"/>
                <a:ext cx="0" cy="1694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任意多边形 87">
                <a:extLst>
                  <a:ext uri="{FF2B5EF4-FFF2-40B4-BE49-F238E27FC236}">
                    <a16:creationId xmlns="" xmlns:a16="http://schemas.microsoft.com/office/drawing/2014/main" id="{199177BA-84C8-40E8-88B6-25C7EC859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3114" y="4625101"/>
                <a:ext cx="380201" cy="839153"/>
              </a:xfrm>
              <a:custGeom>
                <a:avLst/>
                <a:gdLst>
                  <a:gd name="T0" fmla="*/ 27 w 190"/>
                  <a:gd name="T1" fmla="*/ 411 h 419"/>
                  <a:gd name="T2" fmla="*/ 28 w 190"/>
                  <a:gd name="T3" fmla="*/ 407 h 419"/>
                  <a:gd name="T4" fmla="*/ 188 w 190"/>
                  <a:gd name="T5" fmla="*/ 20 h 419"/>
                  <a:gd name="T6" fmla="*/ 189 w 190"/>
                  <a:gd name="T7" fmla="*/ 18 h 419"/>
                  <a:gd name="T8" fmla="*/ 189 w 190"/>
                  <a:gd name="T9" fmla="*/ 17 h 419"/>
                  <a:gd name="T10" fmla="*/ 190 w 190"/>
                  <a:gd name="T11" fmla="*/ 16 h 419"/>
                  <a:gd name="T12" fmla="*/ 190 w 190"/>
                  <a:gd name="T13" fmla="*/ 15 h 419"/>
                  <a:gd name="T14" fmla="*/ 190 w 190"/>
                  <a:gd name="T15" fmla="*/ 13 h 419"/>
                  <a:gd name="T16" fmla="*/ 190 w 190"/>
                  <a:gd name="T17" fmla="*/ 13 h 419"/>
                  <a:gd name="T18" fmla="*/ 190 w 190"/>
                  <a:gd name="T19" fmla="*/ 12 h 419"/>
                  <a:gd name="T20" fmla="*/ 190 w 190"/>
                  <a:gd name="T21" fmla="*/ 11 h 419"/>
                  <a:gd name="T22" fmla="*/ 190 w 190"/>
                  <a:gd name="T23" fmla="*/ 10 h 419"/>
                  <a:gd name="T24" fmla="*/ 190 w 190"/>
                  <a:gd name="T25" fmla="*/ 9 h 419"/>
                  <a:gd name="T26" fmla="*/ 190 w 190"/>
                  <a:gd name="T27" fmla="*/ 8 h 419"/>
                  <a:gd name="T28" fmla="*/ 189 w 190"/>
                  <a:gd name="T29" fmla="*/ 6 h 419"/>
                  <a:gd name="T30" fmla="*/ 189 w 190"/>
                  <a:gd name="T31" fmla="*/ 5 h 419"/>
                  <a:gd name="T32" fmla="*/ 189 w 190"/>
                  <a:gd name="T33" fmla="*/ 4 h 419"/>
                  <a:gd name="T34" fmla="*/ 188 w 190"/>
                  <a:gd name="T35" fmla="*/ 3 h 419"/>
                  <a:gd name="T36" fmla="*/ 188 w 190"/>
                  <a:gd name="T37" fmla="*/ 2 h 419"/>
                  <a:gd name="T38" fmla="*/ 188 w 190"/>
                  <a:gd name="T39" fmla="*/ 2 h 419"/>
                  <a:gd name="T40" fmla="*/ 188 w 190"/>
                  <a:gd name="T41" fmla="*/ 2 h 419"/>
                  <a:gd name="T42" fmla="*/ 188 w 190"/>
                  <a:gd name="T43" fmla="*/ 1 h 419"/>
                  <a:gd name="T44" fmla="*/ 188 w 190"/>
                  <a:gd name="T45" fmla="*/ 2 h 419"/>
                  <a:gd name="T46" fmla="*/ 122 w 190"/>
                  <a:gd name="T47" fmla="*/ 43 h 419"/>
                  <a:gd name="T48" fmla="*/ 0 w 190"/>
                  <a:gd name="T49" fmla="*/ 341 h 419"/>
                  <a:gd name="T50" fmla="*/ 12 w 190"/>
                  <a:gd name="T51" fmla="*/ 402 h 419"/>
                  <a:gd name="T52" fmla="*/ 16 w 190"/>
                  <a:gd name="T53" fmla="*/ 418 h 419"/>
                  <a:gd name="T54" fmla="*/ 17 w 190"/>
                  <a:gd name="T55" fmla="*/ 419 h 419"/>
                  <a:gd name="T56" fmla="*/ 17 w 190"/>
                  <a:gd name="T57" fmla="*/ 419 h 419"/>
                  <a:gd name="T58" fmla="*/ 17 w 190"/>
                  <a:gd name="T59" fmla="*/ 419 h 419"/>
                  <a:gd name="T60" fmla="*/ 20 w 190"/>
                  <a:gd name="T61" fmla="*/ 417 h 419"/>
                  <a:gd name="T62" fmla="*/ 21 w 190"/>
                  <a:gd name="T63" fmla="*/ 417 h 419"/>
                  <a:gd name="T64" fmla="*/ 24 w 190"/>
                  <a:gd name="T65" fmla="*/ 414 h 419"/>
                  <a:gd name="T66" fmla="*/ 24 w 190"/>
                  <a:gd name="T67" fmla="*/ 414 h 419"/>
                  <a:gd name="T68" fmla="*/ 27 w 190"/>
                  <a:gd name="T69" fmla="*/ 411 h 419"/>
                  <a:gd name="T70" fmla="*/ 26 w 190"/>
                  <a:gd name="T71" fmla="*/ 411 h 419"/>
                  <a:gd name="T72" fmla="*/ 27 w 190"/>
                  <a:gd name="T73" fmla="*/ 411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0" h="419">
                    <a:moveTo>
                      <a:pt x="27" y="411"/>
                    </a:moveTo>
                    <a:cubicBezTo>
                      <a:pt x="27" y="410"/>
                      <a:pt x="28" y="408"/>
                      <a:pt x="28" y="407"/>
                    </a:cubicBezTo>
                    <a:cubicBezTo>
                      <a:pt x="188" y="20"/>
                      <a:pt x="188" y="20"/>
                      <a:pt x="188" y="20"/>
                    </a:cubicBezTo>
                    <a:cubicBezTo>
                      <a:pt x="188" y="19"/>
                      <a:pt x="189" y="19"/>
                      <a:pt x="189" y="18"/>
                    </a:cubicBezTo>
                    <a:cubicBezTo>
                      <a:pt x="189" y="17"/>
                      <a:pt x="189" y="17"/>
                      <a:pt x="189" y="17"/>
                    </a:cubicBezTo>
                    <a:cubicBezTo>
                      <a:pt x="189" y="17"/>
                      <a:pt x="189" y="16"/>
                      <a:pt x="190" y="16"/>
                    </a:cubicBezTo>
                    <a:cubicBezTo>
                      <a:pt x="190" y="15"/>
                      <a:pt x="190" y="15"/>
                      <a:pt x="190" y="15"/>
                    </a:cubicBezTo>
                    <a:cubicBezTo>
                      <a:pt x="190" y="14"/>
                      <a:pt x="190" y="14"/>
                      <a:pt x="190" y="13"/>
                    </a:cubicBezTo>
                    <a:cubicBezTo>
                      <a:pt x="190" y="13"/>
                      <a:pt x="190" y="13"/>
                      <a:pt x="190" y="13"/>
                    </a:cubicBezTo>
                    <a:cubicBezTo>
                      <a:pt x="190" y="12"/>
                      <a:pt x="190" y="12"/>
                      <a:pt x="190" y="12"/>
                    </a:cubicBezTo>
                    <a:cubicBezTo>
                      <a:pt x="190" y="12"/>
                      <a:pt x="190" y="11"/>
                      <a:pt x="190" y="11"/>
                    </a:cubicBezTo>
                    <a:cubicBezTo>
                      <a:pt x="190" y="10"/>
                      <a:pt x="190" y="10"/>
                      <a:pt x="190" y="10"/>
                    </a:cubicBezTo>
                    <a:cubicBezTo>
                      <a:pt x="190" y="9"/>
                      <a:pt x="190" y="9"/>
                      <a:pt x="190" y="9"/>
                    </a:cubicBezTo>
                    <a:cubicBezTo>
                      <a:pt x="190" y="8"/>
                      <a:pt x="190" y="8"/>
                      <a:pt x="190" y="8"/>
                    </a:cubicBezTo>
                    <a:cubicBezTo>
                      <a:pt x="190" y="7"/>
                      <a:pt x="190" y="7"/>
                      <a:pt x="189" y="6"/>
                    </a:cubicBezTo>
                    <a:cubicBezTo>
                      <a:pt x="189" y="5"/>
                      <a:pt x="189" y="5"/>
                      <a:pt x="189" y="5"/>
                    </a:cubicBezTo>
                    <a:cubicBezTo>
                      <a:pt x="189" y="5"/>
                      <a:pt x="189" y="5"/>
                      <a:pt x="189" y="4"/>
                    </a:cubicBezTo>
                    <a:cubicBezTo>
                      <a:pt x="188" y="3"/>
                      <a:pt x="188" y="3"/>
                      <a:pt x="188" y="3"/>
                    </a:cubicBezTo>
                    <a:cubicBezTo>
                      <a:pt x="188" y="3"/>
                      <a:pt x="188" y="2"/>
                      <a:pt x="188" y="2"/>
                    </a:cubicBezTo>
                    <a:cubicBezTo>
                      <a:pt x="188" y="2"/>
                      <a:pt x="188" y="2"/>
                      <a:pt x="188" y="2"/>
                    </a:cubicBezTo>
                    <a:cubicBezTo>
                      <a:pt x="188" y="2"/>
                      <a:pt x="188" y="2"/>
                      <a:pt x="188" y="2"/>
                    </a:cubicBezTo>
                    <a:cubicBezTo>
                      <a:pt x="188" y="1"/>
                      <a:pt x="188" y="1"/>
                      <a:pt x="188" y="1"/>
                    </a:cubicBezTo>
                    <a:cubicBezTo>
                      <a:pt x="188" y="2"/>
                      <a:pt x="188" y="2"/>
                      <a:pt x="188" y="2"/>
                    </a:cubicBezTo>
                    <a:cubicBezTo>
                      <a:pt x="187" y="0"/>
                      <a:pt x="158" y="18"/>
                      <a:pt x="122" y="43"/>
                    </a:cubicBezTo>
                    <a:cubicBezTo>
                      <a:pt x="0" y="341"/>
                      <a:pt x="0" y="341"/>
                      <a:pt x="0" y="341"/>
                    </a:cubicBezTo>
                    <a:cubicBezTo>
                      <a:pt x="4" y="366"/>
                      <a:pt x="8" y="388"/>
                      <a:pt x="12" y="402"/>
                    </a:cubicBezTo>
                    <a:cubicBezTo>
                      <a:pt x="13" y="410"/>
                      <a:pt x="15" y="415"/>
                      <a:pt x="16" y="418"/>
                    </a:cubicBezTo>
                    <a:cubicBezTo>
                      <a:pt x="16" y="419"/>
                      <a:pt x="17" y="419"/>
                      <a:pt x="17" y="419"/>
                    </a:cubicBezTo>
                    <a:cubicBezTo>
                      <a:pt x="17" y="419"/>
                      <a:pt x="17" y="419"/>
                      <a:pt x="17" y="419"/>
                    </a:cubicBezTo>
                    <a:cubicBezTo>
                      <a:pt x="17" y="419"/>
                      <a:pt x="17" y="419"/>
                      <a:pt x="17" y="419"/>
                    </a:cubicBezTo>
                    <a:cubicBezTo>
                      <a:pt x="18" y="419"/>
                      <a:pt x="19" y="418"/>
                      <a:pt x="20" y="417"/>
                    </a:cubicBezTo>
                    <a:cubicBezTo>
                      <a:pt x="21" y="417"/>
                      <a:pt x="21" y="417"/>
                      <a:pt x="21" y="417"/>
                    </a:cubicBezTo>
                    <a:cubicBezTo>
                      <a:pt x="22" y="416"/>
                      <a:pt x="23" y="415"/>
                      <a:pt x="24" y="414"/>
                    </a:cubicBezTo>
                    <a:cubicBezTo>
                      <a:pt x="24" y="414"/>
                      <a:pt x="24" y="414"/>
                      <a:pt x="24" y="414"/>
                    </a:cubicBezTo>
                    <a:cubicBezTo>
                      <a:pt x="25" y="413"/>
                      <a:pt x="26" y="412"/>
                      <a:pt x="27" y="411"/>
                    </a:cubicBezTo>
                    <a:cubicBezTo>
                      <a:pt x="26" y="411"/>
                      <a:pt x="26" y="411"/>
                      <a:pt x="26" y="411"/>
                    </a:cubicBezTo>
                    <a:lnTo>
                      <a:pt x="27" y="411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任意多边形 88">
                <a:extLst>
                  <a:ext uri="{FF2B5EF4-FFF2-40B4-BE49-F238E27FC236}">
                    <a16:creationId xmlns="" xmlns:a16="http://schemas.microsoft.com/office/drawing/2014/main" id="{E273BED5-31F8-46C8-86BA-060EEB304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8759" y="4711472"/>
                <a:ext cx="308226" cy="596976"/>
              </a:xfrm>
              <a:custGeom>
                <a:avLst/>
                <a:gdLst>
                  <a:gd name="T0" fmla="*/ 0 w 154"/>
                  <a:gd name="T1" fmla="*/ 115 h 298"/>
                  <a:gd name="T2" fmla="*/ 31 w 154"/>
                  <a:gd name="T3" fmla="*/ 298 h 298"/>
                  <a:gd name="T4" fmla="*/ 32 w 154"/>
                  <a:gd name="T5" fmla="*/ 298 h 298"/>
                  <a:gd name="T6" fmla="*/ 154 w 154"/>
                  <a:gd name="T7" fmla="*/ 0 h 298"/>
                  <a:gd name="T8" fmla="*/ 0 w 154"/>
                  <a:gd name="T9" fmla="*/ 11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298">
                    <a:moveTo>
                      <a:pt x="0" y="115"/>
                    </a:moveTo>
                    <a:cubicBezTo>
                      <a:pt x="0" y="115"/>
                      <a:pt x="17" y="221"/>
                      <a:pt x="31" y="298"/>
                    </a:cubicBezTo>
                    <a:cubicBezTo>
                      <a:pt x="32" y="298"/>
                      <a:pt x="32" y="298"/>
                      <a:pt x="32" y="298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91" y="44"/>
                      <a:pt x="3" y="107"/>
                      <a:pt x="0" y="1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任意多边形 89">
                <a:extLst>
                  <a:ext uri="{FF2B5EF4-FFF2-40B4-BE49-F238E27FC236}">
                    <a16:creationId xmlns="" xmlns:a16="http://schemas.microsoft.com/office/drawing/2014/main" id="{01F97788-00B6-489D-80D2-C3BB032B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7793" y="4321109"/>
                <a:ext cx="298911" cy="290443"/>
              </a:xfrm>
              <a:custGeom>
                <a:avLst/>
                <a:gdLst>
                  <a:gd name="T0" fmla="*/ 50 w 353"/>
                  <a:gd name="T1" fmla="*/ 324 h 343"/>
                  <a:gd name="T2" fmla="*/ 81 w 353"/>
                  <a:gd name="T3" fmla="*/ 205 h 343"/>
                  <a:gd name="T4" fmla="*/ 0 w 353"/>
                  <a:gd name="T5" fmla="*/ 113 h 343"/>
                  <a:gd name="T6" fmla="*/ 123 w 353"/>
                  <a:gd name="T7" fmla="*/ 104 h 343"/>
                  <a:gd name="T8" fmla="*/ 187 w 353"/>
                  <a:gd name="T9" fmla="*/ 0 h 343"/>
                  <a:gd name="T10" fmla="*/ 232 w 353"/>
                  <a:gd name="T11" fmla="*/ 113 h 343"/>
                  <a:gd name="T12" fmla="*/ 353 w 353"/>
                  <a:gd name="T13" fmla="*/ 141 h 343"/>
                  <a:gd name="T14" fmla="*/ 258 w 353"/>
                  <a:gd name="T15" fmla="*/ 220 h 343"/>
                  <a:gd name="T16" fmla="*/ 268 w 353"/>
                  <a:gd name="T17" fmla="*/ 343 h 343"/>
                  <a:gd name="T18" fmla="*/ 164 w 353"/>
                  <a:gd name="T19" fmla="*/ 276 h 343"/>
                  <a:gd name="T20" fmla="*/ 50 w 353"/>
                  <a:gd name="T21" fmla="*/ 324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3" h="343">
                    <a:moveTo>
                      <a:pt x="50" y="324"/>
                    </a:moveTo>
                    <a:lnTo>
                      <a:pt x="81" y="205"/>
                    </a:lnTo>
                    <a:lnTo>
                      <a:pt x="0" y="113"/>
                    </a:lnTo>
                    <a:lnTo>
                      <a:pt x="123" y="104"/>
                    </a:lnTo>
                    <a:lnTo>
                      <a:pt x="187" y="0"/>
                    </a:lnTo>
                    <a:lnTo>
                      <a:pt x="232" y="113"/>
                    </a:lnTo>
                    <a:lnTo>
                      <a:pt x="353" y="141"/>
                    </a:lnTo>
                    <a:lnTo>
                      <a:pt x="258" y="220"/>
                    </a:lnTo>
                    <a:lnTo>
                      <a:pt x="268" y="343"/>
                    </a:lnTo>
                    <a:lnTo>
                      <a:pt x="164" y="276"/>
                    </a:lnTo>
                    <a:lnTo>
                      <a:pt x="50" y="324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任意多边形 90">
                <a:extLst>
                  <a:ext uri="{FF2B5EF4-FFF2-40B4-BE49-F238E27FC236}">
                    <a16:creationId xmlns="" xmlns:a16="http://schemas.microsoft.com/office/drawing/2014/main" id="{2B0B424E-0F3E-419A-AB17-4D4051F8C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7872" y="2480223"/>
                <a:ext cx="224395" cy="227782"/>
              </a:xfrm>
              <a:custGeom>
                <a:avLst/>
                <a:gdLst>
                  <a:gd name="T0" fmla="*/ 265 w 265"/>
                  <a:gd name="T1" fmla="*/ 71 h 269"/>
                  <a:gd name="T2" fmla="*/ 76 w 265"/>
                  <a:gd name="T3" fmla="*/ 269 h 269"/>
                  <a:gd name="T4" fmla="*/ 0 w 265"/>
                  <a:gd name="T5" fmla="*/ 198 h 269"/>
                  <a:gd name="T6" fmla="*/ 192 w 265"/>
                  <a:gd name="T7" fmla="*/ 0 h 269"/>
                  <a:gd name="T8" fmla="*/ 265 w 265"/>
                  <a:gd name="T9" fmla="*/ 71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69">
                    <a:moveTo>
                      <a:pt x="265" y="71"/>
                    </a:moveTo>
                    <a:lnTo>
                      <a:pt x="76" y="269"/>
                    </a:lnTo>
                    <a:lnTo>
                      <a:pt x="0" y="198"/>
                    </a:lnTo>
                    <a:lnTo>
                      <a:pt x="192" y="0"/>
                    </a:lnTo>
                    <a:lnTo>
                      <a:pt x="265" y="71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任意多边形 91">
                <a:extLst>
                  <a:ext uri="{FF2B5EF4-FFF2-40B4-BE49-F238E27FC236}">
                    <a16:creationId xmlns="" xmlns:a16="http://schemas.microsoft.com/office/drawing/2014/main" id="{35E43909-48D9-4096-9B09-131A464AC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2953" y="1874779"/>
                <a:ext cx="749395" cy="733306"/>
              </a:xfrm>
              <a:custGeom>
                <a:avLst/>
                <a:gdLst>
                  <a:gd name="T0" fmla="*/ 885 w 885"/>
                  <a:gd name="T1" fmla="*/ 672 h 866"/>
                  <a:gd name="T2" fmla="*/ 700 w 885"/>
                  <a:gd name="T3" fmla="*/ 866 h 866"/>
                  <a:gd name="T4" fmla="*/ 0 w 885"/>
                  <a:gd name="T5" fmla="*/ 194 h 866"/>
                  <a:gd name="T6" fmla="*/ 185 w 885"/>
                  <a:gd name="T7" fmla="*/ 0 h 866"/>
                  <a:gd name="T8" fmla="*/ 885 w 885"/>
                  <a:gd name="T9" fmla="*/ 672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5" h="866">
                    <a:moveTo>
                      <a:pt x="885" y="672"/>
                    </a:moveTo>
                    <a:lnTo>
                      <a:pt x="700" y="866"/>
                    </a:lnTo>
                    <a:lnTo>
                      <a:pt x="0" y="194"/>
                    </a:lnTo>
                    <a:lnTo>
                      <a:pt x="185" y="0"/>
                    </a:lnTo>
                    <a:lnTo>
                      <a:pt x="885" y="67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任意多边形 92">
                <a:extLst>
                  <a:ext uri="{FF2B5EF4-FFF2-40B4-BE49-F238E27FC236}">
                    <a16:creationId xmlns="" xmlns:a16="http://schemas.microsoft.com/office/drawing/2014/main" id="{DA92686C-FEA0-4434-B6C2-4BA5E200D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308" y="1943368"/>
                <a:ext cx="620685" cy="598669"/>
              </a:xfrm>
              <a:custGeom>
                <a:avLst/>
                <a:gdLst>
                  <a:gd name="T0" fmla="*/ 733 w 733"/>
                  <a:gd name="T1" fmla="*/ 671 h 707"/>
                  <a:gd name="T2" fmla="*/ 700 w 733"/>
                  <a:gd name="T3" fmla="*/ 707 h 707"/>
                  <a:gd name="T4" fmla="*/ 0 w 733"/>
                  <a:gd name="T5" fmla="*/ 35 h 707"/>
                  <a:gd name="T6" fmla="*/ 33 w 733"/>
                  <a:gd name="T7" fmla="*/ 0 h 707"/>
                  <a:gd name="T8" fmla="*/ 733 w 733"/>
                  <a:gd name="T9" fmla="*/ 671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3" h="707">
                    <a:moveTo>
                      <a:pt x="733" y="671"/>
                    </a:moveTo>
                    <a:lnTo>
                      <a:pt x="700" y="707"/>
                    </a:lnTo>
                    <a:lnTo>
                      <a:pt x="0" y="35"/>
                    </a:lnTo>
                    <a:lnTo>
                      <a:pt x="33" y="0"/>
                    </a:lnTo>
                    <a:lnTo>
                      <a:pt x="733" y="67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任意多边形 93">
                <a:extLst>
                  <a:ext uri="{FF2B5EF4-FFF2-40B4-BE49-F238E27FC236}">
                    <a16:creationId xmlns="" xmlns:a16="http://schemas.microsoft.com/office/drawing/2014/main" id="{B5CA9D5A-FD99-46A7-B6C2-572BA73CE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2307" y="2443811"/>
                <a:ext cx="224395" cy="228629"/>
              </a:xfrm>
              <a:custGeom>
                <a:avLst/>
                <a:gdLst>
                  <a:gd name="T0" fmla="*/ 265 w 265"/>
                  <a:gd name="T1" fmla="*/ 71 h 270"/>
                  <a:gd name="T2" fmla="*/ 73 w 265"/>
                  <a:gd name="T3" fmla="*/ 270 h 270"/>
                  <a:gd name="T4" fmla="*/ 0 w 265"/>
                  <a:gd name="T5" fmla="*/ 199 h 270"/>
                  <a:gd name="T6" fmla="*/ 189 w 265"/>
                  <a:gd name="T7" fmla="*/ 0 h 270"/>
                  <a:gd name="T8" fmla="*/ 265 w 265"/>
                  <a:gd name="T9" fmla="*/ 7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70">
                    <a:moveTo>
                      <a:pt x="265" y="71"/>
                    </a:moveTo>
                    <a:lnTo>
                      <a:pt x="73" y="270"/>
                    </a:lnTo>
                    <a:lnTo>
                      <a:pt x="0" y="199"/>
                    </a:lnTo>
                    <a:lnTo>
                      <a:pt x="189" y="0"/>
                    </a:lnTo>
                    <a:lnTo>
                      <a:pt x="265" y="71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任意多边形 94">
                <a:extLst>
                  <a:ext uri="{FF2B5EF4-FFF2-40B4-BE49-F238E27FC236}">
                    <a16:creationId xmlns="" xmlns:a16="http://schemas.microsoft.com/office/drawing/2014/main" id="{F863CCD1-803A-4A09-8AE8-DAEF40262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8638" y="1774860"/>
                <a:ext cx="268427" cy="264193"/>
              </a:xfrm>
              <a:custGeom>
                <a:avLst/>
                <a:gdLst>
                  <a:gd name="T0" fmla="*/ 135 w 317"/>
                  <a:gd name="T1" fmla="*/ 312 h 312"/>
                  <a:gd name="T2" fmla="*/ 0 w 317"/>
                  <a:gd name="T3" fmla="*/ 0 h 312"/>
                  <a:gd name="T4" fmla="*/ 317 w 317"/>
                  <a:gd name="T5" fmla="*/ 121 h 312"/>
                  <a:gd name="T6" fmla="*/ 135 w 317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7" h="312">
                    <a:moveTo>
                      <a:pt x="135" y="312"/>
                    </a:moveTo>
                    <a:lnTo>
                      <a:pt x="0" y="0"/>
                    </a:lnTo>
                    <a:lnTo>
                      <a:pt x="317" y="121"/>
                    </a:lnTo>
                    <a:lnTo>
                      <a:pt x="135" y="3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任意多边形 95">
                <a:extLst>
                  <a:ext uri="{FF2B5EF4-FFF2-40B4-BE49-F238E27FC236}">
                    <a16:creationId xmlns="" xmlns:a16="http://schemas.microsoft.com/office/drawing/2014/main" id="{864F2A3B-952F-49A5-8DF5-975FE1CD4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1179" y="1776553"/>
                <a:ext cx="136331" cy="132097"/>
              </a:xfrm>
              <a:custGeom>
                <a:avLst/>
                <a:gdLst>
                  <a:gd name="T0" fmla="*/ 161 w 161"/>
                  <a:gd name="T1" fmla="*/ 62 h 156"/>
                  <a:gd name="T2" fmla="*/ 0 w 161"/>
                  <a:gd name="T3" fmla="*/ 0 h 156"/>
                  <a:gd name="T4" fmla="*/ 68 w 161"/>
                  <a:gd name="T5" fmla="*/ 156 h 156"/>
                  <a:gd name="T6" fmla="*/ 161 w 161"/>
                  <a:gd name="T7" fmla="*/ 6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156">
                    <a:moveTo>
                      <a:pt x="161" y="62"/>
                    </a:moveTo>
                    <a:lnTo>
                      <a:pt x="0" y="0"/>
                    </a:lnTo>
                    <a:lnTo>
                      <a:pt x="68" y="156"/>
                    </a:lnTo>
                    <a:lnTo>
                      <a:pt x="161" y="62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任意多边形 96">
                <a:extLst>
                  <a:ext uri="{FF2B5EF4-FFF2-40B4-BE49-F238E27FC236}">
                    <a16:creationId xmlns="" xmlns:a16="http://schemas.microsoft.com/office/drawing/2014/main" id="{854AC028-0400-47CF-92AC-C6E053B23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6623" y="3735988"/>
                <a:ext cx="550403" cy="552943"/>
              </a:xfrm>
              <a:custGeom>
                <a:avLst/>
                <a:gdLst>
                  <a:gd name="T0" fmla="*/ 216 w 275"/>
                  <a:gd name="T1" fmla="*/ 44 h 276"/>
                  <a:gd name="T2" fmla="*/ 232 w 275"/>
                  <a:gd name="T3" fmla="*/ 217 h 276"/>
                  <a:gd name="T4" fmla="*/ 59 w 275"/>
                  <a:gd name="T5" fmla="*/ 233 h 276"/>
                  <a:gd name="T6" fmla="*/ 43 w 275"/>
                  <a:gd name="T7" fmla="*/ 60 h 276"/>
                  <a:gd name="T8" fmla="*/ 216 w 275"/>
                  <a:gd name="T9" fmla="*/ 44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276">
                    <a:moveTo>
                      <a:pt x="216" y="44"/>
                    </a:moveTo>
                    <a:cubicBezTo>
                      <a:pt x="268" y="87"/>
                      <a:pt x="275" y="164"/>
                      <a:pt x="232" y="217"/>
                    </a:cubicBezTo>
                    <a:cubicBezTo>
                      <a:pt x="189" y="269"/>
                      <a:pt x="111" y="276"/>
                      <a:pt x="59" y="233"/>
                    </a:cubicBezTo>
                    <a:cubicBezTo>
                      <a:pt x="7" y="189"/>
                      <a:pt x="0" y="112"/>
                      <a:pt x="43" y="60"/>
                    </a:cubicBezTo>
                    <a:cubicBezTo>
                      <a:pt x="86" y="8"/>
                      <a:pt x="164" y="0"/>
                      <a:pt x="216" y="4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任意多边形 97">
                <a:extLst>
                  <a:ext uri="{FF2B5EF4-FFF2-40B4-BE49-F238E27FC236}">
                    <a16:creationId xmlns="" xmlns:a16="http://schemas.microsoft.com/office/drawing/2014/main" id="{6DC643ED-1D38-4439-825E-A0CD466D8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4486" y="3878246"/>
                <a:ext cx="188831" cy="187984"/>
              </a:xfrm>
              <a:custGeom>
                <a:avLst/>
                <a:gdLst>
                  <a:gd name="T0" fmla="*/ 74 w 94"/>
                  <a:gd name="T1" fmla="*/ 15 h 94"/>
                  <a:gd name="T2" fmla="*/ 79 w 94"/>
                  <a:gd name="T3" fmla="*/ 74 h 94"/>
                  <a:gd name="T4" fmla="*/ 20 w 94"/>
                  <a:gd name="T5" fmla="*/ 79 h 94"/>
                  <a:gd name="T6" fmla="*/ 14 w 94"/>
                  <a:gd name="T7" fmla="*/ 20 h 94"/>
                  <a:gd name="T8" fmla="*/ 74 w 94"/>
                  <a:gd name="T9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4">
                    <a:moveTo>
                      <a:pt x="74" y="15"/>
                    </a:moveTo>
                    <a:cubicBezTo>
                      <a:pt x="92" y="29"/>
                      <a:pt x="94" y="56"/>
                      <a:pt x="79" y="74"/>
                    </a:cubicBezTo>
                    <a:cubicBezTo>
                      <a:pt x="65" y="92"/>
                      <a:pt x="38" y="94"/>
                      <a:pt x="20" y="79"/>
                    </a:cubicBezTo>
                    <a:cubicBezTo>
                      <a:pt x="2" y="65"/>
                      <a:pt x="0" y="38"/>
                      <a:pt x="14" y="20"/>
                    </a:cubicBezTo>
                    <a:cubicBezTo>
                      <a:pt x="29" y="2"/>
                      <a:pt x="56" y="0"/>
                      <a:pt x="74" y="1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任意多边形 98">
                <a:extLst>
                  <a:ext uri="{FF2B5EF4-FFF2-40B4-BE49-F238E27FC236}">
                    <a16:creationId xmlns="" xmlns:a16="http://schemas.microsoft.com/office/drawing/2014/main" id="{2DFDB059-B49A-49CB-97B1-923A80ECF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3034" y="3973932"/>
                <a:ext cx="196452" cy="202379"/>
              </a:xfrm>
              <a:custGeom>
                <a:avLst/>
                <a:gdLst>
                  <a:gd name="T0" fmla="*/ 98 w 98"/>
                  <a:gd name="T1" fmla="*/ 24 h 101"/>
                  <a:gd name="T2" fmla="*/ 95 w 98"/>
                  <a:gd name="T3" fmla="*/ 21 h 101"/>
                  <a:gd name="T4" fmla="*/ 17 w 98"/>
                  <a:gd name="T5" fmla="*/ 22 h 101"/>
                  <a:gd name="T6" fmla="*/ 31 w 98"/>
                  <a:gd name="T7" fmla="*/ 99 h 101"/>
                  <a:gd name="T8" fmla="*/ 34 w 98"/>
                  <a:gd name="T9" fmla="*/ 101 h 101"/>
                  <a:gd name="T10" fmla="*/ 98 w 98"/>
                  <a:gd name="T11" fmla="*/ 2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01">
                    <a:moveTo>
                      <a:pt x="98" y="24"/>
                    </a:moveTo>
                    <a:cubicBezTo>
                      <a:pt x="97" y="23"/>
                      <a:pt x="96" y="22"/>
                      <a:pt x="95" y="21"/>
                    </a:cubicBezTo>
                    <a:cubicBezTo>
                      <a:pt x="70" y="0"/>
                      <a:pt x="35" y="1"/>
                      <a:pt x="17" y="22"/>
                    </a:cubicBezTo>
                    <a:cubicBezTo>
                      <a:pt x="0" y="44"/>
                      <a:pt x="5" y="78"/>
                      <a:pt x="31" y="99"/>
                    </a:cubicBezTo>
                    <a:cubicBezTo>
                      <a:pt x="32" y="100"/>
                      <a:pt x="33" y="100"/>
                      <a:pt x="34" y="101"/>
                    </a:cubicBezTo>
                    <a:lnTo>
                      <a:pt x="98" y="2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任意多边形 99">
                <a:extLst>
                  <a:ext uri="{FF2B5EF4-FFF2-40B4-BE49-F238E27FC236}">
                    <a16:creationId xmlns="" xmlns:a16="http://schemas.microsoft.com/office/drawing/2014/main" id="{A7381019-A927-4DC6-82B2-1A83E6E5E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7307" y="3045021"/>
                <a:ext cx="187984" cy="117702"/>
              </a:xfrm>
              <a:custGeom>
                <a:avLst/>
                <a:gdLst>
                  <a:gd name="T0" fmla="*/ 0 w 94"/>
                  <a:gd name="T1" fmla="*/ 37 h 59"/>
                  <a:gd name="T2" fmla="*/ 14 w 94"/>
                  <a:gd name="T3" fmla="*/ 59 h 59"/>
                  <a:gd name="T4" fmla="*/ 94 w 94"/>
                  <a:gd name="T5" fmla="*/ 23 h 59"/>
                  <a:gd name="T6" fmla="*/ 84 w 94"/>
                  <a:gd name="T7" fmla="*/ 0 h 59"/>
                  <a:gd name="T8" fmla="*/ 0 w 94"/>
                  <a:gd name="T9" fmla="*/ 3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59">
                    <a:moveTo>
                      <a:pt x="0" y="37"/>
                    </a:moveTo>
                    <a:cubicBezTo>
                      <a:pt x="6" y="43"/>
                      <a:pt x="11" y="50"/>
                      <a:pt x="14" y="59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89" y="17"/>
                      <a:pt x="85" y="9"/>
                      <a:pt x="84" y="0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任意多边形 100">
                <a:extLst>
                  <a:ext uri="{FF2B5EF4-FFF2-40B4-BE49-F238E27FC236}">
                    <a16:creationId xmlns="" xmlns:a16="http://schemas.microsoft.com/office/drawing/2014/main" id="{5FF2B3BB-0627-4653-B571-B7943B46B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9404" y="2936634"/>
                <a:ext cx="55887" cy="168508"/>
              </a:xfrm>
              <a:custGeom>
                <a:avLst/>
                <a:gdLst>
                  <a:gd name="T0" fmla="*/ 24 w 28"/>
                  <a:gd name="T1" fmla="*/ 84 h 84"/>
                  <a:gd name="T2" fmla="*/ 25 w 28"/>
                  <a:gd name="T3" fmla="*/ 84 h 84"/>
                  <a:gd name="T4" fmla="*/ 28 w 28"/>
                  <a:gd name="T5" fmla="*/ 2 h 84"/>
                  <a:gd name="T6" fmla="*/ 6 w 28"/>
                  <a:gd name="T7" fmla="*/ 1 h 84"/>
                  <a:gd name="T8" fmla="*/ 3 w 28"/>
                  <a:gd name="T9" fmla="*/ 0 h 84"/>
                  <a:gd name="T10" fmla="*/ 0 w 28"/>
                  <a:gd name="T11" fmla="*/ 83 h 84"/>
                  <a:gd name="T12" fmla="*/ 24 w 28"/>
                  <a:gd name="T1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84">
                    <a:moveTo>
                      <a:pt x="24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1" y="3"/>
                      <a:pt x="13" y="3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7" y="81"/>
                      <a:pt x="16" y="81"/>
                      <a:pt x="24" y="8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任意多边形 101">
                <a:extLst>
                  <a:ext uri="{FF2B5EF4-FFF2-40B4-BE49-F238E27FC236}">
                    <a16:creationId xmlns="" xmlns:a16="http://schemas.microsoft.com/office/drawing/2014/main" id="{4A726D18-91C6-49D3-9A16-1FB0EDB4C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9283" y="2756271"/>
                <a:ext cx="196452" cy="186290"/>
              </a:xfrm>
              <a:custGeom>
                <a:avLst/>
                <a:gdLst>
                  <a:gd name="T0" fmla="*/ 58 w 98"/>
                  <a:gd name="T1" fmla="*/ 92 h 93"/>
                  <a:gd name="T2" fmla="*/ 90 w 98"/>
                  <a:gd name="T3" fmla="*/ 62 h 93"/>
                  <a:gd name="T4" fmla="*/ 62 w 98"/>
                  <a:gd name="T5" fmla="*/ 7 h 93"/>
                  <a:gd name="T6" fmla="*/ 7 w 98"/>
                  <a:gd name="T7" fmla="*/ 36 h 93"/>
                  <a:gd name="T8" fmla="*/ 33 w 98"/>
                  <a:gd name="T9" fmla="*/ 90 h 93"/>
                  <a:gd name="T10" fmla="*/ 36 w 98"/>
                  <a:gd name="T11" fmla="*/ 91 h 93"/>
                  <a:gd name="T12" fmla="*/ 58 w 98"/>
                  <a:gd name="T13" fmla="*/ 9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93">
                    <a:moveTo>
                      <a:pt x="58" y="92"/>
                    </a:moveTo>
                    <a:cubicBezTo>
                      <a:pt x="73" y="89"/>
                      <a:pt x="86" y="78"/>
                      <a:pt x="90" y="62"/>
                    </a:cubicBezTo>
                    <a:cubicBezTo>
                      <a:pt x="98" y="39"/>
                      <a:pt x="85" y="14"/>
                      <a:pt x="62" y="7"/>
                    </a:cubicBezTo>
                    <a:cubicBezTo>
                      <a:pt x="38" y="0"/>
                      <a:pt x="14" y="13"/>
                      <a:pt x="7" y="36"/>
                    </a:cubicBezTo>
                    <a:cubicBezTo>
                      <a:pt x="0" y="58"/>
                      <a:pt x="11" y="82"/>
                      <a:pt x="33" y="90"/>
                    </a:cubicBezTo>
                    <a:cubicBezTo>
                      <a:pt x="34" y="90"/>
                      <a:pt x="35" y="91"/>
                      <a:pt x="36" y="91"/>
                    </a:cubicBezTo>
                    <a:cubicBezTo>
                      <a:pt x="43" y="93"/>
                      <a:pt x="51" y="93"/>
                      <a:pt x="58" y="9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任意多边形 102">
                <a:extLst>
                  <a:ext uri="{FF2B5EF4-FFF2-40B4-BE49-F238E27FC236}">
                    <a16:creationId xmlns="" xmlns:a16="http://schemas.microsoft.com/office/drawing/2014/main" id="{3E5420BB-0658-40B4-A391-522A3EC41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3275" y="2936634"/>
                <a:ext cx="188831" cy="196452"/>
              </a:xfrm>
              <a:custGeom>
                <a:avLst/>
                <a:gdLst>
                  <a:gd name="T0" fmla="*/ 58 w 94"/>
                  <a:gd name="T1" fmla="*/ 7 h 98"/>
                  <a:gd name="T2" fmla="*/ 3 w 94"/>
                  <a:gd name="T3" fmla="*/ 36 h 98"/>
                  <a:gd name="T4" fmla="*/ 1 w 94"/>
                  <a:gd name="T5" fmla="*/ 54 h 98"/>
                  <a:gd name="T6" fmla="*/ 11 w 94"/>
                  <a:gd name="T7" fmla="*/ 77 h 98"/>
                  <a:gd name="T8" fmla="*/ 32 w 94"/>
                  <a:gd name="T9" fmla="*/ 91 h 98"/>
                  <a:gd name="T10" fmla="*/ 86 w 94"/>
                  <a:gd name="T11" fmla="*/ 62 h 98"/>
                  <a:gd name="T12" fmla="*/ 58 w 94"/>
                  <a:gd name="T13" fmla="*/ 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8">
                    <a:moveTo>
                      <a:pt x="58" y="7"/>
                    </a:moveTo>
                    <a:cubicBezTo>
                      <a:pt x="35" y="0"/>
                      <a:pt x="10" y="13"/>
                      <a:pt x="3" y="36"/>
                    </a:cubicBezTo>
                    <a:cubicBezTo>
                      <a:pt x="1" y="42"/>
                      <a:pt x="0" y="48"/>
                      <a:pt x="1" y="54"/>
                    </a:cubicBezTo>
                    <a:cubicBezTo>
                      <a:pt x="2" y="63"/>
                      <a:pt x="6" y="71"/>
                      <a:pt x="11" y="77"/>
                    </a:cubicBezTo>
                    <a:cubicBezTo>
                      <a:pt x="17" y="84"/>
                      <a:pt x="24" y="88"/>
                      <a:pt x="32" y="91"/>
                    </a:cubicBezTo>
                    <a:cubicBezTo>
                      <a:pt x="55" y="98"/>
                      <a:pt x="79" y="85"/>
                      <a:pt x="86" y="62"/>
                    </a:cubicBezTo>
                    <a:cubicBezTo>
                      <a:pt x="94" y="39"/>
                      <a:pt x="81" y="14"/>
                      <a:pt x="58" y="7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任意多边形 103">
                <a:extLst>
                  <a:ext uri="{FF2B5EF4-FFF2-40B4-BE49-F238E27FC236}">
                    <a16:creationId xmlns="" xmlns:a16="http://schemas.microsoft.com/office/drawing/2014/main" id="{208AA80B-9F37-4730-97FC-DE150737E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94" y="3099214"/>
                <a:ext cx="187984" cy="186290"/>
              </a:xfrm>
              <a:custGeom>
                <a:avLst/>
                <a:gdLst>
                  <a:gd name="T0" fmla="*/ 77 w 94"/>
                  <a:gd name="T1" fmla="*/ 10 h 93"/>
                  <a:gd name="T2" fmla="*/ 63 w 94"/>
                  <a:gd name="T3" fmla="*/ 3 h 93"/>
                  <a:gd name="T4" fmla="*/ 62 w 94"/>
                  <a:gd name="T5" fmla="*/ 3 h 93"/>
                  <a:gd name="T6" fmla="*/ 38 w 94"/>
                  <a:gd name="T7" fmla="*/ 2 h 93"/>
                  <a:gd name="T8" fmla="*/ 7 w 94"/>
                  <a:gd name="T9" fmla="*/ 31 h 93"/>
                  <a:gd name="T10" fmla="*/ 36 w 94"/>
                  <a:gd name="T11" fmla="*/ 86 h 93"/>
                  <a:gd name="T12" fmla="*/ 91 w 94"/>
                  <a:gd name="T13" fmla="*/ 57 h 93"/>
                  <a:gd name="T14" fmla="*/ 91 w 94"/>
                  <a:gd name="T15" fmla="*/ 32 h 93"/>
                  <a:gd name="T16" fmla="*/ 77 w 94"/>
                  <a:gd name="T17" fmla="*/ 1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93">
                    <a:moveTo>
                      <a:pt x="77" y="10"/>
                    </a:moveTo>
                    <a:cubicBezTo>
                      <a:pt x="73" y="7"/>
                      <a:pt x="68" y="5"/>
                      <a:pt x="63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54" y="0"/>
                      <a:pt x="45" y="0"/>
                      <a:pt x="38" y="2"/>
                    </a:cubicBezTo>
                    <a:cubicBezTo>
                      <a:pt x="24" y="6"/>
                      <a:pt x="12" y="17"/>
                      <a:pt x="7" y="31"/>
                    </a:cubicBezTo>
                    <a:cubicBezTo>
                      <a:pt x="0" y="55"/>
                      <a:pt x="13" y="79"/>
                      <a:pt x="36" y="86"/>
                    </a:cubicBezTo>
                    <a:cubicBezTo>
                      <a:pt x="59" y="93"/>
                      <a:pt x="84" y="80"/>
                      <a:pt x="91" y="57"/>
                    </a:cubicBezTo>
                    <a:cubicBezTo>
                      <a:pt x="94" y="49"/>
                      <a:pt x="93" y="40"/>
                      <a:pt x="91" y="32"/>
                    </a:cubicBezTo>
                    <a:cubicBezTo>
                      <a:pt x="88" y="23"/>
                      <a:pt x="83" y="16"/>
                      <a:pt x="77" y="1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任意多边形 104">
                <a:extLst>
                  <a:ext uri="{FF2B5EF4-FFF2-40B4-BE49-F238E27FC236}">
                    <a16:creationId xmlns="" xmlns:a16="http://schemas.microsoft.com/office/drawing/2014/main" id="{56982391-7493-4F98-A532-960B06967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8962" y="2814698"/>
                <a:ext cx="568185" cy="568185"/>
              </a:xfrm>
              <a:custGeom>
                <a:avLst/>
                <a:gdLst>
                  <a:gd name="T0" fmla="*/ 274 w 284"/>
                  <a:gd name="T1" fmla="*/ 153 h 284"/>
                  <a:gd name="T2" fmla="*/ 259 w 284"/>
                  <a:gd name="T3" fmla="*/ 203 h 284"/>
                  <a:gd name="T4" fmla="*/ 128 w 284"/>
                  <a:gd name="T5" fmla="*/ 274 h 284"/>
                  <a:gd name="T6" fmla="*/ 81 w 284"/>
                  <a:gd name="T7" fmla="*/ 258 h 284"/>
                  <a:gd name="T8" fmla="*/ 9 w 284"/>
                  <a:gd name="T9" fmla="*/ 127 h 284"/>
                  <a:gd name="T10" fmla="*/ 22 w 284"/>
                  <a:gd name="T11" fmla="*/ 81 h 284"/>
                  <a:gd name="T12" fmla="*/ 153 w 284"/>
                  <a:gd name="T13" fmla="*/ 9 h 284"/>
                  <a:gd name="T14" fmla="*/ 203 w 284"/>
                  <a:gd name="T15" fmla="*/ 22 h 284"/>
                  <a:gd name="T16" fmla="*/ 274 w 284"/>
                  <a:gd name="T17" fmla="*/ 153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84">
                    <a:moveTo>
                      <a:pt x="274" y="153"/>
                    </a:moveTo>
                    <a:cubicBezTo>
                      <a:pt x="284" y="170"/>
                      <a:pt x="276" y="193"/>
                      <a:pt x="259" y="203"/>
                    </a:cubicBezTo>
                    <a:cubicBezTo>
                      <a:pt x="128" y="274"/>
                      <a:pt x="128" y="274"/>
                      <a:pt x="128" y="274"/>
                    </a:cubicBezTo>
                    <a:cubicBezTo>
                      <a:pt x="110" y="284"/>
                      <a:pt x="90" y="275"/>
                      <a:pt x="81" y="258"/>
                    </a:cubicBezTo>
                    <a:cubicBezTo>
                      <a:pt x="9" y="127"/>
                      <a:pt x="9" y="127"/>
                      <a:pt x="9" y="127"/>
                    </a:cubicBezTo>
                    <a:cubicBezTo>
                      <a:pt x="0" y="110"/>
                      <a:pt x="5" y="90"/>
                      <a:pt x="22" y="81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71" y="0"/>
                      <a:pt x="193" y="4"/>
                      <a:pt x="203" y="22"/>
                    </a:cubicBezTo>
                    <a:lnTo>
                      <a:pt x="274" y="153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任意多边形 105">
                <a:extLst>
                  <a:ext uri="{FF2B5EF4-FFF2-40B4-BE49-F238E27FC236}">
                    <a16:creationId xmlns="" xmlns:a16="http://schemas.microsoft.com/office/drawing/2014/main" id="{AB4E5026-6CC2-49CD-B2B3-4F56E1B96E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526" y="4144133"/>
                <a:ext cx="288750" cy="624919"/>
              </a:xfrm>
              <a:custGeom>
                <a:avLst/>
                <a:gdLst>
                  <a:gd name="T0" fmla="*/ 56 w 144"/>
                  <a:gd name="T1" fmla="*/ 105 h 312"/>
                  <a:gd name="T2" fmla="*/ 0 w 144"/>
                  <a:gd name="T3" fmla="*/ 298 h 312"/>
                  <a:gd name="T4" fmla="*/ 20 w 144"/>
                  <a:gd name="T5" fmla="*/ 306 h 312"/>
                  <a:gd name="T6" fmla="*/ 41 w 144"/>
                  <a:gd name="T7" fmla="*/ 312 h 312"/>
                  <a:gd name="T8" fmla="*/ 117 w 144"/>
                  <a:gd name="T9" fmla="*/ 126 h 312"/>
                  <a:gd name="T10" fmla="*/ 124 w 144"/>
                  <a:gd name="T11" fmla="*/ 7 h 312"/>
                  <a:gd name="T12" fmla="*/ 56 w 144"/>
                  <a:gd name="T13" fmla="*/ 1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312">
                    <a:moveTo>
                      <a:pt x="56" y="105"/>
                    </a:moveTo>
                    <a:cubicBezTo>
                      <a:pt x="39" y="154"/>
                      <a:pt x="0" y="298"/>
                      <a:pt x="0" y="298"/>
                    </a:cubicBezTo>
                    <a:cubicBezTo>
                      <a:pt x="20" y="306"/>
                      <a:pt x="20" y="306"/>
                      <a:pt x="20" y="306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100" y="175"/>
                      <a:pt x="117" y="126"/>
                    </a:cubicBezTo>
                    <a:cubicBezTo>
                      <a:pt x="142" y="55"/>
                      <a:pt x="144" y="14"/>
                      <a:pt x="124" y="7"/>
                    </a:cubicBezTo>
                    <a:cubicBezTo>
                      <a:pt x="105" y="0"/>
                      <a:pt x="81" y="34"/>
                      <a:pt x="56" y="10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任意多边形 106">
                <a:extLst>
                  <a:ext uri="{FF2B5EF4-FFF2-40B4-BE49-F238E27FC236}">
                    <a16:creationId xmlns="" xmlns:a16="http://schemas.microsoft.com/office/drawing/2014/main" id="{BED84F7D-45D9-4576-98A9-3F7208239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768" y="4619173"/>
                <a:ext cx="574959" cy="576653"/>
              </a:xfrm>
              <a:custGeom>
                <a:avLst/>
                <a:gdLst>
                  <a:gd name="T0" fmla="*/ 186 w 287"/>
                  <a:gd name="T1" fmla="*/ 23 h 288"/>
                  <a:gd name="T2" fmla="*/ 264 w 287"/>
                  <a:gd name="T3" fmla="*/ 186 h 288"/>
                  <a:gd name="T4" fmla="*/ 101 w 287"/>
                  <a:gd name="T5" fmla="*/ 265 h 288"/>
                  <a:gd name="T6" fmla="*/ 23 w 287"/>
                  <a:gd name="T7" fmla="*/ 102 h 288"/>
                  <a:gd name="T8" fmla="*/ 186 w 287"/>
                  <a:gd name="T9" fmla="*/ 2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7" h="288">
                    <a:moveTo>
                      <a:pt x="186" y="23"/>
                    </a:moveTo>
                    <a:cubicBezTo>
                      <a:pt x="252" y="47"/>
                      <a:pt x="287" y="120"/>
                      <a:pt x="264" y="186"/>
                    </a:cubicBezTo>
                    <a:cubicBezTo>
                      <a:pt x="241" y="253"/>
                      <a:pt x="168" y="288"/>
                      <a:pt x="101" y="265"/>
                    </a:cubicBezTo>
                    <a:cubicBezTo>
                      <a:pt x="35" y="241"/>
                      <a:pt x="0" y="169"/>
                      <a:pt x="23" y="102"/>
                    </a:cubicBezTo>
                    <a:cubicBezTo>
                      <a:pt x="46" y="35"/>
                      <a:pt x="119" y="0"/>
                      <a:pt x="186" y="23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任意多边形 107">
                <a:extLst>
                  <a:ext uri="{FF2B5EF4-FFF2-40B4-BE49-F238E27FC236}">
                    <a16:creationId xmlns="" xmlns:a16="http://schemas.microsoft.com/office/drawing/2014/main" id="{E82D3C7E-4850-4FD2-AB61-620C4D484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0817" y="4686915"/>
                <a:ext cx="442018" cy="442863"/>
              </a:xfrm>
              <a:custGeom>
                <a:avLst/>
                <a:gdLst>
                  <a:gd name="T0" fmla="*/ 143 w 221"/>
                  <a:gd name="T1" fmla="*/ 17 h 221"/>
                  <a:gd name="T2" fmla="*/ 203 w 221"/>
                  <a:gd name="T3" fmla="*/ 142 h 221"/>
                  <a:gd name="T4" fmla="*/ 78 w 221"/>
                  <a:gd name="T5" fmla="*/ 203 h 221"/>
                  <a:gd name="T6" fmla="*/ 18 w 221"/>
                  <a:gd name="T7" fmla="*/ 78 h 221"/>
                  <a:gd name="T8" fmla="*/ 143 w 221"/>
                  <a:gd name="T9" fmla="*/ 17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221">
                    <a:moveTo>
                      <a:pt x="143" y="17"/>
                    </a:moveTo>
                    <a:cubicBezTo>
                      <a:pt x="194" y="35"/>
                      <a:pt x="221" y="91"/>
                      <a:pt x="203" y="142"/>
                    </a:cubicBezTo>
                    <a:cubicBezTo>
                      <a:pt x="185" y="194"/>
                      <a:pt x="129" y="221"/>
                      <a:pt x="78" y="203"/>
                    </a:cubicBezTo>
                    <a:cubicBezTo>
                      <a:pt x="27" y="185"/>
                      <a:pt x="0" y="129"/>
                      <a:pt x="18" y="78"/>
                    </a:cubicBezTo>
                    <a:cubicBezTo>
                      <a:pt x="36" y="27"/>
                      <a:pt x="92" y="0"/>
                      <a:pt x="143" y="17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任意多边形 108">
                <a:extLst>
                  <a:ext uri="{FF2B5EF4-FFF2-40B4-BE49-F238E27FC236}">
                    <a16:creationId xmlns="" xmlns:a16="http://schemas.microsoft.com/office/drawing/2014/main" id="{37714DD8-BF2C-4F8C-BCB1-B6519F6AE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6220" y="4785141"/>
                <a:ext cx="404758" cy="342943"/>
              </a:xfrm>
              <a:custGeom>
                <a:avLst/>
                <a:gdLst>
                  <a:gd name="T0" fmla="*/ 171 w 202"/>
                  <a:gd name="T1" fmla="*/ 44 h 171"/>
                  <a:gd name="T2" fmla="*/ 122 w 202"/>
                  <a:gd name="T3" fmla="*/ 99 h 171"/>
                  <a:gd name="T4" fmla="*/ 118 w 202"/>
                  <a:gd name="T5" fmla="*/ 100 h 171"/>
                  <a:gd name="T6" fmla="*/ 117 w 202"/>
                  <a:gd name="T7" fmla="*/ 101 h 171"/>
                  <a:gd name="T8" fmla="*/ 116 w 202"/>
                  <a:gd name="T9" fmla="*/ 101 h 171"/>
                  <a:gd name="T10" fmla="*/ 105 w 202"/>
                  <a:gd name="T11" fmla="*/ 105 h 171"/>
                  <a:gd name="T12" fmla="*/ 95 w 202"/>
                  <a:gd name="T13" fmla="*/ 108 h 171"/>
                  <a:gd name="T14" fmla="*/ 47 w 202"/>
                  <a:gd name="T15" fmla="*/ 105 h 171"/>
                  <a:gd name="T16" fmla="*/ 0 w 202"/>
                  <a:gd name="T17" fmla="*/ 67 h 171"/>
                  <a:gd name="T18" fmla="*/ 65 w 202"/>
                  <a:gd name="T19" fmla="*/ 153 h 171"/>
                  <a:gd name="T20" fmla="*/ 190 w 202"/>
                  <a:gd name="T21" fmla="*/ 93 h 171"/>
                  <a:gd name="T22" fmla="*/ 175 w 202"/>
                  <a:gd name="T23" fmla="*/ 0 h 171"/>
                  <a:gd name="T24" fmla="*/ 171 w 202"/>
                  <a:gd name="T25" fmla="*/ 4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2" h="171">
                    <a:moveTo>
                      <a:pt x="171" y="44"/>
                    </a:moveTo>
                    <a:cubicBezTo>
                      <a:pt x="162" y="68"/>
                      <a:pt x="145" y="88"/>
                      <a:pt x="122" y="99"/>
                    </a:cubicBezTo>
                    <a:cubicBezTo>
                      <a:pt x="121" y="100"/>
                      <a:pt x="119" y="100"/>
                      <a:pt x="118" y="100"/>
                    </a:cubicBezTo>
                    <a:cubicBezTo>
                      <a:pt x="118" y="101"/>
                      <a:pt x="118" y="101"/>
                      <a:pt x="117" y="101"/>
                    </a:cubicBezTo>
                    <a:cubicBezTo>
                      <a:pt x="116" y="101"/>
                      <a:pt x="116" y="101"/>
                      <a:pt x="116" y="101"/>
                    </a:cubicBezTo>
                    <a:cubicBezTo>
                      <a:pt x="112" y="103"/>
                      <a:pt x="109" y="104"/>
                      <a:pt x="105" y="105"/>
                    </a:cubicBezTo>
                    <a:cubicBezTo>
                      <a:pt x="101" y="106"/>
                      <a:pt x="98" y="107"/>
                      <a:pt x="95" y="108"/>
                    </a:cubicBezTo>
                    <a:cubicBezTo>
                      <a:pt x="79" y="112"/>
                      <a:pt x="63" y="110"/>
                      <a:pt x="47" y="105"/>
                    </a:cubicBezTo>
                    <a:cubicBezTo>
                      <a:pt x="28" y="98"/>
                      <a:pt x="11" y="84"/>
                      <a:pt x="0" y="67"/>
                    </a:cubicBezTo>
                    <a:cubicBezTo>
                      <a:pt x="2" y="105"/>
                      <a:pt x="27" y="140"/>
                      <a:pt x="65" y="153"/>
                    </a:cubicBezTo>
                    <a:cubicBezTo>
                      <a:pt x="117" y="171"/>
                      <a:pt x="173" y="144"/>
                      <a:pt x="190" y="93"/>
                    </a:cubicBezTo>
                    <a:cubicBezTo>
                      <a:pt x="202" y="60"/>
                      <a:pt x="195" y="26"/>
                      <a:pt x="175" y="0"/>
                    </a:cubicBezTo>
                    <a:cubicBezTo>
                      <a:pt x="177" y="15"/>
                      <a:pt x="176" y="30"/>
                      <a:pt x="171" y="4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任意多边形 109">
                <a:extLst>
                  <a:ext uri="{FF2B5EF4-FFF2-40B4-BE49-F238E27FC236}">
                    <a16:creationId xmlns="" xmlns:a16="http://schemas.microsoft.com/office/drawing/2014/main" id="{A96983AC-D6CA-43DA-9C2A-1666C98D7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3155" y="4548891"/>
                <a:ext cx="148185" cy="92298"/>
              </a:xfrm>
              <a:custGeom>
                <a:avLst/>
                <a:gdLst>
                  <a:gd name="T0" fmla="*/ 4 w 74"/>
                  <a:gd name="T1" fmla="*/ 9 h 46"/>
                  <a:gd name="T2" fmla="*/ 18 w 74"/>
                  <a:gd name="T3" fmla="*/ 2 h 46"/>
                  <a:gd name="T4" fmla="*/ 65 w 74"/>
                  <a:gd name="T5" fmla="*/ 19 h 46"/>
                  <a:gd name="T6" fmla="*/ 72 w 74"/>
                  <a:gd name="T7" fmla="*/ 33 h 46"/>
                  <a:gd name="T8" fmla="*/ 71 w 74"/>
                  <a:gd name="T9" fmla="*/ 37 h 46"/>
                  <a:gd name="T10" fmla="*/ 57 w 74"/>
                  <a:gd name="T11" fmla="*/ 44 h 46"/>
                  <a:gd name="T12" fmla="*/ 9 w 74"/>
                  <a:gd name="T13" fmla="*/ 27 h 46"/>
                  <a:gd name="T14" fmla="*/ 2 w 74"/>
                  <a:gd name="T15" fmla="*/ 13 h 46"/>
                  <a:gd name="T16" fmla="*/ 4 w 74"/>
                  <a:gd name="T17" fmla="*/ 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46">
                    <a:moveTo>
                      <a:pt x="4" y="9"/>
                    </a:moveTo>
                    <a:cubicBezTo>
                      <a:pt x="6" y="3"/>
                      <a:pt x="12" y="0"/>
                      <a:pt x="18" y="2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71" y="21"/>
                      <a:pt x="74" y="27"/>
                      <a:pt x="72" y="33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69" y="43"/>
                      <a:pt x="62" y="46"/>
                      <a:pt x="57" y="4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3" y="25"/>
                      <a:pt x="0" y="19"/>
                      <a:pt x="2" y="13"/>
                    </a:cubicBez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任意多边形 110">
                <a:extLst>
                  <a:ext uri="{FF2B5EF4-FFF2-40B4-BE49-F238E27FC236}">
                    <a16:creationId xmlns="" xmlns:a16="http://schemas.microsoft.com/office/drawing/2014/main" id="{2397EA64-B443-4AFB-9C58-4A151116F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4325" y="3269416"/>
                <a:ext cx="1163467" cy="470806"/>
              </a:xfrm>
              <a:custGeom>
                <a:avLst/>
                <a:gdLst>
                  <a:gd name="T0" fmla="*/ 477 w 1374"/>
                  <a:gd name="T1" fmla="*/ 496 h 556"/>
                  <a:gd name="T2" fmla="*/ 537 w 1374"/>
                  <a:gd name="T3" fmla="*/ 295 h 556"/>
                  <a:gd name="T4" fmla="*/ 1336 w 1374"/>
                  <a:gd name="T5" fmla="*/ 556 h 556"/>
                  <a:gd name="T6" fmla="*/ 1374 w 1374"/>
                  <a:gd name="T7" fmla="*/ 425 h 556"/>
                  <a:gd name="T8" fmla="*/ 0 w 1374"/>
                  <a:gd name="T9" fmla="*/ 0 h 556"/>
                  <a:gd name="T10" fmla="*/ 477 w 1374"/>
                  <a:gd name="T11" fmla="*/ 496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4" h="556">
                    <a:moveTo>
                      <a:pt x="477" y="496"/>
                    </a:moveTo>
                    <a:lnTo>
                      <a:pt x="537" y="295"/>
                    </a:lnTo>
                    <a:lnTo>
                      <a:pt x="1336" y="556"/>
                    </a:lnTo>
                    <a:lnTo>
                      <a:pt x="1374" y="425"/>
                    </a:lnTo>
                    <a:lnTo>
                      <a:pt x="0" y="0"/>
                    </a:lnTo>
                    <a:lnTo>
                      <a:pt x="477" y="496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任意多边形 111">
                <a:extLst>
                  <a:ext uri="{FF2B5EF4-FFF2-40B4-BE49-F238E27FC236}">
                    <a16:creationId xmlns="" xmlns:a16="http://schemas.microsoft.com/office/drawing/2014/main" id="{1040F75E-9D4C-4196-9D6B-471BE24D9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091" y="3124617"/>
                <a:ext cx="1204112" cy="502984"/>
              </a:xfrm>
              <a:custGeom>
                <a:avLst/>
                <a:gdLst>
                  <a:gd name="T0" fmla="*/ 620 w 1422"/>
                  <a:gd name="T1" fmla="*/ 206 h 594"/>
                  <a:gd name="T2" fmla="*/ 676 w 1422"/>
                  <a:gd name="T3" fmla="*/ 0 h 594"/>
                  <a:gd name="T4" fmla="*/ 7 w 1422"/>
                  <a:gd name="T5" fmla="*/ 166 h 594"/>
                  <a:gd name="T6" fmla="*/ 2 w 1422"/>
                  <a:gd name="T7" fmla="*/ 168 h 594"/>
                  <a:gd name="T8" fmla="*/ 2 w 1422"/>
                  <a:gd name="T9" fmla="*/ 168 h 594"/>
                  <a:gd name="T10" fmla="*/ 0 w 1422"/>
                  <a:gd name="T11" fmla="*/ 168 h 594"/>
                  <a:gd name="T12" fmla="*/ 5 w 1422"/>
                  <a:gd name="T13" fmla="*/ 171 h 594"/>
                  <a:gd name="T14" fmla="*/ 1379 w 1422"/>
                  <a:gd name="T15" fmla="*/ 594 h 594"/>
                  <a:gd name="T16" fmla="*/ 1379 w 1422"/>
                  <a:gd name="T17" fmla="*/ 594 h 594"/>
                  <a:gd name="T18" fmla="*/ 1422 w 1422"/>
                  <a:gd name="T19" fmla="*/ 452 h 594"/>
                  <a:gd name="T20" fmla="*/ 620 w 1422"/>
                  <a:gd name="T21" fmla="*/ 206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2" h="594">
                    <a:moveTo>
                      <a:pt x="620" y="206"/>
                    </a:moveTo>
                    <a:lnTo>
                      <a:pt x="676" y="0"/>
                    </a:lnTo>
                    <a:lnTo>
                      <a:pt x="7" y="166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0" y="168"/>
                    </a:lnTo>
                    <a:lnTo>
                      <a:pt x="5" y="171"/>
                    </a:lnTo>
                    <a:lnTo>
                      <a:pt x="1379" y="594"/>
                    </a:lnTo>
                    <a:lnTo>
                      <a:pt x="1379" y="594"/>
                    </a:lnTo>
                    <a:lnTo>
                      <a:pt x="1422" y="452"/>
                    </a:lnTo>
                    <a:lnTo>
                      <a:pt x="620" y="20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任意多边形 112">
                <a:extLst>
                  <a:ext uri="{FF2B5EF4-FFF2-40B4-BE49-F238E27FC236}">
                    <a16:creationId xmlns="" xmlns:a16="http://schemas.microsoft.com/office/drawing/2014/main" id="{BA9CB4DE-7729-4B40-84D5-DB7DBCFA7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6582" y="2373529"/>
                <a:ext cx="895040" cy="176129"/>
              </a:xfrm>
              <a:custGeom>
                <a:avLst/>
                <a:gdLst>
                  <a:gd name="T0" fmla="*/ 0 w 1057"/>
                  <a:gd name="T1" fmla="*/ 208 h 208"/>
                  <a:gd name="T2" fmla="*/ 97 w 1057"/>
                  <a:gd name="T3" fmla="*/ 0 h 208"/>
                  <a:gd name="T4" fmla="*/ 1057 w 1057"/>
                  <a:gd name="T5" fmla="*/ 10 h 208"/>
                  <a:gd name="T6" fmla="*/ 0 w 1057"/>
                  <a:gd name="T7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7" h="208">
                    <a:moveTo>
                      <a:pt x="0" y="208"/>
                    </a:moveTo>
                    <a:lnTo>
                      <a:pt x="97" y="0"/>
                    </a:lnTo>
                    <a:lnTo>
                      <a:pt x="1057" y="10"/>
                    </a:lnTo>
                    <a:lnTo>
                      <a:pt x="0" y="208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任意多边形 113">
                <a:extLst>
                  <a:ext uri="{FF2B5EF4-FFF2-40B4-BE49-F238E27FC236}">
                    <a16:creationId xmlns="" xmlns:a16="http://schemas.microsoft.com/office/drawing/2014/main" id="{57CE43F7-40DA-4875-8591-2E8BF8B1C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6582" y="2383690"/>
                <a:ext cx="877258" cy="178669"/>
              </a:xfrm>
              <a:custGeom>
                <a:avLst/>
                <a:gdLst>
                  <a:gd name="T0" fmla="*/ 1036 w 1036"/>
                  <a:gd name="T1" fmla="*/ 0 h 211"/>
                  <a:gd name="T2" fmla="*/ 0 w 1036"/>
                  <a:gd name="T3" fmla="*/ 196 h 211"/>
                  <a:gd name="T4" fmla="*/ 186 w 1036"/>
                  <a:gd name="T5" fmla="*/ 211 h 211"/>
                  <a:gd name="T6" fmla="*/ 1036 w 1036"/>
                  <a:gd name="T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6" h="211">
                    <a:moveTo>
                      <a:pt x="1036" y="0"/>
                    </a:moveTo>
                    <a:lnTo>
                      <a:pt x="0" y="196"/>
                    </a:lnTo>
                    <a:lnTo>
                      <a:pt x="186" y="211"/>
                    </a:lnTo>
                    <a:lnTo>
                      <a:pt x="1036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任意多边形 114">
                <a:extLst>
                  <a:ext uri="{FF2B5EF4-FFF2-40B4-BE49-F238E27FC236}">
                    <a16:creationId xmlns="" xmlns:a16="http://schemas.microsoft.com/office/drawing/2014/main" id="{EF5C81F2-8FFA-47E1-B421-98D9B457D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4082" y="2381997"/>
                <a:ext cx="737540" cy="438629"/>
              </a:xfrm>
              <a:custGeom>
                <a:avLst/>
                <a:gdLst>
                  <a:gd name="T0" fmla="*/ 871 w 871"/>
                  <a:gd name="T1" fmla="*/ 0 h 518"/>
                  <a:gd name="T2" fmla="*/ 0 w 871"/>
                  <a:gd name="T3" fmla="*/ 213 h 518"/>
                  <a:gd name="T4" fmla="*/ 202 w 871"/>
                  <a:gd name="T5" fmla="*/ 518 h 518"/>
                  <a:gd name="T6" fmla="*/ 871 w 871"/>
                  <a:gd name="T7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1" h="518">
                    <a:moveTo>
                      <a:pt x="871" y="0"/>
                    </a:moveTo>
                    <a:lnTo>
                      <a:pt x="0" y="213"/>
                    </a:lnTo>
                    <a:lnTo>
                      <a:pt x="202" y="518"/>
                    </a:lnTo>
                    <a:lnTo>
                      <a:pt x="87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任意多边形 115">
                <a:extLst>
                  <a:ext uri="{FF2B5EF4-FFF2-40B4-BE49-F238E27FC236}">
                    <a16:creationId xmlns="" xmlns:a16="http://schemas.microsoft.com/office/drawing/2014/main" id="{630B9238-7A51-40FD-9FB2-B75B65D8B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3961" y="2185545"/>
                <a:ext cx="1007661" cy="196452"/>
              </a:xfrm>
              <a:custGeom>
                <a:avLst/>
                <a:gdLst>
                  <a:gd name="T0" fmla="*/ 230 w 1190"/>
                  <a:gd name="T1" fmla="*/ 222 h 232"/>
                  <a:gd name="T2" fmla="*/ 0 w 1190"/>
                  <a:gd name="T3" fmla="*/ 0 h 232"/>
                  <a:gd name="T4" fmla="*/ 1190 w 1190"/>
                  <a:gd name="T5" fmla="*/ 232 h 232"/>
                  <a:gd name="T6" fmla="*/ 230 w 1190"/>
                  <a:gd name="T7" fmla="*/ 22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0" h="232">
                    <a:moveTo>
                      <a:pt x="230" y="222"/>
                    </a:moveTo>
                    <a:lnTo>
                      <a:pt x="0" y="0"/>
                    </a:lnTo>
                    <a:lnTo>
                      <a:pt x="1190" y="232"/>
                    </a:lnTo>
                    <a:lnTo>
                      <a:pt x="230" y="22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任意多边形 116">
                <a:extLst>
                  <a:ext uri="{FF2B5EF4-FFF2-40B4-BE49-F238E27FC236}">
                    <a16:creationId xmlns="" xmlns:a16="http://schemas.microsoft.com/office/drawing/2014/main" id="{8492BDFB-7183-4EC4-8203-8EA5617E2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3639" y="3643690"/>
                <a:ext cx="246411" cy="252339"/>
              </a:xfrm>
              <a:custGeom>
                <a:avLst/>
                <a:gdLst>
                  <a:gd name="T0" fmla="*/ 45 w 123"/>
                  <a:gd name="T1" fmla="*/ 63 h 126"/>
                  <a:gd name="T2" fmla="*/ 45 w 123"/>
                  <a:gd name="T3" fmla="*/ 121 h 126"/>
                  <a:gd name="T4" fmla="*/ 123 w 123"/>
                  <a:gd name="T5" fmla="*/ 62 h 126"/>
                  <a:gd name="T6" fmla="*/ 44 w 123"/>
                  <a:gd name="T7" fmla="*/ 5 h 126"/>
                  <a:gd name="T8" fmla="*/ 45 w 123"/>
                  <a:gd name="T9" fmla="*/ 6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26">
                    <a:moveTo>
                      <a:pt x="45" y="63"/>
                    </a:moveTo>
                    <a:cubicBezTo>
                      <a:pt x="3" y="65"/>
                      <a:pt x="4" y="126"/>
                      <a:pt x="45" y="121"/>
                    </a:cubicBezTo>
                    <a:cubicBezTo>
                      <a:pt x="86" y="115"/>
                      <a:pt x="123" y="62"/>
                      <a:pt x="123" y="62"/>
                    </a:cubicBezTo>
                    <a:cubicBezTo>
                      <a:pt x="123" y="62"/>
                      <a:pt x="85" y="9"/>
                      <a:pt x="44" y="5"/>
                    </a:cubicBezTo>
                    <a:cubicBezTo>
                      <a:pt x="3" y="0"/>
                      <a:pt x="0" y="57"/>
                      <a:pt x="45" y="63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任意多边形 117">
                <a:extLst>
                  <a:ext uri="{FF2B5EF4-FFF2-40B4-BE49-F238E27FC236}">
                    <a16:creationId xmlns="" xmlns:a16="http://schemas.microsoft.com/office/drawing/2014/main" id="{67ED11B5-FC0B-4C46-AE01-0EA509264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70332" y="5528609"/>
                <a:ext cx="284516" cy="268427"/>
              </a:xfrm>
              <a:custGeom>
                <a:avLst/>
                <a:gdLst>
                  <a:gd name="T0" fmla="*/ 67 w 142"/>
                  <a:gd name="T1" fmla="*/ 65 h 134"/>
                  <a:gd name="T2" fmla="*/ 115 w 142"/>
                  <a:gd name="T3" fmla="*/ 33 h 134"/>
                  <a:gd name="T4" fmla="*/ 23 w 142"/>
                  <a:gd name="T5" fmla="*/ 0 h 134"/>
                  <a:gd name="T6" fmla="*/ 19 w 142"/>
                  <a:gd name="T7" fmla="*/ 97 h 134"/>
                  <a:gd name="T8" fmla="*/ 67 w 142"/>
                  <a:gd name="T9" fmla="*/ 6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34">
                    <a:moveTo>
                      <a:pt x="67" y="65"/>
                    </a:moveTo>
                    <a:cubicBezTo>
                      <a:pt x="91" y="98"/>
                      <a:pt x="142" y="64"/>
                      <a:pt x="115" y="33"/>
                    </a:cubicBezTo>
                    <a:cubicBezTo>
                      <a:pt x="88" y="1"/>
                      <a:pt x="23" y="0"/>
                      <a:pt x="23" y="0"/>
                    </a:cubicBezTo>
                    <a:cubicBezTo>
                      <a:pt x="23" y="0"/>
                      <a:pt x="0" y="60"/>
                      <a:pt x="19" y="97"/>
                    </a:cubicBezTo>
                    <a:cubicBezTo>
                      <a:pt x="37" y="134"/>
                      <a:pt x="87" y="105"/>
                      <a:pt x="67" y="6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任意多边形 118">
                <a:extLst>
                  <a:ext uri="{FF2B5EF4-FFF2-40B4-BE49-F238E27FC236}">
                    <a16:creationId xmlns="" xmlns:a16="http://schemas.microsoft.com/office/drawing/2014/main" id="{83A08BD9-42F1-4171-93EE-B471D4096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9445" y="1594497"/>
                <a:ext cx="350564" cy="354798"/>
              </a:xfrm>
              <a:custGeom>
                <a:avLst/>
                <a:gdLst>
                  <a:gd name="T0" fmla="*/ 81 w 175"/>
                  <a:gd name="T1" fmla="*/ 69 h 177"/>
                  <a:gd name="T2" fmla="*/ 1 w 175"/>
                  <a:gd name="T3" fmla="*/ 58 h 177"/>
                  <a:gd name="T4" fmla="*/ 66 w 175"/>
                  <a:gd name="T5" fmla="*/ 177 h 177"/>
                  <a:gd name="T6" fmla="*/ 160 w 175"/>
                  <a:gd name="T7" fmla="*/ 80 h 177"/>
                  <a:gd name="T8" fmla="*/ 81 w 175"/>
                  <a:gd name="T9" fmla="*/ 6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177">
                    <a:moveTo>
                      <a:pt x="81" y="69"/>
                    </a:moveTo>
                    <a:cubicBezTo>
                      <a:pt x="85" y="12"/>
                      <a:pt x="2" y="0"/>
                      <a:pt x="1" y="58"/>
                    </a:cubicBezTo>
                    <a:cubicBezTo>
                      <a:pt x="0" y="116"/>
                      <a:pt x="66" y="177"/>
                      <a:pt x="66" y="177"/>
                    </a:cubicBezTo>
                    <a:cubicBezTo>
                      <a:pt x="66" y="177"/>
                      <a:pt x="146" y="136"/>
                      <a:pt x="160" y="80"/>
                    </a:cubicBezTo>
                    <a:cubicBezTo>
                      <a:pt x="175" y="24"/>
                      <a:pt x="97" y="9"/>
                      <a:pt x="81" y="69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任意多边形 119">
                <a:extLst>
                  <a:ext uri="{FF2B5EF4-FFF2-40B4-BE49-F238E27FC236}">
                    <a16:creationId xmlns="" xmlns:a16="http://schemas.microsoft.com/office/drawing/2014/main" id="{02ED9FD2-7AB1-42AB-BE67-D844EB95E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7226" y="2493771"/>
                <a:ext cx="268427" cy="282822"/>
              </a:xfrm>
              <a:custGeom>
                <a:avLst/>
                <a:gdLst>
                  <a:gd name="T0" fmla="*/ 64 w 134"/>
                  <a:gd name="T1" fmla="*/ 75 h 141"/>
                  <a:gd name="T2" fmla="*/ 30 w 134"/>
                  <a:gd name="T3" fmla="*/ 28 h 141"/>
                  <a:gd name="T4" fmla="*/ 0 w 134"/>
                  <a:gd name="T5" fmla="*/ 120 h 141"/>
                  <a:gd name="T6" fmla="*/ 98 w 134"/>
                  <a:gd name="T7" fmla="*/ 121 h 141"/>
                  <a:gd name="T8" fmla="*/ 64 w 134"/>
                  <a:gd name="T9" fmla="*/ 7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141">
                    <a:moveTo>
                      <a:pt x="64" y="75"/>
                    </a:moveTo>
                    <a:cubicBezTo>
                      <a:pt x="96" y="49"/>
                      <a:pt x="60" y="0"/>
                      <a:pt x="30" y="28"/>
                    </a:cubicBezTo>
                    <a:cubicBezTo>
                      <a:pt x="0" y="56"/>
                      <a:pt x="0" y="120"/>
                      <a:pt x="0" y="120"/>
                    </a:cubicBezTo>
                    <a:cubicBezTo>
                      <a:pt x="0" y="120"/>
                      <a:pt x="61" y="141"/>
                      <a:pt x="98" y="121"/>
                    </a:cubicBezTo>
                    <a:cubicBezTo>
                      <a:pt x="134" y="101"/>
                      <a:pt x="103" y="53"/>
                      <a:pt x="64" y="7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任意多边形 120">
                <a:extLst>
                  <a:ext uri="{FF2B5EF4-FFF2-40B4-BE49-F238E27FC236}">
                    <a16:creationId xmlns="" xmlns:a16="http://schemas.microsoft.com/office/drawing/2014/main" id="{A872250D-E70C-49D5-9715-0F630A456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0049" y="3099214"/>
                <a:ext cx="594435" cy="606290"/>
              </a:xfrm>
              <a:custGeom>
                <a:avLst/>
                <a:gdLst>
                  <a:gd name="T0" fmla="*/ 239 w 297"/>
                  <a:gd name="T1" fmla="*/ 267 h 303"/>
                  <a:gd name="T2" fmla="*/ 253 w 297"/>
                  <a:gd name="T3" fmla="*/ 87 h 303"/>
                  <a:gd name="T4" fmla="*/ 79 w 297"/>
                  <a:gd name="T5" fmla="*/ 36 h 303"/>
                  <a:gd name="T6" fmla="*/ 37 w 297"/>
                  <a:gd name="T7" fmla="*/ 114 h 303"/>
                  <a:gd name="T8" fmla="*/ 0 w 297"/>
                  <a:gd name="T9" fmla="*/ 98 h 303"/>
                  <a:gd name="T10" fmla="*/ 9 w 297"/>
                  <a:gd name="T11" fmla="*/ 124 h 303"/>
                  <a:gd name="T12" fmla="*/ 39 w 297"/>
                  <a:gd name="T13" fmla="*/ 154 h 303"/>
                  <a:gd name="T14" fmla="*/ 65 w 297"/>
                  <a:gd name="T15" fmla="*/ 216 h 303"/>
                  <a:gd name="T16" fmla="*/ 239 w 297"/>
                  <a:gd name="T17" fmla="*/ 26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303">
                    <a:moveTo>
                      <a:pt x="239" y="267"/>
                    </a:moveTo>
                    <a:cubicBezTo>
                      <a:pt x="291" y="231"/>
                      <a:pt x="297" y="151"/>
                      <a:pt x="253" y="87"/>
                    </a:cubicBezTo>
                    <a:cubicBezTo>
                      <a:pt x="209" y="23"/>
                      <a:pt x="131" y="0"/>
                      <a:pt x="79" y="36"/>
                    </a:cubicBezTo>
                    <a:cubicBezTo>
                      <a:pt x="54" y="53"/>
                      <a:pt x="39" y="82"/>
                      <a:pt x="37" y="114"/>
                    </a:cubicBezTo>
                    <a:cubicBezTo>
                      <a:pt x="25" y="112"/>
                      <a:pt x="12" y="107"/>
                      <a:pt x="0" y="98"/>
                    </a:cubicBezTo>
                    <a:cubicBezTo>
                      <a:pt x="0" y="98"/>
                      <a:pt x="1" y="109"/>
                      <a:pt x="9" y="124"/>
                    </a:cubicBezTo>
                    <a:cubicBezTo>
                      <a:pt x="14" y="134"/>
                      <a:pt x="25" y="147"/>
                      <a:pt x="39" y="154"/>
                    </a:cubicBezTo>
                    <a:cubicBezTo>
                      <a:pt x="43" y="175"/>
                      <a:pt x="52" y="197"/>
                      <a:pt x="65" y="216"/>
                    </a:cubicBezTo>
                    <a:cubicBezTo>
                      <a:pt x="109" y="280"/>
                      <a:pt x="187" y="303"/>
                      <a:pt x="239" y="267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任意多边形 121">
                <a:extLst>
                  <a:ext uri="{FF2B5EF4-FFF2-40B4-BE49-F238E27FC236}">
                    <a16:creationId xmlns="" xmlns:a16="http://schemas.microsoft.com/office/drawing/2014/main" id="{87EC30A4-5760-4F7A-840D-19C8A0C1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1742" y="3271109"/>
                <a:ext cx="86371" cy="86371"/>
              </a:xfrm>
              <a:custGeom>
                <a:avLst/>
                <a:gdLst>
                  <a:gd name="T0" fmla="*/ 31 w 43"/>
                  <a:gd name="T1" fmla="*/ 38 h 43"/>
                  <a:gd name="T2" fmla="*/ 5 w 43"/>
                  <a:gd name="T3" fmla="*/ 31 h 43"/>
                  <a:gd name="T4" fmla="*/ 12 w 43"/>
                  <a:gd name="T5" fmla="*/ 5 h 43"/>
                  <a:gd name="T6" fmla="*/ 38 w 43"/>
                  <a:gd name="T7" fmla="*/ 12 h 43"/>
                  <a:gd name="T8" fmla="*/ 31 w 43"/>
                  <a:gd name="T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1" y="38"/>
                    </a:moveTo>
                    <a:cubicBezTo>
                      <a:pt x="22" y="43"/>
                      <a:pt x="10" y="40"/>
                      <a:pt x="5" y="31"/>
                    </a:cubicBezTo>
                    <a:cubicBezTo>
                      <a:pt x="0" y="22"/>
                      <a:pt x="3" y="11"/>
                      <a:pt x="12" y="5"/>
                    </a:cubicBezTo>
                    <a:cubicBezTo>
                      <a:pt x="21" y="0"/>
                      <a:pt x="33" y="3"/>
                      <a:pt x="38" y="12"/>
                    </a:cubicBezTo>
                    <a:cubicBezTo>
                      <a:pt x="43" y="21"/>
                      <a:pt x="40" y="33"/>
                      <a:pt x="31" y="3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任意多边形 122">
                <a:extLst>
                  <a:ext uri="{FF2B5EF4-FFF2-40B4-BE49-F238E27FC236}">
                    <a16:creationId xmlns="" xmlns:a16="http://schemas.microsoft.com/office/drawing/2014/main" id="{6203F02B-D678-4E9D-AFAC-B74539725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5936" y="3363408"/>
                <a:ext cx="86371" cy="86371"/>
              </a:xfrm>
              <a:custGeom>
                <a:avLst/>
                <a:gdLst>
                  <a:gd name="T0" fmla="*/ 31 w 43"/>
                  <a:gd name="T1" fmla="*/ 38 h 43"/>
                  <a:gd name="T2" fmla="*/ 5 w 43"/>
                  <a:gd name="T3" fmla="*/ 31 h 43"/>
                  <a:gd name="T4" fmla="*/ 12 w 43"/>
                  <a:gd name="T5" fmla="*/ 5 h 43"/>
                  <a:gd name="T6" fmla="*/ 38 w 43"/>
                  <a:gd name="T7" fmla="*/ 12 h 43"/>
                  <a:gd name="T8" fmla="*/ 31 w 43"/>
                  <a:gd name="T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31" y="38"/>
                    </a:moveTo>
                    <a:cubicBezTo>
                      <a:pt x="22" y="43"/>
                      <a:pt x="10" y="40"/>
                      <a:pt x="5" y="31"/>
                    </a:cubicBezTo>
                    <a:cubicBezTo>
                      <a:pt x="0" y="22"/>
                      <a:pt x="3" y="11"/>
                      <a:pt x="12" y="5"/>
                    </a:cubicBezTo>
                    <a:cubicBezTo>
                      <a:pt x="21" y="0"/>
                      <a:pt x="32" y="3"/>
                      <a:pt x="38" y="12"/>
                    </a:cubicBezTo>
                    <a:cubicBezTo>
                      <a:pt x="43" y="21"/>
                      <a:pt x="40" y="33"/>
                      <a:pt x="31" y="3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任意多边形 123">
                <a:extLst>
                  <a:ext uri="{FF2B5EF4-FFF2-40B4-BE49-F238E27FC236}">
                    <a16:creationId xmlns="" xmlns:a16="http://schemas.microsoft.com/office/drawing/2014/main" id="{764F97AC-530F-490D-8F48-DA062D33B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8436" y="3455706"/>
                <a:ext cx="88064" cy="85524"/>
              </a:xfrm>
              <a:custGeom>
                <a:avLst/>
                <a:gdLst>
                  <a:gd name="T0" fmla="*/ 32 w 44"/>
                  <a:gd name="T1" fmla="*/ 38 h 43"/>
                  <a:gd name="T2" fmla="*/ 6 w 44"/>
                  <a:gd name="T3" fmla="*/ 31 h 43"/>
                  <a:gd name="T4" fmla="*/ 13 w 44"/>
                  <a:gd name="T5" fmla="*/ 5 h 43"/>
                  <a:gd name="T6" fmla="*/ 38 w 44"/>
                  <a:gd name="T7" fmla="*/ 12 h 43"/>
                  <a:gd name="T8" fmla="*/ 32 w 44"/>
                  <a:gd name="T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3">
                    <a:moveTo>
                      <a:pt x="32" y="38"/>
                    </a:moveTo>
                    <a:cubicBezTo>
                      <a:pt x="23" y="43"/>
                      <a:pt x="11" y="40"/>
                      <a:pt x="6" y="31"/>
                    </a:cubicBezTo>
                    <a:cubicBezTo>
                      <a:pt x="0" y="22"/>
                      <a:pt x="4" y="11"/>
                      <a:pt x="13" y="5"/>
                    </a:cubicBezTo>
                    <a:cubicBezTo>
                      <a:pt x="22" y="0"/>
                      <a:pt x="33" y="3"/>
                      <a:pt x="38" y="12"/>
                    </a:cubicBezTo>
                    <a:cubicBezTo>
                      <a:pt x="44" y="21"/>
                      <a:pt x="41" y="33"/>
                      <a:pt x="32" y="3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任意多边形 124">
                <a:extLst>
                  <a:ext uri="{FF2B5EF4-FFF2-40B4-BE49-F238E27FC236}">
                    <a16:creationId xmlns="" xmlns:a16="http://schemas.microsoft.com/office/drawing/2014/main" id="{084519A6-2EED-456A-AFCA-1D0FE4C0C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61823" y="4094174"/>
                <a:ext cx="392903" cy="502984"/>
              </a:xfrm>
              <a:custGeom>
                <a:avLst/>
                <a:gdLst>
                  <a:gd name="T0" fmla="*/ 162 w 196"/>
                  <a:gd name="T1" fmla="*/ 0 h 251"/>
                  <a:gd name="T2" fmla="*/ 173 w 196"/>
                  <a:gd name="T3" fmla="*/ 9 h 251"/>
                  <a:gd name="T4" fmla="*/ 14 w 196"/>
                  <a:gd name="T5" fmla="*/ 250 h 251"/>
                  <a:gd name="T6" fmla="*/ 1 w 196"/>
                  <a:gd name="T7" fmla="*/ 242 h 251"/>
                  <a:gd name="T8" fmla="*/ 9 w 196"/>
                  <a:gd name="T9" fmla="*/ 230 h 251"/>
                  <a:gd name="T10" fmla="*/ 153 w 196"/>
                  <a:gd name="T11" fmla="*/ 13 h 251"/>
                  <a:gd name="T12" fmla="*/ 161 w 196"/>
                  <a:gd name="T13" fmla="*/ 1 h 251"/>
                  <a:gd name="T14" fmla="*/ 162 w 196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251">
                    <a:moveTo>
                      <a:pt x="162" y="0"/>
                    </a:moveTo>
                    <a:cubicBezTo>
                      <a:pt x="167" y="0"/>
                      <a:pt x="172" y="3"/>
                      <a:pt x="173" y="9"/>
                    </a:cubicBezTo>
                    <a:cubicBezTo>
                      <a:pt x="196" y="119"/>
                      <a:pt x="124" y="228"/>
                      <a:pt x="14" y="250"/>
                    </a:cubicBezTo>
                    <a:cubicBezTo>
                      <a:pt x="8" y="251"/>
                      <a:pt x="3" y="248"/>
                      <a:pt x="1" y="242"/>
                    </a:cubicBezTo>
                    <a:cubicBezTo>
                      <a:pt x="0" y="236"/>
                      <a:pt x="4" y="231"/>
                      <a:pt x="9" y="230"/>
                    </a:cubicBezTo>
                    <a:cubicBezTo>
                      <a:pt x="109" y="209"/>
                      <a:pt x="173" y="112"/>
                      <a:pt x="153" y="13"/>
                    </a:cubicBezTo>
                    <a:cubicBezTo>
                      <a:pt x="152" y="7"/>
                      <a:pt x="155" y="2"/>
                      <a:pt x="161" y="1"/>
                    </a:cubicBezTo>
                    <a:cubicBezTo>
                      <a:pt x="161" y="0"/>
                      <a:pt x="162" y="0"/>
                      <a:pt x="162" y="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任意多边形 125">
                <a:extLst>
                  <a:ext uri="{FF2B5EF4-FFF2-40B4-BE49-F238E27FC236}">
                    <a16:creationId xmlns="" xmlns:a16="http://schemas.microsoft.com/office/drawing/2014/main" id="{6813B937-3243-46D9-98A0-B5CBDD205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4041" y="4112803"/>
                <a:ext cx="288750" cy="392056"/>
              </a:xfrm>
              <a:custGeom>
                <a:avLst/>
                <a:gdLst>
                  <a:gd name="T0" fmla="*/ 125 w 144"/>
                  <a:gd name="T1" fmla="*/ 1 h 196"/>
                  <a:gd name="T2" fmla="*/ 136 w 144"/>
                  <a:gd name="T3" fmla="*/ 9 h 196"/>
                  <a:gd name="T4" fmla="*/ 113 w 144"/>
                  <a:gd name="T5" fmla="*/ 127 h 196"/>
                  <a:gd name="T6" fmla="*/ 13 w 144"/>
                  <a:gd name="T7" fmla="*/ 195 h 196"/>
                  <a:gd name="T8" fmla="*/ 1 w 144"/>
                  <a:gd name="T9" fmla="*/ 187 h 196"/>
                  <a:gd name="T10" fmla="*/ 9 w 144"/>
                  <a:gd name="T11" fmla="*/ 175 h 196"/>
                  <a:gd name="T12" fmla="*/ 96 w 144"/>
                  <a:gd name="T13" fmla="*/ 116 h 196"/>
                  <a:gd name="T14" fmla="*/ 116 w 144"/>
                  <a:gd name="T15" fmla="*/ 13 h 196"/>
                  <a:gd name="T16" fmla="*/ 124 w 144"/>
                  <a:gd name="T17" fmla="*/ 1 h 196"/>
                  <a:gd name="T18" fmla="*/ 125 w 144"/>
                  <a:gd name="T19" fmla="*/ 1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196">
                    <a:moveTo>
                      <a:pt x="125" y="1"/>
                    </a:moveTo>
                    <a:cubicBezTo>
                      <a:pt x="130" y="0"/>
                      <a:pt x="135" y="4"/>
                      <a:pt x="136" y="9"/>
                    </a:cubicBezTo>
                    <a:cubicBezTo>
                      <a:pt x="144" y="50"/>
                      <a:pt x="136" y="92"/>
                      <a:pt x="113" y="127"/>
                    </a:cubicBezTo>
                    <a:cubicBezTo>
                      <a:pt x="90" y="162"/>
                      <a:pt x="54" y="186"/>
                      <a:pt x="13" y="195"/>
                    </a:cubicBezTo>
                    <a:cubicBezTo>
                      <a:pt x="8" y="196"/>
                      <a:pt x="2" y="192"/>
                      <a:pt x="1" y="187"/>
                    </a:cubicBezTo>
                    <a:cubicBezTo>
                      <a:pt x="0" y="181"/>
                      <a:pt x="3" y="176"/>
                      <a:pt x="9" y="175"/>
                    </a:cubicBezTo>
                    <a:cubicBezTo>
                      <a:pt x="45" y="167"/>
                      <a:pt x="76" y="146"/>
                      <a:pt x="96" y="116"/>
                    </a:cubicBezTo>
                    <a:cubicBezTo>
                      <a:pt x="116" y="85"/>
                      <a:pt x="123" y="49"/>
                      <a:pt x="116" y="13"/>
                    </a:cubicBezTo>
                    <a:cubicBezTo>
                      <a:pt x="114" y="8"/>
                      <a:pt x="118" y="2"/>
                      <a:pt x="124" y="1"/>
                    </a:cubicBezTo>
                    <a:cubicBezTo>
                      <a:pt x="124" y="1"/>
                      <a:pt x="125" y="1"/>
                      <a:pt x="125" y="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任意多边形 126">
                <a:extLst>
                  <a:ext uri="{FF2B5EF4-FFF2-40B4-BE49-F238E27FC236}">
                    <a16:creationId xmlns="" xmlns:a16="http://schemas.microsoft.com/office/drawing/2014/main" id="{4895581F-512C-4529-9818-4C7812EF0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718" y="4132278"/>
                <a:ext cx="218468" cy="274355"/>
              </a:xfrm>
              <a:custGeom>
                <a:avLst/>
                <a:gdLst>
                  <a:gd name="T0" fmla="*/ 86 w 109"/>
                  <a:gd name="T1" fmla="*/ 1 h 137"/>
                  <a:gd name="T2" fmla="*/ 97 w 109"/>
                  <a:gd name="T3" fmla="*/ 9 h 137"/>
                  <a:gd name="T4" fmla="*/ 13 w 109"/>
                  <a:gd name="T5" fmla="*/ 136 h 137"/>
                  <a:gd name="T6" fmla="*/ 1 w 109"/>
                  <a:gd name="T7" fmla="*/ 128 h 137"/>
                  <a:gd name="T8" fmla="*/ 9 w 109"/>
                  <a:gd name="T9" fmla="*/ 116 h 137"/>
                  <a:gd name="T10" fmla="*/ 77 w 109"/>
                  <a:gd name="T11" fmla="*/ 13 h 137"/>
                  <a:gd name="T12" fmla="*/ 85 w 109"/>
                  <a:gd name="T13" fmla="*/ 1 h 137"/>
                  <a:gd name="T14" fmla="*/ 86 w 109"/>
                  <a:gd name="T15" fmla="*/ 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37">
                    <a:moveTo>
                      <a:pt x="86" y="1"/>
                    </a:moveTo>
                    <a:cubicBezTo>
                      <a:pt x="91" y="0"/>
                      <a:pt x="96" y="4"/>
                      <a:pt x="97" y="9"/>
                    </a:cubicBezTo>
                    <a:cubicBezTo>
                      <a:pt x="109" y="67"/>
                      <a:pt x="71" y="124"/>
                      <a:pt x="13" y="136"/>
                    </a:cubicBezTo>
                    <a:cubicBezTo>
                      <a:pt x="8" y="137"/>
                      <a:pt x="2" y="134"/>
                      <a:pt x="1" y="128"/>
                    </a:cubicBezTo>
                    <a:cubicBezTo>
                      <a:pt x="0" y="122"/>
                      <a:pt x="3" y="117"/>
                      <a:pt x="9" y="116"/>
                    </a:cubicBezTo>
                    <a:cubicBezTo>
                      <a:pt x="56" y="106"/>
                      <a:pt x="86" y="60"/>
                      <a:pt x="77" y="13"/>
                    </a:cubicBezTo>
                    <a:cubicBezTo>
                      <a:pt x="75" y="8"/>
                      <a:pt x="79" y="2"/>
                      <a:pt x="85" y="1"/>
                    </a:cubicBezTo>
                    <a:cubicBezTo>
                      <a:pt x="85" y="1"/>
                      <a:pt x="86" y="1"/>
                      <a:pt x="86" y="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任意多边形 127">
                <a:extLst>
                  <a:ext uri="{FF2B5EF4-FFF2-40B4-BE49-F238E27FC236}">
                    <a16:creationId xmlns="" xmlns:a16="http://schemas.microsoft.com/office/drawing/2014/main" id="{FAD0DF9A-3C56-4DBD-85F8-920D11237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8315" y="4152601"/>
                <a:ext cx="132097" cy="168508"/>
              </a:xfrm>
              <a:custGeom>
                <a:avLst/>
                <a:gdLst>
                  <a:gd name="T0" fmla="*/ 52 w 66"/>
                  <a:gd name="T1" fmla="*/ 1 h 84"/>
                  <a:gd name="T2" fmla="*/ 62 w 66"/>
                  <a:gd name="T3" fmla="*/ 9 h 84"/>
                  <a:gd name="T4" fmla="*/ 53 w 66"/>
                  <a:gd name="T5" fmla="*/ 56 h 84"/>
                  <a:gd name="T6" fmla="*/ 14 w 66"/>
                  <a:gd name="T7" fmla="*/ 82 h 84"/>
                  <a:gd name="T8" fmla="*/ 2 w 66"/>
                  <a:gd name="T9" fmla="*/ 74 h 84"/>
                  <a:gd name="T10" fmla="*/ 10 w 66"/>
                  <a:gd name="T11" fmla="*/ 62 h 84"/>
                  <a:gd name="T12" fmla="*/ 36 w 66"/>
                  <a:gd name="T13" fmla="*/ 44 h 84"/>
                  <a:gd name="T14" fmla="*/ 42 w 66"/>
                  <a:gd name="T15" fmla="*/ 13 h 84"/>
                  <a:gd name="T16" fmla="*/ 50 w 66"/>
                  <a:gd name="T17" fmla="*/ 1 h 84"/>
                  <a:gd name="T18" fmla="*/ 52 w 66"/>
                  <a:gd name="T19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84">
                    <a:moveTo>
                      <a:pt x="52" y="1"/>
                    </a:moveTo>
                    <a:cubicBezTo>
                      <a:pt x="57" y="0"/>
                      <a:pt x="61" y="4"/>
                      <a:pt x="62" y="9"/>
                    </a:cubicBezTo>
                    <a:cubicBezTo>
                      <a:pt x="66" y="25"/>
                      <a:pt x="63" y="42"/>
                      <a:pt x="53" y="56"/>
                    </a:cubicBezTo>
                    <a:cubicBezTo>
                      <a:pt x="44" y="70"/>
                      <a:pt x="30" y="79"/>
                      <a:pt x="14" y="82"/>
                    </a:cubicBezTo>
                    <a:cubicBezTo>
                      <a:pt x="8" y="84"/>
                      <a:pt x="3" y="80"/>
                      <a:pt x="2" y="74"/>
                    </a:cubicBezTo>
                    <a:cubicBezTo>
                      <a:pt x="0" y="69"/>
                      <a:pt x="4" y="63"/>
                      <a:pt x="10" y="62"/>
                    </a:cubicBezTo>
                    <a:cubicBezTo>
                      <a:pt x="20" y="60"/>
                      <a:pt x="30" y="54"/>
                      <a:pt x="36" y="44"/>
                    </a:cubicBezTo>
                    <a:cubicBezTo>
                      <a:pt x="42" y="35"/>
                      <a:pt x="44" y="24"/>
                      <a:pt x="42" y="13"/>
                    </a:cubicBezTo>
                    <a:cubicBezTo>
                      <a:pt x="41" y="7"/>
                      <a:pt x="45" y="2"/>
                      <a:pt x="50" y="1"/>
                    </a:cubicBezTo>
                    <a:cubicBezTo>
                      <a:pt x="51" y="1"/>
                      <a:pt x="51" y="1"/>
                      <a:pt x="52" y="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任意多边形 128">
                <a:extLst>
                  <a:ext uri="{FF2B5EF4-FFF2-40B4-BE49-F238E27FC236}">
                    <a16:creationId xmlns="" xmlns:a16="http://schemas.microsoft.com/office/drawing/2014/main" id="{ECE880D1-D2D7-4E6B-A6FF-D45178CA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2226" y="4168690"/>
                <a:ext cx="49960" cy="51653"/>
              </a:xfrm>
              <a:custGeom>
                <a:avLst/>
                <a:gdLst>
                  <a:gd name="T0" fmla="*/ 24 w 25"/>
                  <a:gd name="T1" fmla="*/ 10 h 26"/>
                  <a:gd name="T2" fmla="*/ 15 w 25"/>
                  <a:gd name="T3" fmla="*/ 24 h 26"/>
                  <a:gd name="T4" fmla="*/ 1 w 25"/>
                  <a:gd name="T5" fmla="*/ 15 h 26"/>
                  <a:gd name="T6" fmla="*/ 10 w 25"/>
                  <a:gd name="T7" fmla="*/ 1 h 26"/>
                  <a:gd name="T8" fmla="*/ 24 w 25"/>
                  <a:gd name="T9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6">
                    <a:moveTo>
                      <a:pt x="24" y="10"/>
                    </a:moveTo>
                    <a:cubicBezTo>
                      <a:pt x="25" y="17"/>
                      <a:pt x="21" y="23"/>
                      <a:pt x="15" y="24"/>
                    </a:cubicBezTo>
                    <a:cubicBezTo>
                      <a:pt x="9" y="26"/>
                      <a:pt x="2" y="21"/>
                      <a:pt x="1" y="15"/>
                    </a:cubicBezTo>
                    <a:cubicBezTo>
                      <a:pt x="0" y="9"/>
                      <a:pt x="4" y="2"/>
                      <a:pt x="10" y="1"/>
                    </a:cubicBezTo>
                    <a:cubicBezTo>
                      <a:pt x="17" y="0"/>
                      <a:pt x="23" y="4"/>
                      <a:pt x="24" y="1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DDA92AC7-A2C9-4F99-A2D2-CA99D4E48D09}"/>
                </a:ext>
              </a:extLst>
            </p:cNvPr>
            <p:cNvGrpSpPr/>
            <p:nvPr/>
          </p:nvGrpSpPr>
          <p:grpSpPr>
            <a:xfrm>
              <a:off x="1775666" y="2289848"/>
              <a:ext cx="2652903" cy="2653635"/>
              <a:chOff x="7777349" y="2243126"/>
              <a:chExt cx="3072095" cy="3072943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047DF1F2-8E17-4178-8D8F-312774ADC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7349" y="2243126"/>
                <a:ext cx="3072095" cy="307294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BCFF300C-E828-45EB-BE01-5F39937C4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9486" y="2325263"/>
                <a:ext cx="2907821" cy="2908668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91A04166-12F5-4277-93FD-38E20B02E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5736" y="2562360"/>
                <a:ext cx="2435321" cy="243532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9319B716-2BB4-4D93-9769-EF775E91B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5776" y="2722400"/>
                <a:ext cx="2115241" cy="2115241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A6294A90-F2E3-4B5D-9A32-9E643DA26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2187" y="2968811"/>
                <a:ext cx="1619878" cy="162241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D98A2F2B-64DC-4C53-87D1-FECB1AF07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3921" y="3130545"/>
                <a:ext cx="1298104" cy="1298104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75A1A81D-26EA-4B45-890F-B68C646C2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7429" y="3613206"/>
                <a:ext cx="331935" cy="332782"/>
              </a:xfrm>
              <a:prstGeom prst="ellipse">
                <a:avLst/>
              </a:prstGeom>
              <a:solidFill>
                <a:srgbClr val="D8574A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737777D-B77C-4A48-9EEE-1016DCB3B891}"/>
                </a:ext>
              </a:extLst>
            </p:cNvPr>
            <p:cNvGrpSpPr/>
            <p:nvPr/>
          </p:nvGrpSpPr>
          <p:grpSpPr>
            <a:xfrm>
              <a:off x="1208233" y="1750199"/>
              <a:ext cx="1912898" cy="1897542"/>
              <a:chOff x="7120252" y="1618207"/>
              <a:chExt cx="2215160" cy="2197378"/>
            </a:xfrm>
          </p:grpSpPr>
          <p:sp>
            <p:nvSpPr>
              <p:cNvPr id="25" name="任意多边形 22">
                <a:extLst>
                  <a:ext uri="{FF2B5EF4-FFF2-40B4-BE49-F238E27FC236}">
                    <a16:creationId xmlns="" xmlns:a16="http://schemas.microsoft.com/office/drawing/2014/main" id="{97B564D1-5460-43DC-86F0-D29A33674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9083" y="2227884"/>
                <a:ext cx="1153306" cy="1141451"/>
              </a:xfrm>
              <a:custGeom>
                <a:avLst/>
                <a:gdLst>
                  <a:gd name="T0" fmla="*/ 575 w 576"/>
                  <a:gd name="T1" fmla="*/ 518 h 570"/>
                  <a:gd name="T2" fmla="*/ 576 w 576"/>
                  <a:gd name="T3" fmla="*/ 518 h 570"/>
                  <a:gd name="T4" fmla="*/ 52 w 576"/>
                  <a:gd name="T5" fmla="*/ 0 h 570"/>
                  <a:gd name="T6" fmla="*/ 37 w 576"/>
                  <a:gd name="T7" fmla="*/ 37 h 570"/>
                  <a:gd name="T8" fmla="*/ 0 w 576"/>
                  <a:gd name="T9" fmla="*/ 52 h 570"/>
                  <a:gd name="T10" fmla="*/ 524 w 576"/>
                  <a:gd name="T11" fmla="*/ 570 h 570"/>
                  <a:gd name="T12" fmla="*/ 525 w 576"/>
                  <a:gd name="T13" fmla="*/ 569 h 570"/>
                  <a:gd name="T14" fmla="*/ 575 w 576"/>
                  <a:gd name="T15" fmla="*/ 518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570">
                    <a:moveTo>
                      <a:pt x="575" y="518"/>
                    </a:moveTo>
                    <a:cubicBezTo>
                      <a:pt x="576" y="518"/>
                      <a:pt x="576" y="518"/>
                      <a:pt x="576" y="518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7" y="12"/>
                      <a:pt x="42" y="24"/>
                      <a:pt x="37" y="37"/>
                    </a:cubicBezTo>
                    <a:cubicBezTo>
                      <a:pt x="24" y="42"/>
                      <a:pt x="12" y="47"/>
                      <a:pt x="0" y="52"/>
                    </a:cubicBezTo>
                    <a:cubicBezTo>
                      <a:pt x="524" y="570"/>
                      <a:pt x="524" y="570"/>
                      <a:pt x="524" y="570"/>
                    </a:cubicBezTo>
                    <a:cubicBezTo>
                      <a:pt x="525" y="569"/>
                      <a:pt x="525" y="569"/>
                      <a:pt x="525" y="569"/>
                    </a:cubicBezTo>
                    <a:lnTo>
                      <a:pt x="575" y="51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 23">
                <a:extLst>
                  <a:ext uri="{FF2B5EF4-FFF2-40B4-BE49-F238E27FC236}">
                    <a16:creationId xmlns="" xmlns:a16="http://schemas.microsoft.com/office/drawing/2014/main" id="{C3BEB1E2-0A42-4AAA-9957-DB9D378D3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6582" y="3420988"/>
                <a:ext cx="398830" cy="394597"/>
              </a:xfrm>
              <a:custGeom>
                <a:avLst/>
                <a:gdLst>
                  <a:gd name="T0" fmla="*/ 199 w 199"/>
                  <a:gd name="T1" fmla="*/ 197 h 197"/>
                  <a:gd name="T2" fmla="*/ 59 w 199"/>
                  <a:gd name="T3" fmla="*/ 0 h 197"/>
                  <a:gd name="T4" fmla="*/ 58 w 199"/>
                  <a:gd name="T5" fmla="*/ 0 h 197"/>
                  <a:gd name="T6" fmla="*/ 55 w 199"/>
                  <a:gd name="T7" fmla="*/ 4 h 197"/>
                  <a:gd name="T8" fmla="*/ 5 w 199"/>
                  <a:gd name="T9" fmla="*/ 55 h 197"/>
                  <a:gd name="T10" fmla="*/ 0 w 199"/>
                  <a:gd name="T11" fmla="*/ 58 h 197"/>
                  <a:gd name="T12" fmla="*/ 1 w 199"/>
                  <a:gd name="T13" fmla="*/ 59 h 197"/>
                  <a:gd name="T14" fmla="*/ 199 w 199"/>
                  <a:gd name="T15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97">
                    <a:moveTo>
                      <a:pt x="199" y="197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0"/>
                    </a:cubicBezTo>
                    <a:cubicBezTo>
                      <a:pt x="57" y="2"/>
                      <a:pt x="56" y="3"/>
                      <a:pt x="55" y="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3" y="56"/>
                      <a:pt x="2" y="57"/>
                      <a:pt x="0" y="58"/>
                    </a:cubicBezTo>
                    <a:cubicBezTo>
                      <a:pt x="1" y="58"/>
                      <a:pt x="1" y="59"/>
                      <a:pt x="1" y="59"/>
                    </a:cubicBezTo>
                    <a:lnTo>
                      <a:pt x="199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 24">
                <a:extLst>
                  <a:ext uri="{FF2B5EF4-FFF2-40B4-BE49-F238E27FC236}">
                    <a16:creationId xmlns="" xmlns:a16="http://schemas.microsoft.com/office/drawing/2014/main" id="{192CFEE2-6FB7-41CB-BFA8-72B7BCC64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2550" y="3375263"/>
                <a:ext cx="164274" cy="165968"/>
              </a:xfrm>
              <a:custGeom>
                <a:avLst/>
                <a:gdLst>
                  <a:gd name="T0" fmla="*/ 77 w 82"/>
                  <a:gd name="T1" fmla="*/ 27 h 83"/>
                  <a:gd name="T2" fmla="*/ 80 w 82"/>
                  <a:gd name="T3" fmla="*/ 23 h 83"/>
                  <a:gd name="T4" fmla="*/ 77 w 82"/>
                  <a:gd name="T5" fmla="*/ 7 h 83"/>
                  <a:gd name="T6" fmla="*/ 75 w 82"/>
                  <a:gd name="T7" fmla="*/ 6 h 83"/>
                  <a:gd name="T8" fmla="*/ 55 w 82"/>
                  <a:gd name="T9" fmla="*/ 6 h 83"/>
                  <a:gd name="T10" fmla="*/ 5 w 82"/>
                  <a:gd name="T11" fmla="*/ 57 h 83"/>
                  <a:gd name="T12" fmla="*/ 5 w 82"/>
                  <a:gd name="T13" fmla="*/ 77 h 83"/>
                  <a:gd name="T14" fmla="*/ 7 w 82"/>
                  <a:gd name="T15" fmla="*/ 78 h 83"/>
                  <a:gd name="T16" fmla="*/ 22 w 82"/>
                  <a:gd name="T17" fmla="*/ 81 h 83"/>
                  <a:gd name="T18" fmla="*/ 27 w 82"/>
                  <a:gd name="T19" fmla="*/ 78 h 83"/>
                  <a:gd name="T20" fmla="*/ 77 w 82"/>
                  <a:gd name="T21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77" y="27"/>
                    </a:moveTo>
                    <a:cubicBezTo>
                      <a:pt x="78" y="26"/>
                      <a:pt x="79" y="25"/>
                      <a:pt x="80" y="23"/>
                    </a:cubicBezTo>
                    <a:cubicBezTo>
                      <a:pt x="82" y="18"/>
                      <a:pt x="81" y="12"/>
                      <a:pt x="77" y="7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0" y="0"/>
                      <a:pt x="61" y="1"/>
                      <a:pt x="55" y="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62"/>
                      <a:pt x="0" y="71"/>
                      <a:pt x="5" y="77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11" y="82"/>
                      <a:pt x="17" y="83"/>
                      <a:pt x="22" y="81"/>
                    </a:cubicBezTo>
                    <a:cubicBezTo>
                      <a:pt x="24" y="80"/>
                      <a:pt x="25" y="79"/>
                      <a:pt x="27" y="78"/>
                    </a:cubicBezTo>
                    <a:lnTo>
                      <a:pt x="77" y="2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25">
                <a:extLst>
                  <a:ext uri="{FF2B5EF4-FFF2-40B4-BE49-F238E27FC236}">
                    <a16:creationId xmlns="" xmlns:a16="http://schemas.microsoft.com/office/drawing/2014/main" id="{5243F874-9C13-4A0A-8852-972B1D302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0211" y="3335464"/>
                <a:ext cx="164274" cy="164274"/>
              </a:xfrm>
              <a:custGeom>
                <a:avLst/>
                <a:gdLst>
                  <a:gd name="T0" fmla="*/ 76 w 82"/>
                  <a:gd name="T1" fmla="*/ 6 h 82"/>
                  <a:gd name="T2" fmla="*/ 75 w 82"/>
                  <a:gd name="T3" fmla="*/ 5 h 82"/>
                  <a:gd name="T4" fmla="*/ 62 w 82"/>
                  <a:gd name="T5" fmla="*/ 1 h 82"/>
                  <a:gd name="T6" fmla="*/ 58 w 82"/>
                  <a:gd name="T7" fmla="*/ 8 h 82"/>
                  <a:gd name="T8" fmla="*/ 8 w 82"/>
                  <a:gd name="T9" fmla="*/ 58 h 82"/>
                  <a:gd name="T10" fmla="*/ 1 w 82"/>
                  <a:gd name="T11" fmla="*/ 62 h 82"/>
                  <a:gd name="T12" fmla="*/ 5 w 82"/>
                  <a:gd name="T13" fmla="*/ 75 h 82"/>
                  <a:gd name="T14" fmla="*/ 6 w 82"/>
                  <a:gd name="T15" fmla="*/ 77 h 82"/>
                  <a:gd name="T16" fmla="*/ 26 w 82"/>
                  <a:gd name="T17" fmla="*/ 77 h 82"/>
                  <a:gd name="T18" fmla="*/ 76 w 82"/>
                  <a:gd name="T19" fmla="*/ 26 h 82"/>
                  <a:gd name="T20" fmla="*/ 76 w 82"/>
                  <a:gd name="T21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76" y="6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1" y="1"/>
                      <a:pt x="66" y="0"/>
                      <a:pt x="62" y="1"/>
                    </a:cubicBezTo>
                    <a:cubicBezTo>
                      <a:pt x="61" y="4"/>
                      <a:pt x="60" y="6"/>
                      <a:pt x="58" y="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60"/>
                      <a:pt x="3" y="62"/>
                      <a:pt x="1" y="62"/>
                    </a:cubicBezTo>
                    <a:cubicBezTo>
                      <a:pt x="0" y="67"/>
                      <a:pt x="1" y="72"/>
                      <a:pt x="5" y="75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2" y="82"/>
                      <a:pt x="21" y="82"/>
                      <a:pt x="26" y="7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82" y="21"/>
                      <a:pt x="82" y="12"/>
                      <a:pt x="76" y="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 26">
                <a:extLst>
                  <a:ext uri="{FF2B5EF4-FFF2-40B4-BE49-F238E27FC236}">
                    <a16:creationId xmlns="" xmlns:a16="http://schemas.microsoft.com/office/drawing/2014/main" id="{65F671F6-8B84-4DC1-9C0A-F79F2B76A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2953" y="3297359"/>
                <a:ext cx="163427" cy="164274"/>
              </a:xfrm>
              <a:custGeom>
                <a:avLst/>
                <a:gdLst>
                  <a:gd name="T0" fmla="*/ 77 w 82"/>
                  <a:gd name="T1" fmla="*/ 27 h 82"/>
                  <a:gd name="T2" fmla="*/ 81 w 82"/>
                  <a:gd name="T3" fmla="*/ 20 h 82"/>
                  <a:gd name="T4" fmla="*/ 77 w 82"/>
                  <a:gd name="T5" fmla="*/ 7 h 82"/>
                  <a:gd name="T6" fmla="*/ 75 w 82"/>
                  <a:gd name="T7" fmla="*/ 5 h 82"/>
                  <a:gd name="T8" fmla="*/ 55 w 82"/>
                  <a:gd name="T9" fmla="*/ 6 h 82"/>
                  <a:gd name="T10" fmla="*/ 5 w 82"/>
                  <a:gd name="T11" fmla="*/ 56 h 82"/>
                  <a:gd name="T12" fmla="*/ 5 w 82"/>
                  <a:gd name="T13" fmla="*/ 76 h 82"/>
                  <a:gd name="T14" fmla="*/ 7 w 82"/>
                  <a:gd name="T15" fmla="*/ 78 h 82"/>
                  <a:gd name="T16" fmla="*/ 20 w 82"/>
                  <a:gd name="T17" fmla="*/ 81 h 82"/>
                  <a:gd name="T18" fmla="*/ 27 w 82"/>
                  <a:gd name="T19" fmla="*/ 77 h 82"/>
                  <a:gd name="T20" fmla="*/ 77 w 82"/>
                  <a:gd name="T21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77" y="27"/>
                    </a:moveTo>
                    <a:cubicBezTo>
                      <a:pt x="79" y="25"/>
                      <a:pt x="80" y="23"/>
                      <a:pt x="81" y="20"/>
                    </a:cubicBezTo>
                    <a:cubicBezTo>
                      <a:pt x="82" y="15"/>
                      <a:pt x="80" y="11"/>
                      <a:pt x="77" y="7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0" y="0"/>
                      <a:pt x="61" y="0"/>
                      <a:pt x="55" y="6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0" y="62"/>
                      <a:pt x="0" y="71"/>
                      <a:pt x="5" y="76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10" y="81"/>
                      <a:pt x="15" y="82"/>
                      <a:pt x="20" y="81"/>
                    </a:cubicBezTo>
                    <a:cubicBezTo>
                      <a:pt x="22" y="81"/>
                      <a:pt x="25" y="79"/>
                      <a:pt x="27" y="77"/>
                    </a:cubicBezTo>
                    <a:lnTo>
                      <a:pt x="77" y="2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 27">
                <a:extLst>
                  <a:ext uri="{FF2B5EF4-FFF2-40B4-BE49-F238E27FC236}">
                    <a16:creationId xmlns="" xmlns:a16="http://schemas.microsoft.com/office/drawing/2014/main" id="{9469F7F1-FE72-45F1-9237-71CD69F3B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8074" y="3255021"/>
                <a:ext cx="166814" cy="165968"/>
              </a:xfrm>
              <a:custGeom>
                <a:avLst/>
                <a:gdLst>
                  <a:gd name="T0" fmla="*/ 77 w 83"/>
                  <a:gd name="T1" fmla="*/ 7 h 83"/>
                  <a:gd name="T2" fmla="*/ 76 w 83"/>
                  <a:gd name="T3" fmla="*/ 5 h 83"/>
                  <a:gd name="T4" fmla="*/ 57 w 83"/>
                  <a:gd name="T5" fmla="*/ 5 h 83"/>
                  <a:gd name="T6" fmla="*/ 56 w 83"/>
                  <a:gd name="T7" fmla="*/ 5 h 83"/>
                  <a:gd name="T8" fmla="*/ 6 w 83"/>
                  <a:gd name="T9" fmla="*/ 56 h 83"/>
                  <a:gd name="T10" fmla="*/ 5 w 83"/>
                  <a:gd name="T11" fmla="*/ 57 h 83"/>
                  <a:gd name="T12" fmla="*/ 6 w 83"/>
                  <a:gd name="T13" fmla="*/ 76 h 83"/>
                  <a:gd name="T14" fmla="*/ 7 w 83"/>
                  <a:gd name="T15" fmla="*/ 77 h 83"/>
                  <a:gd name="T16" fmla="*/ 27 w 83"/>
                  <a:gd name="T17" fmla="*/ 77 h 83"/>
                  <a:gd name="T18" fmla="*/ 77 w 83"/>
                  <a:gd name="T19" fmla="*/ 27 h 83"/>
                  <a:gd name="T20" fmla="*/ 77 w 83"/>
                  <a:gd name="T21" fmla="*/ 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83">
                    <a:moveTo>
                      <a:pt x="77" y="7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0" y="0"/>
                      <a:pt x="62" y="0"/>
                      <a:pt x="57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62"/>
                      <a:pt x="1" y="71"/>
                      <a:pt x="6" y="76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13" y="83"/>
                      <a:pt x="22" y="83"/>
                      <a:pt x="27" y="7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83" y="21"/>
                      <a:pt x="83" y="12"/>
                      <a:pt x="77" y="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 28">
                <a:extLst>
                  <a:ext uri="{FF2B5EF4-FFF2-40B4-BE49-F238E27FC236}">
                    <a16:creationId xmlns="" xmlns:a16="http://schemas.microsoft.com/office/drawing/2014/main" id="{D738E1F6-FECA-4DF5-AF71-E0726A66C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0252" y="1830747"/>
                <a:ext cx="682500" cy="709597"/>
              </a:xfrm>
              <a:custGeom>
                <a:avLst/>
                <a:gdLst>
                  <a:gd name="T0" fmla="*/ 222 w 341"/>
                  <a:gd name="T1" fmla="*/ 117 h 354"/>
                  <a:gd name="T2" fmla="*/ 27 w 341"/>
                  <a:gd name="T3" fmla="*/ 120 h 354"/>
                  <a:gd name="T4" fmla="*/ 304 w 341"/>
                  <a:gd name="T5" fmla="*/ 250 h 354"/>
                  <a:gd name="T6" fmla="*/ 341 w 341"/>
                  <a:gd name="T7" fmla="*/ 235 h 354"/>
                  <a:gd name="T8" fmla="*/ 222 w 341"/>
                  <a:gd name="T9" fmla="*/ 11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54">
                    <a:moveTo>
                      <a:pt x="222" y="117"/>
                    </a:moveTo>
                    <a:cubicBezTo>
                      <a:pt x="96" y="0"/>
                      <a:pt x="56" y="8"/>
                      <a:pt x="27" y="120"/>
                    </a:cubicBezTo>
                    <a:cubicBezTo>
                      <a:pt x="0" y="220"/>
                      <a:pt x="38" y="354"/>
                      <a:pt x="304" y="250"/>
                    </a:cubicBezTo>
                    <a:cubicBezTo>
                      <a:pt x="316" y="245"/>
                      <a:pt x="328" y="240"/>
                      <a:pt x="341" y="235"/>
                    </a:cubicBezTo>
                    <a:cubicBezTo>
                      <a:pt x="293" y="188"/>
                      <a:pt x="253" y="149"/>
                      <a:pt x="222" y="11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 29">
                <a:extLst>
                  <a:ext uri="{FF2B5EF4-FFF2-40B4-BE49-F238E27FC236}">
                    <a16:creationId xmlns="" xmlns:a16="http://schemas.microsoft.com/office/drawing/2014/main" id="{45336D67-6837-4106-A387-C85D0B938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631" y="1618207"/>
                <a:ext cx="712984" cy="683347"/>
              </a:xfrm>
              <a:custGeom>
                <a:avLst/>
                <a:gdLst>
                  <a:gd name="T0" fmla="*/ 240 w 356"/>
                  <a:gd name="T1" fmla="*/ 341 h 341"/>
                  <a:gd name="T2" fmla="*/ 255 w 356"/>
                  <a:gd name="T3" fmla="*/ 304 h 341"/>
                  <a:gd name="T4" fmla="*/ 122 w 356"/>
                  <a:gd name="T5" fmla="*/ 27 h 341"/>
                  <a:gd name="T6" fmla="*/ 121 w 356"/>
                  <a:gd name="T7" fmla="*/ 223 h 341"/>
                  <a:gd name="T8" fmla="*/ 240 w 356"/>
                  <a:gd name="T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41">
                    <a:moveTo>
                      <a:pt x="240" y="341"/>
                    </a:moveTo>
                    <a:cubicBezTo>
                      <a:pt x="245" y="328"/>
                      <a:pt x="250" y="316"/>
                      <a:pt x="255" y="304"/>
                    </a:cubicBezTo>
                    <a:cubicBezTo>
                      <a:pt x="356" y="36"/>
                      <a:pt x="222" y="0"/>
                      <a:pt x="122" y="27"/>
                    </a:cubicBezTo>
                    <a:cubicBezTo>
                      <a:pt x="10" y="59"/>
                      <a:pt x="0" y="94"/>
                      <a:pt x="121" y="223"/>
                    </a:cubicBezTo>
                    <a:cubicBezTo>
                      <a:pt x="152" y="255"/>
                      <a:pt x="192" y="294"/>
                      <a:pt x="240" y="3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44" name="熊猫设计师MC：ID 29795607库_组合 143">
            <a:extLst>
              <a:ext uri="{FF2B5EF4-FFF2-40B4-BE49-F238E27FC236}">
                <a16:creationId xmlns="" xmlns:a16="http://schemas.microsoft.com/office/drawing/2014/main" id="{BA622B4F-8995-4B4B-8CF4-A2A667AE9CF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948636" y="2447476"/>
            <a:ext cx="3191272" cy="836110"/>
            <a:chOff x="6948636" y="2447476"/>
            <a:chExt cx="3191272" cy="836110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2114BC9-8EB6-4141-A184-FFFCB6F9B15E}"/>
                </a:ext>
              </a:extLst>
            </p:cNvPr>
            <p:cNvGrpSpPr/>
            <p:nvPr/>
          </p:nvGrpSpPr>
          <p:grpSpPr>
            <a:xfrm>
              <a:off x="7493051" y="2447476"/>
              <a:ext cx="2646857" cy="836110"/>
              <a:chOff x="2591258" y="3352018"/>
              <a:chExt cx="2646859" cy="836112"/>
            </a:xfrm>
          </p:grpSpPr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AF785DE0-C6C8-486F-A68A-F33F57489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021" y="3630731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1" name="文本框 18">
                <a:extLst>
                  <a:ext uri="{FF2B5EF4-FFF2-40B4-BE49-F238E27FC236}">
                    <a16:creationId xmlns="" xmlns:a16="http://schemas.microsoft.com/office/drawing/2014/main" id="{C689DB75-CDFA-4D9D-A03D-49B1A485253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3352018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7" name="任意多边形 16">
              <a:extLst>
                <a:ext uri="{FF2B5EF4-FFF2-40B4-BE49-F238E27FC236}">
                  <a16:creationId xmlns="" xmlns:a16="http://schemas.microsoft.com/office/drawing/2014/main" id="{2E84E693-6DAA-4F6C-9894-47977FF75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8636" y="2511269"/>
              <a:ext cx="508494" cy="508493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5" name="熊猫设计师MC：ID 29795607库_组合 144">
            <a:extLst>
              <a:ext uri="{FF2B5EF4-FFF2-40B4-BE49-F238E27FC236}">
                <a16:creationId xmlns="" xmlns:a16="http://schemas.microsoft.com/office/drawing/2014/main" id="{C3D0AD34-C5FD-4D86-9591-1CFE5F9EFD6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948636" y="1320543"/>
            <a:ext cx="3186509" cy="836110"/>
            <a:chOff x="6948636" y="1320543"/>
            <a:chExt cx="3186509" cy="83611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654B5F73-88F9-4611-9633-318D68F734D4}"/>
                </a:ext>
              </a:extLst>
            </p:cNvPr>
            <p:cNvGrpSpPr/>
            <p:nvPr/>
          </p:nvGrpSpPr>
          <p:grpSpPr>
            <a:xfrm>
              <a:off x="7493051" y="1320543"/>
              <a:ext cx="2642094" cy="836110"/>
              <a:chOff x="2591258" y="2102656"/>
              <a:chExt cx="2642096" cy="836112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7C1A6814-F7AE-4038-9DB7-7DD9FE3EA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2381369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9" name="文本框 14">
                <a:extLst>
                  <a:ext uri="{FF2B5EF4-FFF2-40B4-BE49-F238E27FC236}">
                    <a16:creationId xmlns="" xmlns:a16="http://schemas.microsoft.com/office/drawing/2014/main" id="{5942C2AD-5401-40A4-97B8-029FBC3A883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2102656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9" name="任意多边形 12">
              <a:extLst>
                <a:ext uri="{FF2B5EF4-FFF2-40B4-BE49-F238E27FC236}">
                  <a16:creationId xmlns="" xmlns:a16="http://schemas.microsoft.com/office/drawing/2014/main" id="{4A54CE7C-B2C9-4497-A6F6-6167660400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48636" y="1387477"/>
              <a:ext cx="455626" cy="485999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3" name="熊猫设计师MC：ID 29795607库_组合 142">
            <a:extLst>
              <a:ext uri="{FF2B5EF4-FFF2-40B4-BE49-F238E27FC236}">
                <a16:creationId xmlns="" xmlns:a16="http://schemas.microsoft.com/office/drawing/2014/main" id="{9D31D033-0DCC-480D-89A4-02297C2B7E7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948636" y="3574412"/>
            <a:ext cx="3186509" cy="836110"/>
            <a:chOff x="6948636" y="3574412"/>
            <a:chExt cx="3186509" cy="836110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F42CE7B8-6541-4799-9706-4D3BFD0F9363}"/>
                </a:ext>
              </a:extLst>
            </p:cNvPr>
            <p:cNvGrpSpPr/>
            <p:nvPr/>
          </p:nvGrpSpPr>
          <p:grpSpPr>
            <a:xfrm>
              <a:off x="7493051" y="3574412"/>
              <a:ext cx="2642094" cy="836110"/>
              <a:chOff x="2591258" y="4501269"/>
              <a:chExt cx="2642096" cy="836112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F51AEEEC-52A2-4577-BF1F-318494890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7" name="文本框 10">
                <a:extLst>
                  <a:ext uri="{FF2B5EF4-FFF2-40B4-BE49-F238E27FC236}">
                    <a16:creationId xmlns="" xmlns:a16="http://schemas.microsoft.com/office/drawing/2014/main" id="{4A4B2F94-216D-431D-A6E0-B93AC335FBE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1" name="任意多边形 8">
              <a:extLst>
                <a:ext uri="{FF2B5EF4-FFF2-40B4-BE49-F238E27FC236}">
                  <a16:creationId xmlns="" xmlns:a16="http://schemas.microsoft.com/office/drawing/2014/main" id="{745DE762-4CD9-4C3B-8EDC-33AC85F809E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48636" y="3628105"/>
              <a:ext cx="508494" cy="478544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70B3BF4E-6544-4E48-B03D-F60FF592D97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948636" y="4701347"/>
            <a:ext cx="3186509" cy="836110"/>
            <a:chOff x="6948636" y="4701347"/>
            <a:chExt cx="3186509" cy="836110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44044E98-4C32-4AF9-B8B8-82A589F4C66B}"/>
                </a:ext>
              </a:extLst>
            </p:cNvPr>
            <p:cNvGrpSpPr/>
            <p:nvPr/>
          </p:nvGrpSpPr>
          <p:grpSpPr>
            <a:xfrm>
              <a:off x="7493051" y="4701347"/>
              <a:ext cx="2642094" cy="836110"/>
              <a:chOff x="2591258" y="4501269"/>
              <a:chExt cx="2642096" cy="836112"/>
            </a:xfrm>
          </p:grpSpPr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82B3000D-383E-45C2-9242-91D2BF1E2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5" name="文本框 144">
                <a:extLst>
                  <a:ext uri="{FF2B5EF4-FFF2-40B4-BE49-F238E27FC236}">
                    <a16:creationId xmlns="" xmlns:a16="http://schemas.microsoft.com/office/drawing/2014/main" id="{714B1664-D1AD-499A-A414-D30817E449C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  <p:sp>
          <p:nvSpPr>
            <p:cNvPr id="13" name="任意多边形 145">
              <a:extLst>
                <a:ext uri="{FF2B5EF4-FFF2-40B4-BE49-F238E27FC236}">
                  <a16:creationId xmlns="" xmlns:a16="http://schemas.microsoft.com/office/drawing/2014/main" id="{60DE9613-0262-467D-9A75-3CD018C070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48636" y="4741259"/>
              <a:ext cx="508494" cy="506106"/>
            </a:xfrm>
            <a:custGeom>
              <a:avLst/>
              <a:gdLst>
                <a:gd name="connsiteX0" fmla="*/ 157529 w 338138"/>
                <a:gd name="connsiteY0" fmla="*/ 225425 h 336550"/>
                <a:gd name="connsiteX1" fmla="*/ 152400 w 338138"/>
                <a:gd name="connsiteY1" fmla="*/ 231599 h 336550"/>
                <a:gd name="connsiteX2" fmla="*/ 157529 w 338138"/>
                <a:gd name="connsiteY2" fmla="*/ 236538 h 336550"/>
                <a:gd name="connsiteX3" fmla="*/ 180609 w 338138"/>
                <a:gd name="connsiteY3" fmla="*/ 236538 h 336550"/>
                <a:gd name="connsiteX4" fmla="*/ 185738 w 338138"/>
                <a:gd name="connsiteY4" fmla="*/ 231599 h 336550"/>
                <a:gd name="connsiteX5" fmla="*/ 180609 w 338138"/>
                <a:gd name="connsiteY5" fmla="*/ 225425 h 336550"/>
                <a:gd name="connsiteX6" fmla="*/ 157529 w 338138"/>
                <a:gd name="connsiteY6" fmla="*/ 225425 h 336550"/>
                <a:gd name="connsiteX7" fmla="*/ 212725 w 338138"/>
                <a:gd name="connsiteY7" fmla="*/ 217488 h 336550"/>
                <a:gd name="connsiteX8" fmla="*/ 200025 w 338138"/>
                <a:gd name="connsiteY8" fmla="*/ 230982 h 336550"/>
                <a:gd name="connsiteX9" fmla="*/ 212725 w 338138"/>
                <a:gd name="connsiteY9" fmla="*/ 244476 h 336550"/>
                <a:gd name="connsiteX10" fmla="*/ 225425 w 338138"/>
                <a:gd name="connsiteY10" fmla="*/ 230982 h 336550"/>
                <a:gd name="connsiteX11" fmla="*/ 212725 w 338138"/>
                <a:gd name="connsiteY11" fmla="*/ 217488 h 336550"/>
                <a:gd name="connsiteX12" fmla="*/ 125412 w 338138"/>
                <a:gd name="connsiteY12" fmla="*/ 217488 h 336550"/>
                <a:gd name="connsiteX13" fmla="*/ 112712 w 338138"/>
                <a:gd name="connsiteY13" fmla="*/ 230982 h 336550"/>
                <a:gd name="connsiteX14" fmla="*/ 125412 w 338138"/>
                <a:gd name="connsiteY14" fmla="*/ 244476 h 336550"/>
                <a:gd name="connsiteX15" fmla="*/ 138112 w 338138"/>
                <a:gd name="connsiteY15" fmla="*/ 230982 h 336550"/>
                <a:gd name="connsiteX16" fmla="*/ 125412 w 338138"/>
                <a:gd name="connsiteY16" fmla="*/ 217488 h 336550"/>
                <a:gd name="connsiteX17" fmla="*/ 140340 w 338138"/>
                <a:gd name="connsiteY17" fmla="*/ 155575 h 336550"/>
                <a:gd name="connsiteX18" fmla="*/ 128587 w 338138"/>
                <a:gd name="connsiteY18" fmla="*/ 167481 h 336550"/>
                <a:gd name="connsiteX19" fmla="*/ 128587 w 338138"/>
                <a:gd name="connsiteY19" fmla="*/ 195263 h 336550"/>
                <a:gd name="connsiteX20" fmla="*/ 209550 w 338138"/>
                <a:gd name="connsiteY20" fmla="*/ 195263 h 336550"/>
                <a:gd name="connsiteX21" fmla="*/ 209550 w 338138"/>
                <a:gd name="connsiteY21" fmla="*/ 167481 h 336550"/>
                <a:gd name="connsiteX22" fmla="*/ 197797 w 338138"/>
                <a:gd name="connsiteY22" fmla="*/ 155575 h 336550"/>
                <a:gd name="connsiteX23" fmla="*/ 140340 w 338138"/>
                <a:gd name="connsiteY23" fmla="*/ 155575 h 336550"/>
                <a:gd name="connsiteX24" fmla="*/ 129244 w 338138"/>
                <a:gd name="connsiteY24" fmla="*/ 134938 h 336550"/>
                <a:gd name="connsiteX25" fmla="*/ 208894 w 338138"/>
                <a:gd name="connsiteY25" fmla="*/ 134938 h 336550"/>
                <a:gd name="connsiteX26" fmla="*/ 231461 w 338138"/>
                <a:gd name="connsiteY26" fmla="*/ 155882 h 336550"/>
                <a:gd name="connsiteX27" fmla="*/ 231461 w 338138"/>
                <a:gd name="connsiteY27" fmla="*/ 191224 h 336550"/>
                <a:gd name="connsiteX28" fmla="*/ 232788 w 338138"/>
                <a:gd name="connsiteY28" fmla="*/ 191224 h 336550"/>
                <a:gd name="connsiteX29" fmla="*/ 246063 w 338138"/>
                <a:gd name="connsiteY29" fmla="*/ 205623 h 336550"/>
                <a:gd name="connsiteX30" fmla="*/ 246063 w 338138"/>
                <a:gd name="connsiteY30" fmla="*/ 251438 h 336550"/>
                <a:gd name="connsiteX31" fmla="*/ 234116 w 338138"/>
                <a:gd name="connsiteY31" fmla="*/ 265837 h 336550"/>
                <a:gd name="connsiteX32" fmla="*/ 234116 w 338138"/>
                <a:gd name="connsiteY32" fmla="*/ 278927 h 336550"/>
                <a:gd name="connsiteX33" fmla="*/ 228806 w 338138"/>
                <a:gd name="connsiteY33" fmla="*/ 284163 h 336550"/>
                <a:gd name="connsiteX34" fmla="*/ 212876 w 338138"/>
                <a:gd name="connsiteY34" fmla="*/ 284163 h 336550"/>
                <a:gd name="connsiteX35" fmla="*/ 207566 w 338138"/>
                <a:gd name="connsiteY35" fmla="*/ 278927 h 336550"/>
                <a:gd name="connsiteX36" fmla="*/ 207566 w 338138"/>
                <a:gd name="connsiteY36" fmla="*/ 265837 h 336550"/>
                <a:gd name="connsiteX37" fmla="*/ 130572 w 338138"/>
                <a:gd name="connsiteY37" fmla="*/ 265837 h 336550"/>
                <a:gd name="connsiteX38" fmla="*/ 130572 w 338138"/>
                <a:gd name="connsiteY38" fmla="*/ 278927 h 336550"/>
                <a:gd name="connsiteX39" fmla="*/ 125262 w 338138"/>
                <a:gd name="connsiteY39" fmla="*/ 284163 h 336550"/>
                <a:gd name="connsiteX40" fmla="*/ 109332 w 338138"/>
                <a:gd name="connsiteY40" fmla="*/ 284163 h 336550"/>
                <a:gd name="connsiteX41" fmla="*/ 104022 w 338138"/>
                <a:gd name="connsiteY41" fmla="*/ 278927 h 336550"/>
                <a:gd name="connsiteX42" fmla="*/ 104022 w 338138"/>
                <a:gd name="connsiteY42" fmla="*/ 265837 h 336550"/>
                <a:gd name="connsiteX43" fmla="*/ 92075 w 338138"/>
                <a:gd name="connsiteY43" fmla="*/ 251438 h 336550"/>
                <a:gd name="connsiteX44" fmla="*/ 92075 w 338138"/>
                <a:gd name="connsiteY44" fmla="*/ 205623 h 336550"/>
                <a:gd name="connsiteX45" fmla="*/ 105350 w 338138"/>
                <a:gd name="connsiteY45" fmla="*/ 191224 h 336550"/>
                <a:gd name="connsiteX46" fmla="*/ 106677 w 338138"/>
                <a:gd name="connsiteY46" fmla="*/ 191224 h 336550"/>
                <a:gd name="connsiteX47" fmla="*/ 106677 w 338138"/>
                <a:gd name="connsiteY47" fmla="*/ 155882 h 336550"/>
                <a:gd name="connsiteX48" fmla="*/ 129244 w 338138"/>
                <a:gd name="connsiteY48" fmla="*/ 134938 h 336550"/>
                <a:gd name="connsiteX49" fmla="*/ 74894 w 338138"/>
                <a:gd name="connsiteY49" fmla="*/ 53975 h 336550"/>
                <a:gd name="connsiteX50" fmla="*/ 263243 w 338138"/>
                <a:gd name="connsiteY50" fmla="*/ 53975 h 336550"/>
                <a:gd name="connsiteX51" fmla="*/ 269875 w 338138"/>
                <a:gd name="connsiteY51" fmla="*/ 60550 h 336550"/>
                <a:gd name="connsiteX52" fmla="*/ 269875 w 338138"/>
                <a:gd name="connsiteY52" fmla="*/ 223613 h 336550"/>
                <a:gd name="connsiteX53" fmla="*/ 263243 w 338138"/>
                <a:gd name="connsiteY53" fmla="*/ 230188 h 336550"/>
                <a:gd name="connsiteX54" fmla="*/ 255285 w 338138"/>
                <a:gd name="connsiteY54" fmla="*/ 230188 h 336550"/>
                <a:gd name="connsiteX55" fmla="*/ 255285 w 338138"/>
                <a:gd name="connsiteY55" fmla="*/ 205202 h 336550"/>
                <a:gd name="connsiteX56" fmla="*/ 240694 w 338138"/>
                <a:gd name="connsiteY56" fmla="*/ 182847 h 336550"/>
                <a:gd name="connsiteX57" fmla="*/ 240694 w 338138"/>
                <a:gd name="connsiteY57" fmla="*/ 155232 h 336550"/>
                <a:gd name="connsiteX58" fmla="*/ 208861 w 338138"/>
                <a:gd name="connsiteY58" fmla="*/ 123671 h 336550"/>
                <a:gd name="connsiteX59" fmla="*/ 129276 w 338138"/>
                <a:gd name="connsiteY59" fmla="*/ 123671 h 336550"/>
                <a:gd name="connsiteX60" fmla="*/ 97443 w 338138"/>
                <a:gd name="connsiteY60" fmla="*/ 155232 h 336550"/>
                <a:gd name="connsiteX61" fmla="*/ 97443 w 338138"/>
                <a:gd name="connsiteY61" fmla="*/ 182847 h 336550"/>
                <a:gd name="connsiteX62" fmla="*/ 82852 w 338138"/>
                <a:gd name="connsiteY62" fmla="*/ 205202 h 336550"/>
                <a:gd name="connsiteX63" fmla="*/ 82852 w 338138"/>
                <a:gd name="connsiteY63" fmla="*/ 230188 h 336550"/>
                <a:gd name="connsiteX64" fmla="*/ 74894 w 338138"/>
                <a:gd name="connsiteY64" fmla="*/ 230188 h 336550"/>
                <a:gd name="connsiteX65" fmla="*/ 68262 w 338138"/>
                <a:gd name="connsiteY65" fmla="*/ 223613 h 336550"/>
                <a:gd name="connsiteX66" fmla="*/ 68262 w 338138"/>
                <a:gd name="connsiteY66" fmla="*/ 60550 h 336550"/>
                <a:gd name="connsiteX67" fmla="*/ 74894 w 338138"/>
                <a:gd name="connsiteY67" fmla="*/ 53975 h 336550"/>
                <a:gd name="connsiteX68" fmla="*/ 70690 w 338138"/>
                <a:gd name="connsiteY68" fmla="*/ 12700 h 336550"/>
                <a:gd name="connsiteX69" fmla="*/ 14287 w 338138"/>
                <a:gd name="connsiteY69" fmla="*/ 69392 h 336550"/>
                <a:gd name="connsiteX70" fmla="*/ 14287 w 338138"/>
                <a:gd name="connsiteY70" fmla="*/ 267158 h 336550"/>
                <a:gd name="connsiteX71" fmla="*/ 70690 w 338138"/>
                <a:gd name="connsiteY71" fmla="*/ 323850 h 336550"/>
                <a:gd name="connsiteX72" fmla="*/ 267447 w 338138"/>
                <a:gd name="connsiteY72" fmla="*/ 323850 h 336550"/>
                <a:gd name="connsiteX73" fmla="*/ 323850 w 338138"/>
                <a:gd name="connsiteY73" fmla="*/ 267158 h 336550"/>
                <a:gd name="connsiteX74" fmla="*/ 323850 w 338138"/>
                <a:gd name="connsiteY74" fmla="*/ 69392 h 336550"/>
                <a:gd name="connsiteX75" fmla="*/ 267447 w 338138"/>
                <a:gd name="connsiteY75" fmla="*/ 12700 h 336550"/>
                <a:gd name="connsiteX76" fmla="*/ 70690 w 338138"/>
                <a:gd name="connsiteY76" fmla="*/ 12700 h 336550"/>
                <a:gd name="connsiteX77" fmla="*/ 70005 w 338138"/>
                <a:gd name="connsiteY77" fmla="*/ 0 h 336550"/>
                <a:gd name="connsiteX78" fmla="*/ 268133 w 338138"/>
                <a:gd name="connsiteY78" fmla="*/ 0 h 336550"/>
                <a:gd name="connsiteX79" fmla="*/ 338138 w 338138"/>
                <a:gd name="connsiteY79" fmla="*/ 69676 h 336550"/>
                <a:gd name="connsiteX80" fmla="*/ 338138 w 338138"/>
                <a:gd name="connsiteY80" fmla="*/ 266874 h 336550"/>
                <a:gd name="connsiteX81" fmla="*/ 268133 w 338138"/>
                <a:gd name="connsiteY81" fmla="*/ 336550 h 336550"/>
                <a:gd name="connsiteX82" fmla="*/ 70005 w 338138"/>
                <a:gd name="connsiteY82" fmla="*/ 336550 h 336550"/>
                <a:gd name="connsiteX83" fmla="*/ 0 w 338138"/>
                <a:gd name="connsiteY83" fmla="*/ 266874 h 336550"/>
                <a:gd name="connsiteX84" fmla="*/ 0 w 338138"/>
                <a:gd name="connsiteY84" fmla="*/ 69676 h 336550"/>
                <a:gd name="connsiteX85" fmla="*/ 70005 w 338138"/>
                <a:gd name="connsiteY85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338138" h="336550">
                  <a:moveTo>
                    <a:pt x="157529" y="225425"/>
                  </a:moveTo>
                  <a:cubicBezTo>
                    <a:pt x="154964" y="225425"/>
                    <a:pt x="152400" y="227895"/>
                    <a:pt x="152400" y="231599"/>
                  </a:cubicBezTo>
                  <a:cubicBezTo>
                    <a:pt x="152400" y="234069"/>
                    <a:pt x="154964" y="236538"/>
                    <a:pt x="157529" y="236538"/>
                  </a:cubicBezTo>
                  <a:cubicBezTo>
                    <a:pt x="157529" y="236538"/>
                    <a:pt x="157529" y="236538"/>
                    <a:pt x="180609" y="236538"/>
                  </a:cubicBezTo>
                  <a:cubicBezTo>
                    <a:pt x="183174" y="236538"/>
                    <a:pt x="185738" y="234069"/>
                    <a:pt x="185738" y="231599"/>
                  </a:cubicBezTo>
                  <a:cubicBezTo>
                    <a:pt x="185738" y="227895"/>
                    <a:pt x="183174" y="225425"/>
                    <a:pt x="180609" y="225425"/>
                  </a:cubicBezTo>
                  <a:cubicBezTo>
                    <a:pt x="180609" y="225425"/>
                    <a:pt x="180609" y="225425"/>
                    <a:pt x="157529" y="225425"/>
                  </a:cubicBezTo>
                  <a:close/>
                  <a:moveTo>
                    <a:pt x="212725" y="217488"/>
                  </a:moveTo>
                  <a:cubicBezTo>
                    <a:pt x="205711" y="217488"/>
                    <a:pt x="200025" y="223529"/>
                    <a:pt x="200025" y="230982"/>
                  </a:cubicBezTo>
                  <a:cubicBezTo>
                    <a:pt x="200025" y="238435"/>
                    <a:pt x="205711" y="244476"/>
                    <a:pt x="212725" y="244476"/>
                  </a:cubicBezTo>
                  <a:cubicBezTo>
                    <a:pt x="219739" y="244476"/>
                    <a:pt x="225425" y="238435"/>
                    <a:pt x="225425" y="230982"/>
                  </a:cubicBezTo>
                  <a:cubicBezTo>
                    <a:pt x="225425" y="223529"/>
                    <a:pt x="219739" y="217488"/>
                    <a:pt x="212725" y="217488"/>
                  </a:cubicBezTo>
                  <a:close/>
                  <a:moveTo>
                    <a:pt x="125412" y="217488"/>
                  </a:moveTo>
                  <a:cubicBezTo>
                    <a:pt x="118398" y="217488"/>
                    <a:pt x="112712" y="223529"/>
                    <a:pt x="112712" y="230982"/>
                  </a:cubicBezTo>
                  <a:cubicBezTo>
                    <a:pt x="112712" y="238435"/>
                    <a:pt x="118398" y="244476"/>
                    <a:pt x="125412" y="244476"/>
                  </a:cubicBezTo>
                  <a:cubicBezTo>
                    <a:pt x="132426" y="244476"/>
                    <a:pt x="138112" y="238435"/>
                    <a:pt x="138112" y="230982"/>
                  </a:cubicBezTo>
                  <a:cubicBezTo>
                    <a:pt x="138112" y="223529"/>
                    <a:pt x="132426" y="217488"/>
                    <a:pt x="125412" y="217488"/>
                  </a:cubicBezTo>
                  <a:close/>
                  <a:moveTo>
                    <a:pt x="140340" y="155575"/>
                  </a:moveTo>
                  <a:cubicBezTo>
                    <a:pt x="133810" y="155575"/>
                    <a:pt x="128587" y="160867"/>
                    <a:pt x="128587" y="167481"/>
                  </a:cubicBezTo>
                  <a:lnTo>
                    <a:pt x="128587" y="195263"/>
                  </a:lnTo>
                  <a:cubicBezTo>
                    <a:pt x="128587" y="195263"/>
                    <a:pt x="128587" y="195263"/>
                    <a:pt x="209550" y="195263"/>
                  </a:cubicBezTo>
                  <a:cubicBezTo>
                    <a:pt x="209550" y="195263"/>
                    <a:pt x="209550" y="195263"/>
                    <a:pt x="209550" y="167481"/>
                  </a:cubicBezTo>
                  <a:cubicBezTo>
                    <a:pt x="209550" y="160867"/>
                    <a:pt x="204327" y="155575"/>
                    <a:pt x="197797" y="155575"/>
                  </a:cubicBezTo>
                  <a:cubicBezTo>
                    <a:pt x="197797" y="155575"/>
                    <a:pt x="197797" y="155575"/>
                    <a:pt x="140340" y="155575"/>
                  </a:cubicBezTo>
                  <a:close/>
                  <a:moveTo>
                    <a:pt x="129244" y="134938"/>
                  </a:moveTo>
                  <a:cubicBezTo>
                    <a:pt x="129244" y="134938"/>
                    <a:pt x="129244" y="134938"/>
                    <a:pt x="208894" y="134938"/>
                  </a:cubicBezTo>
                  <a:cubicBezTo>
                    <a:pt x="220841" y="134938"/>
                    <a:pt x="231461" y="144101"/>
                    <a:pt x="231461" y="155882"/>
                  </a:cubicBezTo>
                  <a:cubicBezTo>
                    <a:pt x="231461" y="155882"/>
                    <a:pt x="231461" y="155882"/>
                    <a:pt x="231461" y="191224"/>
                  </a:cubicBezTo>
                  <a:cubicBezTo>
                    <a:pt x="231461" y="191224"/>
                    <a:pt x="231461" y="191224"/>
                    <a:pt x="232788" y="191224"/>
                  </a:cubicBezTo>
                  <a:cubicBezTo>
                    <a:pt x="239426" y="191224"/>
                    <a:pt x="246063" y="197769"/>
                    <a:pt x="246063" y="205623"/>
                  </a:cubicBezTo>
                  <a:cubicBezTo>
                    <a:pt x="246063" y="205623"/>
                    <a:pt x="246063" y="205623"/>
                    <a:pt x="246063" y="251438"/>
                  </a:cubicBezTo>
                  <a:cubicBezTo>
                    <a:pt x="246063" y="259292"/>
                    <a:pt x="240753" y="264528"/>
                    <a:pt x="234116" y="265837"/>
                  </a:cubicBezTo>
                  <a:cubicBezTo>
                    <a:pt x="234116" y="265837"/>
                    <a:pt x="234116" y="265837"/>
                    <a:pt x="234116" y="278927"/>
                  </a:cubicBezTo>
                  <a:cubicBezTo>
                    <a:pt x="234116" y="282854"/>
                    <a:pt x="231461" y="284163"/>
                    <a:pt x="228806" y="284163"/>
                  </a:cubicBezTo>
                  <a:cubicBezTo>
                    <a:pt x="228806" y="284163"/>
                    <a:pt x="228806" y="284163"/>
                    <a:pt x="212876" y="284163"/>
                  </a:cubicBezTo>
                  <a:cubicBezTo>
                    <a:pt x="210221" y="284163"/>
                    <a:pt x="207566" y="282854"/>
                    <a:pt x="207566" y="278927"/>
                  </a:cubicBezTo>
                  <a:cubicBezTo>
                    <a:pt x="207566" y="278927"/>
                    <a:pt x="207566" y="278927"/>
                    <a:pt x="207566" y="265837"/>
                  </a:cubicBezTo>
                  <a:cubicBezTo>
                    <a:pt x="207566" y="265837"/>
                    <a:pt x="207566" y="265837"/>
                    <a:pt x="130572" y="265837"/>
                  </a:cubicBezTo>
                  <a:cubicBezTo>
                    <a:pt x="130572" y="265837"/>
                    <a:pt x="130572" y="265837"/>
                    <a:pt x="130572" y="278927"/>
                  </a:cubicBezTo>
                  <a:cubicBezTo>
                    <a:pt x="130572" y="282854"/>
                    <a:pt x="127917" y="284163"/>
                    <a:pt x="125262" y="284163"/>
                  </a:cubicBezTo>
                  <a:cubicBezTo>
                    <a:pt x="125262" y="284163"/>
                    <a:pt x="125262" y="284163"/>
                    <a:pt x="109332" y="284163"/>
                  </a:cubicBezTo>
                  <a:cubicBezTo>
                    <a:pt x="106677" y="284163"/>
                    <a:pt x="104022" y="282854"/>
                    <a:pt x="104022" y="278927"/>
                  </a:cubicBezTo>
                  <a:cubicBezTo>
                    <a:pt x="104022" y="278927"/>
                    <a:pt x="104022" y="278927"/>
                    <a:pt x="104022" y="265837"/>
                  </a:cubicBezTo>
                  <a:cubicBezTo>
                    <a:pt x="97385" y="264528"/>
                    <a:pt x="92075" y="259292"/>
                    <a:pt x="92075" y="251438"/>
                  </a:cubicBezTo>
                  <a:cubicBezTo>
                    <a:pt x="92075" y="251438"/>
                    <a:pt x="92075" y="251438"/>
                    <a:pt x="92075" y="205623"/>
                  </a:cubicBezTo>
                  <a:cubicBezTo>
                    <a:pt x="92075" y="197769"/>
                    <a:pt x="98712" y="191224"/>
                    <a:pt x="105350" y="191224"/>
                  </a:cubicBezTo>
                  <a:cubicBezTo>
                    <a:pt x="105350" y="191224"/>
                    <a:pt x="105350" y="191224"/>
                    <a:pt x="106677" y="191224"/>
                  </a:cubicBezTo>
                  <a:cubicBezTo>
                    <a:pt x="106677" y="191224"/>
                    <a:pt x="106677" y="191224"/>
                    <a:pt x="106677" y="155882"/>
                  </a:cubicBezTo>
                  <a:cubicBezTo>
                    <a:pt x="106677" y="144101"/>
                    <a:pt x="117297" y="134938"/>
                    <a:pt x="129244" y="134938"/>
                  </a:cubicBezTo>
                  <a:close/>
                  <a:moveTo>
                    <a:pt x="74894" y="53975"/>
                  </a:moveTo>
                  <a:cubicBezTo>
                    <a:pt x="74894" y="53975"/>
                    <a:pt x="74894" y="53975"/>
                    <a:pt x="263243" y="53975"/>
                  </a:cubicBezTo>
                  <a:cubicBezTo>
                    <a:pt x="265896" y="53975"/>
                    <a:pt x="269875" y="56605"/>
                    <a:pt x="269875" y="60550"/>
                  </a:cubicBezTo>
                  <a:cubicBezTo>
                    <a:pt x="269875" y="60550"/>
                    <a:pt x="269875" y="60550"/>
                    <a:pt x="269875" y="223613"/>
                  </a:cubicBezTo>
                  <a:cubicBezTo>
                    <a:pt x="269875" y="227558"/>
                    <a:pt x="265896" y="230188"/>
                    <a:pt x="263243" y="230188"/>
                  </a:cubicBezTo>
                  <a:cubicBezTo>
                    <a:pt x="263243" y="230188"/>
                    <a:pt x="263243" y="230188"/>
                    <a:pt x="255285" y="230188"/>
                  </a:cubicBezTo>
                  <a:cubicBezTo>
                    <a:pt x="255285" y="230188"/>
                    <a:pt x="255285" y="230188"/>
                    <a:pt x="255285" y="205202"/>
                  </a:cubicBezTo>
                  <a:cubicBezTo>
                    <a:pt x="255285" y="195997"/>
                    <a:pt x="249979" y="186792"/>
                    <a:pt x="240694" y="182847"/>
                  </a:cubicBezTo>
                  <a:cubicBezTo>
                    <a:pt x="240694" y="182847"/>
                    <a:pt x="240694" y="182847"/>
                    <a:pt x="240694" y="155232"/>
                  </a:cubicBezTo>
                  <a:cubicBezTo>
                    <a:pt x="240694" y="138136"/>
                    <a:pt x="226104" y="123671"/>
                    <a:pt x="208861" y="123671"/>
                  </a:cubicBezTo>
                  <a:cubicBezTo>
                    <a:pt x="208861" y="123671"/>
                    <a:pt x="208861" y="123671"/>
                    <a:pt x="129276" y="123671"/>
                  </a:cubicBezTo>
                  <a:cubicBezTo>
                    <a:pt x="112033" y="123671"/>
                    <a:pt x="97443" y="138136"/>
                    <a:pt x="97443" y="155232"/>
                  </a:cubicBezTo>
                  <a:cubicBezTo>
                    <a:pt x="97443" y="155232"/>
                    <a:pt x="97443" y="155232"/>
                    <a:pt x="97443" y="182847"/>
                  </a:cubicBezTo>
                  <a:cubicBezTo>
                    <a:pt x="88158" y="186792"/>
                    <a:pt x="82852" y="195997"/>
                    <a:pt x="82852" y="205202"/>
                  </a:cubicBezTo>
                  <a:cubicBezTo>
                    <a:pt x="82852" y="205202"/>
                    <a:pt x="82852" y="205202"/>
                    <a:pt x="82852" y="230188"/>
                  </a:cubicBezTo>
                  <a:cubicBezTo>
                    <a:pt x="82852" y="230188"/>
                    <a:pt x="82852" y="230188"/>
                    <a:pt x="74894" y="230188"/>
                  </a:cubicBezTo>
                  <a:cubicBezTo>
                    <a:pt x="72241" y="230188"/>
                    <a:pt x="68262" y="227558"/>
                    <a:pt x="68262" y="223613"/>
                  </a:cubicBezTo>
                  <a:cubicBezTo>
                    <a:pt x="68262" y="223613"/>
                    <a:pt x="68262" y="223613"/>
                    <a:pt x="68262" y="60550"/>
                  </a:cubicBezTo>
                  <a:cubicBezTo>
                    <a:pt x="68262" y="56605"/>
                    <a:pt x="72241" y="53975"/>
                    <a:pt x="74894" y="53975"/>
                  </a:cubicBezTo>
                  <a:close/>
                  <a:moveTo>
                    <a:pt x="70690" y="12700"/>
                  </a:moveTo>
                  <a:cubicBezTo>
                    <a:pt x="39209" y="12700"/>
                    <a:pt x="14287" y="37750"/>
                    <a:pt x="14287" y="69392"/>
                  </a:cubicBezTo>
                  <a:cubicBezTo>
                    <a:pt x="14287" y="69392"/>
                    <a:pt x="14287" y="69392"/>
                    <a:pt x="14287" y="267158"/>
                  </a:cubicBezTo>
                  <a:cubicBezTo>
                    <a:pt x="14287" y="298800"/>
                    <a:pt x="39209" y="323850"/>
                    <a:pt x="70690" y="323850"/>
                  </a:cubicBezTo>
                  <a:cubicBezTo>
                    <a:pt x="70690" y="323850"/>
                    <a:pt x="70690" y="323850"/>
                    <a:pt x="267447" y="323850"/>
                  </a:cubicBezTo>
                  <a:cubicBezTo>
                    <a:pt x="298928" y="323850"/>
                    <a:pt x="323850" y="298800"/>
                    <a:pt x="323850" y="267158"/>
                  </a:cubicBezTo>
                  <a:lnTo>
                    <a:pt x="323850" y="69392"/>
                  </a:lnTo>
                  <a:cubicBezTo>
                    <a:pt x="323850" y="37750"/>
                    <a:pt x="298928" y="12700"/>
                    <a:pt x="267447" y="12700"/>
                  </a:cubicBezTo>
                  <a:cubicBezTo>
                    <a:pt x="267447" y="12700"/>
                    <a:pt x="267447" y="12700"/>
                    <a:pt x="70690" y="12700"/>
                  </a:cubicBezTo>
                  <a:close/>
                  <a:moveTo>
                    <a:pt x="70005" y="0"/>
                  </a:moveTo>
                  <a:cubicBezTo>
                    <a:pt x="70005" y="0"/>
                    <a:pt x="70005" y="0"/>
                    <a:pt x="268133" y="0"/>
                  </a:cubicBezTo>
                  <a:cubicBezTo>
                    <a:pt x="306438" y="0"/>
                    <a:pt x="338138" y="31551"/>
                    <a:pt x="338138" y="69676"/>
                  </a:cubicBezTo>
                  <a:cubicBezTo>
                    <a:pt x="338138" y="69676"/>
                    <a:pt x="338138" y="69676"/>
                    <a:pt x="338138" y="266874"/>
                  </a:cubicBezTo>
                  <a:cubicBezTo>
                    <a:pt x="338138" y="304999"/>
                    <a:pt x="306438" y="336550"/>
                    <a:pt x="268133" y="336550"/>
                  </a:cubicBezTo>
                  <a:cubicBezTo>
                    <a:pt x="268133" y="336550"/>
                    <a:pt x="268133" y="336550"/>
                    <a:pt x="70005" y="336550"/>
                  </a:cubicBezTo>
                  <a:cubicBezTo>
                    <a:pt x="31700" y="336550"/>
                    <a:pt x="0" y="304999"/>
                    <a:pt x="0" y="266874"/>
                  </a:cubicBezTo>
                  <a:cubicBezTo>
                    <a:pt x="0" y="266874"/>
                    <a:pt x="0" y="266874"/>
                    <a:pt x="0" y="69676"/>
                  </a:cubicBezTo>
                  <a:cubicBezTo>
                    <a:pt x="0" y="31551"/>
                    <a:pt x="31700" y="0"/>
                    <a:pt x="70005" y="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7820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11F6AD75-80A4-47D0-ABD7-D520BB83459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906175" y="998735"/>
            <a:ext cx="2743126" cy="4860530"/>
            <a:chOff x="619716" y="1268760"/>
            <a:chExt cx="2743126" cy="4860530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31E98BFF-89D3-4E47-8194-12429FF63D2D}"/>
                </a:ext>
              </a:extLst>
            </p:cNvPr>
            <p:cNvGrpSpPr/>
            <p:nvPr/>
          </p:nvGrpSpPr>
          <p:grpSpPr>
            <a:xfrm>
              <a:off x="957840" y="1883536"/>
              <a:ext cx="2066878" cy="2606593"/>
              <a:chOff x="1194835" y="1650038"/>
              <a:chExt cx="1355725" cy="1709738"/>
            </a:xfrm>
          </p:grpSpPr>
          <p:sp>
            <p:nvSpPr>
              <p:cNvPr id="34" name="任意多边形 40">
                <a:extLst>
                  <a:ext uri="{FF2B5EF4-FFF2-40B4-BE49-F238E27FC236}">
                    <a16:creationId xmlns="" xmlns:a16="http://schemas.microsoft.com/office/drawing/2014/main" id="{826378E0-BD49-44A9-88EA-DA8D94A27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835" y="1650038"/>
                <a:ext cx="1355725" cy="944563"/>
              </a:xfrm>
              <a:custGeom>
                <a:avLst/>
                <a:gdLst/>
                <a:ahLst/>
                <a:cxnLst>
                  <a:cxn ang="0">
                    <a:pos x="854" y="300"/>
                  </a:cxn>
                  <a:cxn ang="0">
                    <a:pos x="426" y="595"/>
                  </a:cxn>
                  <a:cxn ang="0">
                    <a:pos x="0" y="305"/>
                  </a:cxn>
                  <a:cxn ang="0">
                    <a:pos x="426" y="0"/>
                  </a:cxn>
                  <a:cxn ang="0">
                    <a:pos x="854" y="300"/>
                  </a:cxn>
                  <a:cxn ang="0">
                    <a:pos x="854" y="300"/>
                  </a:cxn>
                </a:cxnLst>
                <a:rect l="0" t="0" r="r" b="b"/>
                <a:pathLst>
                  <a:path w="854" h="595">
                    <a:moveTo>
                      <a:pt x="854" y="300"/>
                    </a:moveTo>
                    <a:lnTo>
                      <a:pt x="426" y="595"/>
                    </a:lnTo>
                    <a:lnTo>
                      <a:pt x="0" y="305"/>
                    </a:lnTo>
                    <a:lnTo>
                      <a:pt x="426" y="0"/>
                    </a:lnTo>
                    <a:lnTo>
                      <a:pt x="854" y="300"/>
                    </a:lnTo>
                    <a:lnTo>
                      <a:pt x="854" y="30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 41">
                <a:extLst>
                  <a:ext uri="{FF2B5EF4-FFF2-40B4-BE49-F238E27FC236}">
                    <a16:creationId xmlns="" xmlns:a16="http://schemas.microsoft.com/office/drawing/2014/main" id="{2B48EE7A-A7CE-43B5-BD7C-4527EF0D9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835" y="2134226"/>
                <a:ext cx="676275" cy="1225550"/>
              </a:xfrm>
              <a:custGeom>
                <a:avLst/>
                <a:gdLst/>
                <a:ahLst/>
                <a:cxnLst>
                  <a:cxn ang="0">
                    <a:pos x="426" y="290"/>
                  </a:cxn>
                  <a:cxn ang="0">
                    <a:pos x="426" y="772"/>
                  </a:cxn>
                  <a:cxn ang="0">
                    <a:pos x="0" y="463"/>
                  </a:cxn>
                  <a:cxn ang="0">
                    <a:pos x="0" y="0"/>
                  </a:cxn>
                  <a:cxn ang="0">
                    <a:pos x="426" y="290"/>
                  </a:cxn>
                </a:cxnLst>
                <a:rect l="0" t="0" r="r" b="b"/>
                <a:pathLst>
                  <a:path w="426" h="772">
                    <a:moveTo>
                      <a:pt x="426" y="290"/>
                    </a:moveTo>
                    <a:lnTo>
                      <a:pt x="426" y="772"/>
                    </a:lnTo>
                    <a:lnTo>
                      <a:pt x="0" y="463"/>
                    </a:lnTo>
                    <a:lnTo>
                      <a:pt x="0" y="0"/>
                    </a:lnTo>
                    <a:lnTo>
                      <a:pt x="426" y="29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 42">
                <a:extLst>
                  <a:ext uri="{FF2B5EF4-FFF2-40B4-BE49-F238E27FC236}">
                    <a16:creationId xmlns="" xmlns:a16="http://schemas.microsoft.com/office/drawing/2014/main" id="{7266B240-76FE-4F02-8AC6-9688A94B8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1110" y="2126288"/>
                <a:ext cx="679450" cy="1233488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0" y="295"/>
                  </a:cxn>
                  <a:cxn ang="0">
                    <a:pos x="428" y="0"/>
                  </a:cxn>
                  <a:cxn ang="0">
                    <a:pos x="426" y="478"/>
                  </a:cxn>
                  <a:cxn ang="0">
                    <a:pos x="0" y="777"/>
                  </a:cxn>
                </a:cxnLst>
                <a:rect l="0" t="0" r="r" b="b"/>
                <a:pathLst>
                  <a:path w="428" h="777">
                    <a:moveTo>
                      <a:pt x="0" y="777"/>
                    </a:moveTo>
                    <a:lnTo>
                      <a:pt x="0" y="295"/>
                    </a:lnTo>
                    <a:lnTo>
                      <a:pt x="428" y="0"/>
                    </a:lnTo>
                    <a:lnTo>
                      <a:pt x="426" y="478"/>
                    </a:lnTo>
                    <a:lnTo>
                      <a:pt x="0" y="77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DE81EBB9-8A53-4ECA-85F3-1EFC24ED0416}"/>
                </a:ext>
              </a:extLst>
            </p:cNvPr>
            <p:cNvGrpSpPr/>
            <p:nvPr/>
          </p:nvGrpSpPr>
          <p:grpSpPr>
            <a:xfrm>
              <a:off x="1392130" y="1268760"/>
              <a:ext cx="1198298" cy="1198288"/>
              <a:chOff x="846989" y="1401020"/>
              <a:chExt cx="877416" cy="877416"/>
            </a:xfrm>
            <a:effectLst/>
          </p:grpSpPr>
          <p:sp>
            <p:nvSpPr>
              <p:cNvPr id="32" name="泪滴形 31">
                <a:extLst>
                  <a:ext uri="{FF2B5EF4-FFF2-40B4-BE49-F238E27FC236}">
                    <a16:creationId xmlns="" xmlns:a16="http://schemas.microsoft.com/office/drawing/2014/main" id="{43EAE31C-762B-4FB6-A45E-56874D8AF269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3D0CD362-68BC-4946-9F70-CE2622720911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D50A5375-DD3B-442C-83B7-D0B427076269}"/>
                </a:ext>
              </a:extLst>
            </p:cNvPr>
            <p:cNvGrpSpPr/>
            <p:nvPr/>
          </p:nvGrpSpPr>
          <p:grpSpPr>
            <a:xfrm>
              <a:off x="619716" y="4724659"/>
              <a:ext cx="2743126" cy="1404631"/>
              <a:chOff x="1287909" y="4684824"/>
              <a:chExt cx="2399060" cy="1228452"/>
            </a:xfrm>
          </p:grpSpPr>
          <p:sp>
            <p:nvSpPr>
              <p:cNvPr id="30" name="文本框 21">
                <a:extLst>
                  <a:ext uri="{FF2B5EF4-FFF2-40B4-BE49-F238E27FC236}">
                    <a16:creationId xmlns="" xmlns:a16="http://schemas.microsoft.com/office/drawing/2014/main" id="{F18BB604-7E38-4501-8BEE-D281FE82415C}"/>
                  </a:ext>
                </a:extLst>
              </p:cNvPr>
              <p:cNvSpPr txBox="1"/>
              <p:nvPr/>
            </p:nvSpPr>
            <p:spPr>
              <a:xfrm>
                <a:off x="1287909" y="4684824"/>
                <a:ext cx="2399060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857F905D-EB11-4757-AF32-4E3E3FDF2F72}"/>
                  </a:ext>
                </a:extLst>
              </p:cNvPr>
              <p:cNvSpPr/>
              <p:nvPr/>
            </p:nvSpPr>
            <p:spPr>
              <a:xfrm>
                <a:off x="1287909" y="4900269"/>
                <a:ext cx="2399060" cy="1013007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C18BE3AF-E691-4C58-8612-EEF3E5A221E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724437" y="998735"/>
            <a:ext cx="2743126" cy="4860530"/>
            <a:chOff x="3373610" y="1268760"/>
            <a:chExt cx="2743126" cy="4860530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D5F3E67D-5299-4F6C-8DFB-5D852D6C2C95}"/>
                </a:ext>
              </a:extLst>
            </p:cNvPr>
            <p:cNvGrpSpPr/>
            <p:nvPr/>
          </p:nvGrpSpPr>
          <p:grpSpPr>
            <a:xfrm>
              <a:off x="3711734" y="1883536"/>
              <a:ext cx="2066878" cy="2606593"/>
              <a:chOff x="2995661" y="1650038"/>
              <a:chExt cx="1355725" cy="1709738"/>
            </a:xfrm>
          </p:grpSpPr>
          <p:sp>
            <p:nvSpPr>
              <p:cNvPr id="24" name="任意多边形 37">
                <a:extLst>
                  <a:ext uri="{FF2B5EF4-FFF2-40B4-BE49-F238E27FC236}">
                    <a16:creationId xmlns="" xmlns:a16="http://schemas.microsoft.com/office/drawing/2014/main" id="{77CB1741-5201-4E84-AA79-2845213C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61" y="1650038"/>
                <a:ext cx="1355725" cy="944563"/>
              </a:xfrm>
              <a:custGeom>
                <a:avLst/>
                <a:gdLst/>
                <a:ahLst/>
                <a:cxnLst>
                  <a:cxn ang="0">
                    <a:pos x="854" y="300"/>
                  </a:cxn>
                  <a:cxn ang="0">
                    <a:pos x="426" y="595"/>
                  </a:cxn>
                  <a:cxn ang="0">
                    <a:pos x="0" y="305"/>
                  </a:cxn>
                  <a:cxn ang="0">
                    <a:pos x="426" y="0"/>
                  </a:cxn>
                  <a:cxn ang="0">
                    <a:pos x="854" y="300"/>
                  </a:cxn>
                  <a:cxn ang="0">
                    <a:pos x="854" y="300"/>
                  </a:cxn>
                </a:cxnLst>
                <a:rect l="0" t="0" r="r" b="b"/>
                <a:pathLst>
                  <a:path w="854" h="595">
                    <a:moveTo>
                      <a:pt x="854" y="300"/>
                    </a:moveTo>
                    <a:lnTo>
                      <a:pt x="426" y="595"/>
                    </a:lnTo>
                    <a:lnTo>
                      <a:pt x="0" y="305"/>
                    </a:lnTo>
                    <a:lnTo>
                      <a:pt x="426" y="0"/>
                    </a:lnTo>
                    <a:lnTo>
                      <a:pt x="854" y="300"/>
                    </a:lnTo>
                    <a:lnTo>
                      <a:pt x="854" y="30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任意多边形 38">
                <a:extLst>
                  <a:ext uri="{FF2B5EF4-FFF2-40B4-BE49-F238E27FC236}">
                    <a16:creationId xmlns="" xmlns:a16="http://schemas.microsoft.com/office/drawing/2014/main" id="{777E377F-9D09-428A-82CD-D6D3D2582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5661" y="2134226"/>
                <a:ext cx="676275" cy="1225550"/>
              </a:xfrm>
              <a:custGeom>
                <a:avLst/>
                <a:gdLst/>
                <a:ahLst/>
                <a:cxnLst>
                  <a:cxn ang="0">
                    <a:pos x="426" y="290"/>
                  </a:cxn>
                  <a:cxn ang="0">
                    <a:pos x="426" y="772"/>
                  </a:cxn>
                  <a:cxn ang="0">
                    <a:pos x="0" y="463"/>
                  </a:cxn>
                  <a:cxn ang="0">
                    <a:pos x="0" y="0"/>
                  </a:cxn>
                  <a:cxn ang="0">
                    <a:pos x="426" y="290"/>
                  </a:cxn>
                </a:cxnLst>
                <a:rect l="0" t="0" r="r" b="b"/>
                <a:pathLst>
                  <a:path w="426" h="772">
                    <a:moveTo>
                      <a:pt x="426" y="290"/>
                    </a:moveTo>
                    <a:lnTo>
                      <a:pt x="426" y="772"/>
                    </a:lnTo>
                    <a:lnTo>
                      <a:pt x="0" y="463"/>
                    </a:lnTo>
                    <a:lnTo>
                      <a:pt x="0" y="0"/>
                    </a:lnTo>
                    <a:lnTo>
                      <a:pt x="426" y="29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 39">
                <a:extLst>
                  <a:ext uri="{FF2B5EF4-FFF2-40B4-BE49-F238E27FC236}">
                    <a16:creationId xmlns="" xmlns:a16="http://schemas.microsoft.com/office/drawing/2014/main" id="{5914A7FE-3D2D-4F20-9DE1-BA5E34DC4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936" y="2126288"/>
                <a:ext cx="679450" cy="1233488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0" y="295"/>
                  </a:cxn>
                  <a:cxn ang="0">
                    <a:pos x="428" y="0"/>
                  </a:cxn>
                  <a:cxn ang="0">
                    <a:pos x="426" y="478"/>
                  </a:cxn>
                  <a:cxn ang="0">
                    <a:pos x="0" y="777"/>
                  </a:cxn>
                </a:cxnLst>
                <a:rect l="0" t="0" r="r" b="b"/>
                <a:pathLst>
                  <a:path w="428" h="777">
                    <a:moveTo>
                      <a:pt x="0" y="777"/>
                    </a:moveTo>
                    <a:lnTo>
                      <a:pt x="0" y="295"/>
                    </a:lnTo>
                    <a:lnTo>
                      <a:pt x="428" y="0"/>
                    </a:lnTo>
                    <a:lnTo>
                      <a:pt x="426" y="478"/>
                    </a:lnTo>
                    <a:lnTo>
                      <a:pt x="0" y="77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597F59ED-319F-4853-B419-FA7903941B06}"/>
                </a:ext>
              </a:extLst>
            </p:cNvPr>
            <p:cNvGrpSpPr/>
            <p:nvPr/>
          </p:nvGrpSpPr>
          <p:grpSpPr>
            <a:xfrm>
              <a:off x="4146024" y="1268760"/>
              <a:ext cx="1198298" cy="1198288"/>
              <a:chOff x="846989" y="1401020"/>
              <a:chExt cx="877416" cy="877416"/>
            </a:xfrm>
            <a:effectLst/>
          </p:grpSpPr>
          <p:sp>
            <p:nvSpPr>
              <p:cNvPr id="22" name="泪滴形 21">
                <a:extLst>
                  <a:ext uri="{FF2B5EF4-FFF2-40B4-BE49-F238E27FC236}">
                    <a16:creationId xmlns="" xmlns:a16="http://schemas.microsoft.com/office/drawing/2014/main" id="{1BD9D3B8-9BF2-4F6D-A0F6-D56322F7321C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1972EFAF-4552-46A6-8DDE-8A798E14FB93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80%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E311DC9B-677B-4E80-AA8A-041AAD5F9A12}"/>
                </a:ext>
              </a:extLst>
            </p:cNvPr>
            <p:cNvGrpSpPr/>
            <p:nvPr/>
          </p:nvGrpSpPr>
          <p:grpSpPr>
            <a:xfrm>
              <a:off x="3373610" y="4724659"/>
              <a:ext cx="2743126" cy="1404631"/>
              <a:chOff x="3696386" y="4684824"/>
              <a:chExt cx="2399060" cy="1228452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56B3030B-5B6B-4AED-AEB9-A08ABA494D84}"/>
                  </a:ext>
                </a:extLst>
              </p:cNvPr>
              <p:cNvSpPr txBox="1"/>
              <p:nvPr/>
            </p:nvSpPr>
            <p:spPr>
              <a:xfrm>
                <a:off x="3696386" y="4684824"/>
                <a:ext cx="2399060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792C76C2-0054-4EBA-AD13-D627AF4930E6}"/>
                  </a:ext>
                </a:extLst>
              </p:cNvPr>
              <p:cNvSpPr/>
              <p:nvPr/>
            </p:nvSpPr>
            <p:spPr>
              <a:xfrm>
                <a:off x="3696386" y="4900269"/>
                <a:ext cx="2399060" cy="1013007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E0D27FDD-080D-421F-B25A-9A7129C71CD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42699" y="998735"/>
            <a:ext cx="2743126" cy="4860530"/>
            <a:chOff x="6127503" y="1268760"/>
            <a:chExt cx="2743126" cy="4860530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B13F6CFD-62BD-4885-AEE4-27BC013B79F3}"/>
                </a:ext>
              </a:extLst>
            </p:cNvPr>
            <p:cNvGrpSpPr/>
            <p:nvPr/>
          </p:nvGrpSpPr>
          <p:grpSpPr>
            <a:xfrm>
              <a:off x="6465627" y="1883536"/>
              <a:ext cx="2066878" cy="2606593"/>
              <a:chOff x="4839085" y="1650038"/>
              <a:chExt cx="1355725" cy="1709738"/>
            </a:xfrm>
          </p:grpSpPr>
          <p:sp>
            <p:nvSpPr>
              <p:cNvPr id="14" name="任意多边形 34">
                <a:extLst>
                  <a:ext uri="{FF2B5EF4-FFF2-40B4-BE49-F238E27FC236}">
                    <a16:creationId xmlns="" xmlns:a16="http://schemas.microsoft.com/office/drawing/2014/main" id="{9524819B-0644-402F-BE21-681AD34CB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9085" y="1650038"/>
                <a:ext cx="1355725" cy="944563"/>
              </a:xfrm>
              <a:custGeom>
                <a:avLst/>
                <a:gdLst/>
                <a:ahLst/>
                <a:cxnLst>
                  <a:cxn ang="0">
                    <a:pos x="854" y="300"/>
                  </a:cxn>
                  <a:cxn ang="0">
                    <a:pos x="426" y="595"/>
                  </a:cxn>
                  <a:cxn ang="0">
                    <a:pos x="0" y="305"/>
                  </a:cxn>
                  <a:cxn ang="0">
                    <a:pos x="426" y="0"/>
                  </a:cxn>
                  <a:cxn ang="0">
                    <a:pos x="854" y="300"/>
                  </a:cxn>
                  <a:cxn ang="0">
                    <a:pos x="854" y="300"/>
                  </a:cxn>
                </a:cxnLst>
                <a:rect l="0" t="0" r="r" b="b"/>
                <a:pathLst>
                  <a:path w="854" h="595">
                    <a:moveTo>
                      <a:pt x="854" y="300"/>
                    </a:moveTo>
                    <a:lnTo>
                      <a:pt x="426" y="595"/>
                    </a:lnTo>
                    <a:lnTo>
                      <a:pt x="0" y="305"/>
                    </a:lnTo>
                    <a:lnTo>
                      <a:pt x="426" y="0"/>
                    </a:lnTo>
                    <a:lnTo>
                      <a:pt x="854" y="300"/>
                    </a:lnTo>
                    <a:lnTo>
                      <a:pt x="854" y="30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任意多边形 35">
                <a:extLst>
                  <a:ext uri="{FF2B5EF4-FFF2-40B4-BE49-F238E27FC236}">
                    <a16:creationId xmlns="" xmlns:a16="http://schemas.microsoft.com/office/drawing/2014/main" id="{1CA871DA-DD71-43FE-8C94-B2E9B1BE9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9085" y="2134226"/>
                <a:ext cx="676275" cy="1225550"/>
              </a:xfrm>
              <a:custGeom>
                <a:avLst/>
                <a:gdLst/>
                <a:ahLst/>
                <a:cxnLst>
                  <a:cxn ang="0">
                    <a:pos x="426" y="290"/>
                  </a:cxn>
                  <a:cxn ang="0">
                    <a:pos x="426" y="772"/>
                  </a:cxn>
                  <a:cxn ang="0">
                    <a:pos x="0" y="463"/>
                  </a:cxn>
                  <a:cxn ang="0">
                    <a:pos x="0" y="0"/>
                  </a:cxn>
                  <a:cxn ang="0">
                    <a:pos x="426" y="290"/>
                  </a:cxn>
                </a:cxnLst>
                <a:rect l="0" t="0" r="r" b="b"/>
                <a:pathLst>
                  <a:path w="426" h="772">
                    <a:moveTo>
                      <a:pt x="426" y="290"/>
                    </a:moveTo>
                    <a:lnTo>
                      <a:pt x="426" y="772"/>
                    </a:lnTo>
                    <a:lnTo>
                      <a:pt x="0" y="463"/>
                    </a:lnTo>
                    <a:lnTo>
                      <a:pt x="0" y="0"/>
                    </a:lnTo>
                    <a:lnTo>
                      <a:pt x="426" y="29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任意多边形 36">
                <a:extLst>
                  <a:ext uri="{FF2B5EF4-FFF2-40B4-BE49-F238E27FC236}">
                    <a16:creationId xmlns="" xmlns:a16="http://schemas.microsoft.com/office/drawing/2014/main" id="{A7736C30-65CF-4A9C-990E-68C7A5280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360" y="2126288"/>
                <a:ext cx="679450" cy="1233488"/>
              </a:xfrm>
              <a:custGeom>
                <a:avLst/>
                <a:gdLst/>
                <a:ahLst/>
                <a:cxnLst>
                  <a:cxn ang="0">
                    <a:pos x="0" y="777"/>
                  </a:cxn>
                  <a:cxn ang="0">
                    <a:pos x="0" y="295"/>
                  </a:cxn>
                  <a:cxn ang="0">
                    <a:pos x="428" y="0"/>
                  </a:cxn>
                  <a:cxn ang="0">
                    <a:pos x="426" y="478"/>
                  </a:cxn>
                  <a:cxn ang="0">
                    <a:pos x="0" y="777"/>
                  </a:cxn>
                </a:cxnLst>
                <a:rect l="0" t="0" r="r" b="b"/>
                <a:pathLst>
                  <a:path w="428" h="777">
                    <a:moveTo>
                      <a:pt x="0" y="777"/>
                    </a:moveTo>
                    <a:lnTo>
                      <a:pt x="0" y="295"/>
                    </a:lnTo>
                    <a:lnTo>
                      <a:pt x="428" y="0"/>
                    </a:lnTo>
                    <a:lnTo>
                      <a:pt x="426" y="478"/>
                    </a:lnTo>
                    <a:lnTo>
                      <a:pt x="0" y="77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2D7CA5B-FA72-4291-80E1-1A64ECDB9D40}"/>
                </a:ext>
              </a:extLst>
            </p:cNvPr>
            <p:cNvGrpSpPr/>
            <p:nvPr/>
          </p:nvGrpSpPr>
          <p:grpSpPr>
            <a:xfrm>
              <a:off x="6899917" y="1268760"/>
              <a:ext cx="1198298" cy="1198288"/>
              <a:chOff x="846989" y="1401020"/>
              <a:chExt cx="877416" cy="877416"/>
            </a:xfrm>
            <a:effectLst/>
          </p:grpSpPr>
          <p:sp>
            <p:nvSpPr>
              <p:cNvPr id="12" name="泪滴形 11">
                <a:extLst>
                  <a:ext uri="{FF2B5EF4-FFF2-40B4-BE49-F238E27FC236}">
                    <a16:creationId xmlns="" xmlns:a16="http://schemas.microsoft.com/office/drawing/2014/main" id="{958CDFB7-B36A-413E-9B68-E7750E828354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4CA0D471-FBCB-4BF1-B97B-81EDDE25BE2C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9C392E15-E798-45BE-B20B-2837A5DD38B0}"/>
                </a:ext>
              </a:extLst>
            </p:cNvPr>
            <p:cNvGrpSpPr/>
            <p:nvPr/>
          </p:nvGrpSpPr>
          <p:grpSpPr>
            <a:xfrm>
              <a:off x="6127503" y="4724659"/>
              <a:ext cx="2743126" cy="1404631"/>
              <a:chOff x="6104863" y="4684824"/>
              <a:chExt cx="2399060" cy="1228452"/>
            </a:xfrm>
          </p:grpSpPr>
          <p:sp>
            <p:nvSpPr>
              <p:cNvPr id="10" name="文本框 17">
                <a:extLst>
                  <a:ext uri="{FF2B5EF4-FFF2-40B4-BE49-F238E27FC236}">
                    <a16:creationId xmlns="" xmlns:a16="http://schemas.microsoft.com/office/drawing/2014/main" id="{9ADEB216-38B5-4277-9F55-BF0434496AF0}"/>
                  </a:ext>
                </a:extLst>
              </p:cNvPr>
              <p:cNvSpPr txBox="1"/>
              <p:nvPr/>
            </p:nvSpPr>
            <p:spPr>
              <a:xfrm>
                <a:off x="6104863" y="4684824"/>
                <a:ext cx="2399060" cy="215444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D16B6FB0-76F8-4544-BA7A-4CBCC0859205}"/>
                  </a:ext>
                </a:extLst>
              </p:cNvPr>
              <p:cNvSpPr/>
              <p:nvPr/>
            </p:nvSpPr>
            <p:spPr>
              <a:xfrm>
                <a:off x="6104863" y="4900269"/>
                <a:ext cx="2399060" cy="1013007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5198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熊猫设计师MC：ID 29795607库_矩形 3">
            <a:extLst>
              <a:ext uri="{FF2B5EF4-FFF2-40B4-BE49-F238E27FC236}">
                <a16:creationId xmlns="" xmlns:a16="http://schemas.microsoft.com/office/drawing/2014/main" id="{BB1DF8E7-09C4-4635-AC94-40FBE629245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462281" y="527538"/>
            <a:ext cx="2312376" cy="5729900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B23EBA7D-C950-48D2-A76D-E2F0C438FF1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185572" y="1156189"/>
            <a:ext cx="5266592" cy="545126"/>
            <a:chOff x="4185572" y="1156189"/>
            <a:chExt cx="5266592" cy="545126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90A03E21-F612-42AA-A4A7-63372155C94D}"/>
                </a:ext>
              </a:extLst>
            </p:cNvPr>
            <p:cNvSpPr/>
            <p:nvPr/>
          </p:nvSpPr>
          <p:spPr>
            <a:xfrm>
              <a:off x="4185572" y="1156189"/>
              <a:ext cx="1981199" cy="5451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 defTabSz="914378">
                <a:defRPr/>
              </a:pPr>
              <a:r>
                <a:rPr lang="zh-CN" altLang="en-US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8" name="文本框 10">
              <a:extLst>
                <a:ext uri="{FF2B5EF4-FFF2-40B4-BE49-F238E27FC236}">
                  <a16:creationId xmlns="" xmlns:a16="http://schemas.microsoft.com/office/drawing/2014/main" id="{A24D7CAA-886C-4727-AC58-8BCB83E01685}"/>
                </a:ext>
              </a:extLst>
            </p:cNvPr>
            <p:cNvSpPr txBox="1"/>
            <p:nvPr/>
          </p:nvSpPr>
          <p:spPr>
            <a:xfrm>
              <a:off x="6543468" y="1188563"/>
              <a:ext cx="2908696" cy="48037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grpSp>
        <p:nvGrpSpPr>
          <p:cNvPr id="17" name="熊猫设计师MC：ID 29795607库_组合 16">
            <a:extLst>
              <a:ext uri="{FF2B5EF4-FFF2-40B4-BE49-F238E27FC236}">
                <a16:creationId xmlns="" xmlns:a16="http://schemas.microsoft.com/office/drawing/2014/main" id="{461A3BEB-E4FF-42CB-A65E-67298B3A9F8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185572" y="2465346"/>
            <a:ext cx="5266592" cy="545126"/>
            <a:chOff x="4185572" y="2465346"/>
            <a:chExt cx="5266592" cy="54512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B8EA6C5-CFF5-4437-88CD-A7646EB59DB8}"/>
                </a:ext>
              </a:extLst>
            </p:cNvPr>
            <p:cNvSpPr/>
            <p:nvPr/>
          </p:nvSpPr>
          <p:spPr>
            <a:xfrm>
              <a:off x="4185572" y="2465346"/>
              <a:ext cx="1981199" cy="5451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9" name="文本框 11">
              <a:extLst>
                <a:ext uri="{FF2B5EF4-FFF2-40B4-BE49-F238E27FC236}">
                  <a16:creationId xmlns="" xmlns:a16="http://schemas.microsoft.com/office/drawing/2014/main" id="{3B76D777-B4A6-4BF8-AA0C-2B67A2018C0A}"/>
                </a:ext>
              </a:extLst>
            </p:cNvPr>
            <p:cNvSpPr txBox="1"/>
            <p:nvPr/>
          </p:nvSpPr>
          <p:spPr>
            <a:xfrm>
              <a:off x="6543468" y="2497720"/>
              <a:ext cx="2908696" cy="48037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grpSp>
        <p:nvGrpSpPr>
          <p:cNvPr id="18" name="熊猫设计师MC：ID 29795607库_组合 17">
            <a:extLst>
              <a:ext uri="{FF2B5EF4-FFF2-40B4-BE49-F238E27FC236}">
                <a16:creationId xmlns="" xmlns:a16="http://schemas.microsoft.com/office/drawing/2014/main" id="{BBDCA5D2-CBEA-4B6B-876A-AB351C02461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185572" y="3774503"/>
            <a:ext cx="5266592" cy="545126"/>
            <a:chOff x="4185572" y="3774503"/>
            <a:chExt cx="5266592" cy="545126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3269D35-0243-4A58-91FB-DEED678D6502}"/>
                </a:ext>
              </a:extLst>
            </p:cNvPr>
            <p:cNvSpPr/>
            <p:nvPr/>
          </p:nvSpPr>
          <p:spPr>
            <a:xfrm>
              <a:off x="4185572" y="3774503"/>
              <a:ext cx="1981199" cy="5451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文本框 12">
              <a:extLst>
                <a:ext uri="{FF2B5EF4-FFF2-40B4-BE49-F238E27FC236}">
                  <a16:creationId xmlns="" xmlns:a16="http://schemas.microsoft.com/office/drawing/2014/main" id="{315CD0FD-FE27-4FB1-9A5F-F8FD7A72689E}"/>
                </a:ext>
              </a:extLst>
            </p:cNvPr>
            <p:cNvSpPr txBox="1"/>
            <p:nvPr/>
          </p:nvSpPr>
          <p:spPr>
            <a:xfrm>
              <a:off x="6543468" y="3806877"/>
              <a:ext cx="2908696" cy="48037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sp>
        <p:nvSpPr>
          <p:cNvPr id="11" name="熊猫设计师MC：ID 29795607库_矩形 10">
            <a:extLst>
              <a:ext uri="{FF2B5EF4-FFF2-40B4-BE49-F238E27FC236}">
                <a16:creationId xmlns="" xmlns:a16="http://schemas.microsoft.com/office/drawing/2014/main" id="{898C62F5-E974-4DF1-B46F-3AB259CCC3A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811524" y="2105960"/>
            <a:ext cx="1301514" cy="1263899"/>
          </a:xfrm>
          <a:prstGeom prst="rect">
            <a:avLst/>
          </a:prstGeom>
          <a:blipFill dpi="0" rotWithShape="1">
            <a:blip r:embed="rId12"/>
            <a:srcRect/>
            <a:stretch>
              <a:fillRect l="-22904" r="-2290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熊猫设计师MC：ID 29795607库_矩形 11">
            <a:extLst>
              <a:ext uri="{FF2B5EF4-FFF2-40B4-BE49-F238E27FC236}">
                <a16:creationId xmlns="" xmlns:a16="http://schemas.microsoft.com/office/drawing/2014/main" id="{B737F989-8768-4948-9DB0-87722D10A47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811524" y="3415117"/>
            <a:ext cx="1301514" cy="1263899"/>
          </a:xfrm>
          <a:prstGeom prst="rect">
            <a:avLst/>
          </a:prstGeom>
          <a:blipFill dpi="0" rotWithShape="1">
            <a:blip r:embed="rId13"/>
            <a:srcRect/>
            <a:stretch>
              <a:fillRect l="-22904" r="-2290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熊猫设计师MC：ID 29795607库_矩形 12">
            <a:extLst>
              <a:ext uri="{FF2B5EF4-FFF2-40B4-BE49-F238E27FC236}">
                <a16:creationId xmlns="" xmlns:a16="http://schemas.microsoft.com/office/drawing/2014/main" id="{B3C09916-8818-426A-B504-EAEC530E4A5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811524" y="796803"/>
            <a:ext cx="1301514" cy="1263899"/>
          </a:xfrm>
          <a:prstGeom prst="rect">
            <a:avLst/>
          </a:prstGeom>
          <a:blipFill dpi="0" rotWithShape="1">
            <a:blip r:embed="rId14"/>
            <a:srcRect/>
            <a:stretch>
              <a:fillRect l="-22904" r="-2290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熊猫设计师MC：ID 29795607库_矩形 13">
            <a:extLst>
              <a:ext uri="{FF2B5EF4-FFF2-40B4-BE49-F238E27FC236}">
                <a16:creationId xmlns="" xmlns:a16="http://schemas.microsoft.com/office/drawing/2014/main" id="{A9925123-43A4-4DBB-924B-3F23A766863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811524" y="4724274"/>
            <a:ext cx="1301514" cy="1263899"/>
          </a:xfrm>
          <a:prstGeom prst="rect">
            <a:avLst/>
          </a:prstGeom>
          <a:blipFill dpi="0" rotWithShape="1">
            <a:blip r:embed="rId15"/>
            <a:srcRect/>
            <a:stretch>
              <a:fillRect l="-22904" r="-2290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9" name="熊猫设计师MC：ID 29795607库_组合 18">
            <a:extLst>
              <a:ext uri="{FF2B5EF4-FFF2-40B4-BE49-F238E27FC236}">
                <a16:creationId xmlns="" xmlns:a16="http://schemas.microsoft.com/office/drawing/2014/main" id="{90505A68-A744-49B0-9C0E-B83BA81A1F3E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185572" y="5083660"/>
            <a:ext cx="5266592" cy="545126"/>
            <a:chOff x="4185572" y="5083660"/>
            <a:chExt cx="5266592" cy="545126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4E2B780-7C8D-4F5C-9FC4-B1C90D2E89C4}"/>
                </a:ext>
              </a:extLst>
            </p:cNvPr>
            <p:cNvSpPr/>
            <p:nvPr/>
          </p:nvSpPr>
          <p:spPr>
            <a:xfrm>
              <a:off x="4185572" y="5083660"/>
              <a:ext cx="1981199" cy="5451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843D9A8-1205-49F6-95B8-A7741D39B4CE}"/>
                </a:ext>
              </a:extLst>
            </p:cNvPr>
            <p:cNvSpPr txBox="1"/>
            <p:nvPr/>
          </p:nvSpPr>
          <p:spPr>
            <a:xfrm>
              <a:off x="6543468" y="5116034"/>
              <a:ext cx="2908696" cy="48037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19101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E28084A-6AF2-403A-AADE-26BB43BE125C}"/>
              </a:ext>
            </a:extLst>
          </p:cNvPr>
          <p:cNvSpPr/>
          <p:nvPr/>
        </p:nvSpPr>
        <p:spPr>
          <a:xfrm>
            <a:off x="5393241" y="2537373"/>
            <a:ext cx="6106609" cy="65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267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工作目标计划</a:t>
            </a:r>
            <a:endParaRPr lang="en-US" altLang="zh-CN" sz="4267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F361AFFD-B959-4A78-A1A7-2BAAB26063AF}"/>
              </a:ext>
            </a:extLst>
          </p:cNvPr>
          <p:cNvSpPr txBox="1"/>
          <p:nvPr/>
        </p:nvSpPr>
        <p:spPr>
          <a:xfrm>
            <a:off x="5405727" y="324619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BF66C371-9B83-41B1-8478-EBC264823B27}"/>
              </a:ext>
            </a:extLst>
          </p:cNvPr>
          <p:cNvSpPr txBox="1"/>
          <p:nvPr/>
        </p:nvSpPr>
        <p:spPr>
          <a:xfrm>
            <a:off x="7005273" y="324619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B9297CB6-870F-4FA4-911E-8F04AF538AF7}"/>
              </a:ext>
            </a:extLst>
          </p:cNvPr>
          <p:cNvSpPr txBox="1"/>
          <p:nvPr/>
        </p:nvSpPr>
        <p:spPr>
          <a:xfrm>
            <a:off x="5405727" y="350185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>
            <a:extLst>
              <a:ext uri="{FF2B5EF4-FFF2-40B4-BE49-F238E27FC236}">
                <a16:creationId xmlns="" xmlns:a16="http://schemas.microsoft.com/office/drawing/2014/main" id="{A307DC13-F2CF-49A0-9803-414BA03D848A}"/>
              </a:ext>
            </a:extLst>
          </p:cNvPr>
          <p:cNvSpPr txBox="1"/>
          <p:nvPr/>
        </p:nvSpPr>
        <p:spPr>
          <a:xfrm>
            <a:off x="7005273" y="350185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十边形 6">
            <a:extLst>
              <a:ext uri="{FF2B5EF4-FFF2-40B4-BE49-F238E27FC236}">
                <a16:creationId xmlns="" xmlns:a16="http://schemas.microsoft.com/office/drawing/2014/main" id="{51736804-F7C8-4897-A57F-C09C721E5B0C}"/>
              </a:ext>
            </a:extLst>
          </p:cNvPr>
          <p:cNvSpPr/>
          <p:nvPr/>
        </p:nvSpPr>
        <p:spPr>
          <a:xfrm>
            <a:off x="3487705" y="2478580"/>
            <a:ext cx="1536171" cy="1420477"/>
          </a:xfrm>
          <a:prstGeom prst="dec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867" dirty="0"/>
              <a:t>04</a:t>
            </a:r>
            <a:endParaRPr lang="zh-CN" altLang="en-US" sz="5867" dirty="0"/>
          </a:p>
        </p:txBody>
      </p:sp>
      <p:sp>
        <p:nvSpPr>
          <p:cNvPr id="9" name="矩形 4">
            <a:extLst>
              <a:ext uri="{FF2B5EF4-FFF2-40B4-BE49-F238E27FC236}">
                <a16:creationId xmlns="" xmlns:a16="http://schemas.microsoft.com/office/drawing/2014/main" id="{B11C5F2B-AEDA-41AD-8911-85EF3E20DE64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0" name="矩形 4">
            <a:extLst>
              <a:ext uri="{FF2B5EF4-FFF2-40B4-BE49-F238E27FC236}">
                <a16:creationId xmlns="" xmlns:a16="http://schemas.microsoft.com/office/drawing/2014/main" id="{CAFD26ED-71D0-402F-B9CB-0582848CDBC5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299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矩形 8">
            <a:extLst>
              <a:ext uri="{FF2B5EF4-FFF2-40B4-BE49-F238E27FC236}">
                <a16:creationId xmlns="" xmlns:a16="http://schemas.microsoft.com/office/drawing/2014/main" id="{41B51BEC-1D88-48C0-8B97-DE53A391863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448" y="2187511"/>
            <a:ext cx="3299397" cy="1381614"/>
          </a:xfrm>
          <a:prstGeom prst="rect">
            <a:avLst/>
          </a:prstGeom>
          <a:blipFill dpi="0" rotWithShape="1">
            <a:blip r:embed="rId10"/>
            <a:srcRect/>
            <a:stretch>
              <a:fillRect t="-29524" b="-2952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D1DADD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grpSp>
        <p:nvGrpSpPr>
          <p:cNvPr id="3" name="PA_库_组合 4">
            <a:extLst>
              <a:ext uri="{FF2B5EF4-FFF2-40B4-BE49-F238E27FC236}">
                <a16:creationId xmlns="" xmlns:a16="http://schemas.microsoft.com/office/drawing/2014/main" id="{13F5B58C-E8AC-4ED3-898C-3C942DFBA4C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83360" y="2346603"/>
            <a:ext cx="1885131" cy="646331"/>
            <a:chOff x="720540" y="659368"/>
            <a:chExt cx="1885131" cy="646331"/>
          </a:xfrm>
        </p:grpSpPr>
        <p:sp>
          <p:nvSpPr>
            <p:cNvPr id="4" name="TextBox 2">
              <a:extLst>
                <a:ext uri="{FF2B5EF4-FFF2-40B4-BE49-F238E27FC236}">
                  <a16:creationId xmlns="" xmlns:a16="http://schemas.microsoft.com/office/drawing/2014/main" id="{B6D47ED4-D46C-4037-AE2F-1DE47191F759}"/>
                </a:ext>
              </a:extLst>
            </p:cNvPr>
            <p:cNvSpPr txBox="1"/>
            <p:nvPr/>
          </p:nvSpPr>
          <p:spPr>
            <a:xfrm>
              <a:off x="720540" y="659368"/>
              <a:ext cx="615553" cy="36933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2400">
                  <a:solidFill>
                    <a:schemeClr val="accent1"/>
                  </a:solidFill>
                </a:rPr>
                <a:t>目录</a:t>
              </a:r>
            </a:p>
          </p:txBody>
        </p:sp>
        <p:sp>
          <p:nvSpPr>
            <p:cNvPr id="5" name="TextBox 3">
              <a:extLst>
                <a:ext uri="{FF2B5EF4-FFF2-40B4-BE49-F238E27FC236}">
                  <a16:creationId xmlns="" xmlns:a16="http://schemas.microsoft.com/office/drawing/2014/main" id="{01201234-99D7-4579-A8E4-F0066AD648B9}"/>
                </a:ext>
              </a:extLst>
            </p:cNvPr>
            <p:cNvSpPr txBox="1"/>
            <p:nvPr/>
          </p:nvSpPr>
          <p:spPr>
            <a:xfrm>
              <a:off x="1336093" y="1028700"/>
              <a:ext cx="1269578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r>
                <a:rPr lang="en-US" altLang="zh-CN" dirty="0">
                  <a:solidFill>
                    <a:schemeClr val="accent2"/>
                  </a:solidFill>
                </a:rPr>
                <a:t>CONTENTS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94F571CE-CFE1-46FA-92B5-DD8AFB61178C}"/>
                </a:ext>
              </a:extLst>
            </p:cNvPr>
            <p:cNvCxnSpPr/>
            <p:nvPr/>
          </p:nvCxnSpPr>
          <p:spPr>
            <a:xfrm flipV="1">
              <a:off x="1138071" y="909886"/>
              <a:ext cx="396044" cy="237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PA_库_组合 22">
            <a:extLst>
              <a:ext uri="{FF2B5EF4-FFF2-40B4-BE49-F238E27FC236}">
                <a16:creationId xmlns="" xmlns:a16="http://schemas.microsoft.com/office/drawing/2014/main" id="{889ACB59-7DCB-47F1-B652-A1F5E7BAE0C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762074" y="4280517"/>
            <a:ext cx="3188558" cy="353746"/>
            <a:chOff x="6857523" y="3953383"/>
            <a:chExt cx="3188558" cy="353746"/>
          </a:xfrm>
        </p:grpSpPr>
        <p:sp>
          <p:nvSpPr>
            <p:cNvPr id="8" name="Oval 24">
              <a:extLst>
                <a:ext uri="{FF2B5EF4-FFF2-40B4-BE49-F238E27FC236}">
                  <a16:creationId xmlns="" xmlns:a16="http://schemas.microsoft.com/office/drawing/2014/main" id="{4DA0C59F-493C-4A95-A6D2-C31995C064F4}"/>
                </a:ext>
              </a:extLst>
            </p:cNvPr>
            <p:cNvSpPr/>
            <p:nvPr/>
          </p:nvSpPr>
          <p:spPr>
            <a:xfrm>
              <a:off x="6857523" y="3953383"/>
              <a:ext cx="353746" cy="353746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TextBox 25">
              <a:extLst>
                <a:ext uri="{FF2B5EF4-FFF2-40B4-BE49-F238E27FC236}">
                  <a16:creationId xmlns="" xmlns:a16="http://schemas.microsoft.com/office/drawing/2014/main" id="{3AEE5E43-F6C1-47B6-9EBF-EFF30D67D6EF}"/>
                </a:ext>
              </a:extLst>
            </p:cNvPr>
            <p:cNvSpPr txBox="1"/>
            <p:nvPr/>
          </p:nvSpPr>
          <p:spPr>
            <a:xfrm>
              <a:off x="7189746" y="4008824"/>
              <a:ext cx="2856335" cy="242864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工作目标计划</a:t>
              </a:r>
            </a:p>
          </p:txBody>
        </p:sp>
      </p:grpSp>
      <p:grpSp>
        <p:nvGrpSpPr>
          <p:cNvPr id="10" name="PA_库_组合 21">
            <a:extLst>
              <a:ext uri="{FF2B5EF4-FFF2-40B4-BE49-F238E27FC236}">
                <a16:creationId xmlns="" xmlns:a16="http://schemas.microsoft.com/office/drawing/2014/main" id="{B7B5EF2C-7C49-4121-9C8A-98DB8C647B1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762074" y="3719385"/>
            <a:ext cx="3188558" cy="353746"/>
            <a:chOff x="6857523" y="3392251"/>
            <a:chExt cx="3188558" cy="353746"/>
          </a:xfrm>
        </p:grpSpPr>
        <p:sp>
          <p:nvSpPr>
            <p:cNvPr id="11" name="Oval 22">
              <a:extLst>
                <a:ext uri="{FF2B5EF4-FFF2-40B4-BE49-F238E27FC236}">
                  <a16:creationId xmlns="" xmlns:a16="http://schemas.microsoft.com/office/drawing/2014/main" id="{72A370DF-B690-49FE-98F7-1B9982FED1BB}"/>
                </a:ext>
              </a:extLst>
            </p:cNvPr>
            <p:cNvSpPr/>
            <p:nvPr/>
          </p:nvSpPr>
          <p:spPr>
            <a:xfrm>
              <a:off x="6857523" y="3392251"/>
              <a:ext cx="353746" cy="353746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2" name="TextBox 23">
              <a:extLst>
                <a:ext uri="{FF2B5EF4-FFF2-40B4-BE49-F238E27FC236}">
                  <a16:creationId xmlns="" xmlns:a16="http://schemas.microsoft.com/office/drawing/2014/main" id="{15DDDAE6-D96F-44B6-9636-52416E09CE3B}"/>
                </a:ext>
              </a:extLst>
            </p:cNvPr>
            <p:cNvSpPr txBox="1"/>
            <p:nvPr/>
          </p:nvSpPr>
          <p:spPr>
            <a:xfrm>
              <a:off x="7189746" y="3447692"/>
              <a:ext cx="2856335" cy="242864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</a:rPr>
                <a:t>工作成果展示</a:t>
              </a:r>
            </a:p>
          </p:txBody>
        </p:sp>
      </p:grpSp>
      <p:grpSp>
        <p:nvGrpSpPr>
          <p:cNvPr id="13" name="PA_库_组合 20">
            <a:extLst>
              <a:ext uri="{FF2B5EF4-FFF2-40B4-BE49-F238E27FC236}">
                <a16:creationId xmlns="" xmlns:a16="http://schemas.microsoft.com/office/drawing/2014/main" id="{C17B26BB-F7A5-41F5-A26E-46414C4B09C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62074" y="3158253"/>
            <a:ext cx="3188558" cy="353746"/>
            <a:chOff x="6857523" y="2831119"/>
            <a:chExt cx="3188558" cy="353746"/>
          </a:xfrm>
        </p:grpSpPr>
        <p:sp>
          <p:nvSpPr>
            <p:cNvPr id="14" name="Oval 20">
              <a:extLst>
                <a:ext uri="{FF2B5EF4-FFF2-40B4-BE49-F238E27FC236}">
                  <a16:creationId xmlns="" xmlns:a16="http://schemas.microsoft.com/office/drawing/2014/main" id="{6B83F2FF-3A0C-4420-A49E-31E8BAD83775}"/>
                </a:ext>
              </a:extLst>
            </p:cNvPr>
            <p:cNvSpPr/>
            <p:nvPr/>
          </p:nvSpPr>
          <p:spPr>
            <a:xfrm>
              <a:off x="6857523" y="2831119"/>
              <a:ext cx="353746" cy="3537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5" name="TextBox 21">
              <a:extLst>
                <a:ext uri="{FF2B5EF4-FFF2-40B4-BE49-F238E27FC236}">
                  <a16:creationId xmlns="" xmlns:a16="http://schemas.microsoft.com/office/drawing/2014/main" id="{BAEEEFB1-D129-43CB-A143-672DA938936A}"/>
                </a:ext>
              </a:extLst>
            </p:cNvPr>
            <p:cNvSpPr txBox="1"/>
            <p:nvPr/>
          </p:nvSpPr>
          <p:spPr>
            <a:xfrm>
              <a:off x="7189746" y="2886560"/>
              <a:ext cx="2856335" cy="242864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</a:rPr>
                <a:t>工作问题总结</a:t>
              </a:r>
            </a:p>
          </p:txBody>
        </p:sp>
      </p:grpSp>
      <p:grpSp>
        <p:nvGrpSpPr>
          <p:cNvPr id="16" name="PA_库_组合 1">
            <a:extLst>
              <a:ext uri="{FF2B5EF4-FFF2-40B4-BE49-F238E27FC236}">
                <a16:creationId xmlns="" xmlns:a16="http://schemas.microsoft.com/office/drawing/2014/main" id="{73826A97-69C2-44DE-B7C3-D0426BF3634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762076" y="2597121"/>
            <a:ext cx="3188556" cy="353746"/>
            <a:chOff x="6857525" y="2269987"/>
            <a:chExt cx="3188556" cy="353746"/>
          </a:xfrm>
        </p:grpSpPr>
        <p:sp>
          <p:nvSpPr>
            <p:cNvPr id="17" name="Oval 18">
              <a:extLst>
                <a:ext uri="{FF2B5EF4-FFF2-40B4-BE49-F238E27FC236}">
                  <a16:creationId xmlns="" xmlns:a16="http://schemas.microsoft.com/office/drawing/2014/main" id="{2BC6701B-3C04-4C22-A451-D1406FB12A4B}"/>
                </a:ext>
              </a:extLst>
            </p:cNvPr>
            <p:cNvSpPr/>
            <p:nvPr/>
          </p:nvSpPr>
          <p:spPr>
            <a:xfrm>
              <a:off x="6857525" y="2269987"/>
              <a:ext cx="353746" cy="3537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8" name="TextBox 19">
              <a:extLst>
                <a:ext uri="{FF2B5EF4-FFF2-40B4-BE49-F238E27FC236}">
                  <a16:creationId xmlns="" xmlns:a16="http://schemas.microsoft.com/office/drawing/2014/main" id="{9A98F5DC-A121-4B38-B1C8-9B5A63119F9A}"/>
                </a:ext>
              </a:extLst>
            </p:cNvPr>
            <p:cNvSpPr txBox="1"/>
            <p:nvPr/>
          </p:nvSpPr>
          <p:spPr>
            <a:xfrm>
              <a:off x="7189746" y="2325428"/>
              <a:ext cx="2856335" cy="242864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</a:rPr>
                <a:t>工作概述</a:t>
              </a:r>
            </a:p>
          </p:txBody>
        </p:sp>
      </p:grpSp>
      <p:cxnSp>
        <p:nvCxnSpPr>
          <p:cNvPr id="19" name="PA_库_直接连接符 7">
            <a:extLst>
              <a:ext uri="{FF2B5EF4-FFF2-40B4-BE49-F238E27FC236}">
                <a16:creationId xmlns="" xmlns:a16="http://schemas.microsoft.com/office/drawing/2014/main" id="{E4051D41-974D-4106-B1D5-0D1204E8CA71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>
            <a:off x="6564052" y="2301993"/>
            <a:ext cx="0" cy="253031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熊猫设计师MC：ID 29795607库_组合 25">
            <a:extLst>
              <a:ext uri="{FF2B5EF4-FFF2-40B4-BE49-F238E27FC236}">
                <a16:creationId xmlns="" xmlns:a16="http://schemas.microsoft.com/office/drawing/2014/main" id="{C33119FF-4B6C-4101-B8E6-42D545D4D9B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221423" y="2243932"/>
            <a:ext cx="2141538" cy="2370137"/>
            <a:chOff x="8173151" y="2370344"/>
            <a:chExt cx="2141538" cy="2370137"/>
          </a:xfrm>
        </p:grpSpPr>
        <p:sp>
          <p:nvSpPr>
            <p:cNvPr id="42" name="任意多边形 20">
              <a:extLst>
                <a:ext uri="{FF2B5EF4-FFF2-40B4-BE49-F238E27FC236}">
                  <a16:creationId xmlns="" xmlns:a16="http://schemas.microsoft.com/office/drawing/2014/main" id="{1332C552-EA42-43A9-B059-93FE41324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3151" y="2875169"/>
              <a:ext cx="2141538" cy="1865312"/>
            </a:xfrm>
            <a:custGeom>
              <a:avLst/>
              <a:gdLst>
                <a:gd name="T0" fmla="*/ 1161 w 2323"/>
                <a:gd name="T1" fmla="*/ 2021 h 2022"/>
                <a:gd name="T2" fmla="*/ 1161 w 2323"/>
                <a:gd name="T3" fmla="*/ 2021 h 2022"/>
                <a:gd name="T4" fmla="*/ 415 w 2323"/>
                <a:gd name="T5" fmla="*/ 718 h 2022"/>
                <a:gd name="T6" fmla="*/ 1916 w 2323"/>
                <a:gd name="T7" fmla="*/ 718 h 2022"/>
                <a:gd name="T8" fmla="*/ 1161 w 2323"/>
                <a:gd name="T9" fmla="*/ 2021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22">
                  <a:moveTo>
                    <a:pt x="1161" y="2021"/>
                  </a:moveTo>
                  <a:lnTo>
                    <a:pt x="1161" y="2021"/>
                  </a:lnTo>
                  <a:cubicBezTo>
                    <a:pt x="340" y="2021"/>
                    <a:pt x="0" y="1435"/>
                    <a:pt x="415" y="718"/>
                  </a:cubicBezTo>
                  <a:cubicBezTo>
                    <a:pt x="821" y="0"/>
                    <a:pt x="1501" y="0"/>
                    <a:pt x="1916" y="718"/>
                  </a:cubicBezTo>
                  <a:cubicBezTo>
                    <a:pt x="2322" y="1435"/>
                    <a:pt x="1992" y="2021"/>
                    <a:pt x="1161" y="202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任意多边形 21">
              <a:extLst>
                <a:ext uri="{FF2B5EF4-FFF2-40B4-BE49-F238E27FC236}">
                  <a16:creationId xmlns="" xmlns:a16="http://schemas.microsoft.com/office/drawing/2014/main" id="{502AB3E6-BA35-4CD6-9593-35505AC4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601" y="2370344"/>
              <a:ext cx="784225" cy="577851"/>
            </a:xfrm>
            <a:custGeom>
              <a:avLst/>
              <a:gdLst>
                <a:gd name="T0" fmla="*/ 784 w 851"/>
                <a:gd name="T1" fmla="*/ 104 h 624"/>
                <a:gd name="T2" fmla="*/ 784 w 851"/>
                <a:gd name="T3" fmla="*/ 104 h 624"/>
                <a:gd name="T4" fmla="*/ 680 w 851"/>
                <a:gd name="T5" fmla="*/ 141 h 624"/>
                <a:gd name="T6" fmla="*/ 604 w 851"/>
                <a:gd name="T7" fmla="*/ 123 h 624"/>
                <a:gd name="T8" fmla="*/ 576 w 851"/>
                <a:gd name="T9" fmla="*/ 66 h 624"/>
                <a:gd name="T10" fmla="*/ 529 w 851"/>
                <a:gd name="T11" fmla="*/ 0 h 624"/>
                <a:gd name="T12" fmla="*/ 481 w 851"/>
                <a:gd name="T13" fmla="*/ 66 h 624"/>
                <a:gd name="T14" fmla="*/ 453 w 851"/>
                <a:gd name="T15" fmla="*/ 123 h 624"/>
                <a:gd name="T16" fmla="*/ 387 w 851"/>
                <a:gd name="T17" fmla="*/ 132 h 624"/>
                <a:gd name="T18" fmla="*/ 387 w 851"/>
                <a:gd name="T19" fmla="*/ 123 h 624"/>
                <a:gd name="T20" fmla="*/ 321 w 851"/>
                <a:gd name="T21" fmla="*/ 75 h 624"/>
                <a:gd name="T22" fmla="*/ 264 w 851"/>
                <a:gd name="T23" fmla="*/ 132 h 624"/>
                <a:gd name="T24" fmla="*/ 255 w 851"/>
                <a:gd name="T25" fmla="*/ 161 h 624"/>
                <a:gd name="T26" fmla="*/ 179 w 851"/>
                <a:gd name="T27" fmla="*/ 161 h 624"/>
                <a:gd name="T28" fmla="*/ 179 w 851"/>
                <a:gd name="T29" fmla="*/ 161 h 624"/>
                <a:gd name="T30" fmla="*/ 66 w 851"/>
                <a:gd name="T31" fmla="*/ 104 h 624"/>
                <a:gd name="T32" fmla="*/ 66 w 851"/>
                <a:gd name="T33" fmla="*/ 104 h 624"/>
                <a:gd name="T34" fmla="*/ 19 w 851"/>
                <a:gd name="T35" fmla="*/ 170 h 624"/>
                <a:gd name="T36" fmla="*/ 142 w 851"/>
                <a:gd name="T37" fmla="*/ 557 h 624"/>
                <a:gd name="T38" fmla="*/ 236 w 851"/>
                <a:gd name="T39" fmla="*/ 623 h 624"/>
                <a:gd name="T40" fmla="*/ 614 w 851"/>
                <a:gd name="T41" fmla="*/ 623 h 624"/>
                <a:gd name="T42" fmla="*/ 708 w 851"/>
                <a:gd name="T43" fmla="*/ 557 h 624"/>
                <a:gd name="T44" fmla="*/ 840 w 851"/>
                <a:gd name="T45" fmla="*/ 170 h 624"/>
                <a:gd name="T46" fmla="*/ 793 w 851"/>
                <a:gd name="T47" fmla="*/ 104 h 624"/>
                <a:gd name="T48" fmla="*/ 784 w 851"/>
                <a:gd name="T49" fmla="*/ 10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784" y="104"/>
                  </a:moveTo>
                  <a:lnTo>
                    <a:pt x="784" y="104"/>
                  </a:lnTo>
                  <a:cubicBezTo>
                    <a:pt x="746" y="104"/>
                    <a:pt x="699" y="123"/>
                    <a:pt x="680" y="141"/>
                  </a:cubicBezTo>
                  <a:cubicBezTo>
                    <a:pt x="652" y="170"/>
                    <a:pt x="623" y="151"/>
                    <a:pt x="604" y="123"/>
                  </a:cubicBezTo>
                  <a:cubicBezTo>
                    <a:pt x="576" y="66"/>
                    <a:pt x="576" y="66"/>
                    <a:pt x="576" y="66"/>
                  </a:cubicBezTo>
                  <a:cubicBezTo>
                    <a:pt x="566" y="28"/>
                    <a:pt x="538" y="0"/>
                    <a:pt x="529" y="0"/>
                  </a:cubicBezTo>
                  <a:cubicBezTo>
                    <a:pt x="519" y="0"/>
                    <a:pt x="501" y="28"/>
                    <a:pt x="481" y="66"/>
                  </a:cubicBezTo>
                  <a:cubicBezTo>
                    <a:pt x="453" y="123"/>
                    <a:pt x="453" y="123"/>
                    <a:pt x="453" y="123"/>
                  </a:cubicBezTo>
                  <a:cubicBezTo>
                    <a:pt x="444" y="151"/>
                    <a:pt x="406" y="161"/>
                    <a:pt x="387" y="132"/>
                  </a:cubicBezTo>
                  <a:cubicBezTo>
                    <a:pt x="387" y="123"/>
                    <a:pt x="387" y="123"/>
                    <a:pt x="387" y="123"/>
                  </a:cubicBezTo>
                  <a:cubicBezTo>
                    <a:pt x="359" y="94"/>
                    <a:pt x="330" y="75"/>
                    <a:pt x="321" y="75"/>
                  </a:cubicBezTo>
                  <a:cubicBezTo>
                    <a:pt x="312" y="75"/>
                    <a:pt x="283" y="94"/>
                    <a:pt x="264" y="132"/>
                  </a:cubicBezTo>
                  <a:cubicBezTo>
                    <a:pt x="255" y="161"/>
                    <a:pt x="255" y="161"/>
                    <a:pt x="255" y="161"/>
                  </a:cubicBezTo>
                  <a:cubicBezTo>
                    <a:pt x="236" y="189"/>
                    <a:pt x="198" y="189"/>
                    <a:pt x="179" y="161"/>
                  </a:cubicBezTo>
                  <a:lnTo>
                    <a:pt x="179" y="161"/>
                  </a:lnTo>
                  <a:cubicBezTo>
                    <a:pt x="151" y="132"/>
                    <a:pt x="104" y="104"/>
                    <a:pt x="66" y="104"/>
                  </a:cubicBezTo>
                  <a:lnTo>
                    <a:pt x="66" y="104"/>
                  </a:lnTo>
                  <a:cubicBezTo>
                    <a:pt x="28" y="104"/>
                    <a:pt x="0" y="132"/>
                    <a:pt x="19" y="170"/>
                  </a:cubicBezTo>
                  <a:cubicBezTo>
                    <a:pt x="142" y="557"/>
                    <a:pt x="142" y="557"/>
                    <a:pt x="142" y="557"/>
                  </a:cubicBezTo>
                  <a:cubicBezTo>
                    <a:pt x="161" y="595"/>
                    <a:pt x="198" y="623"/>
                    <a:pt x="236" y="623"/>
                  </a:cubicBezTo>
                  <a:cubicBezTo>
                    <a:pt x="614" y="623"/>
                    <a:pt x="614" y="623"/>
                    <a:pt x="614" y="623"/>
                  </a:cubicBezTo>
                  <a:cubicBezTo>
                    <a:pt x="652" y="623"/>
                    <a:pt x="699" y="595"/>
                    <a:pt x="708" y="557"/>
                  </a:cubicBezTo>
                  <a:cubicBezTo>
                    <a:pt x="840" y="170"/>
                    <a:pt x="840" y="170"/>
                    <a:pt x="840" y="170"/>
                  </a:cubicBezTo>
                  <a:cubicBezTo>
                    <a:pt x="850" y="132"/>
                    <a:pt x="831" y="104"/>
                    <a:pt x="793" y="104"/>
                  </a:cubicBezTo>
                  <a:lnTo>
                    <a:pt x="784" y="10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 22">
              <a:extLst>
                <a:ext uri="{FF2B5EF4-FFF2-40B4-BE49-F238E27FC236}">
                  <a16:creationId xmlns="" xmlns:a16="http://schemas.microsoft.com/office/drawing/2014/main" id="{2ECA1B74-FA04-4F7A-9ED5-488A14816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546" y="2927730"/>
              <a:ext cx="609355" cy="166602"/>
            </a:xfrm>
            <a:custGeom>
              <a:avLst/>
              <a:gdLst>
                <a:gd name="T0" fmla="*/ 85525363 w 662"/>
                <a:gd name="T1" fmla="*/ 12421131 h 180"/>
                <a:gd name="T2" fmla="*/ 85525363 w 662"/>
                <a:gd name="T3" fmla="*/ 12421131 h 180"/>
                <a:gd name="T4" fmla="*/ 72198637 w 662"/>
                <a:gd name="T5" fmla="*/ 23404200 h 180"/>
                <a:gd name="T6" fmla="*/ 14750081 w 662"/>
                <a:gd name="T7" fmla="*/ 23404200 h 180"/>
                <a:gd name="T8" fmla="*/ 0 w 662"/>
                <a:gd name="T9" fmla="*/ 12421131 h 180"/>
                <a:gd name="T10" fmla="*/ 14750081 w 662"/>
                <a:gd name="T11" fmla="*/ 0 h 180"/>
                <a:gd name="T12" fmla="*/ 72198637 w 662"/>
                <a:gd name="T13" fmla="*/ 0 h 180"/>
                <a:gd name="T14" fmla="*/ 85525363 w 662"/>
                <a:gd name="T15" fmla="*/ 12421131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2" h="180">
                  <a:moveTo>
                    <a:pt x="661" y="95"/>
                  </a:moveTo>
                  <a:lnTo>
                    <a:pt x="661" y="95"/>
                  </a:lnTo>
                  <a:cubicBezTo>
                    <a:pt x="661" y="142"/>
                    <a:pt x="614" y="179"/>
                    <a:pt x="558" y="179"/>
                  </a:cubicBezTo>
                  <a:cubicBezTo>
                    <a:pt x="114" y="179"/>
                    <a:pt x="114" y="179"/>
                    <a:pt x="114" y="179"/>
                  </a:cubicBezTo>
                  <a:cubicBezTo>
                    <a:pt x="57" y="179"/>
                    <a:pt x="0" y="142"/>
                    <a:pt x="0" y="95"/>
                  </a:cubicBezTo>
                  <a:cubicBezTo>
                    <a:pt x="0" y="47"/>
                    <a:pt x="57" y="0"/>
                    <a:pt x="114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614" y="0"/>
                    <a:pt x="661" y="47"/>
                    <a:pt x="661" y="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任意多边形 27">
              <a:extLst>
                <a:ext uri="{FF2B5EF4-FFF2-40B4-BE49-F238E27FC236}">
                  <a16:creationId xmlns="" xmlns:a16="http://schemas.microsoft.com/office/drawing/2014/main" id="{DF80F8AA-88A7-454B-AD0C-8BD9D4BB4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3622" y="3540540"/>
              <a:ext cx="633204" cy="63320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7" name="熊猫设计师MC：ID 29795607库_组合 26">
            <a:extLst>
              <a:ext uri="{FF2B5EF4-FFF2-40B4-BE49-F238E27FC236}">
                <a16:creationId xmlns="" xmlns:a16="http://schemas.microsoft.com/office/drawing/2014/main" id="{62444B0F-15A9-46CC-8BAF-4AF8B3A6621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556871" y="2145507"/>
            <a:ext cx="2324100" cy="2566987"/>
            <a:chOff x="5423601" y="2387806"/>
            <a:chExt cx="2324100" cy="2566987"/>
          </a:xfrm>
        </p:grpSpPr>
        <p:sp>
          <p:nvSpPr>
            <p:cNvPr id="38" name="任意多边形 17">
              <a:extLst>
                <a:ext uri="{FF2B5EF4-FFF2-40B4-BE49-F238E27FC236}">
                  <a16:creationId xmlns="" xmlns:a16="http://schemas.microsoft.com/office/drawing/2014/main" id="{FF45C09B-A464-42C2-901B-A80DFA8F1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601" y="2943431"/>
              <a:ext cx="2324100" cy="2011362"/>
            </a:xfrm>
            <a:custGeom>
              <a:avLst/>
              <a:gdLst>
                <a:gd name="T0" fmla="*/ 1256 w 2521"/>
                <a:gd name="T1" fmla="*/ 2181 h 2182"/>
                <a:gd name="T2" fmla="*/ 1256 w 2521"/>
                <a:gd name="T3" fmla="*/ 2181 h 2182"/>
                <a:gd name="T4" fmla="*/ 444 w 2521"/>
                <a:gd name="T5" fmla="*/ 774 h 2182"/>
                <a:gd name="T6" fmla="*/ 2077 w 2521"/>
                <a:gd name="T7" fmla="*/ 774 h 2182"/>
                <a:gd name="T8" fmla="*/ 1256 w 2521"/>
                <a:gd name="T9" fmla="*/ 2181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1" h="2182">
                  <a:moveTo>
                    <a:pt x="1256" y="2181"/>
                  </a:moveTo>
                  <a:lnTo>
                    <a:pt x="1256" y="2181"/>
                  </a:lnTo>
                  <a:cubicBezTo>
                    <a:pt x="359" y="2181"/>
                    <a:pt x="0" y="1548"/>
                    <a:pt x="444" y="774"/>
                  </a:cubicBezTo>
                  <a:cubicBezTo>
                    <a:pt x="897" y="0"/>
                    <a:pt x="1624" y="0"/>
                    <a:pt x="2077" y="774"/>
                  </a:cubicBezTo>
                  <a:cubicBezTo>
                    <a:pt x="2520" y="1548"/>
                    <a:pt x="2153" y="2181"/>
                    <a:pt x="1256" y="21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 18">
              <a:extLst>
                <a:ext uri="{FF2B5EF4-FFF2-40B4-BE49-F238E27FC236}">
                  <a16:creationId xmlns="" xmlns:a16="http://schemas.microsoft.com/office/drawing/2014/main" id="{4AC80D22-D938-416E-BCE6-2B0CF8264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376" y="2387806"/>
              <a:ext cx="844550" cy="625476"/>
            </a:xfrm>
            <a:custGeom>
              <a:avLst/>
              <a:gdLst>
                <a:gd name="T0" fmla="*/ 850 w 916"/>
                <a:gd name="T1" fmla="*/ 113 h 681"/>
                <a:gd name="T2" fmla="*/ 850 w 916"/>
                <a:gd name="T3" fmla="*/ 113 h 681"/>
                <a:gd name="T4" fmla="*/ 727 w 916"/>
                <a:gd name="T5" fmla="*/ 160 h 681"/>
                <a:gd name="T6" fmla="*/ 651 w 916"/>
                <a:gd name="T7" fmla="*/ 132 h 681"/>
                <a:gd name="T8" fmla="*/ 623 w 916"/>
                <a:gd name="T9" fmla="*/ 75 h 681"/>
                <a:gd name="T10" fmla="*/ 566 w 916"/>
                <a:gd name="T11" fmla="*/ 0 h 681"/>
                <a:gd name="T12" fmla="*/ 519 w 916"/>
                <a:gd name="T13" fmla="*/ 75 h 681"/>
                <a:gd name="T14" fmla="*/ 491 w 916"/>
                <a:gd name="T15" fmla="*/ 132 h 681"/>
                <a:gd name="T16" fmla="*/ 415 w 916"/>
                <a:gd name="T17" fmla="*/ 142 h 681"/>
                <a:gd name="T18" fmla="*/ 406 w 916"/>
                <a:gd name="T19" fmla="*/ 142 h 681"/>
                <a:gd name="T20" fmla="*/ 340 w 916"/>
                <a:gd name="T21" fmla="*/ 75 h 681"/>
                <a:gd name="T22" fmla="*/ 283 w 916"/>
                <a:gd name="T23" fmla="*/ 142 h 681"/>
                <a:gd name="T24" fmla="*/ 264 w 916"/>
                <a:gd name="T25" fmla="*/ 170 h 681"/>
                <a:gd name="T26" fmla="*/ 189 w 916"/>
                <a:gd name="T27" fmla="*/ 179 h 681"/>
                <a:gd name="T28" fmla="*/ 189 w 916"/>
                <a:gd name="T29" fmla="*/ 179 h 681"/>
                <a:gd name="T30" fmla="*/ 66 w 916"/>
                <a:gd name="T31" fmla="*/ 113 h 681"/>
                <a:gd name="T32" fmla="*/ 57 w 916"/>
                <a:gd name="T33" fmla="*/ 113 h 681"/>
                <a:gd name="T34" fmla="*/ 9 w 916"/>
                <a:gd name="T35" fmla="*/ 189 h 681"/>
                <a:gd name="T36" fmla="*/ 151 w 916"/>
                <a:gd name="T37" fmla="*/ 613 h 681"/>
                <a:gd name="T38" fmla="*/ 245 w 916"/>
                <a:gd name="T39" fmla="*/ 680 h 681"/>
                <a:gd name="T40" fmla="*/ 661 w 916"/>
                <a:gd name="T41" fmla="*/ 680 h 681"/>
                <a:gd name="T42" fmla="*/ 764 w 916"/>
                <a:gd name="T43" fmla="*/ 613 h 681"/>
                <a:gd name="T44" fmla="*/ 906 w 916"/>
                <a:gd name="T45" fmla="*/ 189 h 681"/>
                <a:gd name="T46" fmla="*/ 850 w 916"/>
                <a:gd name="T47" fmla="*/ 11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6" h="681">
                  <a:moveTo>
                    <a:pt x="850" y="113"/>
                  </a:moveTo>
                  <a:lnTo>
                    <a:pt x="850" y="113"/>
                  </a:lnTo>
                  <a:cubicBezTo>
                    <a:pt x="802" y="113"/>
                    <a:pt x="755" y="132"/>
                    <a:pt x="727" y="160"/>
                  </a:cubicBezTo>
                  <a:cubicBezTo>
                    <a:pt x="699" y="179"/>
                    <a:pt x="670" y="170"/>
                    <a:pt x="651" y="132"/>
                  </a:cubicBezTo>
                  <a:cubicBezTo>
                    <a:pt x="623" y="75"/>
                    <a:pt x="623" y="75"/>
                    <a:pt x="623" y="75"/>
                  </a:cubicBezTo>
                  <a:cubicBezTo>
                    <a:pt x="604" y="38"/>
                    <a:pt x="585" y="0"/>
                    <a:pt x="566" y="0"/>
                  </a:cubicBezTo>
                  <a:cubicBezTo>
                    <a:pt x="557" y="0"/>
                    <a:pt x="538" y="38"/>
                    <a:pt x="519" y="75"/>
                  </a:cubicBezTo>
                  <a:cubicBezTo>
                    <a:pt x="491" y="132"/>
                    <a:pt x="491" y="132"/>
                    <a:pt x="491" y="132"/>
                  </a:cubicBezTo>
                  <a:cubicBezTo>
                    <a:pt x="472" y="170"/>
                    <a:pt x="434" y="170"/>
                    <a:pt x="415" y="142"/>
                  </a:cubicBezTo>
                  <a:cubicBezTo>
                    <a:pt x="406" y="142"/>
                    <a:pt x="406" y="142"/>
                    <a:pt x="406" y="142"/>
                  </a:cubicBezTo>
                  <a:cubicBezTo>
                    <a:pt x="387" y="104"/>
                    <a:pt x="359" y="75"/>
                    <a:pt x="340" y="75"/>
                  </a:cubicBezTo>
                  <a:cubicBezTo>
                    <a:pt x="330" y="75"/>
                    <a:pt x="302" y="113"/>
                    <a:pt x="283" y="142"/>
                  </a:cubicBezTo>
                  <a:cubicBezTo>
                    <a:pt x="264" y="170"/>
                    <a:pt x="264" y="170"/>
                    <a:pt x="264" y="170"/>
                  </a:cubicBezTo>
                  <a:cubicBezTo>
                    <a:pt x="245" y="207"/>
                    <a:pt x="208" y="207"/>
                    <a:pt x="189" y="179"/>
                  </a:cubicBezTo>
                  <a:lnTo>
                    <a:pt x="189" y="179"/>
                  </a:lnTo>
                  <a:cubicBezTo>
                    <a:pt x="160" y="142"/>
                    <a:pt x="104" y="113"/>
                    <a:pt x="66" y="113"/>
                  </a:cubicBezTo>
                  <a:cubicBezTo>
                    <a:pt x="57" y="113"/>
                    <a:pt x="57" y="113"/>
                    <a:pt x="57" y="113"/>
                  </a:cubicBezTo>
                  <a:cubicBezTo>
                    <a:pt x="19" y="113"/>
                    <a:pt x="0" y="151"/>
                    <a:pt x="9" y="189"/>
                  </a:cubicBezTo>
                  <a:cubicBezTo>
                    <a:pt x="151" y="613"/>
                    <a:pt x="151" y="613"/>
                    <a:pt x="151" y="613"/>
                  </a:cubicBezTo>
                  <a:cubicBezTo>
                    <a:pt x="160" y="651"/>
                    <a:pt x="208" y="680"/>
                    <a:pt x="245" y="680"/>
                  </a:cubicBezTo>
                  <a:cubicBezTo>
                    <a:pt x="661" y="680"/>
                    <a:pt x="661" y="680"/>
                    <a:pt x="661" y="680"/>
                  </a:cubicBezTo>
                  <a:cubicBezTo>
                    <a:pt x="708" y="680"/>
                    <a:pt x="746" y="651"/>
                    <a:pt x="764" y="613"/>
                  </a:cubicBezTo>
                  <a:cubicBezTo>
                    <a:pt x="906" y="189"/>
                    <a:pt x="906" y="189"/>
                    <a:pt x="906" y="189"/>
                  </a:cubicBezTo>
                  <a:cubicBezTo>
                    <a:pt x="915" y="151"/>
                    <a:pt x="897" y="113"/>
                    <a:pt x="850" y="1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19">
              <a:extLst>
                <a:ext uri="{FF2B5EF4-FFF2-40B4-BE49-F238E27FC236}">
                  <a16:creationId xmlns="" xmlns:a16="http://schemas.microsoft.com/office/drawing/2014/main" id="{9508A5DD-5A9B-4F9A-B601-99DE2FCBB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2324" y="2996808"/>
              <a:ext cx="662164" cy="174732"/>
            </a:xfrm>
            <a:custGeom>
              <a:avLst/>
              <a:gdLst>
                <a:gd name="T0" fmla="*/ 92996688 w 719"/>
                <a:gd name="T1" fmla="*/ 12262909 h 190"/>
                <a:gd name="T2" fmla="*/ 92996688 w 719"/>
                <a:gd name="T3" fmla="*/ 12262909 h 190"/>
                <a:gd name="T4" fmla="*/ 78360619 w 719"/>
                <a:gd name="T5" fmla="*/ 24396478 h 190"/>
                <a:gd name="T6" fmla="*/ 15931318 w 719"/>
                <a:gd name="T7" fmla="*/ 24396478 h 190"/>
                <a:gd name="T8" fmla="*/ 0 w 719"/>
                <a:gd name="T9" fmla="*/ 12262909 h 190"/>
                <a:gd name="T10" fmla="*/ 15931318 w 719"/>
                <a:gd name="T11" fmla="*/ 0 h 190"/>
                <a:gd name="T12" fmla="*/ 78360619 w 719"/>
                <a:gd name="T13" fmla="*/ 0 h 190"/>
                <a:gd name="T14" fmla="*/ 92996688 w 719"/>
                <a:gd name="T15" fmla="*/ 12262909 h 1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9" h="190">
                  <a:moveTo>
                    <a:pt x="718" y="95"/>
                  </a:moveTo>
                  <a:lnTo>
                    <a:pt x="718" y="95"/>
                  </a:lnTo>
                  <a:cubicBezTo>
                    <a:pt x="718" y="152"/>
                    <a:pt x="670" y="189"/>
                    <a:pt x="605" y="189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57" y="189"/>
                    <a:pt x="0" y="152"/>
                    <a:pt x="0" y="95"/>
                  </a:cubicBezTo>
                  <a:cubicBezTo>
                    <a:pt x="0" y="48"/>
                    <a:pt x="57" y="0"/>
                    <a:pt x="123" y="0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70" y="0"/>
                    <a:pt x="718" y="48"/>
                    <a:pt x="718" y="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任意多边形 28">
              <a:extLst>
                <a:ext uri="{FF2B5EF4-FFF2-40B4-BE49-F238E27FC236}">
                  <a16:creationId xmlns="" xmlns:a16="http://schemas.microsoft.com/office/drawing/2014/main" id="{CC5B7E36-EADB-4D77-A093-7C9F52B17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101" y="3651456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熊猫设计师MC：ID 29795607库_组合 27">
            <a:extLst>
              <a:ext uri="{FF2B5EF4-FFF2-40B4-BE49-F238E27FC236}">
                <a16:creationId xmlns="" xmlns:a16="http://schemas.microsoft.com/office/drawing/2014/main" id="{2CE1449E-243A-44CB-82DA-8EB96C5AD33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663722" y="1897063"/>
            <a:ext cx="2774950" cy="3063875"/>
            <a:chOff x="6565014" y="2273506"/>
            <a:chExt cx="2774950" cy="3063875"/>
          </a:xfrm>
        </p:grpSpPr>
        <p:sp>
          <p:nvSpPr>
            <p:cNvPr id="34" name="任意多边形 23">
              <a:extLst>
                <a:ext uri="{FF2B5EF4-FFF2-40B4-BE49-F238E27FC236}">
                  <a16:creationId xmlns="" xmlns:a16="http://schemas.microsoft.com/office/drawing/2014/main" id="{5DAC7501-204B-40E7-9013-088B023DC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014" y="2935493"/>
              <a:ext cx="2774950" cy="2401888"/>
            </a:xfrm>
            <a:custGeom>
              <a:avLst/>
              <a:gdLst>
                <a:gd name="T0" fmla="*/ 1500 w 3012"/>
                <a:gd name="T1" fmla="*/ 2605 h 2606"/>
                <a:gd name="T2" fmla="*/ 1500 w 3012"/>
                <a:gd name="T3" fmla="*/ 2605 h 2606"/>
                <a:gd name="T4" fmla="*/ 538 w 3012"/>
                <a:gd name="T5" fmla="*/ 925 h 2606"/>
                <a:gd name="T6" fmla="*/ 2473 w 3012"/>
                <a:gd name="T7" fmla="*/ 925 h 2606"/>
                <a:gd name="T8" fmla="*/ 1500 w 3012"/>
                <a:gd name="T9" fmla="*/ 260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2" h="2606">
                  <a:moveTo>
                    <a:pt x="1500" y="2605"/>
                  </a:moveTo>
                  <a:lnTo>
                    <a:pt x="1500" y="2605"/>
                  </a:lnTo>
                  <a:cubicBezTo>
                    <a:pt x="434" y="2605"/>
                    <a:pt x="0" y="1850"/>
                    <a:pt x="538" y="925"/>
                  </a:cubicBezTo>
                  <a:cubicBezTo>
                    <a:pt x="1066" y="0"/>
                    <a:pt x="1944" y="0"/>
                    <a:pt x="2473" y="925"/>
                  </a:cubicBezTo>
                  <a:cubicBezTo>
                    <a:pt x="3011" y="1850"/>
                    <a:pt x="2576" y="2605"/>
                    <a:pt x="1500" y="26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 24">
              <a:extLst>
                <a:ext uri="{FF2B5EF4-FFF2-40B4-BE49-F238E27FC236}">
                  <a16:creationId xmlns="" xmlns:a16="http://schemas.microsoft.com/office/drawing/2014/main" id="{A99A80EC-4E89-4E97-AA58-237F3DEF7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00" y="2273506"/>
              <a:ext cx="1016001" cy="747714"/>
            </a:xfrm>
            <a:custGeom>
              <a:avLst/>
              <a:gdLst>
                <a:gd name="T0" fmla="*/ 1018 w 1104"/>
                <a:gd name="T1" fmla="*/ 142 h 813"/>
                <a:gd name="T2" fmla="*/ 1018 w 1104"/>
                <a:gd name="T3" fmla="*/ 142 h 813"/>
                <a:gd name="T4" fmla="*/ 877 w 1104"/>
                <a:gd name="T5" fmla="*/ 189 h 813"/>
                <a:gd name="T6" fmla="*/ 782 w 1104"/>
                <a:gd name="T7" fmla="*/ 151 h 813"/>
                <a:gd name="T8" fmla="*/ 745 w 1104"/>
                <a:gd name="T9" fmla="*/ 85 h 813"/>
                <a:gd name="T10" fmla="*/ 688 w 1104"/>
                <a:gd name="T11" fmla="*/ 0 h 813"/>
                <a:gd name="T12" fmla="*/ 622 w 1104"/>
                <a:gd name="T13" fmla="*/ 85 h 813"/>
                <a:gd name="T14" fmla="*/ 584 w 1104"/>
                <a:gd name="T15" fmla="*/ 151 h 813"/>
                <a:gd name="T16" fmla="*/ 499 w 1104"/>
                <a:gd name="T17" fmla="*/ 161 h 813"/>
                <a:gd name="T18" fmla="*/ 499 w 1104"/>
                <a:gd name="T19" fmla="*/ 161 h 813"/>
                <a:gd name="T20" fmla="*/ 414 w 1104"/>
                <a:gd name="T21" fmla="*/ 94 h 813"/>
                <a:gd name="T22" fmla="*/ 348 w 1104"/>
                <a:gd name="T23" fmla="*/ 170 h 813"/>
                <a:gd name="T24" fmla="*/ 329 w 1104"/>
                <a:gd name="T25" fmla="*/ 198 h 813"/>
                <a:gd name="T26" fmla="*/ 225 w 1104"/>
                <a:gd name="T27" fmla="*/ 208 h 813"/>
                <a:gd name="T28" fmla="*/ 225 w 1104"/>
                <a:gd name="T29" fmla="*/ 208 h 813"/>
                <a:gd name="T30" fmla="*/ 84 w 1104"/>
                <a:gd name="T31" fmla="*/ 142 h 813"/>
                <a:gd name="T32" fmla="*/ 75 w 1104"/>
                <a:gd name="T33" fmla="*/ 142 h 813"/>
                <a:gd name="T34" fmla="*/ 18 w 1104"/>
                <a:gd name="T35" fmla="*/ 227 h 813"/>
                <a:gd name="T36" fmla="*/ 187 w 1104"/>
                <a:gd name="T37" fmla="*/ 727 h 813"/>
                <a:gd name="T38" fmla="*/ 301 w 1104"/>
                <a:gd name="T39" fmla="*/ 812 h 813"/>
                <a:gd name="T40" fmla="*/ 801 w 1104"/>
                <a:gd name="T41" fmla="*/ 812 h 813"/>
                <a:gd name="T42" fmla="*/ 914 w 1104"/>
                <a:gd name="T43" fmla="*/ 727 h 813"/>
                <a:gd name="T44" fmla="*/ 1084 w 1104"/>
                <a:gd name="T45" fmla="*/ 227 h 813"/>
                <a:gd name="T46" fmla="*/ 1018 w 1104"/>
                <a:gd name="T47" fmla="*/ 14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4" h="813">
                  <a:moveTo>
                    <a:pt x="1018" y="142"/>
                  </a:moveTo>
                  <a:lnTo>
                    <a:pt x="1018" y="142"/>
                  </a:lnTo>
                  <a:cubicBezTo>
                    <a:pt x="971" y="142"/>
                    <a:pt x="905" y="161"/>
                    <a:pt x="877" y="189"/>
                  </a:cubicBezTo>
                  <a:cubicBezTo>
                    <a:pt x="848" y="217"/>
                    <a:pt x="801" y="198"/>
                    <a:pt x="782" y="151"/>
                  </a:cubicBezTo>
                  <a:cubicBezTo>
                    <a:pt x="745" y="85"/>
                    <a:pt x="745" y="85"/>
                    <a:pt x="745" y="85"/>
                  </a:cubicBezTo>
                  <a:cubicBezTo>
                    <a:pt x="726" y="38"/>
                    <a:pt x="697" y="0"/>
                    <a:pt x="688" y="0"/>
                  </a:cubicBezTo>
                  <a:cubicBezTo>
                    <a:pt x="669" y="0"/>
                    <a:pt x="641" y="38"/>
                    <a:pt x="622" y="85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65" y="198"/>
                    <a:pt x="527" y="208"/>
                    <a:pt x="499" y="161"/>
                  </a:cubicBezTo>
                  <a:lnTo>
                    <a:pt x="499" y="161"/>
                  </a:lnTo>
                  <a:cubicBezTo>
                    <a:pt x="461" y="123"/>
                    <a:pt x="433" y="94"/>
                    <a:pt x="414" y="94"/>
                  </a:cubicBezTo>
                  <a:cubicBezTo>
                    <a:pt x="405" y="94"/>
                    <a:pt x="367" y="123"/>
                    <a:pt x="348" y="170"/>
                  </a:cubicBezTo>
                  <a:cubicBezTo>
                    <a:pt x="329" y="198"/>
                    <a:pt x="329" y="198"/>
                    <a:pt x="329" y="198"/>
                  </a:cubicBezTo>
                  <a:cubicBezTo>
                    <a:pt x="301" y="245"/>
                    <a:pt x="254" y="245"/>
                    <a:pt x="225" y="208"/>
                  </a:cubicBezTo>
                  <a:lnTo>
                    <a:pt x="225" y="208"/>
                  </a:lnTo>
                  <a:cubicBezTo>
                    <a:pt x="197" y="170"/>
                    <a:pt x="131" y="142"/>
                    <a:pt x="84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28" y="142"/>
                    <a:pt x="0" y="179"/>
                    <a:pt x="18" y="227"/>
                  </a:cubicBezTo>
                  <a:cubicBezTo>
                    <a:pt x="187" y="727"/>
                    <a:pt x="187" y="727"/>
                    <a:pt x="187" y="727"/>
                  </a:cubicBezTo>
                  <a:cubicBezTo>
                    <a:pt x="197" y="774"/>
                    <a:pt x="254" y="812"/>
                    <a:pt x="301" y="812"/>
                  </a:cubicBezTo>
                  <a:cubicBezTo>
                    <a:pt x="801" y="812"/>
                    <a:pt x="801" y="812"/>
                    <a:pt x="801" y="812"/>
                  </a:cubicBezTo>
                  <a:cubicBezTo>
                    <a:pt x="848" y="812"/>
                    <a:pt x="896" y="774"/>
                    <a:pt x="914" y="727"/>
                  </a:cubicBezTo>
                  <a:cubicBezTo>
                    <a:pt x="1084" y="227"/>
                    <a:pt x="1084" y="227"/>
                    <a:pt x="1084" y="227"/>
                  </a:cubicBezTo>
                  <a:cubicBezTo>
                    <a:pt x="1103" y="179"/>
                    <a:pt x="1075" y="142"/>
                    <a:pt x="1018" y="1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 25">
              <a:extLst>
                <a:ext uri="{FF2B5EF4-FFF2-40B4-BE49-F238E27FC236}">
                  <a16:creationId xmlns="" xmlns:a16="http://schemas.microsoft.com/office/drawing/2014/main" id="{E388AF39-F721-492E-ACD3-C55EEBDF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342" y="2996808"/>
              <a:ext cx="792163" cy="211302"/>
            </a:xfrm>
            <a:custGeom>
              <a:avLst/>
              <a:gdLst>
                <a:gd name="T0" fmla="*/ 111299777 w 860"/>
                <a:gd name="T1" fmla="*/ 14944084 h 228"/>
                <a:gd name="T2" fmla="*/ 111299777 w 860"/>
                <a:gd name="T3" fmla="*/ 14944084 h 228"/>
                <a:gd name="T4" fmla="*/ 93030521 w 860"/>
                <a:gd name="T5" fmla="*/ 29757103 h 228"/>
                <a:gd name="T6" fmla="*/ 18398841 w 860"/>
                <a:gd name="T7" fmla="*/ 29757103 h 228"/>
                <a:gd name="T8" fmla="*/ 0 w 860"/>
                <a:gd name="T9" fmla="*/ 14944084 h 228"/>
                <a:gd name="T10" fmla="*/ 18398841 w 860"/>
                <a:gd name="T11" fmla="*/ 0 h 228"/>
                <a:gd name="T12" fmla="*/ 93030521 w 860"/>
                <a:gd name="T13" fmla="*/ 0 h 228"/>
                <a:gd name="T14" fmla="*/ 111299777 w 860"/>
                <a:gd name="T15" fmla="*/ 14944084 h 2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0" h="228">
                  <a:moveTo>
                    <a:pt x="859" y="114"/>
                  </a:moveTo>
                  <a:lnTo>
                    <a:pt x="859" y="114"/>
                  </a:lnTo>
                  <a:cubicBezTo>
                    <a:pt x="859" y="180"/>
                    <a:pt x="793" y="227"/>
                    <a:pt x="718" y="227"/>
                  </a:cubicBezTo>
                  <a:cubicBezTo>
                    <a:pt x="142" y="227"/>
                    <a:pt x="142" y="227"/>
                    <a:pt x="142" y="227"/>
                  </a:cubicBezTo>
                  <a:cubicBezTo>
                    <a:pt x="66" y="227"/>
                    <a:pt x="0" y="180"/>
                    <a:pt x="0" y="114"/>
                  </a:cubicBezTo>
                  <a:cubicBezTo>
                    <a:pt x="0" y="57"/>
                    <a:pt x="66" y="0"/>
                    <a:pt x="142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93" y="0"/>
                    <a:pt x="859" y="57"/>
                    <a:pt x="859" y="11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任意多边形 26">
              <a:extLst>
                <a:ext uri="{FF2B5EF4-FFF2-40B4-BE49-F238E27FC236}">
                  <a16:creationId xmlns="" xmlns:a16="http://schemas.microsoft.com/office/drawing/2014/main" id="{B62EB05F-7E6A-4A24-A39E-979B0EB1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98" y="3862172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熊猫设计师MC：ID 29795607库_组合 28">
            <a:extLst>
              <a:ext uri="{FF2B5EF4-FFF2-40B4-BE49-F238E27FC236}">
                <a16:creationId xmlns="" xmlns:a16="http://schemas.microsoft.com/office/drawing/2014/main" id="{20D62921-56E0-41DB-A419-DFCD0832E92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45713" y="1897063"/>
            <a:ext cx="2774950" cy="3063875"/>
            <a:chOff x="6565014" y="2273506"/>
            <a:chExt cx="2774950" cy="3063875"/>
          </a:xfrm>
        </p:grpSpPr>
        <p:sp>
          <p:nvSpPr>
            <p:cNvPr id="30" name="任意多边形 32">
              <a:extLst>
                <a:ext uri="{FF2B5EF4-FFF2-40B4-BE49-F238E27FC236}">
                  <a16:creationId xmlns="" xmlns:a16="http://schemas.microsoft.com/office/drawing/2014/main" id="{F7450EC0-88B7-4F86-A81C-2533A5EE2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014" y="2935493"/>
              <a:ext cx="2774950" cy="2401888"/>
            </a:xfrm>
            <a:custGeom>
              <a:avLst/>
              <a:gdLst>
                <a:gd name="T0" fmla="*/ 1500 w 3012"/>
                <a:gd name="T1" fmla="*/ 2605 h 2606"/>
                <a:gd name="T2" fmla="*/ 1500 w 3012"/>
                <a:gd name="T3" fmla="*/ 2605 h 2606"/>
                <a:gd name="T4" fmla="*/ 538 w 3012"/>
                <a:gd name="T5" fmla="*/ 925 h 2606"/>
                <a:gd name="T6" fmla="*/ 2473 w 3012"/>
                <a:gd name="T7" fmla="*/ 925 h 2606"/>
                <a:gd name="T8" fmla="*/ 1500 w 3012"/>
                <a:gd name="T9" fmla="*/ 260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2" h="2606">
                  <a:moveTo>
                    <a:pt x="1500" y="2605"/>
                  </a:moveTo>
                  <a:lnTo>
                    <a:pt x="1500" y="2605"/>
                  </a:lnTo>
                  <a:cubicBezTo>
                    <a:pt x="434" y="2605"/>
                    <a:pt x="0" y="1850"/>
                    <a:pt x="538" y="925"/>
                  </a:cubicBezTo>
                  <a:cubicBezTo>
                    <a:pt x="1066" y="0"/>
                    <a:pt x="1944" y="0"/>
                    <a:pt x="2473" y="925"/>
                  </a:cubicBezTo>
                  <a:cubicBezTo>
                    <a:pt x="3011" y="1850"/>
                    <a:pt x="2576" y="2605"/>
                    <a:pt x="1500" y="2605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 33">
              <a:extLst>
                <a:ext uri="{FF2B5EF4-FFF2-40B4-BE49-F238E27FC236}">
                  <a16:creationId xmlns="" xmlns:a16="http://schemas.microsoft.com/office/drawing/2014/main" id="{240F760D-C470-43E2-AAF1-1F8B33A07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00" y="2273506"/>
              <a:ext cx="1016001" cy="747714"/>
            </a:xfrm>
            <a:custGeom>
              <a:avLst/>
              <a:gdLst>
                <a:gd name="T0" fmla="*/ 1018 w 1104"/>
                <a:gd name="T1" fmla="*/ 142 h 813"/>
                <a:gd name="T2" fmla="*/ 1018 w 1104"/>
                <a:gd name="T3" fmla="*/ 142 h 813"/>
                <a:gd name="T4" fmla="*/ 877 w 1104"/>
                <a:gd name="T5" fmla="*/ 189 h 813"/>
                <a:gd name="T6" fmla="*/ 782 w 1104"/>
                <a:gd name="T7" fmla="*/ 151 h 813"/>
                <a:gd name="T8" fmla="*/ 745 w 1104"/>
                <a:gd name="T9" fmla="*/ 85 h 813"/>
                <a:gd name="T10" fmla="*/ 688 w 1104"/>
                <a:gd name="T11" fmla="*/ 0 h 813"/>
                <a:gd name="T12" fmla="*/ 622 w 1104"/>
                <a:gd name="T13" fmla="*/ 85 h 813"/>
                <a:gd name="T14" fmla="*/ 584 w 1104"/>
                <a:gd name="T15" fmla="*/ 151 h 813"/>
                <a:gd name="T16" fmla="*/ 499 w 1104"/>
                <a:gd name="T17" fmla="*/ 161 h 813"/>
                <a:gd name="T18" fmla="*/ 499 w 1104"/>
                <a:gd name="T19" fmla="*/ 161 h 813"/>
                <a:gd name="T20" fmla="*/ 414 w 1104"/>
                <a:gd name="T21" fmla="*/ 94 h 813"/>
                <a:gd name="T22" fmla="*/ 348 w 1104"/>
                <a:gd name="T23" fmla="*/ 170 h 813"/>
                <a:gd name="T24" fmla="*/ 329 w 1104"/>
                <a:gd name="T25" fmla="*/ 198 h 813"/>
                <a:gd name="T26" fmla="*/ 225 w 1104"/>
                <a:gd name="T27" fmla="*/ 208 h 813"/>
                <a:gd name="T28" fmla="*/ 225 w 1104"/>
                <a:gd name="T29" fmla="*/ 208 h 813"/>
                <a:gd name="T30" fmla="*/ 84 w 1104"/>
                <a:gd name="T31" fmla="*/ 142 h 813"/>
                <a:gd name="T32" fmla="*/ 75 w 1104"/>
                <a:gd name="T33" fmla="*/ 142 h 813"/>
                <a:gd name="T34" fmla="*/ 18 w 1104"/>
                <a:gd name="T35" fmla="*/ 227 h 813"/>
                <a:gd name="T36" fmla="*/ 187 w 1104"/>
                <a:gd name="T37" fmla="*/ 727 h 813"/>
                <a:gd name="T38" fmla="*/ 301 w 1104"/>
                <a:gd name="T39" fmla="*/ 812 h 813"/>
                <a:gd name="T40" fmla="*/ 801 w 1104"/>
                <a:gd name="T41" fmla="*/ 812 h 813"/>
                <a:gd name="T42" fmla="*/ 914 w 1104"/>
                <a:gd name="T43" fmla="*/ 727 h 813"/>
                <a:gd name="T44" fmla="*/ 1084 w 1104"/>
                <a:gd name="T45" fmla="*/ 227 h 813"/>
                <a:gd name="T46" fmla="*/ 1018 w 1104"/>
                <a:gd name="T47" fmla="*/ 14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4" h="813">
                  <a:moveTo>
                    <a:pt x="1018" y="142"/>
                  </a:moveTo>
                  <a:lnTo>
                    <a:pt x="1018" y="142"/>
                  </a:lnTo>
                  <a:cubicBezTo>
                    <a:pt x="971" y="142"/>
                    <a:pt x="905" y="161"/>
                    <a:pt x="877" y="189"/>
                  </a:cubicBezTo>
                  <a:cubicBezTo>
                    <a:pt x="848" y="217"/>
                    <a:pt x="801" y="198"/>
                    <a:pt x="782" y="151"/>
                  </a:cubicBezTo>
                  <a:cubicBezTo>
                    <a:pt x="745" y="85"/>
                    <a:pt x="745" y="85"/>
                    <a:pt x="745" y="85"/>
                  </a:cubicBezTo>
                  <a:cubicBezTo>
                    <a:pt x="726" y="38"/>
                    <a:pt x="697" y="0"/>
                    <a:pt x="688" y="0"/>
                  </a:cubicBezTo>
                  <a:cubicBezTo>
                    <a:pt x="669" y="0"/>
                    <a:pt x="641" y="38"/>
                    <a:pt x="622" y="85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65" y="198"/>
                    <a:pt x="527" y="208"/>
                    <a:pt x="499" y="161"/>
                  </a:cubicBezTo>
                  <a:lnTo>
                    <a:pt x="499" y="161"/>
                  </a:lnTo>
                  <a:cubicBezTo>
                    <a:pt x="461" y="123"/>
                    <a:pt x="433" y="94"/>
                    <a:pt x="414" y="94"/>
                  </a:cubicBezTo>
                  <a:cubicBezTo>
                    <a:pt x="405" y="94"/>
                    <a:pt x="367" y="123"/>
                    <a:pt x="348" y="170"/>
                  </a:cubicBezTo>
                  <a:cubicBezTo>
                    <a:pt x="329" y="198"/>
                    <a:pt x="329" y="198"/>
                    <a:pt x="329" y="198"/>
                  </a:cubicBezTo>
                  <a:cubicBezTo>
                    <a:pt x="301" y="245"/>
                    <a:pt x="254" y="245"/>
                    <a:pt x="225" y="208"/>
                  </a:cubicBezTo>
                  <a:lnTo>
                    <a:pt x="225" y="208"/>
                  </a:lnTo>
                  <a:cubicBezTo>
                    <a:pt x="197" y="170"/>
                    <a:pt x="131" y="142"/>
                    <a:pt x="84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28" y="142"/>
                    <a:pt x="0" y="179"/>
                    <a:pt x="18" y="227"/>
                  </a:cubicBezTo>
                  <a:cubicBezTo>
                    <a:pt x="187" y="727"/>
                    <a:pt x="187" y="727"/>
                    <a:pt x="187" y="727"/>
                  </a:cubicBezTo>
                  <a:cubicBezTo>
                    <a:pt x="197" y="774"/>
                    <a:pt x="254" y="812"/>
                    <a:pt x="301" y="812"/>
                  </a:cubicBezTo>
                  <a:cubicBezTo>
                    <a:pt x="801" y="812"/>
                    <a:pt x="801" y="812"/>
                    <a:pt x="801" y="812"/>
                  </a:cubicBezTo>
                  <a:cubicBezTo>
                    <a:pt x="848" y="812"/>
                    <a:pt x="896" y="774"/>
                    <a:pt x="914" y="727"/>
                  </a:cubicBezTo>
                  <a:cubicBezTo>
                    <a:pt x="1084" y="227"/>
                    <a:pt x="1084" y="227"/>
                    <a:pt x="1084" y="227"/>
                  </a:cubicBezTo>
                  <a:cubicBezTo>
                    <a:pt x="1103" y="179"/>
                    <a:pt x="1075" y="142"/>
                    <a:pt x="1018" y="142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 34">
              <a:extLst>
                <a:ext uri="{FF2B5EF4-FFF2-40B4-BE49-F238E27FC236}">
                  <a16:creationId xmlns="" xmlns:a16="http://schemas.microsoft.com/office/drawing/2014/main" id="{7A209A81-D737-45E2-A3C0-629FE1C8B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342" y="2996808"/>
              <a:ext cx="792163" cy="211302"/>
            </a:xfrm>
            <a:custGeom>
              <a:avLst/>
              <a:gdLst>
                <a:gd name="T0" fmla="*/ 111299777 w 860"/>
                <a:gd name="T1" fmla="*/ 14944084 h 228"/>
                <a:gd name="T2" fmla="*/ 111299777 w 860"/>
                <a:gd name="T3" fmla="*/ 14944084 h 228"/>
                <a:gd name="T4" fmla="*/ 93030521 w 860"/>
                <a:gd name="T5" fmla="*/ 29757103 h 228"/>
                <a:gd name="T6" fmla="*/ 18398841 w 860"/>
                <a:gd name="T7" fmla="*/ 29757103 h 228"/>
                <a:gd name="T8" fmla="*/ 0 w 860"/>
                <a:gd name="T9" fmla="*/ 14944084 h 228"/>
                <a:gd name="T10" fmla="*/ 18398841 w 860"/>
                <a:gd name="T11" fmla="*/ 0 h 228"/>
                <a:gd name="T12" fmla="*/ 93030521 w 860"/>
                <a:gd name="T13" fmla="*/ 0 h 228"/>
                <a:gd name="T14" fmla="*/ 111299777 w 860"/>
                <a:gd name="T15" fmla="*/ 14944084 h 2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0" h="228">
                  <a:moveTo>
                    <a:pt x="859" y="114"/>
                  </a:moveTo>
                  <a:lnTo>
                    <a:pt x="859" y="114"/>
                  </a:lnTo>
                  <a:cubicBezTo>
                    <a:pt x="859" y="180"/>
                    <a:pt x="793" y="227"/>
                    <a:pt x="718" y="227"/>
                  </a:cubicBezTo>
                  <a:cubicBezTo>
                    <a:pt x="142" y="227"/>
                    <a:pt x="142" y="227"/>
                    <a:pt x="142" y="227"/>
                  </a:cubicBezTo>
                  <a:cubicBezTo>
                    <a:pt x="66" y="227"/>
                    <a:pt x="0" y="180"/>
                    <a:pt x="0" y="114"/>
                  </a:cubicBezTo>
                  <a:cubicBezTo>
                    <a:pt x="0" y="57"/>
                    <a:pt x="66" y="0"/>
                    <a:pt x="142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93" y="0"/>
                    <a:pt x="859" y="57"/>
                    <a:pt x="859" y="114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 35">
              <a:extLst>
                <a:ext uri="{FF2B5EF4-FFF2-40B4-BE49-F238E27FC236}">
                  <a16:creationId xmlns="" xmlns:a16="http://schemas.microsoft.com/office/drawing/2014/main" id="{2EC7751F-C42E-49A6-B4D8-B96E62E2D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98" y="3862172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599E419D-313F-4C31-B7B7-2C81087ADF3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271337" y="2413611"/>
            <a:ext cx="3280063" cy="836112"/>
            <a:chOff x="1877312" y="2649235"/>
            <a:chExt cx="3280063" cy="836112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43F63862-D785-4719-8AEC-B32434819484}"/>
                </a:ext>
              </a:extLst>
            </p:cNvPr>
            <p:cNvGrpSpPr/>
            <p:nvPr/>
          </p:nvGrpSpPr>
          <p:grpSpPr>
            <a:xfrm>
              <a:off x="2510516" y="2649235"/>
              <a:ext cx="2646859" cy="836112"/>
              <a:chOff x="2591258" y="3352018"/>
              <a:chExt cx="2646859" cy="836112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387969AE-924B-4428-A984-E2D0A32E8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021" y="3630731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5" name="文本框 16">
                <a:extLst>
                  <a:ext uri="{FF2B5EF4-FFF2-40B4-BE49-F238E27FC236}">
                    <a16:creationId xmlns="" xmlns:a16="http://schemas.microsoft.com/office/drawing/2014/main" id="{005C5D64-F1C3-41A8-9069-89A0876DE6A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3352018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23" name="任意多边形 6">
              <a:extLst>
                <a:ext uri="{FF2B5EF4-FFF2-40B4-BE49-F238E27FC236}">
                  <a16:creationId xmlns="" xmlns:a16="http://schemas.microsoft.com/office/drawing/2014/main" id="{E9B64D1D-521E-4968-A5FE-63A5651B7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2712621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6736098B-8157-4089-98E7-FEE9106A3FC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271337" y="3439061"/>
            <a:ext cx="3275300" cy="836112"/>
            <a:chOff x="1877312" y="3827715"/>
            <a:chExt cx="3275300" cy="836112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F56A768A-725B-42BE-9749-863CF19268ED}"/>
                </a:ext>
              </a:extLst>
            </p:cNvPr>
            <p:cNvGrpSpPr/>
            <p:nvPr/>
          </p:nvGrpSpPr>
          <p:grpSpPr>
            <a:xfrm>
              <a:off x="2510516" y="3827715"/>
              <a:ext cx="2642096" cy="836112"/>
              <a:chOff x="2591258" y="4501269"/>
              <a:chExt cx="2642096" cy="836112"/>
            </a:xfrm>
          </p:grpSpPr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E4B960AB-0443-4F16-859D-D40B04B98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21" name="文本框 14">
                <a:extLst>
                  <a:ext uri="{FF2B5EF4-FFF2-40B4-BE49-F238E27FC236}">
                    <a16:creationId xmlns="" xmlns:a16="http://schemas.microsoft.com/office/drawing/2014/main" id="{545C64B0-7229-458A-BA5B-1AD4FE717DB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9" name="任意多边形 8">
              <a:extLst>
                <a:ext uri="{FF2B5EF4-FFF2-40B4-BE49-F238E27FC236}">
                  <a16:creationId xmlns="" xmlns:a16="http://schemas.microsoft.com/office/drawing/2014/main" id="{2C0E385A-4A68-458F-818E-256ED06E3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3910136"/>
              <a:ext cx="633204" cy="63320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熊猫设计师MC：ID 29795607库_组合 7">
            <a:extLst>
              <a:ext uri="{FF2B5EF4-FFF2-40B4-BE49-F238E27FC236}">
                <a16:creationId xmlns="" xmlns:a16="http://schemas.microsoft.com/office/drawing/2014/main" id="{9C09E9FD-A0D8-41F7-9859-18D57B5A023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271337" y="1388161"/>
            <a:ext cx="3275300" cy="836112"/>
            <a:chOff x="1877312" y="1470755"/>
            <a:chExt cx="3275300" cy="836112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4BB587DA-021D-43CC-AE07-838C1ECDDBDF}"/>
                </a:ext>
              </a:extLst>
            </p:cNvPr>
            <p:cNvGrpSpPr/>
            <p:nvPr/>
          </p:nvGrpSpPr>
          <p:grpSpPr>
            <a:xfrm>
              <a:off x="2510516" y="1470755"/>
              <a:ext cx="2642096" cy="836112"/>
              <a:chOff x="2591258" y="2102656"/>
              <a:chExt cx="2642096" cy="836112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9C220597-FFD6-4130-BFFA-5A04515C8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2381369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7" name="文本框 12">
                <a:extLst>
                  <a:ext uri="{FF2B5EF4-FFF2-40B4-BE49-F238E27FC236}">
                    <a16:creationId xmlns="" xmlns:a16="http://schemas.microsoft.com/office/drawing/2014/main" id="{DC7F4CC9-4A09-4E27-AF2F-2F626312EC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2102656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5" name="任意多边形 10">
              <a:extLst>
                <a:ext uri="{FF2B5EF4-FFF2-40B4-BE49-F238E27FC236}">
                  <a16:creationId xmlns="" xmlns:a16="http://schemas.microsoft.com/office/drawing/2014/main" id="{5163E74E-DBBE-4211-9DF8-528A87ECE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1515106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熊猫设计师MC：ID 29795607库_组合 8">
            <a:extLst>
              <a:ext uri="{FF2B5EF4-FFF2-40B4-BE49-F238E27FC236}">
                <a16:creationId xmlns="" xmlns:a16="http://schemas.microsoft.com/office/drawing/2014/main" id="{1658A944-1F7E-47CA-94DF-B6F004267642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271337" y="4464510"/>
            <a:ext cx="3275300" cy="836112"/>
            <a:chOff x="1877312" y="5006196"/>
            <a:chExt cx="3275300" cy="836112"/>
          </a:xfrm>
        </p:grpSpPr>
        <p:sp>
          <p:nvSpPr>
            <p:cNvPr id="10" name="任意多边形 43">
              <a:extLst>
                <a:ext uri="{FF2B5EF4-FFF2-40B4-BE49-F238E27FC236}">
                  <a16:creationId xmlns="" xmlns:a16="http://schemas.microsoft.com/office/drawing/2014/main" id="{FF4CF6E9-A571-4494-90D3-566BE4F1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5109137"/>
              <a:ext cx="633204" cy="630230"/>
            </a:xfrm>
            <a:custGeom>
              <a:avLst/>
              <a:gdLst>
                <a:gd name="connsiteX0" fmla="*/ 246198 w 338138"/>
                <a:gd name="connsiteY0" fmla="*/ 182563 h 336550"/>
                <a:gd name="connsiteX1" fmla="*/ 184151 w 338138"/>
                <a:gd name="connsiteY1" fmla="*/ 244609 h 336550"/>
                <a:gd name="connsiteX2" fmla="*/ 184151 w 338138"/>
                <a:gd name="connsiteY2" fmla="*/ 307976 h 336550"/>
                <a:gd name="connsiteX3" fmla="*/ 309564 w 338138"/>
                <a:gd name="connsiteY3" fmla="*/ 182563 h 336550"/>
                <a:gd name="connsiteX4" fmla="*/ 246198 w 338138"/>
                <a:gd name="connsiteY4" fmla="*/ 182563 h 336550"/>
                <a:gd name="connsiteX5" fmla="*/ 30163 w 338138"/>
                <a:gd name="connsiteY5" fmla="*/ 182562 h 336550"/>
                <a:gd name="connsiteX6" fmla="*/ 155576 w 338138"/>
                <a:gd name="connsiteY6" fmla="*/ 307975 h 336550"/>
                <a:gd name="connsiteX7" fmla="*/ 155576 w 338138"/>
                <a:gd name="connsiteY7" fmla="*/ 244608 h 336550"/>
                <a:gd name="connsiteX8" fmla="*/ 93529 w 338138"/>
                <a:gd name="connsiteY8" fmla="*/ 182562 h 336550"/>
                <a:gd name="connsiteX9" fmla="*/ 30163 w 338138"/>
                <a:gd name="connsiteY9" fmla="*/ 182562 h 336550"/>
                <a:gd name="connsiteX10" fmla="*/ 169069 w 338138"/>
                <a:gd name="connsiteY10" fmla="*/ 119062 h 336550"/>
                <a:gd name="connsiteX11" fmla="*/ 120650 w 338138"/>
                <a:gd name="connsiteY11" fmla="*/ 167481 h 336550"/>
                <a:gd name="connsiteX12" fmla="*/ 169069 w 338138"/>
                <a:gd name="connsiteY12" fmla="*/ 215900 h 336550"/>
                <a:gd name="connsiteX13" fmla="*/ 217488 w 338138"/>
                <a:gd name="connsiteY13" fmla="*/ 167481 h 336550"/>
                <a:gd name="connsiteX14" fmla="*/ 169069 w 338138"/>
                <a:gd name="connsiteY14" fmla="*/ 119062 h 336550"/>
                <a:gd name="connsiteX15" fmla="*/ 184150 w 338138"/>
                <a:gd name="connsiteY15" fmla="*/ 28575 h 336550"/>
                <a:gd name="connsiteX16" fmla="*/ 184150 w 338138"/>
                <a:gd name="connsiteY16" fmla="*/ 91942 h 336550"/>
                <a:gd name="connsiteX17" fmla="*/ 246197 w 338138"/>
                <a:gd name="connsiteY17" fmla="*/ 153988 h 336550"/>
                <a:gd name="connsiteX18" fmla="*/ 309563 w 338138"/>
                <a:gd name="connsiteY18" fmla="*/ 153988 h 336550"/>
                <a:gd name="connsiteX19" fmla="*/ 184150 w 338138"/>
                <a:gd name="connsiteY19" fmla="*/ 28575 h 336550"/>
                <a:gd name="connsiteX20" fmla="*/ 155576 w 338138"/>
                <a:gd name="connsiteY20" fmla="*/ 28575 h 336550"/>
                <a:gd name="connsiteX21" fmla="*/ 30163 w 338138"/>
                <a:gd name="connsiteY21" fmla="*/ 153988 h 336550"/>
                <a:gd name="connsiteX22" fmla="*/ 93529 w 338138"/>
                <a:gd name="connsiteY22" fmla="*/ 153988 h 336550"/>
                <a:gd name="connsiteX23" fmla="*/ 155576 w 338138"/>
                <a:gd name="connsiteY23" fmla="*/ 91942 h 336550"/>
                <a:gd name="connsiteX24" fmla="*/ 155576 w 338138"/>
                <a:gd name="connsiteY24" fmla="*/ 28575 h 336550"/>
                <a:gd name="connsiteX25" fmla="*/ 169069 w 338138"/>
                <a:gd name="connsiteY25" fmla="*/ 0 h 336550"/>
                <a:gd name="connsiteX26" fmla="*/ 338138 w 338138"/>
                <a:gd name="connsiteY26" fmla="*/ 168275 h 336550"/>
                <a:gd name="connsiteX27" fmla="*/ 169069 w 338138"/>
                <a:gd name="connsiteY27" fmla="*/ 336550 h 336550"/>
                <a:gd name="connsiteX28" fmla="*/ 0 w 338138"/>
                <a:gd name="connsiteY28" fmla="*/ 168275 h 336550"/>
                <a:gd name="connsiteX29" fmla="*/ 169069 w 338138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336550">
                  <a:moveTo>
                    <a:pt x="246198" y="182563"/>
                  </a:moveTo>
                  <a:cubicBezTo>
                    <a:pt x="239597" y="212926"/>
                    <a:pt x="214514" y="238009"/>
                    <a:pt x="184151" y="244609"/>
                  </a:cubicBezTo>
                  <a:cubicBezTo>
                    <a:pt x="184151" y="244609"/>
                    <a:pt x="184151" y="244609"/>
                    <a:pt x="184151" y="307976"/>
                  </a:cubicBezTo>
                  <a:cubicBezTo>
                    <a:pt x="250158" y="301375"/>
                    <a:pt x="302964" y="248570"/>
                    <a:pt x="309564" y="182563"/>
                  </a:cubicBezTo>
                  <a:cubicBezTo>
                    <a:pt x="309564" y="182563"/>
                    <a:pt x="309564" y="182563"/>
                    <a:pt x="246198" y="182563"/>
                  </a:cubicBezTo>
                  <a:close/>
                  <a:moveTo>
                    <a:pt x="30163" y="182562"/>
                  </a:moveTo>
                  <a:cubicBezTo>
                    <a:pt x="36763" y="248569"/>
                    <a:pt x="89569" y="301374"/>
                    <a:pt x="155576" y="307975"/>
                  </a:cubicBezTo>
                  <a:lnTo>
                    <a:pt x="155576" y="244608"/>
                  </a:lnTo>
                  <a:cubicBezTo>
                    <a:pt x="125213" y="238008"/>
                    <a:pt x="100130" y="212925"/>
                    <a:pt x="93529" y="182562"/>
                  </a:cubicBezTo>
                  <a:cubicBezTo>
                    <a:pt x="93529" y="182562"/>
                    <a:pt x="93529" y="182562"/>
                    <a:pt x="30163" y="182562"/>
                  </a:cubicBezTo>
                  <a:close/>
                  <a:moveTo>
                    <a:pt x="169069" y="119062"/>
                  </a:moveTo>
                  <a:cubicBezTo>
                    <a:pt x="142328" y="119062"/>
                    <a:pt x="120650" y="140740"/>
                    <a:pt x="120650" y="167481"/>
                  </a:cubicBezTo>
                  <a:cubicBezTo>
                    <a:pt x="120650" y="194222"/>
                    <a:pt x="142328" y="215900"/>
                    <a:pt x="169069" y="215900"/>
                  </a:cubicBezTo>
                  <a:cubicBezTo>
                    <a:pt x="195810" y="215900"/>
                    <a:pt x="217488" y="194222"/>
                    <a:pt x="217488" y="167481"/>
                  </a:cubicBezTo>
                  <a:cubicBezTo>
                    <a:pt x="217488" y="140740"/>
                    <a:pt x="195810" y="119062"/>
                    <a:pt x="169069" y="119062"/>
                  </a:cubicBezTo>
                  <a:close/>
                  <a:moveTo>
                    <a:pt x="184150" y="28575"/>
                  </a:moveTo>
                  <a:lnTo>
                    <a:pt x="184150" y="91942"/>
                  </a:lnTo>
                  <a:cubicBezTo>
                    <a:pt x="214513" y="98542"/>
                    <a:pt x="239596" y="123625"/>
                    <a:pt x="246197" y="153988"/>
                  </a:cubicBezTo>
                  <a:cubicBezTo>
                    <a:pt x="246197" y="153988"/>
                    <a:pt x="246197" y="153988"/>
                    <a:pt x="309563" y="153988"/>
                  </a:cubicBezTo>
                  <a:cubicBezTo>
                    <a:pt x="302963" y="87981"/>
                    <a:pt x="250157" y="35176"/>
                    <a:pt x="184150" y="28575"/>
                  </a:cubicBezTo>
                  <a:close/>
                  <a:moveTo>
                    <a:pt x="155576" y="28575"/>
                  </a:moveTo>
                  <a:cubicBezTo>
                    <a:pt x="89569" y="35176"/>
                    <a:pt x="36763" y="87981"/>
                    <a:pt x="30163" y="153988"/>
                  </a:cubicBezTo>
                  <a:cubicBezTo>
                    <a:pt x="30163" y="153988"/>
                    <a:pt x="30163" y="153988"/>
                    <a:pt x="93529" y="153988"/>
                  </a:cubicBezTo>
                  <a:cubicBezTo>
                    <a:pt x="100130" y="123625"/>
                    <a:pt x="125213" y="98542"/>
                    <a:pt x="155576" y="91942"/>
                  </a:cubicBezTo>
                  <a:cubicBezTo>
                    <a:pt x="155576" y="91942"/>
                    <a:pt x="155576" y="91942"/>
                    <a:pt x="155576" y="2857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4603BDB5-1310-4B76-A109-E0DEAEBB357D}"/>
                </a:ext>
              </a:extLst>
            </p:cNvPr>
            <p:cNvGrpSpPr/>
            <p:nvPr/>
          </p:nvGrpSpPr>
          <p:grpSpPr>
            <a:xfrm>
              <a:off x="2510516" y="5006196"/>
              <a:ext cx="2642096" cy="836112"/>
              <a:chOff x="2591258" y="4501269"/>
              <a:chExt cx="2642096" cy="836112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12A1DC43-991A-4A19-BE30-E47568EA6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3" name="文本框 40">
                <a:extLst>
                  <a:ext uri="{FF2B5EF4-FFF2-40B4-BE49-F238E27FC236}">
                    <a16:creationId xmlns="" xmlns:a16="http://schemas.microsoft.com/office/drawing/2014/main" id="{45DE9E78-8EFD-4716-998C-D86615E13D6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8901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1B219CB6-824D-42AB-A953-2E1A41ABB55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821765" y="4322429"/>
            <a:ext cx="6003918" cy="911575"/>
            <a:chOff x="1821765" y="4087810"/>
            <a:chExt cx="6003918" cy="911575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7F82DB08-CA52-4656-8753-0A3EDDFBDF4B}"/>
                </a:ext>
              </a:extLst>
            </p:cNvPr>
            <p:cNvGrpSpPr/>
            <p:nvPr/>
          </p:nvGrpSpPr>
          <p:grpSpPr>
            <a:xfrm>
              <a:off x="2957401" y="4087810"/>
              <a:ext cx="1155744" cy="761054"/>
              <a:chOff x="1958468" y="4905164"/>
              <a:chExt cx="1155744" cy="761054"/>
            </a:xfrm>
          </p:grpSpPr>
          <p:sp>
            <p:nvSpPr>
              <p:cNvPr id="28" name="任意多边形 3">
                <a:extLst>
                  <a:ext uri="{FF2B5EF4-FFF2-40B4-BE49-F238E27FC236}">
                    <a16:creationId xmlns="" xmlns:a16="http://schemas.microsoft.com/office/drawing/2014/main" id="{FCD3F40F-6731-4BE1-A3E3-22CBE2157D5D}"/>
                  </a:ext>
                </a:extLst>
              </p:cNvPr>
              <p:cNvSpPr/>
              <p:nvPr/>
            </p:nvSpPr>
            <p:spPr>
              <a:xfrm>
                <a:off x="1958468" y="4905164"/>
                <a:ext cx="1154167" cy="7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 4">
                <a:extLst>
                  <a:ext uri="{FF2B5EF4-FFF2-40B4-BE49-F238E27FC236}">
                    <a16:creationId xmlns="" xmlns:a16="http://schemas.microsoft.com/office/drawing/2014/main" id="{FCD3F421-8C22-449F-A1C4-0C8E08A88531}"/>
                  </a:ext>
                </a:extLst>
              </p:cNvPr>
              <p:cNvSpPr/>
              <p:nvPr/>
            </p:nvSpPr>
            <p:spPr>
              <a:xfrm>
                <a:off x="2117536" y="4995431"/>
                <a:ext cx="172176" cy="25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0" y="6750"/>
                    </a:moveTo>
                    <a:cubicBezTo>
                      <a:pt x="14491" y="6750"/>
                      <a:pt x="14175" y="6539"/>
                      <a:pt x="14175" y="6300"/>
                    </a:cubicBezTo>
                    <a:cubicBezTo>
                      <a:pt x="14175" y="5330"/>
                      <a:pt x="11918" y="4950"/>
                      <a:pt x="10800" y="4950"/>
                    </a:cubicBezTo>
                    <a:cubicBezTo>
                      <a:pt x="10441" y="4950"/>
                      <a:pt x="10125" y="4739"/>
                      <a:pt x="10125" y="4500"/>
                    </a:cubicBezTo>
                    <a:cubicBezTo>
                      <a:pt x="10125" y="4261"/>
                      <a:pt x="10441" y="4050"/>
                      <a:pt x="10800" y="4050"/>
                    </a:cubicBezTo>
                    <a:cubicBezTo>
                      <a:pt x="12762" y="4050"/>
                      <a:pt x="15525" y="4739"/>
                      <a:pt x="15525" y="6300"/>
                    </a:cubicBezTo>
                    <a:cubicBezTo>
                      <a:pt x="15525" y="6539"/>
                      <a:pt x="15209" y="6750"/>
                      <a:pt x="14850" y="6750"/>
                    </a:cubicBezTo>
                    <a:close/>
                    <a:moveTo>
                      <a:pt x="10800" y="1800"/>
                    </a:moveTo>
                    <a:cubicBezTo>
                      <a:pt x="6982" y="1800"/>
                      <a:pt x="2700" y="3487"/>
                      <a:pt x="2700" y="6300"/>
                    </a:cubicBezTo>
                    <a:cubicBezTo>
                      <a:pt x="2700" y="7200"/>
                      <a:pt x="3248" y="8142"/>
                      <a:pt x="4134" y="8831"/>
                    </a:cubicBezTo>
                    <a:cubicBezTo>
                      <a:pt x="4535" y="9141"/>
                      <a:pt x="4999" y="9436"/>
                      <a:pt x="5421" y="9759"/>
                    </a:cubicBezTo>
                    <a:cubicBezTo>
                      <a:pt x="6919" y="10955"/>
                      <a:pt x="8184" y="12361"/>
                      <a:pt x="8395" y="13950"/>
                    </a:cubicBezTo>
                    <a:lnTo>
                      <a:pt x="13205" y="13950"/>
                    </a:lnTo>
                    <a:cubicBezTo>
                      <a:pt x="13416" y="12361"/>
                      <a:pt x="14681" y="10955"/>
                      <a:pt x="16179" y="9759"/>
                    </a:cubicBezTo>
                    <a:cubicBezTo>
                      <a:pt x="16601" y="9436"/>
                      <a:pt x="17065" y="9141"/>
                      <a:pt x="17466" y="8831"/>
                    </a:cubicBezTo>
                    <a:cubicBezTo>
                      <a:pt x="18352" y="8142"/>
                      <a:pt x="18900" y="7200"/>
                      <a:pt x="18900" y="6300"/>
                    </a:cubicBezTo>
                    <a:cubicBezTo>
                      <a:pt x="18900" y="3487"/>
                      <a:pt x="14618" y="1800"/>
                      <a:pt x="10800" y="1800"/>
                    </a:cubicBezTo>
                    <a:close/>
                    <a:moveTo>
                      <a:pt x="19427" y="10069"/>
                    </a:moveTo>
                    <a:cubicBezTo>
                      <a:pt x="17972" y="11138"/>
                      <a:pt x="16052" y="12642"/>
                      <a:pt x="15884" y="14147"/>
                    </a:cubicBezTo>
                    <a:cubicBezTo>
                      <a:pt x="16495" y="14386"/>
                      <a:pt x="16875" y="14836"/>
                      <a:pt x="16875" y="15300"/>
                    </a:cubicBezTo>
                    <a:cubicBezTo>
                      <a:pt x="16875" y="15638"/>
                      <a:pt x="16685" y="15961"/>
                      <a:pt x="16348" y="16200"/>
                    </a:cubicBezTo>
                    <a:cubicBezTo>
                      <a:pt x="16685" y="16439"/>
                      <a:pt x="16875" y="16762"/>
                      <a:pt x="16875" y="17100"/>
                    </a:cubicBezTo>
                    <a:cubicBezTo>
                      <a:pt x="16875" y="17564"/>
                      <a:pt x="16516" y="17986"/>
                      <a:pt x="15926" y="18239"/>
                    </a:cubicBezTo>
                    <a:cubicBezTo>
                      <a:pt x="16095" y="18436"/>
                      <a:pt x="16200" y="18675"/>
                      <a:pt x="16200" y="18900"/>
                    </a:cubicBezTo>
                    <a:cubicBezTo>
                      <a:pt x="16200" y="19814"/>
                      <a:pt x="15124" y="20250"/>
                      <a:pt x="13901" y="20250"/>
                    </a:cubicBezTo>
                    <a:cubicBezTo>
                      <a:pt x="13352" y="21066"/>
                      <a:pt x="12129" y="21600"/>
                      <a:pt x="10800" y="21600"/>
                    </a:cubicBezTo>
                    <a:cubicBezTo>
                      <a:pt x="9471" y="21600"/>
                      <a:pt x="8248" y="21066"/>
                      <a:pt x="7699" y="20250"/>
                    </a:cubicBezTo>
                    <a:cubicBezTo>
                      <a:pt x="6476" y="20250"/>
                      <a:pt x="5400" y="19814"/>
                      <a:pt x="5400" y="18900"/>
                    </a:cubicBezTo>
                    <a:cubicBezTo>
                      <a:pt x="5400" y="18675"/>
                      <a:pt x="5505" y="18436"/>
                      <a:pt x="5674" y="18239"/>
                    </a:cubicBezTo>
                    <a:cubicBezTo>
                      <a:pt x="5084" y="17986"/>
                      <a:pt x="4725" y="17564"/>
                      <a:pt x="4725" y="17100"/>
                    </a:cubicBezTo>
                    <a:cubicBezTo>
                      <a:pt x="4725" y="16762"/>
                      <a:pt x="4915" y="16439"/>
                      <a:pt x="5252" y="16200"/>
                    </a:cubicBezTo>
                    <a:cubicBezTo>
                      <a:pt x="4915" y="15961"/>
                      <a:pt x="4725" y="15638"/>
                      <a:pt x="4725" y="15300"/>
                    </a:cubicBezTo>
                    <a:cubicBezTo>
                      <a:pt x="4725" y="14836"/>
                      <a:pt x="5105" y="14386"/>
                      <a:pt x="5716" y="14147"/>
                    </a:cubicBezTo>
                    <a:cubicBezTo>
                      <a:pt x="5548" y="12642"/>
                      <a:pt x="3628" y="11138"/>
                      <a:pt x="2173" y="10069"/>
                    </a:cubicBezTo>
                    <a:cubicBezTo>
                      <a:pt x="717" y="9000"/>
                      <a:pt x="0" y="7748"/>
                      <a:pt x="0" y="6300"/>
                    </a:cubicBezTo>
                    <a:cubicBezTo>
                      <a:pt x="0" y="2475"/>
                      <a:pt x="5463" y="0"/>
                      <a:pt x="10800" y="0"/>
                    </a:cubicBezTo>
                    <a:cubicBezTo>
                      <a:pt x="16137" y="0"/>
                      <a:pt x="21600" y="2475"/>
                      <a:pt x="21600" y="6300"/>
                    </a:cubicBezTo>
                    <a:cubicBezTo>
                      <a:pt x="21600" y="7748"/>
                      <a:pt x="20883" y="9000"/>
                      <a:pt x="19427" y="100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右箭头 13">
                <a:extLst>
                  <a:ext uri="{FF2B5EF4-FFF2-40B4-BE49-F238E27FC236}">
                    <a16:creationId xmlns="" xmlns:a16="http://schemas.microsoft.com/office/drawing/2014/main" id="{69E9DD27-DE25-480A-A492-CC9DEB7F87B8}"/>
                  </a:ext>
                </a:extLst>
              </p:cNvPr>
              <p:cNvSpPr/>
              <p:nvPr/>
            </p:nvSpPr>
            <p:spPr>
              <a:xfrm rot="5400000">
                <a:off x="2845857" y="5257677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A1F74872-249A-40AD-99E2-DF32B397C966}"/>
                </a:ext>
              </a:extLst>
            </p:cNvPr>
            <p:cNvSpPr/>
            <p:nvPr/>
          </p:nvSpPr>
          <p:spPr>
            <a:xfrm>
              <a:off x="1821765" y="4159338"/>
              <a:ext cx="1107996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93280778-5CA7-4569-99B7-52FDA9B1B605}"/>
                </a:ext>
              </a:extLst>
            </p:cNvPr>
            <p:cNvSpPr/>
            <p:nvPr/>
          </p:nvSpPr>
          <p:spPr>
            <a:xfrm>
              <a:off x="4004304" y="4653136"/>
              <a:ext cx="3821379" cy="34624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</a:p>
          </p:txBody>
        </p: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684A88E3-3EF4-4FE4-AB65-CBBDFA136BE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680130" y="3573388"/>
            <a:ext cx="5993737" cy="959047"/>
            <a:chOff x="2680130" y="3437554"/>
            <a:chExt cx="5993737" cy="959047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0861A65D-5913-40AD-990B-6C65B5636E21}"/>
                </a:ext>
              </a:extLst>
            </p:cNvPr>
            <p:cNvGrpSpPr/>
            <p:nvPr/>
          </p:nvGrpSpPr>
          <p:grpSpPr>
            <a:xfrm>
              <a:off x="3815766" y="3437554"/>
              <a:ext cx="1158906" cy="761055"/>
              <a:chOff x="2816833" y="4254908"/>
              <a:chExt cx="1158906" cy="761055"/>
            </a:xfrm>
          </p:grpSpPr>
          <p:sp>
            <p:nvSpPr>
              <p:cNvPr id="22" name="任意多边形 5">
                <a:extLst>
                  <a:ext uri="{FF2B5EF4-FFF2-40B4-BE49-F238E27FC236}">
                    <a16:creationId xmlns="" xmlns:a16="http://schemas.microsoft.com/office/drawing/2014/main" id="{BAEB55EB-C15D-41C3-B059-B9659902DC23}"/>
                  </a:ext>
                </a:extLst>
              </p:cNvPr>
              <p:cNvSpPr/>
              <p:nvPr/>
            </p:nvSpPr>
            <p:spPr>
              <a:xfrm>
                <a:off x="2816833" y="4254908"/>
                <a:ext cx="1154172" cy="761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任意多边形 6">
                <a:extLst>
                  <a:ext uri="{FF2B5EF4-FFF2-40B4-BE49-F238E27FC236}">
                    <a16:creationId xmlns="" xmlns:a16="http://schemas.microsoft.com/office/drawing/2014/main" id="{783BED9E-AFF4-4E58-9D48-58FE20A5B772}"/>
                  </a:ext>
                </a:extLst>
              </p:cNvPr>
              <p:cNvSpPr/>
              <p:nvPr/>
            </p:nvSpPr>
            <p:spPr>
              <a:xfrm>
                <a:off x="3005371" y="4353287"/>
                <a:ext cx="194752" cy="238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368" extrusionOk="0">
                    <a:moveTo>
                      <a:pt x="9210" y="17445"/>
                    </a:moveTo>
                    <a:lnTo>
                      <a:pt x="6091" y="18421"/>
                    </a:lnTo>
                    <a:cubicBezTo>
                      <a:pt x="5969" y="18459"/>
                      <a:pt x="5833" y="18428"/>
                      <a:pt x="5754" y="18344"/>
                    </a:cubicBezTo>
                    <a:cubicBezTo>
                      <a:pt x="5352" y="17930"/>
                      <a:pt x="4874" y="17519"/>
                      <a:pt x="4113" y="17070"/>
                    </a:cubicBezTo>
                    <a:cubicBezTo>
                      <a:pt x="3351" y="16622"/>
                      <a:pt x="2722" y="16380"/>
                      <a:pt x="2113" y="16197"/>
                    </a:cubicBezTo>
                    <a:cubicBezTo>
                      <a:pt x="1990" y="16160"/>
                      <a:pt x="1912" y="16066"/>
                      <a:pt x="1920" y="15959"/>
                    </a:cubicBezTo>
                    <a:lnTo>
                      <a:pt x="2107" y="13255"/>
                    </a:lnTo>
                    <a:lnTo>
                      <a:pt x="2945" y="12321"/>
                    </a:lnTo>
                    <a:cubicBezTo>
                      <a:pt x="2945" y="12321"/>
                      <a:pt x="4821" y="12112"/>
                      <a:pt x="7270" y="13556"/>
                    </a:cubicBezTo>
                    <a:cubicBezTo>
                      <a:pt x="9715" y="14998"/>
                      <a:pt x="10050" y="16510"/>
                      <a:pt x="10050" y="16510"/>
                    </a:cubicBezTo>
                    <a:cubicBezTo>
                      <a:pt x="10050" y="16510"/>
                      <a:pt x="9210" y="17445"/>
                      <a:pt x="9210" y="17445"/>
                    </a:cubicBezTo>
                    <a:close/>
                    <a:moveTo>
                      <a:pt x="17932" y="1607"/>
                    </a:moveTo>
                    <a:cubicBezTo>
                      <a:pt x="15041" y="-99"/>
                      <a:pt x="12983" y="-62"/>
                      <a:pt x="12201" y="41"/>
                    </a:cubicBezTo>
                    <a:cubicBezTo>
                      <a:pt x="11981" y="69"/>
                      <a:pt x="11796" y="172"/>
                      <a:pt x="11667" y="317"/>
                    </a:cubicBezTo>
                    <a:lnTo>
                      <a:pt x="4613" y="8201"/>
                    </a:lnTo>
                    <a:lnTo>
                      <a:pt x="1158" y="12064"/>
                    </a:lnTo>
                    <a:cubicBezTo>
                      <a:pt x="735" y="12537"/>
                      <a:pt x="491" y="13098"/>
                      <a:pt x="453" y="13681"/>
                    </a:cubicBezTo>
                    <a:lnTo>
                      <a:pt x="1" y="20638"/>
                    </a:lnTo>
                    <a:cubicBezTo>
                      <a:pt x="-31" y="21139"/>
                      <a:pt x="584" y="21501"/>
                      <a:pt x="1161" y="21322"/>
                    </a:cubicBezTo>
                    <a:lnTo>
                      <a:pt x="9186" y="18835"/>
                    </a:lnTo>
                    <a:cubicBezTo>
                      <a:pt x="9862" y="18625"/>
                      <a:pt x="10450" y="18260"/>
                      <a:pt x="10874" y="17785"/>
                    </a:cubicBezTo>
                    <a:lnTo>
                      <a:pt x="13690" y="14637"/>
                    </a:lnTo>
                    <a:lnTo>
                      <a:pt x="21378" y="6041"/>
                    </a:lnTo>
                    <a:cubicBezTo>
                      <a:pt x="21514" y="5889"/>
                      <a:pt x="21569" y="5704"/>
                      <a:pt x="21531" y="5518"/>
                    </a:cubicBezTo>
                    <a:cubicBezTo>
                      <a:pt x="21403" y="4867"/>
                      <a:pt x="20787" y="3289"/>
                      <a:pt x="17932" y="16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右箭头 14">
                <a:extLst>
                  <a:ext uri="{FF2B5EF4-FFF2-40B4-BE49-F238E27FC236}">
                    <a16:creationId xmlns="" xmlns:a16="http://schemas.microsoft.com/office/drawing/2014/main" id="{2EFD7153-015D-4E8E-9FE4-58BEB4C49B2E}"/>
                  </a:ext>
                </a:extLst>
              </p:cNvPr>
              <p:cNvSpPr/>
              <p:nvPr/>
            </p:nvSpPr>
            <p:spPr>
              <a:xfrm rot="5400000">
                <a:off x="3707384" y="4609124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E8CE0D3B-5733-4152-A029-6C46B4EFE151}"/>
                </a:ext>
              </a:extLst>
            </p:cNvPr>
            <p:cNvSpPr/>
            <p:nvPr/>
          </p:nvSpPr>
          <p:spPr>
            <a:xfrm>
              <a:off x="2680130" y="3516642"/>
              <a:ext cx="1107996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73EB7944-74BA-4BE6-93F5-C1AB59E8AE49}"/>
                </a:ext>
              </a:extLst>
            </p:cNvPr>
            <p:cNvSpPr/>
            <p:nvPr/>
          </p:nvSpPr>
          <p:spPr>
            <a:xfrm>
              <a:off x="4852488" y="4050352"/>
              <a:ext cx="3821379" cy="34624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</a:p>
          </p:txBody>
        </p: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D1E73A53-9BA4-473D-97DE-70A1D0B3A94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35225" y="2816508"/>
            <a:ext cx="5986826" cy="960449"/>
            <a:chOff x="3535225" y="2787298"/>
            <a:chExt cx="5986826" cy="960449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CE47193-0F00-433B-886E-FE4D6F8199EF}"/>
                </a:ext>
              </a:extLst>
            </p:cNvPr>
            <p:cNvGrpSpPr/>
            <p:nvPr/>
          </p:nvGrpSpPr>
          <p:grpSpPr>
            <a:xfrm>
              <a:off x="4666127" y="2787298"/>
              <a:ext cx="1158063" cy="761048"/>
              <a:chOff x="3667194" y="3604652"/>
              <a:chExt cx="1158063" cy="761048"/>
            </a:xfrm>
          </p:grpSpPr>
          <p:sp>
            <p:nvSpPr>
              <p:cNvPr id="16" name="任意多边形 7">
                <a:extLst>
                  <a:ext uri="{FF2B5EF4-FFF2-40B4-BE49-F238E27FC236}">
                    <a16:creationId xmlns="" xmlns:a16="http://schemas.microsoft.com/office/drawing/2014/main" id="{D6839B78-0448-4692-B5BE-52E7CCBDC87B}"/>
                  </a:ext>
                </a:extLst>
              </p:cNvPr>
              <p:cNvSpPr/>
              <p:nvPr/>
            </p:nvSpPr>
            <p:spPr>
              <a:xfrm>
                <a:off x="3667194" y="3604652"/>
                <a:ext cx="1154172" cy="761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7"/>
                    </a:lnTo>
                    <a:lnTo>
                      <a:pt x="0" y="12827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7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任意多边形 8">
                <a:extLst>
                  <a:ext uri="{FF2B5EF4-FFF2-40B4-BE49-F238E27FC236}">
                    <a16:creationId xmlns="" xmlns:a16="http://schemas.microsoft.com/office/drawing/2014/main" id="{D2C1DB70-5AB3-4D7F-85E2-A4AE1932FF92}"/>
                  </a:ext>
                </a:extLst>
              </p:cNvPr>
              <p:cNvSpPr/>
              <p:nvPr/>
            </p:nvSpPr>
            <p:spPr>
              <a:xfrm>
                <a:off x="3818348" y="3713140"/>
                <a:ext cx="230888" cy="230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3" extrusionOk="0">
                    <a:moveTo>
                      <a:pt x="2579" y="8408"/>
                    </a:moveTo>
                    <a:cubicBezTo>
                      <a:pt x="2579" y="5192"/>
                      <a:pt x="5174" y="2587"/>
                      <a:pt x="8377" y="2587"/>
                    </a:cubicBezTo>
                    <a:cubicBezTo>
                      <a:pt x="11581" y="2587"/>
                      <a:pt x="14435" y="5451"/>
                      <a:pt x="14435" y="8668"/>
                    </a:cubicBezTo>
                    <a:cubicBezTo>
                      <a:pt x="14435" y="11882"/>
                      <a:pt x="11838" y="14489"/>
                      <a:pt x="8636" y="14489"/>
                    </a:cubicBezTo>
                    <a:cubicBezTo>
                      <a:pt x="5432" y="14488"/>
                      <a:pt x="2579" y="11622"/>
                      <a:pt x="2579" y="8408"/>
                    </a:cubicBezTo>
                    <a:close/>
                    <a:moveTo>
                      <a:pt x="20915" y="18167"/>
                    </a:moveTo>
                    <a:lnTo>
                      <a:pt x="15797" y="13031"/>
                    </a:lnTo>
                    <a:cubicBezTo>
                      <a:pt x="16569" y="11760"/>
                      <a:pt x="17014" y="10265"/>
                      <a:pt x="17014" y="8668"/>
                    </a:cubicBezTo>
                    <a:cubicBezTo>
                      <a:pt x="17014" y="4023"/>
                      <a:pt x="13004" y="0"/>
                      <a:pt x="8377" y="0"/>
                    </a:cubicBezTo>
                    <a:cubicBezTo>
                      <a:pt x="3750" y="-1"/>
                      <a:pt x="0" y="3764"/>
                      <a:pt x="0" y="8408"/>
                    </a:cubicBezTo>
                    <a:cubicBezTo>
                      <a:pt x="0" y="13051"/>
                      <a:pt x="4010" y="17076"/>
                      <a:pt x="8636" y="17076"/>
                    </a:cubicBezTo>
                    <a:cubicBezTo>
                      <a:pt x="10175" y="17076"/>
                      <a:pt x="11615" y="16655"/>
                      <a:pt x="12854" y="15928"/>
                    </a:cubicBezTo>
                    <a:lnTo>
                      <a:pt x="17998" y="21095"/>
                    </a:lnTo>
                    <a:cubicBezTo>
                      <a:pt x="18502" y="21599"/>
                      <a:pt x="19318" y="21599"/>
                      <a:pt x="19821" y="21095"/>
                    </a:cubicBezTo>
                    <a:lnTo>
                      <a:pt x="21098" y="19813"/>
                    </a:lnTo>
                    <a:cubicBezTo>
                      <a:pt x="21600" y="19309"/>
                      <a:pt x="21417" y="18671"/>
                      <a:pt x="20915" y="181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右箭头 15">
                <a:extLst>
                  <a:ext uri="{FF2B5EF4-FFF2-40B4-BE49-F238E27FC236}">
                    <a16:creationId xmlns="" xmlns:a16="http://schemas.microsoft.com/office/drawing/2014/main" id="{141B4BE1-2120-4720-A152-97F5A7F8A385}"/>
                  </a:ext>
                </a:extLst>
              </p:cNvPr>
              <p:cNvSpPr/>
              <p:nvPr/>
            </p:nvSpPr>
            <p:spPr>
              <a:xfrm rot="5400000">
                <a:off x="4556902" y="3956089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C8EA40A-6D7A-43CD-AEB2-B3AD3A4869AE}"/>
                </a:ext>
              </a:extLst>
            </p:cNvPr>
            <p:cNvSpPr/>
            <p:nvPr/>
          </p:nvSpPr>
          <p:spPr>
            <a:xfrm>
              <a:off x="3535225" y="2849651"/>
              <a:ext cx="1107996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573DCC8-BA91-4439-AA56-E6CA3A3E7148}"/>
                </a:ext>
              </a:extLst>
            </p:cNvPr>
            <p:cNvSpPr/>
            <p:nvPr/>
          </p:nvSpPr>
          <p:spPr>
            <a:xfrm>
              <a:off x="5700672" y="3401498"/>
              <a:ext cx="3821379" cy="34624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</a:p>
          </p:txBody>
        </p: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2578BBEF-8B08-4473-8379-0C0E7FF5918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381937" y="2040423"/>
            <a:ext cx="5988298" cy="943541"/>
            <a:chOff x="4381937" y="2137042"/>
            <a:chExt cx="5988298" cy="943541"/>
          </a:xfrm>
        </p:grpSpPr>
        <p:sp>
          <p:nvSpPr>
            <p:cNvPr id="8" name="任意多边形 11">
              <a:extLst>
                <a:ext uri="{FF2B5EF4-FFF2-40B4-BE49-F238E27FC236}">
                  <a16:creationId xmlns="" xmlns:a16="http://schemas.microsoft.com/office/drawing/2014/main" id="{FB4F1201-E5C7-41EB-A80D-FB86B71375E5}"/>
                </a:ext>
              </a:extLst>
            </p:cNvPr>
            <p:cNvSpPr/>
            <p:nvPr/>
          </p:nvSpPr>
          <p:spPr>
            <a:xfrm>
              <a:off x="5516488" y="2137042"/>
              <a:ext cx="1154176" cy="761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42" y="21600"/>
                  </a:moveTo>
                  <a:lnTo>
                    <a:pt x="9202" y="12826"/>
                  </a:lnTo>
                  <a:lnTo>
                    <a:pt x="0" y="12826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2826"/>
                  </a:lnTo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 12">
              <a:extLst>
                <a:ext uri="{FF2B5EF4-FFF2-40B4-BE49-F238E27FC236}">
                  <a16:creationId xmlns="" xmlns:a16="http://schemas.microsoft.com/office/drawing/2014/main" id="{FC36248F-ACFC-444C-97AE-AF56E3E50854}"/>
                </a:ext>
              </a:extLst>
            </p:cNvPr>
            <p:cNvSpPr/>
            <p:nvPr/>
          </p:nvSpPr>
          <p:spPr>
            <a:xfrm>
              <a:off x="5684480" y="2245732"/>
              <a:ext cx="177956" cy="230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8" h="21164" extrusionOk="0">
                  <a:moveTo>
                    <a:pt x="13691" y="4182"/>
                  </a:moveTo>
                  <a:cubicBezTo>
                    <a:pt x="12508" y="3546"/>
                    <a:pt x="11931" y="2543"/>
                    <a:pt x="12404" y="1937"/>
                  </a:cubicBezTo>
                  <a:cubicBezTo>
                    <a:pt x="12876" y="1334"/>
                    <a:pt x="14218" y="1362"/>
                    <a:pt x="15398" y="1998"/>
                  </a:cubicBezTo>
                  <a:cubicBezTo>
                    <a:pt x="16583" y="2634"/>
                    <a:pt x="17155" y="3639"/>
                    <a:pt x="16684" y="4242"/>
                  </a:cubicBezTo>
                  <a:cubicBezTo>
                    <a:pt x="16213" y="4845"/>
                    <a:pt x="14874" y="4818"/>
                    <a:pt x="13691" y="4182"/>
                  </a:cubicBezTo>
                  <a:close/>
                  <a:moveTo>
                    <a:pt x="14777" y="15159"/>
                  </a:moveTo>
                  <a:cubicBezTo>
                    <a:pt x="14795" y="15127"/>
                    <a:pt x="14807" y="15091"/>
                    <a:pt x="14825" y="15057"/>
                  </a:cubicBezTo>
                  <a:cubicBezTo>
                    <a:pt x="14896" y="14928"/>
                    <a:pt x="14958" y="14799"/>
                    <a:pt x="15009" y="14664"/>
                  </a:cubicBezTo>
                  <a:cubicBezTo>
                    <a:pt x="15017" y="14639"/>
                    <a:pt x="15021" y="14615"/>
                    <a:pt x="15030" y="14593"/>
                  </a:cubicBezTo>
                  <a:cubicBezTo>
                    <a:pt x="15082" y="14443"/>
                    <a:pt x="15126" y="14295"/>
                    <a:pt x="15161" y="14143"/>
                  </a:cubicBezTo>
                  <a:cubicBezTo>
                    <a:pt x="15161" y="14136"/>
                    <a:pt x="15161" y="14130"/>
                    <a:pt x="15161" y="14120"/>
                  </a:cubicBezTo>
                  <a:cubicBezTo>
                    <a:pt x="15421" y="12832"/>
                    <a:pt x="14968" y="11394"/>
                    <a:pt x="13930" y="10096"/>
                  </a:cubicBezTo>
                  <a:lnTo>
                    <a:pt x="15410" y="8206"/>
                  </a:lnTo>
                  <a:cubicBezTo>
                    <a:pt x="17115" y="8386"/>
                    <a:pt x="18589" y="8031"/>
                    <a:pt x="19298" y="7124"/>
                  </a:cubicBezTo>
                  <a:cubicBezTo>
                    <a:pt x="20528" y="5555"/>
                    <a:pt x="19031" y="2944"/>
                    <a:pt x="15959" y="1289"/>
                  </a:cubicBezTo>
                  <a:cubicBezTo>
                    <a:pt x="12884" y="-367"/>
                    <a:pt x="9398" y="-436"/>
                    <a:pt x="8170" y="1130"/>
                  </a:cubicBezTo>
                  <a:cubicBezTo>
                    <a:pt x="7458" y="2039"/>
                    <a:pt x="7666" y="3299"/>
                    <a:pt x="8560" y="4518"/>
                  </a:cubicBezTo>
                  <a:lnTo>
                    <a:pt x="7078" y="6407"/>
                  </a:lnTo>
                  <a:cubicBezTo>
                    <a:pt x="5227" y="6150"/>
                    <a:pt x="3458" y="6390"/>
                    <a:pt x="2143" y="7113"/>
                  </a:cubicBezTo>
                  <a:cubicBezTo>
                    <a:pt x="2135" y="7115"/>
                    <a:pt x="2126" y="7117"/>
                    <a:pt x="2120" y="7122"/>
                  </a:cubicBezTo>
                  <a:cubicBezTo>
                    <a:pt x="1967" y="7208"/>
                    <a:pt x="1817" y="7302"/>
                    <a:pt x="1677" y="7402"/>
                  </a:cubicBezTo>
                  <a:cubicBezTo>
                    <a:pt x="1655" y="7417"/>
                    <a:pt x="1628" y="7431"/>
                    <a:pt x="1610" y="7447"/>
                  </a:cubicBezTo>
                  <a:cubicBezTo>
                    <a:pt x="1479" y="7539"/>
                    <a:pt x="1362" y="7643"/>
                    <a:pt x="1249" y="7747"/>
                  </a:cubicBezTo>
                  <a:cubicBezTo>
                    <a:pt x="1222" y="7773"/>
                    <a:pt x="1185" y="7796"/>
                    <a:pt x="1159" y="7824"/>
                  </a:cubicBezTo>
                  <a:cubicBezTo>
                    <a:pt x="1018" y="7957"/>
                    <a:pt x="887" y="8098"/>
                    <a:pt x="773" y="8248"/>
                  </a:cubicBezTo>
                  <a:cubicBezTo>
                    <a:pt x="-1072" y="10599"/>
                    <a:pt x="502" y="14158"/>
                    <a:pt x="4282" y="16195"/>
                  </a:cubicBezTo>
                  <a:cubicBezTo>
                    <a:pt x="8065" y="18232"/>
                    <a:pt x="12626" y="17974"/>
                    <a:pt x="14466" y="15623"/>
                  </a:cubicBezTo>
                  <a:cubicBezTo>
                    <a:pt x="14582" y="15474"/>
                    <a:pt x="14689" y="15318"/>
                    <a:pt x="14777" y="15159"/>
                  </a:cubicBezTo>
                  <a:close/>
                  <a:moveTo>
                    <a:pt x="2898" y="16410"/>
                  </a:moveTo>
                  <a:lnTo>
                    <a:pt x="93" y="19992"/>
                  </a:lnTo>
                  <a:lnTo>
                    <a:pt x="391" y="21164"/>
                  </a:lnTo>
                  <a:lnTo>
                    <a:pt x="1804" y="20914"/>
                  </a:lnTo>
                  <a:lnTo>
                    <a:pt x="4609" y="17333"/>
                  </a:lnTo>
                  <a:cubicBezTo>
                    <a:pt x="4310" y="17201"/>
                    <a:pt x="4014" y="17060"/>
                    <a:pt x="3727" y="16904"/>
                  </a:cubicBezTo>
                  <a:cubicBezTo>
                    <a:pt x="3437" y="16748"/>
                    <a:pt x="3160" y="16582"/>
                    <a:pt x="2898" y="1641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右箭头 16">
              <a:extLst>
                <a:ext uri="{FF2B5EF4-FFF2-40B4-BE49-F238E27FC236}">
                  <a16:creationId xmlns="" xmlns:a16="http://schemas.microsoft.com/office/drawing/2014/main" id="{6F7DAB08-E21E-43F1-A8B8-604EF289CDAB}"/>
                </a:ext>
              </a:extLst>
            </p:cNvPr>
            <p:cNvSpPr/>
            <p:nvPr/>
          </p:nvSpPr>
          <p:spPr>
            <a:xfrm rot="5400000">
              <a:off x="6405958" y="2488993"/>
              <a:ext cx="268355" cy="268355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0A4E93A-BBD0-42AF-8CA1-2E88EA6B867E}"/>
                </a:ext>
              </a:extLst>
            </p:cNvPr>
            <p:cNvSpPr/>
            <p:nvPr/>
          </p:nvSpPr>
          <p:spPr>
            <a:xfrm>
              <a:off x="4381937" y="2218134"/>
              <a:ext cx="1107996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8906333-55DC-430C-8AF0-8B13F6A90651}"/>
                </a:ext>
              </a:extLst>
            </p:cNvPr>
            <p:cNvSpPr/>
            <p:nvPr/>
          </p:nvSpPr>
          <p:spPr>
            <a:xfrm>
              <a:off x="6548856" y="2734334"/>
              <a:ext cx="3821379" cy="34624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7074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ED7B5CD9-A676-4133-9FF0-45C86222285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270726" y="1556792"/>
            <a:ext cx="2604671" cy="2039170"/>
            <a:chOff x="1430114" y="2931616"/>
            <a:chExt cx="2604671" cy="2039170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14300F7F-3332-497B-8BC6-ECEB6DB69FDB}"/>
                </a:ext>
              </a:extLst>
            </p:cNvPr>
            <p:cNvGrpSpPr/>
            <p:nvPr/>
          </p:nvGrpSpPr>
          <p:grpSpPr>
            <a:xfrm>
              <a:off x="1430114" y="2931616"/>
              <a:ext cx="2604671" cy="1050002"/>
              <a:chOff x="1430114" y="2931616"/>
              <a:chExt cx="2604671" cy="1050002"/>
            </a:xfrm>
          </p:grpSpPr>
          <p:sp>
            <p:nvSpPr>
              <p:cNvPr id="33" name="五边形 28">
                <a:extLst>
                  <a:ext uri="{FF2B5EF4-FFF2-40B4-BE49-F238E27FC236}">
                    <a16:creationId xmlns="" xmlns:a16="http://schemas.microsoft.com/office/drawing/2014/main" id="{2B4F6866-ED8D-4FEC-9B13-0ECA05634E05}"/>
                  </a:ext>
                </a:extLst>
              </p:cNvPr>
              <p:cNvSpPr/>
              <p:nvPr/>
            </p:nvSpPr>
            <p:spPr>
              <a:xfrm>
                <a:off x="2276404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</a:rPr>
                  <a:t>    输入标题文本</a:t>
                </a: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F68F877E-9C85-4B7C-BF50-C2AF8FBC90AC}"/>
                  </a:ext>
                </a:extLst>
              </p:cNvPr>
              <p:cNvSpPr/>
              <p:nvPr/>
            </p:nvSpPr>
            <p:spPr>
              <a:xfrm>
                <a:off x="1430114" y="2931616"/>
                <a:ext cx="1050001" cy="1050002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 30" title="HBOw5gySgy">
                <a:extLst>
                  <a:ext uri="{FF2B5EF4-FFF2-40B4-BE49-F238E27FC236}">
                    <a16:creationId xmlns="" xmlns:a16="http://schemas.microsoft.com/office/drawing/2014/main" id="{AC0AB1EC-CD44-420F-8D27-D89C26093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418" y="3168636"/>
                <a:ext cx="481328" cy="606645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2F7E38A6-5D0E-42D9-891C-B6E6DD7D017E}"/>
                </a:ext>
              </a:extLst>
            </p:cNvPr>
            <p:cNvGrpSpPr/>
            <p:nvPr/>
          </p:nvGrpSpPr>
          <p:grpSpPr>
            <a:xfrm>
              <a:off x="1770323" y="4113526"/>
              <a:ext cx="2213143" cy="857260"/>
              <a:chOff x="1732858" y="5001250"/>
              <a:chExt cx="2213143" cy="857260"/>
            </a:xfrm>
          </p:grpSpPr>
          <p:sp>
            <p:nvSpPr>
              <p:cNvPr id="31" name="文本框 13">
                <a:extLst>
                  <a:ext uri="{FF2B5EF4-FFF2-40B4-BE49-F238E27FC236}">
                    <a16:creationId xmlns="" xmlns:a16="http://schemas.microsoft.com/office/drawing/2014/main" id="{2D8AC849-E7BA-4064-8BD6-90B9685D820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32" name="文本框 14">
                <a:extLst>
                  <a:ext uri="{FF2B5EF4-FFF2-40B4-BE49-F238E27FC236}">
                    <a16:creationId xmlns="" xmlns:a16="http://schemas.microsoft.com/office/drawing/2014/main" id="{2E136F26-4859-49B5-AF30-DF1EDBC8E1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E2E7E66B-6616-4819-98A3-559D503BAD9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201405" y="1556792"/>
            <a:ext cx="2669869" cy="2039170"/>
            <a:chOff x="4532701" y="2931616"/>
            <a:chExt cx="2669869" cy="2039170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1DFACB33-79CF-44C3-92C7-EBDA18AF40B8}"/>
                </a:ext>
              </a:extLst>
            </p:cNvPr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26" name="五边形 31">
                <a:extLst>
                  <a:ext uri="{FF2B5EF4-FFF2-40B4-BE49-F238E27FC236}">
                    <a16:creationId xmlns="" xmlns:a16="http://schemas.microsoft.com/office/drawing/2014/main" id="{5A374BCC-2978-4E93-A4EC-0837548DCEA5}"/>
                  </a:ext>
                </a:extLst>
              </p:cNvPr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</a:rPr>
                  <a:t>    输入标题文本</a:t>
                </a: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91229FB1-A320-4349-B1B6-F093350E2F38}"/>
                  </a:ext>
                </a:extLst>
              </p:cNvPr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33">
                <a:extLst>
                  <a:ext uri="{FF2B5EF4-FFF2-40B4-BE49-F238E27FC236}">
                    <a16:creationId xmlns="" xmlns:a16="http://schemas.microsoft.com/office/drawing/2014/main" id="{10D182DA-EE9E-4594-AA02-6605718070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875A14C4-B01D-431B-9507-C9C2653F2169}"/>
                </a:ext>
              </a:extLst>
            </p:cNvPr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24" name="文本框 11">
                <a:extLst>
                  <a:ext uri="{FF2B5EF4-FFF2-40B4-BE49-F238E27FC236}">
                    <a16:creationId xmlns="" xmlns:a16="http://schemas.microsoft.com/office/drawing/2014/main" id="{3A1A9FFE-EBF5-4071-9AFF-EF8327B7B9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5" name="文本框 12">
                <a:extLst>
                  <a:ext uri="{FF2B5EF4-FFF2-40B4-BE49-F238E27FC236}">
                    <a16:creationId xmlns="" xmlns:a16="http://schemas.microsoft.com/office/drawing/2014/main" id="{C3A4914C-E5FD-4751-8BB3-3A411E43EDC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1156F78F-1522-4B20-87EE-CDAD207C94A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320727" y="3753036"/>
            <a:ext cx="2677659" cy="2039170"/>
            <a:chOff x="7744016" y="2931616"/>
            <a:chExt cx="2677659" cy="2039170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B26D70C9-8A6C-48E9-8C1A-FB10E35394A4}"/>
                </a:ext>
              </a:extLst>
            </p:cNvPr>
            <p:cNvGrpSpPr/>
            <p:nvPr/>
          </p:nvGrpSpPr>
          <p:grpSpPr>
            <a:xfrm>
              <a:off x="7744016" y="2931616"/>
              <a:ext cx="2604671" cy="1050002"/>
              <a:chOff x="7744016" y="2931616"/>
              <a:chExt cx="2604671" cy="1050002"/>
            </a:xfrm>
          </p:grpSpPr>
          <p:sp>
            <p:nvSpPr>
              <p:cNvPr id="19" name="五边形 24">
                <a:extLst>
                  <a:ext uri="{FF2B5EF4-FFF2-40B4-BE49-F238E27FC236}">
                    <a16:creationId xmlns="" xmlns:a16="http://schemas.microsoft.com/office/drawing/2014/main" id="{15F65B16-604A-41DE-9752-FD6D164F6080}"/>
                  </a:ext>
                </a:extLst>
              </p:cNvPr>
              <p:cNvSpPr/>
              <p:nvPr/>
            </p:nvSpPr>
            <p:spPr>
              <a:xfrm>
                <a:off x="8590306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</a:rPr>
                  <a:t>    输入标题文本</a:t>
                </a: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2CA415B3-751C-4B54-8876-B2A93024F10D}"/>
                  </a:ext>
                </a:extLst>
              </p:cNvPr>
              <p:cNvSpPr/>
              <p:nvPr/>
            </p:nvSpPr>
            <p:spPr>
              <a:xfrm>
                <a:off x="7744016" y="2931616"/>
                <a:ext cx="1050001" cy="1050002"/>
              </a:xfrm>
              <a:prstGeom prst="ellipse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任意多边形 27">
                <a:extLst>
                  <a:ext uri="{FF2B5EF4-FFF2-40B4-BE49-F238E27FC236}">
                    <a16:creationId xmlns="" xmlns:a16="http://schemas.microsoft.com/office/drawing/2014/main" id="{65C69165-EE25-4F98-8C0F-CB65A71CA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8442" y="3176704"/>
                <a:ext cx="545571" cy="544559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C9A53C8D-80C3-4AA2-A395-DC0AE40BB7C2}"/>
                </a:ext>
              </a:extLst>
            </p:cNvPr>
            <p:cNvGrpSpPr/>
            <p:nvPr/>
          </p:nvGrpSpPr>
          <p:grpSpPr>
            <a:xfrm>
              <a:off x="8208532" y="4113526"/>
              <a:ext cx="2213143" cy="857260"/>
              <a:chOff x="1732858" y="5001250"/>
              <a:chExt cx="2213143" cy="857260"/>
            </a:xfrm>
          </p:grpSpPr>
          <p:sp>
            <p:nvSpPr>
              <p:cNvPr id="17" name="文本框 9">
                <a:extLst>
                  <a:ext uri="{FF2B5EF4-FFF2-40B4-BE49-F238E27FC236}">
                    <a16:creationId xmlns="" xmlns:a16="http://schemas.microsoft.com/office/drawing/2014/main" id="{832EB1E5-19E9-46A1-B34B-B392F3C298A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8" name="文本框 10">
                <a:extLst>
                  <a:ext uri="{FF2B5EF4-FFF2-40B4-BE49-F238E27FC236}">
                    <a16:creationId xmlns="" xmlns:a16="http://schemas.microsoft.com/office/drawing/2014/main" id="{47A74765-8BE4-4CC7-8F30-50AF38E7C51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E77E7139-8C77-4F71-9851-D2C86F3B997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251406" y="3753036"/>
            <a:ext cx="2669869" cy="2039170"/>
            <a:chOff x="4532701" y="2931616"/>
            <a:chExt cx="2669869" cy="203917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7F0451E5-BC9D-4683-B9F0-E11B16974690}"/>
                </a:ext>
              </a:extLst>
            </p:cNvPr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12" name="五边形 53">
                <a:extLst>
                  <a:ext uri="{FF2B5EF4-FFF2-40B4-BE49-F238E27FC236}">
                    <a16:creationId xmlns="" xmlns:a16="http://schemas.microsoft.com/office/drawing/2014/main" id="{9EE67831-DF05-4242-93B0-C738DF4924EB}"/>
                  </a:ext>
                </a:extLst>
              </p:cNvPr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</a:rPr>
                  <a:t>    输入标题文本</a:t>
                </a: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1DCB400B-977D-4A81-9ECE-32143F62AF79}"/>
                  </a:ext>
                </a:extLst>
              </p:cNvPr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任意多边形 55">
                <a:extLst>
                  <a:ext uri="{FF2B5EF4-FFF2-40B4-BE49-F238E27FC236}">
                    <a16:creationId xmlns="" xmlns:a16="http://schemas.microsoft.com/office/drawing/2014/main" id="{36593C0B-3F7D-456E-8980-D391F0EA5B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8CBCF768-AF64-4FCA-9777-656650967D0A}"/>
                </a:ext>
              </a:extLst>
            </p:cNvPr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51">
                <a:extLst>
                  <a:ext uri="{FF2B5EF4-FFF2-40B4-BE49-F238E27FC236}">
                    <a16:creationId xmlns="" xmlns:a16="http://schemas.microsoft.com/office/drawing/2014/main" id="{0E114532-D72E-43B9-A805-C9757698C0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1" name="文本框 52">
                <a:extLst>
                  <a:ext uri="{FF2B5EF4-FFF2-40B4-BE49-F238E27FC236}">
                    <a16:creationId xmlns="" xmlns:a16="http://schemas.microsoft.com/office/drawing/2014/main" id="{13DDDF3A-3484-4C04-8F45-2AD00CDA697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978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671CBC54-3B3B-48C3-B4DE-52780B7DEDF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548377" y="2024844"/>
            <a:ext cx="4413122" cy="809055"/>
            <a:chOff x="1548377" y="2024844"/>
            <a:chExt cx="4413122" cy="809055"/>
          </a:xfrm>
        </p:grpSpPr>
        <p:sp>
          <p:nvSpPr>
            <p:cNvPr id="7" name="任意多边形 7">
              <a:extLst>
                <a:ext uri="{FF2B5EF4-FFF2-40B4-BE49-F238E27FC236}">
                  <a16:creationId xmlns="" xmlns:a16="http://schemas.microsoft.com/office/drawing/2014/main" id="{AC481498-C989-4A4D-A57F-36A3C8E7799E}"/>
                </a:ext>
              </a:extLst>
            </p:cNvPr>
            <p:cNvSpPr/>
            <p:nvPr/>
          </p:nvSpPr>
          <p:spPr>
            <a:xfrm>
              <a:off x="1548377" y="2024844"/>
              <a:ext cx="4413122" cy="809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30"/>
                    <a:pt x="0" y="9276"/>
                  </a:cubicBezTo>
                  <a:cubicBezTo>
                    <a:pt x="0" y="14423"/>
                    <a:pt x="595" y="18621"/>
                    <a:pt x="1414" y="18621"/>
                  </a:cubicBezTo>
                  <a:cubicBezTo>
                    <a:pt x="10354" y="18621"/>
                    <a:pt x="10354" y="18621"/>
                    <a:pt x="10354" y="18621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621"/>
                    <a:pt x="11259" y="18621"/>
                    <a:pt x="11259" y="18621"/>
                  </a:cubicBezTo>
                  <a:cubicBezTo>
                    <a:pt x="20186" y="18621"/>
                    <a:pt x="20186" y="18621"/>
                    <a:pt x="20186" y="18621"/>
                  </a:cubicBezTo>
                  <a:cubicBezTo>
                    <a:pt x="21005" y="18621"/>
                    <a:pt x="21600" y="14423"/>
                    <a:pt x="21600" y="9276"/>
                  </a:cubicBezTo>
                  <a:cubicBezTo>
                    <a:pt x="21600" y="4130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 9">
              <a:extLst>
                <a:ext uri="{FF2B5EF4-FFF2-40B4-BE49-F238E27FC236}">
                  <a16:creationId xmlns="" xmlns:a16="http://schemas.microsoft.com/office/drawing/2014/main" id="{4AB3C7E5-E576-4525-80FE-94194D8EAE93}"/>
                </a:ext>
              </a:extLst>
            </p:cNvPr>
            <p:cNvSpPr/>
            <p:nvPr/>
          </p:nvSpPr>
          <p:spPr>
            <a:xfrm>
              <a:off x="1691085" y="2133695"/>
              <a:ext cx="483915" cy="48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1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7">
              <a:extLst>
                <a:ext uri="{FF2B5EF4-FFF2-40B4-BE49-F238E27FC236}">
                  <a16:creationId xmlns="" xmlns:a16="http://schemas.microsoft.com/office/drawing/2014/main" id="{ECD62819-4E39-43B3-AC1C-7BE96975C3F7}"/>
                </a:ext>
              </a:extLst>
            </p:cNvPr>
            <p:cNvSpPr txBox="1"/>
            <p:nvPr/>
          </p:nvSpPr>
          <p:spPr>
            <a:xfrm>
              <a:off x="2258972" y="2238986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输入标题文本请替换文字内容复制你的内容到此</a:t>
              </a:r>
            </a:p>
          </p:txBody>
        </p:sp>
      </p:grpSp>
      <p:grpSp>
        <p:nvGrpSpPr>
          <p:cNvPr id="21" name="熊猫设计师MC：ID 29795607库_组合 20">
            <a:extLst>
              <a:ext uri="{FF2B5EF4-FFF2-40B4-BE49-F238E27FC236}">
                <a16:creationId xmlns="" xmlns:a16="http://schemas.microsoft.com/office/drawing/2014/main" id="{15B662D8-EBA4-4B83-AB01-BFAF260B1BE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586273" y="2721710"/>
            <a:ext cx="4413122" cy="811212"/>
            <a:chOff x="2586273" y="2721710"/>
            <a:chExt cx="4413122" cy="811212"/>
          </a:xfrm>
        </p:grpSpPr>
        <p:sp>
          <p:nvSpPr>
            <p:cNvPr id="6" name="任意多边形 6">
              <a:extLst>
                <a:ext uri="{FF2B5EF4-FFF2-40B4-BE49-F238E27FC236}">
                  <a16:creationId xmlns="" xmlns:a16="http://schemas.microsoft.com/office/drawing/2014/main" id="{57307E65-1BD9-4284-9EF6-B657861A8A8E}"/>
                </a:ext>
              </a:extLst>
            </p:cNvPr>
            <p:cNvSpPr/>
            <p:nvPr/>
          </p:nvSpPr>
          <p:spPr>
            <a:xfrm>
              <a:off x="2586273" y="2721710"/>
              <a:ext cx="4413122" cy="811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17"/>
                    <a:pt x="0" y="9247"/>
                  </a:cubicBezTo>
                  <a:cubicBezTo>
                    <a:pt x="0" y="14377"/>
                    <a:pt x="595" y="18563"/>
                    <a:pt x="1414" y="18563"/>
                  </a:cubicBezTo>
                  <a:cubicBezTo>
                    <a:pt x="10354" y="18563"/>
                    <a:pt x="10354" y="18563"/>
                    <a:pt x="10354" y="18563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3"/>
                    <a:pt x="11259" y="18563"/>
                    <a:pt x="11259" y="18563"/>
                  </a:cubicBezTo>
                  <a:cubicBezTo>
                    <a:pt x="20186" y="18563"/>
                    <a:pt x="20186" y="18563"/>
                    <a:pt x="20186" y="18563"/>
                  </a:cubicBezTo>
                  <a:cubicBezTo>
                    <a:pt x="21005" y="18563"/>
                    <a:pt x="21600" y="14377"/>
                    <a:pt x="21600" y="9247"/>
                  </a:cubicBezTo>
                  <a:cubicBezTo>
                    <a:pt x="21600" y="4117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10">
              <a:extLst>
                <a:ext uri="{FF2B5EF4-FFF2-40B4-BE49-F238E27FC236}">
                  <a16:creationId xmlns="" xmlns:a16="http://schemas.microsoft.com/office/drawing/2014/main" id="{0AEBC9AB-E997-4E68-95BC-BD4368FC13EA}"/>
                </a:ext>
              </a:extLst>
            </p:cNvPr>
            <p:cNvSpPr/>
            <p:nvPr/>
          </p:nvSpPr>
          <p:spPr>
            <a:xfrm>
              <a:off x="2742120" y="2832779"/>
              <a:ext cx="483915" cy="483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" name="文本框 18">
              <a:extLst>
                <a:ext uri="{FF2B5EF4-FFF2-40B4-BE49-F238E27FC236}">
                  <a16:creationId xmlns="" xmlns:a16="http://schemas.microsoft.com/office/drawing/2014/main" id="{F95FB685-A9F7-4381-95C1-95A9033F2E30}"/>
                </a:ext>
              </a:extLst>
            </p:cNvPr>
            <p:cNvSpPr txBox="1"/>
            <p:nvPr/>
          </p:nvSpPr>
          <p:spPr>
            <a:xfrm>
              <a:off x="3395517" y="2934884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输入标题文本请替换文字内容复制你的内容到此</a:t>
              </a:r>
            </a:p>
          </p:txBody>
        </p:sp>
      </p:grpSp>
      <p:grpSp>
        <p:nvGrpSpPr>
          <p:cNvPr id="22" name="熊猫设计师MC：ID 29795607库_组合 21">
            <a:extLst>
              <a:ext uri="{FF2B5EF4-FFF2-40B4-BE49-F238E27FC236}">
                <a16:creationId xmlns="" xmlns:a16="http://schemas.microsoft.com/office/drawing/2014/main" id="{151E1A1C-313A-4AC2-888C-6C46C5C9591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97894" y="2854869"/>
            <a:ext cx="7368124" cy="1375133"/>
            <a:chOff x="3597894" y="2854869"/>
            <a:chExt cx="7368124" cy="1375133"/>
          </a:xfrm>
        </p:grpSpPr>
        <p:sp>
          <p:nvSpPr>
            <p:cNvPr id="5" name="任意多边形 5">
              <a:extLst>
                <a:ext uri="{FF2B5EF4-FFF2-40B4-BE49-F238E27FC236}">
                  <a16:creationId xmlns="" xmlns:a16="http://schemas.microsoft.com/office/drawing/2014/main" id="{34ED93A6-774E-4881-BE92-83207801E561}"/>
                </a:ext>
              </a:extLst>
            </p:cNvPr>
            <p:cNvSpPr/>
            <p:nvPr/>
          </p:nvSpPr>
          <p:spPr>
            <a:xfrm>
              <a:off x="3597894" y="3418575"/>
              <a:ext cx="4413122" cy="811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85"/>
                    <a:pt x="0" y="9247"/>
                  </a:cubicBezTo>
                  <a:cubicBezTo>
                    <a:pt x="0" y="14378"/>
                    <a:pt x="595" y="18562"/>
                    <a:pt x="1414" y="18562"/>
                  </a:cubicBezTo>
                  <a:cubicBezTo>
                    <a:pt x="10354" y="18562"/>
                    <a:pt x="10354" y="18562"/>
                    <a:pt x="10354" y="18562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2"/>
                    <a:pt x="11259" y="18562"/>
                    <a:pt x="11259" y="18562"/>
                  </a:cubicBezTo>
                  <a:cubicBezTo>
                    <a:pt x="20186" y="18562"/>
                    <a:pt x="20186" y="18562"/>
                    <a:pt x="20186" y="18562"/>
                  </a:cubicBezTo>
                  <a:cubicBezTo>
                    <a:pt x="21005" y="18562"/>
                    <a:pt x="21600" y="14378"/>
                    <a:pt x="21600" y="9247"/>
                  </a:cubicBezTo>
                  <a:cubicBezTo>
                    <a:pt x="21600" y="4185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 11">
              <a:extLst>
                <a:ext uri="{FF2B5EF4-FFF2-40B4-BE49-F238E27FC236}">
                  <a16:creationId xmlns="" xmlns:a16="http://schemas.microsoft.com/office/drawing/2014/main" id="{F077C97B-2B92-45A0-857D-E4554DF69FE3}"/>
                </a:ext>
              </a:extLst>
            </p:cNvPr>
            <p:cNvSpPr/>
            <p:nvPr/>
          </p:nvSpPr>
          <p:spPr>
            <a:xfrm>
              <a:off x="3740603" y="3524973"/>
              <a:ext cx="483914" cy="48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166F68C-AAA2-4DB2-A179-4E9A46DAE6D0}"/>
                </a:ext>
              </a:extLst>
            </p:cNvPr>
            <p:cNvSpPr/>
            <p:nvPr/>
          </p:nvSpPr>
          <p:spPr>
            <a:xfrm>
              <a:off x="8559926" y="2854869"/>
              <a:ext cx="2406092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1000" dirty="0">
                  <a:solidFill>
                    <a:srgbClr val="53585F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rgbClr val="53585F"/>
                  </a:solidFill>
                </a:rPr>
              </a:br>
              <a:endParaRPr lang="zh-CN" altLang="en-US" sz="1000" dirty="0">
                <a:solidFill>
                  <a:srgbClr val="53585F"/>
                </a:solidFill>
              </a:endParaRPr>
            </a:p>
          </p:txBody>
        </p:sp>
        <p:sp>
          <p:nvSpPr>
            <p:cNvPr id="14" name="任意多边形 15">
              <a:extLst>
                <a:ext uri="{FF2B5EF4-FFF2-40B4-BE49-F238E27FC236}">
                  <a16:creationId xmlns="" xmlns:a16="http://schemas.microsoft.com/office/drawing/2014/main" id="{05B0DBFD-58B0-42B2-9800-237FF8447C01}"/>
                </a:ext>
              </a:extLst>
            </p:cNvPr>
            <p:cNvSpPr/>
            <p:nvPr/>
          </p:nvSpPr>
          <p:spPr>
            <a:xfrm>
              <a:off x="7597242" y="3287061"/>
              <a:ext cx="1511777" cy="453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tx2"/>
              </a:solidFill>
              <a:miter lim="400000"/>
              <a:headEnd type="oval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文本框 19">
              <a:extLst>
                <a:ext uri="{FF2B5EF4-FFF2-40B4-BE49-F238E27FC236}">
                  <a16:creationId xmlns="" xmlns:a16="http://schemas.microsoft.com/office/drawing/2014/main" id="{E672C252-EFE7-4B20-AFD1-0785BE249D34}"/>
                </a:ext>
              </a:extLst>
            </p:cNvPr>
            <p:cNvSpPr txBox="1"/>
            <p:nvPr/>
          </p:nvSpPr>
          <p:spPr>
            <a:xfrm>
              <a:off x="4369059" y="3629694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输入标题文本请替换文字内容复制你的内容到此</a:t>
              </a:r>
            </a:p>
          </p:txBody>
        </p:sp>
      </p:grpSp>
      <p:grpSp>
        <p:nvGrpSpPr>
          <p:cNvPr id="20" name="熊猫设计师MC：ID 29795607库_组合 19">
            <a:extLst>
              <a:ext uri="{FF2B5EF4-FFF2-40B4-BE49-F238E27FC236}">
                <a16:creationId xmlns="" xmlns:a16="http://schemas.microsoft.com/office/drawing/2014/main" id="{2E0DDF30-2464-4727-9F69-6F4688F4160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225983" y="4008887"/>
            <a:ext cx="7878248" cy="1274741"/>
            <a:chOff x="1225983" y="4008887"/>
            <a:chExt cx="7878248" cy="1274741"/>
          </a:xfrm>
        </p:grpSpPr>
        <p:sp>
          <p:nvSpPr>
            <p:cNvPr id="4" name="任意多边形 4">
              <a:extLst>
                <a:ext uri="{FF2B5EF4-FFF2-40B4-BE49-F238E27FC236}">
                  <a16:creationId xmlns="" xmlns:a16="http://schemas.microsoft.com/office/drawing/2014/main" id="{82BD34B8-CFD7-4F55-B0BE-72C9929B954F}"/>
                </a:ext>
              </a:extLst>
            </p:cNvPr>
            <p:cNvSpPr/>
            <p:nvPr/>
          </p:nvSpPr>
          <p:spPr>
            <a:xfrm flipV="1">
              <a:off x="4691109" y="4008887"/>
              <a:ext cx="4413122" cy="811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85"/>
                    <a:pt x="0" y="9315"/>
                  </a:cubicBezTo>
                  <a:cubicBezTo>
                    <a:pt x="0" y="14445"/>
                    <a:pt x="595" y="18563"/>
                    <a:pt x="1414" y="18563"/>
                  </a:cubicBezTo>
                  <a:cubicBezTo>
                    <a:pt x="10354" y="18563"/>
                    <a:pt x="10354" y="18563"/>
                    <a:pt x="10354" y="18563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3"/>
                    <a:pt x="11259" y="18563"/>
                    <a:pt x="11259" y="18563"/>
                  </a:cubicBezTo>
                  <a:cubicBezTo>
                    <a:pt x="20186" y="18563"/>
                    <a:pt x="20186" y="18563"/>
                    <a:pt x="20186" y="18563"/>
                  </a:cubicBezTo>
                  <a:cubicBezTo>
                    <a:pt x="21005" y="18563"/>
                    <a:pt x="21600" y="14445"/>
                    <a:pt x="21600" y="9315"/>
                  </a:cubicBezTo>
                  <a:cubicBezTo>
                    <a:pt x="21600" y="4185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D5DD3FD-C8A5-4AA1-AFFD-5519C4C479C0}"/>
                </a:ext>
              </a:extLst>
            </p:cNvPr>
            <p:cNvSpPr/>
            <p:nvPr/>
          </p:nvSpPr>
          <p:spPr>
            <a:xfrm>
              <a:off x="1225983" y="4914296"/>
              <a:ext cx="25146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000" dirty="0">
                  <a:solidFill>
                    <a:srgbClr val="53585F"/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rgbClr val="53585F"/>
                  </a:solidFill>
                </a:rPr>
              </a:br>
              <a:endParaRPr lang="zh-CN" altLang="en-US" sz="1000" dirty="0">
                <a:solidFill>
                  <a:srgbClr val="53585F"/>
                </a:solidFill>
              </a:endParaRPr>
            </a:p>
          </p:txBody>
        </p:sp>
        <p:sp>
          <p:nvSpPr>
            <p:cNvPr id="12" name="任意多边形 12">
              <a:extLst>
                <a:ext uri="{FF2B5EF4-FFF2-40B4-BE49-F238E27FC236}">
                  <a16:creationId xmlns="" xmlns:a16="http://schemas.microsoft.com/office/drawing/2014/main" id="{DC7F1897-4820-475A-8EB7-1D3EDEDEEAE7}"/>
                </a:ext>
              </a:extLst>
            </p:cNvPr>
            <p:cNvSpPr/>
            <p:nvPr/>
          </p:nvSpPr>
          <p:spPr>
            <a:xfrm>
              <a:off x="4792951" y="4219634"/>
              <a:ext cx="483914" cy="483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5" name="任意多边形 16">
              <a:extLst>
                <a:ext uri="{FF2B5EF4-FFF2-40B4-BE49-F238E27FC236}">
                  <a16:creationId xmlns="" xmlns:a16="http://schemas.microsoft.com/office/drawing/2014/main" id="{13C76F21-40F8-473E-B26F-E6FDF92BBA42}"/>
                </a:ext>
              </a:extLst>
            </p:cNvPr>
            <p:cNvSpPr/>
            <p:nvPr/>
          </p:nvSpPr>
          <p:spPr>
            <a:xfrm>
              <a:off x="3915009" y="4696169"/>
              <a:ext cx="1095496" cy="453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tx2"/>
              </a:solidFill>
              <a:miter lim="400000"/>
              <a:headEnd type="oval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文本框 20">
              <a:extLst>
                <a:ext uri="{FF2B5EF4-FFF2-40B4-BE49-F238E27FC236}">
                  <a16:creationId xmlns="" xmlns:a16="http://schemas.microsoft.com/office/drawing/2014/main" id="{1D741A77-6994-4383-B763-16F5D4B099AD}"/>
                </a:ext>
              </a:extLst>
            </p:cNvPr>
            <p:cNvSpPr txBox="1"/>
            <p:nvPr/>
          </p:nvSpPr>
          <p:spPr>
            <a:xfrm>
              <a:off x="5420536" y="4325083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输入标题文本请替换文字内容复制你的内容到此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3084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4">
            <a:extLst>
              <a:ext uri="{FF2B5EF4-FFF2-40B4-BE49-F238E27FC236}">
                <a16:creationId xmlns="" xmlns:a16="http://schemas.microsoft.com/office/drawing/2014/main" id="{8E1154C7-DA7B-4273-AE2B-4317B583918A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9" name="矩形 4">
            <a:extLst>
              <a:ext uri="{FF2B5EF4-FFF2-40B4-BE49-F238E27FC236}">
                <a16:creationId xmlns="" xmlns:a16="http://schemas.microsoft.com/office/drawing/2014/main" id="{E67E8278-20A5-46DF-A4A1-5B901EBBD0BC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0" name="Rectangle 13">
            <a:extLst>
              <a:ext uri="{FF2B5EF4-FFF2-40B4-BE49-F238E27FC236}">
                <a16:creationId xmlns="" xmlns:a16="http://schemas.microsoft.com/office/drawing/2014/main" id="{909D59C5-F672-43E9-96C6-5A31C9BD7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662" y="2818188"/>
            <a:ext cx="7709656" cy="69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121892" tIns="60945" rIns="121892" bIns="60945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5600"/>
              </a:lnSpc>
              <a:spcBef>
                <a:spcPct val="20000"/>
              </a:spcBef>
            </a:pPr>
            <a:r>
              <a:rPr lang="zh-CN" altLang="en-US" sz="4533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感谢您的观看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D24FA5BE-68F7-4DC5-AE8A-ECCDE2E96F09}"/>
              </a:ext>
            </a:extLst>
          </p:cNvPr>
          <p:cNvCxnSpPr/>
          <p:nvPr/>
        </p:nvCxnSpPr>
        <p:spPr bwMode="auto">
          <a:xfrm>
            <a:off x="3593093" y="3947005"/>
            <a:ext cx="5236947" cy="0"/>
          </a:xfrm>
          <a:prstGeom prst="line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六边形 11">
            <a:extLst>
              <a:ext uri="{FF2B5EF4-FFF2-40B4-BE49-F238E27FC236}">
                <a16:creationId xmlns="" xmlns:a16="http://schemas.microsoft.com/office/drawing/2014/main" id="{AD944616-B88E-4F7C-A302-F29D0D9310EA}"/>
              </a:ext>
            </a:extLst>
          </p:cNvPr>
          <p:cNvSpPr/>
          <p:nvPr/>
        </p:nvSpPr>
        <p:spPr bwMode="auto">
          <a:xfrm>
            <a:off x="4031644" y="3761371"/>
            <a:ext cx="4435693" cy="384043"/>
          </a:xfrm>
          <a:prstGeom prst="hexag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67" b="1" dirty="0">
                <a:solidFill>
                  <a:schemeClr val="bg1"/>
                </a:solidFill>
                <a:cs typeface="+mn-ea"/>
                <a:sym typeface="+mn-lt"/>
              </a:rPr>
              <a:t>年终总结  工作汇报  新年计划  述职报告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9445355-8B21-48BE-A0AD-49E8D0DD7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093" y="4308265"/>
            <a:ext cx="5236947" cy="35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优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品</a:t>
            </a:r>
            <a:r>
              <a:rPr lang="en-US" altLang="zh-CN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867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汇报时间：</a:t>
            </a:r>
            <a:r>
              <a:rPr lang="en-US" altLang="zh-CN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B6E3F6F-77B3-4D76-A102-D80FB9110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789" y="1410240"/>
            <a:ext cx="5206435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08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36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7" presetClass="emph" presetSubtype="0" fill="remove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bldLvl="0" autoUpdateAnimBg="0"/>
      <p:bldP spid="10" grpId="1" bldLvl="0" autoUpdateAnimBg="0"/>
      <p:bldP spid="10" grpId="2" bldLvl="0" autoUpdateAnimBg="0"/>
      <p:bldP spid="10" grpId="3" bldLvl="0" autoUpdateAnimBg="0"/>
      <p:bldP spid="10" grpId="4"/>
      <p:bldP spid="10" grpId="5"/>
      <p:bldP spid="12" grpId="0" animBg="1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6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E28084A-6AF2-403A-AADE-26BB43BE125C}"/>
              </a:ext>
            </a:extLst>
          </p:cNvPr>
          <p:cNvSpPr/>
          <p:nvPr/>
        </p:nvSpPr>
        <p:spPr>
          <a:xfrm>
            <a:off x="5164641" y="2442123"/>
            <a:ext cx="6106609" cy="65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267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en-US" altLang="zh-CN" sz="4267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F361AFFD-B959-4A78-A1A7-2BAAB26063AF}"/>
              </a:ext>
            </a:extLst>
          </p:cNvPr>
          <p:cNvSpPr txBox="1"/>
          <p:nvPr/>
        </p:nvSpPr>
        <p:spPr>
          <a:xfrm>
            <a:off x="5177127" y="315094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BF66C371-9B83-41B1-8478-EBC264823B27}"/>
              </a:ext>
            </a:extLst>
          </p:cNvPr>
          <p:cNvSpPr txBox="1"/>
          <p:nvPr/>
        </p:nvSpPr>
        <p:spPr>
          <a:xfrm>
            <a:off x="6776673" y="315094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B9297CB6-870F-4FA4-911E-8F04AF538AF7}"/>
              </a:ext>
            </a:extLst>
          </p:cNvPr>
          <p:cNvSpPr txBox="1"/>
          <p:nvPr/>
        </p:nvSpPr>
        <p:spPr>
          <a:xfrm>
            <a:off x="5177127" y="340660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>
            <a:extLst>
              <a:ext uri="{FF2B5EF4-FFF2-40B4-BE49-F238E27FC236}">
                <a16:creationId xmlns="" xmlns:a16="http://schemas.microsoft.com/office/drawing/2014/main" id="{A307DC13-F2CF-49A0-9803-414BA03D848A}"/>
              </a:ext>
            </a:extLst>
          </p:cNvPr>
          <p:cNvSpPr txBox="1"/>
          <p:nvPr/>
        </p:nvSpPr>
        <p:spPr>
          <a:xfrm>
            <a:off x="6776673" y="340660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十边形 6">
            <a:extLst>
              <a:ext uri="{FF2B5EF4-FFF2-40B4-BE49-F238E27FC236}">
                <a16:creationId xmlns="" xmlns:a16="http://schemas.microsoft.com/office/drawing/2014/main" id="{51736804-F7C8-4897-A57F-C09C721E5B0C}"/>
              </a:ext>
            </a:extLst>
          </p:cNvPr>
          <p:cNvSpPr/>
          <p:nvPr/>
        </p:nvSpPr>
        <p:spPr>
          <a:xfrm>
            <a:off x="3259105" y="2383330"/>
            <a:ext cx="1536171" cy="1420477"/>
          </a:xfrm>
          <a:prstGeom prst="dec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867" dirty="0"/>
              <a:t>01</a:t>
            </a:r>
            <a:endParaRPr lang="zh-CN" altLang="en-US" sz="5867" dirty="0"/>
          </a:p>
        </p:txBody>
      </p:sp>
      <p:sp>
        <p:nvSpPr>
          <p:cNvPr id="9" name="矩形 4">
            <a:extLst>
              <a:ext uri="{FF2B5EF4-FFF2-40B4-BE49-F238E27FC236}">
                <a16:creationId xmlns="" xmlns:a16="http://schemas.microsoft.com/office/drawing/2014/main" id="{11EC8748-52AF-4447-8B3C-13F73CA176F6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0" name="矩形 4">
            <a:extLst>
              <a:ext uri="{FF2B5EF4-FFF2-40B4-BE49-F238E27FC236}">
                <a16:creationId xmlns="" xmlns:a16="http://schemas.microsoft.com/office/drawing/2014/main" id="{8DA390F6-7A05-4616-9491-E0A988963447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熊猫设计师MC：ID 29795607库_矩形 3">
            <a:extLst>
              <a:ext uri="{FF2B5EF4-FFF2-40B4-BE49-F238E27FC236}">
                <a16:creationId xmlns="" xmlns:a16="http://schemas.microsoft.com/office/drawing/2014/main" id="{BF8851FD-C556-4248-A15B-CCE4BF36AFD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77408" y="1052734"/>
            <a:ext cx="4680561" cy="5094700"/>
          </a:xfrm>
          <a:prstGeom prst="rect">
            <a:avLst/>
          </a:prstGeom>
          <a:blipFill dpi="0" rotWithShape="1">
            <a:blip r:embed="rId10"/>
            <a:srcRect/>
            <a:stretch>
              <a:fillRect l="-26343" r="-2634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D1DADD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7AA6ECE9-BA42-4B9E-AE03-7AC3BBFE303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08778" y="1444433"/>
            <a:ext cx="6314697" cy="769985"/>
            <a:chOff x="308778" y="1444433"/>
            <a:chExt cx="6314697" cy="769985"/>
          </a:xfrm>
        </p:grpSpPr>
        <p:sp>
          <p:nvSpPr>
            <p:cNvPr id="28" name="熊猫设计师MC：ID 29795607库_五边形 31">
              <a:extLst>
                <a:ext uri="{FF2B5EF4-FFF2-40B4-BE49-F238E27FC236}">
                  <a16:creationId xmlns="" xmlns:a16="http://schemas.microsoft.com/office/drawing/2014/main" id="{58157079-D23D-4319-9CA7-A3479132D22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 bwMode="auto">
            <a:xfrm>
              <a:off x="529677" y="1452724"/>
              <a:ext cx="6093798" cy="761694"/>
            </a:xfrm>
            <a:prstGeom prst="homePlate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平行四边形 28">
              <a:extLst>
                <a:ext uri="{FF2B5EF4-FFF2-40B4-BE49-F238E27FC236}">
                  <a16:creationId xmlns="" xmlns:a16="http://schemas.microsoft.com/office/drawing/2014/main" id="{E72186DE-D2E3-497F-BB84-5E7C0BBE7596}"/>
                </a:ext>
              </a:extLst>
            </p:cNvPr>
            <p:cNvSpPr/>
            <p:nvPr/>
          </p:nvSpPr>
          <p:spPr bwMode="auto">
            <a:xfrm>
              <a:off x="5535297" y="1444433"/>
              <a:ext cx="565853" cy="769985"/>
            </a:xfrm>
            <a:prstGeom prst="parallelogram">
              <a:avLst>
                <a:gd name="adj" fmla="val 43315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平行四边形 29">
              <a:extLst>
                <a:ext uri="{FF2B5EF4-FFF2-40B4-BE49-F238E27FC236}">
                  <a16:creationId xmlns="" xmlns:a16="http://schemas.microsoft.com/office/drawing/2014/main" id="{13912E08-3188-4273-95AA-72E5A239AA81}"/>
                </a:ext>
              </a:extLst>
            </p:cNvPr>
            <p:cNvSpPr/>
            <p:nvPr/>
          </p:nvSpPr>
          <p:spPr bwMode="auto">
            <a:xfrm>
              <a:off x="5970568" y="1444433"/>
              <a:ext cx="565853" cy="769985"/>
            </a:xfrm>
            <a:prstGeom prst="parallelogram">
              <a:avLst>
                <a:gd name="adj" fmla="val 43315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BFD1095F-A45D-46DB-AFC5-58BD1BE54D93}"/>
                </a:ext>
              </a:extLst>
            </p:cNvPr>
            <p:cNvSpPr txBox="1"/>
            <p:nvPr/>
          </p:nvSpPr>
          <p:spPr>
            <a:xfrm>
              <a:off x="308778" y="1608117"/>
              <a:ext cx="2507327" cy="44261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2"/>
                  </a:solidFill>
                </a:rPr>
                <a:t>标题</a:t>
              </a:r>
            </a:p>
          </p:txBody>
        </p:sp>
      </p:grpSp>
      <p:grpSp>
        <p:nvGrpSpPr>
          <p:cNvPr id="8" name="熊猫设计师MC：ID 29795607库_组合 7">
            <a:extLst>
              <a:ext uri="{FF2B5EF4-FFF2-40B4-BE49-F238E27FC236}">
                <a16:creationId xmlns="" xmlns:a16="http://schemas.microsoft.com/office/drawing/2014/main" id="{D5560CDC-542F-4D6E-B931-44D745015D2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976215" y="1552355"/>
            <a:ext cx="4885741" cy="783086"/>
            <a:chOff x="6764723" y="1520469"/>
            <a:chExt cx="4416563" cy="707886"/>
          </a:xfrm>
        </p:grpSpPr>
        <p:sp>
          <p:nvSpPr>
            <p:cNvPr id="24" name="文本框 27">
              <a:extLst>
                <a:ext uri="{FF2B5EF4-FFF2-40B4-BE49-F238E27FC236}">
                  <a16:creationId xmlns="" xmlns:a16="http://schemas.microsoft.com/office/drawing/2014/main" id="{3C672FC2-7C0B-44BE-87EC-EF6C03517677}"/>
                </a:ext>
              </a:extLst>
            </p:cNvPr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12699301-AB9C-4FE7-92A7-C66E8BA7B7C2}"/>
                </a:ext>
              </a:extLst>
            </p:cNvPr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26" name="文本框 29">
                <a:extLst>
                  <a:ext uri="{FF2B5EF4-FFF2-40B4-BE49-F238E27FC236}">
                    <a16:creationId xmlns="" xmlns:a16="http://schemas.microsoft.com/office/drawing/2014/main" id="{40D6A8EF-AB44-4199-96CC-BA97062B3AED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7" name="文本框 30">
                <a:extLst>
                  <a:ext uri="{FF2B5EF4-FFF2-40B4-BE49-F238E27FC236}">
                    <a16:creationId xmlns="" xmlns:a16="http://schemas.microsoft.com/office/drawing/2014/main" id="{BDBF7F6D-7D23-45FA-A17C-5AF3A3B16C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9" name="熊猫设计师MC：ID 29795607库_组合 8">
            <a:extLst>
              <a:ext uri="{FF2B5EF4-FFF2-40B4-BE49-F238E27FC236}">
                <a16:creationId xmlns="" xmlns:a16="http://schemas.microsoft.com/office/drawing/2014/main" id="{2D938C64-0365-472E-9CB4-9D63C1431C5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958923" y="2656479"/>
            <a:ext cx="4920318" cy="783086"/>
            <a:chOff x="6733465" y="2527404"/>
            <a:chExt cx="4447821" cy="707886"/>
          </a:xfrm>
        </p:grpSpPr>
        <p:sp>
          <p:nvSpPr>
            <p:cNvPr id="20" name="文本框 23">
              <a:extLst>
                <a:ext uri="{FF2B5EF4-FFF2-40B4-BE49-F238E27FC236}">
                  <a16:creationId xmlns="" xmlns:a16="http://schemas.microsoft.com/office/drawing/2014/main" id="{356853B0-93CF-4103-96C6-8BC87F62C431}"/>
                </a:ext>
              </a:extLst>
            </p:cNvPr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6F0FEA4-EA31-4700-B614-7048A3B75E0D}"/>
                </a:ext>
              </a:extLst>
            </p:cNvPr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22" name="文本框 25">
                <a:extLst>
                  <a:ext uri="{FF2B5EF4-FFF2-40B4-BE49-F238E27FC236}">
                    <a16:creationId xmlns="" xmlns:a16="http://schemas.microsoft.com/office/drawing/2014/main" id="{FE69BD11-B8D8-4EF4-A5FF-8F4C88E2BBA2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3" name="文本框 26">
                <a:extLst>
                  <a:ext uri="{FF2B5EF4-FFF2-40B4-BE49-F238E27FC236}">
                    <a16:creationId xmlns="" xmlns:a16="http://schemas.microsoft.com/office/drawing/2014/main" id="{CD2248AD-AA1F-435B-8930-3D1DA4B6B97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10" name="熊猫设计师MC：ID 29795607库_组合 9">
            <a:extLst>
              <a:ext uri="{FF2B5EF4-FFF2-40B4-BE49-F238E27FC236}">
                <a16:creationId xmlns="" xmlns:a16="http://schemas.microsoft.com/office/drawing/2014/main" id="{2D570D52-BC65-448B-8350-5BB5A51A912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954928" y="3760603"/>
            <a:ext cx="4928295" cy="783086"/>
            <a:chOff x="6726251" y="3534339"/>
            <a:chExt cx="4455035" cy="707886"/>
          </a:xfrm>
        </p:grpSpPr>
        <p:sp>
          <p:nvSpPr>
            <p:cNvPr id="16" name="文本框 19">
              <a:extLst>
                <a:ext uri="{FF2B5EF4-FFF2-40B4-BE49-F238E27FC236}">
                  <a16:creationId xmlns="" xmlns:a16="http://schemas.microsoft.com/office/drawing/2014/main" id="{50F419CE-F9E2-407E-9D93-39E90EDA1801}"/>
                </a:ext>
              </a:extLst>
            </p:cNvPr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A0BDB79D-5988-483C-B057-9C4574B52E79}"/>
                </a:ext>
              </a:extLst>
            </p:cNvPr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18" name="文本框 21">
                <a:extLst>
                  <a:ext uri="{FF2B5EF4-FFF2-40B4-BE49-F238E27FC236}">
                    <a16:creationId xmlns="" xmlns:a16="http://schemas.microsoft.com/office/drawing/2014/main" id="{5F2F171F-DA86-4B2F-82CD-ADEE2F1CB3B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9" name="文本框 22">
                <a:extLst>
                  <a:ext uri="{FF2B5EF4-FFF2-40B4-BE49-F238E27FC236}">
                    <a16:creationId xmlns="" xmlns:a16="http://schemas.microsoft.com/office/drawing/2014/main" id="{DEEE0EC2-30CA-4DB1-A852-592DAD8881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11" name="熊猫设计师MC：ID 29795607库_组合 10">
            <a:extLst>
              <a:ext uri="{FF2B5EF4-FFF2-40B4-BE49-F238E27FC236}">
                <a16:creationId xmlns="" xmlns:a16="http://schemas.microsoft.com/office/drawing/2014/main" id="{CDADDEF7-21BA-40BB-96CD-3080E90CA3B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959369" y="4864725"/>
            <a:ext cx="4919434" cy="783086"/>
            <a:chOff x="6734266" y="4541274"/>
            <a:chExt cx="4447020" cy="707886"/>
          </a:xfrm>
        </p:grpSpPr>
        <p:sp>
          <p:nvSpPr>
            <p:cNvPr id="12" name="文本框 15">
              <a:extLst>
                <a:ext uri="{FF2B5EF4-FFF2-40B4-BE49-F238E27FC236}">
                  <a16:creationId xmlns="" xmlns:a16="http://schemas.microsoft.com/office/drawing/2014/main" id="{EE5B4972-36B3-4978-B370-2EF0779344FC}"/>
                </a:ext>
              </a:extLst>
            </p:cNvPr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40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E90BD6E-2E9C-4002-84CD-CFCACDCC88E5}"/>
                </a:ext>
              </a:extLst>
            </p:cNvPr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14" name="文本框 17">
                <a:extLst>
                  <a:ext uri="{FF2B5EF4-FFF2-40B4-BE49-F238E27FC236}">
                    <a16:creationId xmlns="" xmlns:a16="http://schemas.microsoft.com/office/drawing/2014/main" id="{66F0E035-BCDB-4009-A2ED-4F8AF45C37A1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5" name="文本框 18">
                <a:extLst>
                  <a:ext uri="{FF2B5EF4-FFF2-40B4-BE49-F238E27FC236}">
                    <a16:creationId xmlns="" xmlns:a16="http://schemas.microsoft.com/office/drawing/2014/main" id="{69B8086B-97FA-46DF-AEED-AD3D8043ED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3468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1EE11DCA-4279-4873-8265-ECAE122F9E9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35369" y="2078850"/>
            <a:ext cx="2588359" cy="2700300"/>
            <a:chOff x="319299" y="2023393"/>
            <a:chExt cx="2694674" cy="2811214"/>
          </a:xfrm>
        </p:grpSpPr>
        <p:sp>
          <p:nvSpPr>
            <p:cNvPr id="26" name="任意多边形 46">
              <a:extLst>
                <a:ext uri="{FF2B5EF4-FFF2-40B4-BE49-F238E27FC236}">
                  <a16:creationId xmlns="" xmlns:a16="http://schemas.microsoft.com/office/drawing/2014/main" id="{3015692A-E23F-4F25-80B9-421BA8780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99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 47">
              <a:extLst>
                <a:ext uri="{FF2B5EF4-FFF2-40B4-BE49-F238E27FC236}">
                  <a16:creationId xmlns="" xmlns:a16="http://schemas.microsoft.com/office/drawing/2014/main" id="{131F099B-0B9C-40EE-9A73-D35ECDB50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97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 48">
              <a:extLst>
                <a:ext uri="{FF2B5EF4-FFF2-40B4-BE49-F238E27FC236}">
                  <a16:creationId xmlns="" xmlns:a16="http://schemas.microsoft.com/office/drawing/2014/main" id="{9D036069-3BB7-47BA-A368-2661CDD77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132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B77F1007-164E-4783-BBDB-89AF884017EA}"/>
                </a:ext>
              </a:extLst>
            </p:cNvPr>
            <p:cNvGrpSpPr/>
            <p:nvPr/>
          </p:nvGrpSpPr>
          <p:grpSpPr>
            <a:xfrm>
              <a:off x="530567" y="3140968"/>
              <a:ext cx="2272138" cy="834458"/>
              <a:chOff x="347396" y="3094952"/>
              <a:chExt cx="2364229" cy="834458"/>
            </a:xfrm>
          </p:grpSpPr>
          <p:sp>
            <p:nvSpPr>
              <p:cNvPr id="30" name="文本框 50">
                <a:extLst>
                  <a:ext uri="{FF2B5EF4-FFF2-40B4-BE49-F238E27FC236}">
                    <a16:creationId xmlns="" xmlns:a16="http://schemas.microsoft.com/office/drawing/2014/main" id="{66707C8A-E6BB-4E5F-A940-B79CDD4522F1}"/>
                  </a:ext>
                </a:extLst>
              </p:cNvPr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DABE0BD2-A34E-47D3-B4A8-A8425CA9C79B}"/>
                  </a:ext>
                </a:extLst>
              </p:cNvPr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28D9C1D0-8EB5-48E1-97CE-2708ABBEBC5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46338" y="2078850"/>
            <a:ext cx="2588359" cy="2700300"/>
            <a:chOff x="3272208" y="2023393"/>
            <a:chExt cx="2694674" cy="2811214"/>
          </a:xfrm>
        </p:grpSpPr>
        <p:sp>
          <p:nvSpPr>
            <p:cNvPr id="20" name="任意多边形 40">
              <a:extLst>
                <a:ext uri="{FF2B5EF4-FFF2-40B4-BE49-F238E27FC236}">
                  <a16:creationId xmlns="" xmlns:a16="http://schemas.microsoft.com/office/drawing/2014/main" id="{961CF18A-4B58-49AA-A634-A29FDCC99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20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 41">
              <a:extLst>
                <a:ext uri="{FF2B5EF4-FFF2-40B4-BE49-F238E27FC236}">
                  <a16:creationId xmlns="" xmlns:a16="http://schemas.microsoft.com/office/drawing/2014/main" id="{D2F37098-FBD4-416F-AE9B-162228128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20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 42">
              <a:extLst>
                <a:ext uri="{FF2B5EF4-FFF2-40B4-BE49-F238E27FC236}">
                  <a16:creationId xmlns="" xmlns:a16="http://schemas.microsoft.com/office/drawing/2014/main" id="{692E1FF7-F7E1-48D8-B95E-BBD35C230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04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5C4A4D46-95D4-4ED5-ABE8-470E65C6027F}"/>
                </a:ext>
              </a:extLst>
            </p:cNvPr>
            <p:cNvGrpSpPr/>
            <p:nvPr/>
          </p:nvGrpSpPr>
          <p:grpSpPr>
            <a:xfrm>
              <a:off x="3483476" y="3140968"/>
              <a:ext cx="2272138" cy="834458"/>
              <a:chOff x="347396" y="3094952"/>
              <a:chExt cx="2364229" cy="834458"/>
            </a:xfrm>
          </p:grpSpPr>
          <p:sp>
            <p:nvSpPr>
              <p:cNvPr id="24" name="文本框 44">
                <a:extLst>
                  <a:ext uri="{FF2B5EF4-FFF2-40B4-BE49-F238E27FC236}">
                    <a16:creationId xmlns="" xmlns:a16="http://schemas.microsoft.com/office/drawing/2014/main" id="{62461789-5915-40B1-A8B8-EEB0512BF8B3}"/>
                  </a:ext>
                </a:extLst>
              </p:cNvPr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C1770B10-BEFE-4D49-A675-27B5EC59FE08}"/>
                  </a:ext>
                </a:extLst>
              </p:cNvPr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DE625D16-DF1D-4090-803D-ADBD9E5BAB9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57305" y="2078850"/>
            <a:ext cx="2588359" cy="2700300"/>
            <a:chOff x="6225118" y="2023393"/>
            <a:chExt cx="2694674" cy="2811214"/>
          </a:xfrm>
        </p:grpSpPr>
        <p:sp>
          <p:nvSpPr>
            <p:cNvPr id="14" name="任意多边形 34">
              <a:extLst>
                <a:ext uri="{FF2B5EF4-FFF2-40B4-BE49-F238E27FC236}">
                  <a16:creationId xmlns="" xmlns:a16="http://schemas.microsoft.com/office/drawing/2014/main" id="{9343C49A-8309-42FE-AF69-14C9B5E74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11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 35">
              <a:extLst>
                <a:ext uri="{FF2B5EF4-FFF2-40B4-BE49-F238E27FC236}">
                  <a16:creationId xmlns="" xmlns:a16="http://schemas.microsoft.com/office/drawing/2014/main" id="{A7B1B41E-D5B0-4F99-9238-31465F95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1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 36">
              <a:extLst>
                <a:ext uri="{FF2B5EF4-FFF2-40B4-BE49-F238E27FC236}">
                  <a16:creationId xmlns="" xmlns:a16="http://schemas.microsoft.com/office/drawing/2014/main" id="{C3835F92-6199-4514-9063-F0E6F11B9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295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4674553B-0762-491D-9908-C52596113A77}"/>
                </a:ext>
              </a:extLst>
            </p:cNvPr>
            <p:cNvGrpSpPr/>
            <p:nvPr/>
          </p:nvGrpSpPr>
          <p:grpSpPr>
            <a:xfrm>
              <a:off x="6436385" y="3140968"/>
              <a:ext cx="2272138" cy="834458"/>
              <a:chOff x="347396" y="3094952"/>
              <a:chExt cx="2364229" cy="834458"/>
            </a:xfrm>
          </p:grpSpPr>
          <p:sp>
            <p:nvSpPr>
              <p:cNvPr id="18" name="文本框 38">
                <a:extLst>
                  <a:ext uri="{FF2B5EF4-FFF2-40B4-BE49-F238E27FC236}">
                    <a16:creationId xmlns="" xmlns:a16="http://schemas.microsoft.com/office/drawing/2014/main" id="{27BFC673-3BE7-4882-9D3C-0CCE7A69A4D0}"/>
                  </a:ext>
                </a:extLst>
              </p:cNvPr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88599B74-2EFA-49B0-BD6E-894AAEE0FD94}"/>
                  </a:ext>
                </a:extLst>
              </p:cNvPr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43C988B2-B143-4CDF-A8A6-9827AC6FAA8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168272" y="2078850"/>
            <a:ext cx="2588359" cy="2700300"/>
            <a:chOff x="9178027" y="2023393"/>
            <a:chExt cx="2694674" cy="2811214"/>
          </a:xfrm>
        </p:grpSpPr>
        <p:sp>
          <p:nvSpPr>
            <p:cNvPr id="8" name="任意多边形 28">
              <a:extLst>
                <a:ext uri="{FF2B5EF4-FFF2-40B4-BE49-F238E27FC236}">
                  <a16:creationId xmlns="" xmlns:a16="http://schemas.microsoft.com/office/drawing/2014/main" id="{54A2AECE-9418-4F1F-8B09-4F629E6D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8027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 29">
              <a:extLst>
                <a:ext uri="{FF2B5EF4-FFF2-40B4-BE49-F238E27FC236}">
                  <a16:creationId xmlns="" xmlns:a16="http://schemas.microsoft.com/office/drawing/2014/main" id="{B207BBF8-14B2-49C1-BB39-782658C72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25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30">
              <a:extLst>
                <a:ext uri="{FF2B5EF4-FFF2-40B4-BE49-F238E27FC236}">
                  <a16:creationId xmlns="" xmlns:a16="http://schemas.microsoft.com/office/drawing/2014/main" id="{B32461CE-F94E-4653-9B27-57C902ED3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5860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84CC33E-BB9A-44EE-B329-FBC77851449A}"/>
                </a:ext>
              </a:extLst>
            </p:cNvPr>
            <p:cNvGrpSpPr/>
            <p:nvPr/>
          </p:nvGrpSpPr>
          <p:grpSpPr>
            <a:xfrm>
              <a:off x="9389294" y="3140968"/>
              <a:ext cx="2272138" cy="834458"/>
              <a:chOff x="347396" y="3094952"/>
              <a:chExt cx="2364229" cy="834458"/>
            </a:xfrm>
          </p:grpSpPr>
          <p:sp>
            <p:nvSpPr>
              <p:cNvPr id="12" name="文本框 32">
                <a:extLst>
                  <a:ext uri="{FF2B5EF4-FFF2-40B4-BE49-F238E27FC236}">
                    <a16:creationId xmlns="" xmlns:a16="http://schemas.microsoft.com/office/drawing/2014/main" id="{04BA8DC8-4E34-4368-A188-3FE0BD4DCD9E}"/>
                  </a:ext>
                </a:extLst>
              </p:cNvPr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3B967504-41DA-432E-9764-E6B7F3F44FDF}"/>
                  </a:ext>
                </a:extLst>
              </p:cNvPr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0190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熊猫设计师MC：ID 29795607库_菱形 29">
            <a:extLst>
              <a:ext uri="{FF2B5EF4-FFF2-40B4-BE49-F238E27FC236}">
                <a16:creationId xmlns="" xmlns:a16="http://schemas.microsoft.com/office/drawing/2014/main" id="{9036AA64-157F-4B43-B0EE-7216524AC70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811524" y="1998218"/>
            <a:ext cx="2028190" cy="2028766"/>
          </a:xfrm>
          <a:prstGeom prst="diamond">
            <a:avLst/>
          </a:prstGeom>
          <a:blipFill dpi="0" rotWithShape="1">
            <a:blip r:embed="rId11"/>
            <a:srcRect/>
            <a:stretch>
              <a:fillRect l="-21729" r="-21729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2" name="熊猫设计师MC：ID 29795607库_组合 31">
            <a:extLst>
              <a:ext uri="{FF2B5EF4-FFF2-40B4-BE49-F238E27FC236}">
                <a16:creationId xmlns="" xmlns:a16="http://schemas.microsoft.com/office/drawing/2014/main" id="{ECA58E61-57A2-47B9-AB11-DD714FC7C30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850636" y="2084808"/>
            <a:ext cx="1949967" cy="3268655"/>
            <a:chOff x="1850636" y="2084808"/>
            <a:chExt cx="1949967" cy="3268655"/>
          </a:xfrm>
        </p:grpSpPr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48D657D0-EEA7-412C-BB56-47E4CF088027}"/>
                </a:ext>
              </a:extLst>
            </p:cNvPr>
            <p:cNvSpPr/>
            <p:nvPr/>
          </p:nvSpPr>
          <p:spPr>
            <a:xfrm>
              <a:off x="2963652" y="2084808"/>
              <a:ext cx="468052" cy="46805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/>
                <a:t>1</a:t>
              </a: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1B6E71E0-CCB5-4DDE-842A-3AC5C95D2085}"/>
                </a:ext>
              </a:extLst>
            </p:cNvPr>
            <p:cNvGrpSpPr/>
            <p:nvPr/>
          </p:nvGrpSpPr>
          <p:grpSpPr>
            <a:xfrm>
              <a:off x="1850636" y="4614799"/>
              <a:ext cx="1949967" cy="738664"/>
              <a:chOff x="719668" y="4614799"/>
              <a:chExt cx="1949967" cy="738664"/>
            </a:xfrm>
          </p:grpSpPr>
          <p:sp>
            <p:nvSpPr>
              <p:cNvPr id="28" name="文本框 13">
                <a:extLst>
                  <a:ext uri="{FF2B5EF4-FFF2-40B4-BE49-F238E27FC236}">
                    <a16:creationId xmlns="" xmlns:a16="http://schemas.microsoft.com/office/drawing/2014/main" id="{1BFA5127-8793-4F2A-B138-02AC15B96745}"/>
                  </a:ext>
                </a:extLst>
              </p:cNvPr>
              <p:cNvSpPr txBox="1"/>
              <p:nvPr/>
            </p:nvSpPr>
            <p:spPr>
              <a:xfrm>
                <a:off x="842523" y="4614799"/>
                <a:ext cx="1704256" cy="184666"/>
              </a:xfrm>
              <a:prstGeom prst="rect">
                <a:avLst/>
              </a:prstGeom>
            </p:spPr>
            <p:txBody>
              <a:bodyPr vert="horz"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200" b="1" kern="900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9" name="文本框 14">
                <a:extLst>
                  <a:ext uri="{FF2B5EF4-FFF2-40B4-BE49-F238E27FC236}">
                    <a16:creationId xmlns="" xmlns:a16="http://schemas.microsoft.com/office/drawing/2014/main" id="{56065D32-24B7-495C-B423-A50662E7D2D1}"/>
                  </a:ext>
                </a:extLst>
              </p:cNvPr>
              <p:cNvSpPr txBox="1"/>
              <p:nvPr/>
            </p:nvSpPr>
            <p:spPr>
              <a:xfrm>
                <a:off x="719668" y="4799465"/>
                <a:ext cx="1949967" cy="55399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24" name="熊猫设计师MC：ID 29795607库_菱形 23">
            <a:extLst>
              <a:ext uri="{FF2B5EF4-FFF2-40B4-BE49-F238E27FC236}">
                <a16:creationId xmlns="" xmlns:a16="http://schemas.microsoft.com/office/drawing/2014/main" id="{AFB93D88-52C0-484D-BC66-BA5F898CC15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53762" y="1998218"/>
            <a:ext cx="2028190" cy="2028766"/>
          </a:xfrm>
          <a:prstGeom prst="diamond">
            <a:avLst/>
          </a:prstGeom>
          <a:blipFill dpi="0" rotWithShape="1">
            <a:blip r:embed="rId12"/>
            <a:srcRect/>
            <a:stretch>
              <a:fillRect l="-14" r="-14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3" name="熊猫设计师MC：ID 29795607库_组合 32">
            <a:extLst>
              <a:ext uri="{FF2B5EF4-FFF2-40B4-BE49-F238E27FC236}">
                <a16:creationId xmlns="" xmlns:a16="http://schemas.microsoft.com/office/drawing/2014/main" id="{1D1CFC91-D238-40D5-8055-99B3756C534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992874" y="2084808"/>
            <a:ext cx="1949967" cy="3268655"/>
            <a:chOff x="3992874" y="2084808"/>
            <a:chExt cx="1949967" cy="3268655"/>
          </a:xfrm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D7C7CC2E-CBC3-4D4E-82FF-F773080454D5}"/>
                </a:ext>
              </a:extLst>
            </p:cNvPr>
            <p:cNvSpPr/>
            <p:nvPr/>
          </p:nvSpPr>
          <p:spPr>
            <a:xfrm>
              <a:off x="5123892" y="2084808"/>
              <a:ext cx="468052" cy="468052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/>
                <a:t>2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355E913D-8B25-489B-A996-86F308431CDD}"/>
                </a:ext>
              </a:extLst>
            </p:cNvPr>
            <p:cNvGrpSpPr/>
            <p:nvPr/>
          </p:nvGrpSpPr>
          <p:grpSpPr>
            <a:xfrm>
              <a:off x="3992874" y="4614799"/>
              <a:ext cx="1949967" cy="738664"/>
              <a:chOff x="2861906" y="4614799"/>
              <a:chExt cx="1949967" cy="738664"/>
            </a:xfrm>
          </p:grpSpPr>
          <p:sp>
            <p:nvSpPr>
              <p:cNvPr id="22" name="文本框 15">
                <a:extLst>
                  <a:ext uri="{FF2B5EF4-FFF2-40B4-BE49-F238E27FC236}">
                    <a16:creationId xmlns="" xmlns:a16="http://schemas.microsoft.com/office/drawing/2014/main" id="{50337918-B703-4BC3-A085-BFE95C232203}"/>
                  </a:ext>
                </a:extLst>
              </p:cNvPr>
              <p:cNvSpPr txBox="1"/>
              <p:nvPr/>
            </p:nvSpPr>
            <p:spPr>
              <a:xfrm>
                <a:off x="2984761" y="4614799"/>
                <a:ext cx="1704256" cy="184666"/>
              </a:xfrm>
              <a:prstGeom prst="rect">
                <a:avLst/>
              </a:prstGeom>
            </p:spPr>
            <p:txBody>
              <a:bodyPr vert="horz"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200" b="1" kern="900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3" name="文本框 16">
                <a:extLst>
                  <a:ext uri="{FF2B5EF4-FFF2-40B4-BE49-F238E27FC236}">
                    <a16:creationId xmlns="" xmlns:a16="http://schemas.microsoft.com/office/drawing/2014/main" id="{220F24FE-156C-441B-8AB8-1FC3CF3FDAF1}"/>
                  </a:ext>
                </a:extLst>
              </p:cNvPr>
              <p:cNvSpPr txBox="1"/>
              <p:nvPr/>
            </p:nvSpPr>
            <p:spPr>
              <a:xfrm>
                <a:off x="2861906" y="4799465"/>
                <a:ext cx="1949967" cy="55399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18" name="熊猫设计师MC：ID 29795607库_菱形 17">
            <a:extLst>
              <a:ext uri="{FF2B5EF4-FFF2-40B4-BE49-F238E27FC236}">
                <a16:creationId xmlns="" xmlns:a16="http://schemas.microsoft.com/office/drawing/2014/main" id="{639C266E-C637-41ED-9DDA-36E44317491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096000" y="1998218"/>
            <a:ext cx="2028190" cy="2028766"/>
          </a:xfrm>
          <a:prstGeom prst="diamond">
            <a:avLst/>
          </a:prstGeom>
          <a:blipFill dpi="0" rotWithShape="1">
            <a:blip r:embed="rId13"/>
            <a:srcRect/>
            <a:stretch>
              <a:fillRect l="-10609" r="-10609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4" name="熊猫设计师MC：ID 29795607库_组合 33">
            <a:extLst>
              <a:ext uri="{FF2B5EF4-FFF2-40B4-BE49-F238E27FC236}">
                <a16:creationId xmlns="" xmlns:a16="http://schemas.microsoft.com/office/drawing/2014/main" id="{416F3A48-E936-4776-921B-542128E1C47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135112" y="2084808"/>
            <a:ext cx="1949967" cy="3268655"/>
            <a:chOff x="6135112" y="2084808"/>
            <a:chExt cx="1949967" cy="3268655"/>
          </a:xfrm>
        </p:grpSpPr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C4220C4F-6AAA-48EE-B415-3380FA7C9EF2}"/>
                </a:ext>
              </a:extLst>
            </p:cNvPr>
            <p:cNvSpPr/>
            <p:nvPr/>
          </p:nvSpPr>
          <p:spPr>
            <a:xfrm>
              <a:off x="7167632" y="2084808"/>
              <a:ext cx="468052" cy="468052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/>
                <a:t>3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9BA1A5FF-C07E-4A2D-9B60-96C82F2D4A53}"/>
                </a:ext>
              </a:extLst>
            </p:cNvPr>
            <p:cNvGrpSpPr/>
            <p:nvPr/>
          </p:nvGrpSpPr>
          <p:grpSpPr>
            <a:xfrm>
              <a:off x="6135112" y="4614799"/>
              <a:ext cx="1949967" cy="738664"/>
              <a:chOff x="5004144" y="4614799"/>
              <a:chExt cx="1949967" cy="738664"/>
            </a:xfrm>
          </p:grpSpPr>
          <p:sp>
            <p:nvSpPr>
              <p:cNvPr id="16" name="文本框 17">
                <a:extLst>
                  <a:ext uri="{FF2B5EF4-FFF2-40B4-BE49-F238E27FC236}">
                    <a16:creationId xmlns="" xmlns:a16="http://schemas.microsoft.com/office/drawing/2014/main" id="{3706ADBA-6A61-4684-BBD2-0823133FC997}"/>
                  </a:ext>
                </a:extLst>
              </p:cNvPr>
              <p:cNvSpPr txBox="1"/>
              <p:nvPr/>
            </p:nvSpPr>
            <p:spPr>
              <a:xfrm>
                <a:off x="5126999" y="4614799"/>
                <a:ext cx="1704256" cy="184666"/>
              </a:xfrm>
              <a:prstGeom prst="rect">
                <a:avLst/>
              </a:prstGeom>
            </p:spPr>
            <p:txBody>
              <a:bodyPr vert="horz"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200" b="1" kern="900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7" name="文本框 18">
                <a:extLst>
                  <a:ext uri="{FF2B5EF4-FFF2-40B4-BE49-F238E27FC236}">
                    <a16:creationId xmlns="" xmlns:a16="http://schemas.microsoft.com/office/drawing/2014/main" id="{B35DD421-E6FE-4398-971B-96A83E7F6957}"/>
                  </a:ext>
                </a:extLst>
              </p:cNvPr>
              <p:cNvSpPr txBox="1"/>
              <p:nvPr/>
            </p:nvSpPr>
            <p:spPr>
              <a:xfrm>
                <a:off x="5004144" y="4799465"/>
                <a:ext cx="1949967" cy="553998"/>
              </a:xfrm>
              <a:prstGeom prst="rect">
                <a:avLst/>
              </a:prstGeom>
            </p:spPr>
            <p:txBody>
              <a:bodyPr vert="horz" wrap="square" lIns="0" tIns="0" rIns="0" bIns="0" anchor="t" anchorCtr="1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sp>
        <p:nvSpPr>
          <p:cNvPr id="12" name="熊猫设计师MC：ID 29795607库_菱形 11">
            <a:extLst>
              <a:ext uri="{FF2B5EF4-FFF2-40B4-BE49-F238E27FC236}">
                <a16:creationId xmlns="" xmlns:a16="http://schemas.microsoft.com/office/drawing/2014/main" id="{09F30950-47CC-48A6-B955-A253921A80E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238238" y="1998218"/>
            <a:ext cx="2028190" cy="2028766"/>
          </a:xfrm>
          <a:prstGeom prst="diamond">
            <a:avLst/>
          </a:prstGeom>
          <a:blipFill dpi="0" rotWithShape="1">
            <a:blip r:embed="rId14"/>
            <a:srcRect/>
            <a:stretch>
              <a:fillRect l="-18836" r="-18836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AF1C5670-6C65-4EAE-B35B-0844F1E7497B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277350" y="2084808"/>
            <a:ext cx="1949967" cy="3268655"/>
            <a:chOff x="8277350" y="2084808"/>
            <a:chExt cx="1949967" cy="3268655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DE6AF58F-5FDE-4C9E-9C72-CC754D1D8B47}"/>
                </a:ext>
              </a:extLst>
            </p:cNvPr>
            <p:cNvSpPr/>
            <p:nvPr/>
          </p:nvSpPr>
          <p:spPr>
            <a:xfrm>
              <a:off x="9408368" y="2084808"/>
              <a:ext cx="468052" cy="468052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/>
                <a:t>4</a:t>
              </a:r>
            </a:p>
          </p:txBody>
        </p:sp>
        <p:sp>
          <p:nvSpPr>
            <p:cNvPr id="10" name="文本框 19">
              <a:extLst>
                <a:ext uri="{FF2B5EF4-FFF2-40B4-BE49-F238E27FC236}">
                  <a16:creationId xmlns="" xmlns:a16="http://schemas.microsoft.com/office/drawing/2014/main" id="{F35CBE3C-FE24-4AC5-9552-7FBB5BF0137A}"/>
                </a:ext>
              </a:extLst>
            </p:cNvPr>
            <p:cNvSpPr txBox="1"/>
            <p:nvPr/>
          </p:nvSpPr>
          <p:spPr>
            <a:xfrm>
              <a:off x="8400205" y="4614799"/>
              <a:ext cx="1704256" cy="184666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200" b="1" kern="900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1" name="文本框 20">
              <a:extLst>
                <a:ext uri="{FF2B5EF4-FFF2-40B4-BE49-F238E27FC236}">
                  <a16:creationId xmlns="" xmlns:a16="http://schemas.microsoft.com/office/drawing/2014/main" id="{FF44704C-ACA7-4628-9152-B60A1AB9A57E}"/>
                </a:ext>
              </a:extLst>
            </p:cNvPr>
            <p:cNvSpPr txBox="1"/>
            <p:nvPr/>
          </p:nvSpPr>
          <p:spPr>
            <a:xfrm>
              <a:off x="8277350" y="4799465"/>
              <a:ext cx="1949967" cy="553998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1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4" grpId="0" animBg="1"/>
      <p:bldP spid="1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熊猫设计师MC：ID 29795607库_组合 3">
            <a:extLst>
              <a:ext uri="{FF2B5EF4-FFF2-40B4-BE49-F238E27FC236}">
                <a16:creationId xmlns="" xmlns:a16="http://schemas.microsoft.com/office/drawing/2014/main" id="{6246B077-1B8C-48C8-8571-CD58D35C900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151713" y="1801794"/>
            <a:ext cx="2587369" cy="1462426"/>
            <a:chOff x="2887146" y="1232756"/>
            <a:chExt cx="2587369" cy="1462426"/>
          </a:xfrm>
        </p:grpSpPr>
        <p:sp>
          <p:nvSpPr>
            <p:cNvPr id="38" name="任意多边形 57">
              <a:extLst>
                <a:ext uri="{FF2B5EF4-FFF2-40B4-BE49-F238E27FC236}">
                  <a16:creationId xmlns="" xmlns:a16="http://schemas.microsoft.com/office/drawing/2014/main" id="{A4DD1252-725A-4572-AD0C-28E6B7E57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146" y="1232756"/>
              <a:ext cx="2587369" cy="1462426"/>
            </a:xfrm>
            <a:custGeom>
              <a:avLst/>
              <a:gdLst>
                <a:gd name="T0" fmla="*/ 1018 w 1421"/>
                <a:gd name="T1" fmla="*/ 0 h 805"/>
                <a:gd name="T2" fmla="*/ 1421 w 1421"/>
                <a:gd name="T3" fmla="*/ 403 h 805"/>
                <a:gd name="T4" fmla="*/ 1018 w 1421"/>
                <a:gd name="T5" fmla="*/ 805 h 805"/>
                <a:gd name="T6" fmla="*/ 772 w 1421"/>
                <a:gd name="T7" fmla="*/ 721 h 805"/>
                <a:gd name="T8" fmla="*/ 771 w 1421"/>
                <a:gd name="T9" fmla="*/ 721 h 805"/>
                <a:gd name="T10" fmla="*/ 269 w 1421"/>
                <a:gd name="T11" fmla="*/ 630 h 805"/>
                <a:gd name="T12" fmla="*/ 269 w 1421"/>
                <a:gd name="T13" fmla="*/ 630 h 805"/>
                <a:gd name="T14" fmla="*/ 231 w 1421"/>
                <a:gd name="T15" fmla="*/ 633 h 805"/>
                <a:gd name="T16" fmla="*/ 0 w 1421"/>
                <a:gd name="T17" fmla="*/ 403 h 805"/>
                <a:gd name="T18" fmla="*/ 231 w 1421"/>
                <a:gd name="T19" fmla="*/ 172 h 805"/>
                <a:gd name="T20" fmla="*/ 269 w 1421"/>
                <a:gd name="T21" fmla="*/ 175 h 805"/>
                <a:gd name="T22" fmla="*/ 269 w 1421"/>
                <a:gd name="T23" fmla="*/ 175 h 805"/>
                <a:gd name="T24" fmla="*/ 771 w 1421"/>
                <a:gd name="T25" fmla="*/ 84 h 805"/>
                <a:gd name="T26" fmla="*/ 771 w 1421"/>
                <a:gd name="T27" fmla="*/ 84 h 805"/>
                <a:gd name="T28" fmla="*/ 1018 w 1421"/>
                <a:gd name="T29" fmla="*/ 0 h 805"/>
                <a:gd name="T30" fmla="*/ 231 w 1421"/>
                <a:gd name="T31" fmla="*/ 215 h 805"/>
                <a:gd name="T32" fmla="*/ 43 w 1421"/>
                <a:gd name="T33" fmla="*/ 403 h 805"/>
                <a:gd name="T34" fmla="*/ 231 w 1421"/>
                <a:gd name="T35" fmla="*/ 591 h 805"/>
                <a:gd name="T36" fmla="*/ 419 w 1421"/>
                <a:gd name="T37" fmla="*/ 403 h 805"/>
                <a:gd name="T38" fmla="*/ 231 w 1421"/>
                <a:gd name="T39" fmla="*/ 21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5">
                  <a:moveTo>
                    <a:pt x="1018" y="0"/>
                  </a:moveTo>
                  <a:cubicBezTo>
                    <a:pt x="1241" y="0"/>
                    <a:pt x="1421" y="180"/>
                    <a:pt x="1421" y="403"/>
                  </a:cubicBezTo>
                  <a:cubicBezTo>
                    <a:pt x="1421" y="625"/>
                    <a:pt x="1241" y="805"/>
                    <a:pt x="1018" y="805"/>
                  </a:cubicBezTo>
                  <a:cubicBezTo>
                    <a:pt x="925" y="805"/>
                    <a:pt x="840" y="774"/>
                    <a:pt x="772" y="721"/>
                  </a:cubicBezTo>
                  <a:cubicBezTo>
                    <a:pt x="771" y="721"/>
                    <a:pt x="771" y="721"/>
                    <a:pt x="771" y="721"/>
                  </a:cubicBezTo>
                  <a:cubicBezTo>
                    <a:pt x="618" y="606"/>
                    <a:pt x="408" y="615"/>
                    <a:pt x="269" y="630"/>
                  </a:cubicBezTo>
                  <a:cubicBezTo>
                    <a:pt x="269" y="630"/>
                    <a:pt x="269" y="630"/>
                    <a:pt x="269" y="630"/>
                  </a:cubicBezTo>
                  <a:cubicBezTo>
                    <a:pt x="256" y="632"/>
                    <a:pt x="244" y="633"/>
                    <a:pt x="231" y="633"/>
                  </a:cubicBezTo>
                  <a:cubicBezTo>
                    <a:pt x="103" y="633"/>
                    <a:pt x="0" y="530"/>
                    <a:pt x="0" y="403"/>
                  </a:cubicBezTo>
                  <a:cubicBezTo>
                    <a:pt x="0" y="275"/>
                    <a:pt x="103" y="172"/>
                    <a:pt x="231" y="172"/>
                  </a:cubicBezTo>
                  <a:cubicBezTo>
                    <a:pt x="244" y="172"/>
                    <a:pt x="256" y="173"/>
                    <a:pt x="269" y="175"/>
                  </a:cubicBezTo>
                  <a:cubicBezTo>
                    <a:pt x="269" y="175"/>
                    <a:pt x="269" y="175"/>
                    <a:pt x="269" y="175"/>
                  </a:cubicBezTo>
                  <a:cubicBezTo>
                    <a:pt x="408" y="190"/>
                    <a:pt x="618" y="199"/>
                    <a:pt x="771" y="84"/>
                  </a:cubicBezTo>
                  <a:cubicBezTo>
                    <a:pt x="771" y="84"/>
                    <a:pt x="771" y="84"/>
                    <a:pt x="771" y="84"/>
                  </a:cubicBezTo>
                  <a:cubicBezTo>
                    <a:pt x="840" y="31"/>
                    <a:pt x="925" y="0"/>
                    <a:pt x="1018" y="0"/>
                  </a:cubicBezTo>
                  <a:close/>
                  <a:moveTo>
                    <a:pt x="231" y="215"/>
                  </a:moveTo>
                  <a:cubicBezTo>
                    <a:pt x="127" y="215"/>
                    <a:pt x="43" y="299"/>
                    <a:pt x="43" y="403"/>
                  </a:cubicBezTo>
                  <a:cubicBezTo>
                    <a:pt x="43" y="506"/>
                    <a:pt x="127" y="591"/>
                    <a:pt x="231" y="591"/>
                  </a:cubicBezTo>
                  <a:cubicBezTo>
                    <a:pt x="335" y="591"/>
                    <a:pt x="419" y="506"/>
                    <a:pt x="419" y="403"/>
                  </a:cubicBezTo>
                  <a:cubicBezTo>
                    <a:pt x="419" y="299"/>
                    <a:pt x="335" y="215"/>
                    <a:pt x="231" y="215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 58">
              <a:extLst>
                <a:ext uri="{FF2B5EF4-FFF2-40B4-BE49-F238E27FC236}">
                  <a16:creationId xmlns="" xmlns:a16="http://schemas.microsoft.com/office/drawing/2014/main" id="{F174B2AF-0A08-4C1F-A59B-5DB964F92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30" y="1801480"/>
              <a:ext cx="325646" cy="324978"/>
            </a:xfrm>
            <a:custGeom>
              <a:avLst/>
              <a:gdLst>
                <a:gd name="connsiteX0" fmla="*/ 300038 w 334963"/>
                <a:gd name="connsiteY0" fmla="*/ 268287 h 334277"/>
                <a:gd name="connsiteX1" fmla="*/ 238125 w 334963"/>
                <a:gd name="connsiteY1" fmla="*/ 319087 h 334277"/>
                <a:gd name="connsiteX2" fmla="*/ 259202 w 334963"/>
                <a:gd name="connsiteY2" fmla="*/ 284329 h 334277"/>
                <a:gd name="connsiteX3" fmla="*/ 300038 w 334963"/>
                <a:gd name="connsiteY3" fmla="*/ 268287 h 334277"/>
                <a:gd name="connsiteX4" fmla="*/ 34925 w 334963"/>
                <a:gd name="connsiteY4" fmla="*/ 268287 h 334277"/>
                <a:gd name="connsiteX5" fmla="*/ 75761 w 334963"/>
                <a:gd name="connsiteY5" fmla="*/ 284329 h 334277"/>
                <a:gd name="connsiteX6" fmla="*/ 96838 w 334963"/>
                <a:gd name="connsiteY6" fmla="*/ 319087 h 334277"/>
                <a:gd name="connsiteX7" fmla="*/ 34925 w 334963"/>
                <a:gd name="connsiteY7" fmla="*/ 268287 h 334277"/>
                <a:gd name="connsiteX8" fmla="*/ 131763 w 334963"/>
                <a:gd name="connsiteY8" fmla="*/ 236537 h 334277"/>
                <a:gd name="connsiteX9" fmla="*/ 203200 w 334963"/>
                <a:gd name="connsiteY9" fmla="*/ 236537 h 334277"/>
                <a:gd name="connsiteX10" fmla="*/ 242888 w 334963"/>
                <a:gd name="connsiteY10" fmla="*/ 279400 h 334277"/>
                <a:gd name="connsiteX11" fmla="*/ 212461 w 334963"/>
                <a:gd name="connsiteY11" fmla="*/ 327458 h 334277"/>
                <a:gd name="connsiteX12" fmla="*/ 122502 w 334963"/>
                <a:gd name="connsiteY12" fmla="*/ 327458 h 334277"/>
                <a:gd name="connsiteX13" fmla="*/ 92075 w 334963"/>
                <a:gd name="connsiteY13" fmla="*/ 278101 h 334277"/>
                <a:gd name="connsiteX14" fmla="*/ 131763 w 334963"/>
                <a:gd name="connsiteY14" fmla="*/ 236537 h 334277"/>
                <a:gd name="connsiteX15" fmla="*/ 292630 w 334963"/>
                <a:gd name="connsiteY15" fmla="*/ 128587 h 334277"/>
                <a:gd name="connsiteX16" fmla="*/ 334963 w 334963"/>
                <a:gd name="connsiteY16" fmla="*/ 176796 h 334277"/>
                <a:gd name="connsiteX17" fmla="*/ 321734 w 334963"/>
                <a:gd name="connsiteY17" fmla="*/ 232823 h 334277"/>
                <a:gd name="connsiteX18" fmla="*/ 316442 w 334963"/>
                <a:gd name="connsiteY18" fmla="*/ 243247 h 334277"/>
                <a:gd name="connsiteX19" fmla="*/ 255588 w 334963"/>
                <a:gd name="connsiteY19" fmla="*/ 266700 h 334277"/>
                <a:gd name="connsiteX20" fmla="*/ 215900 w 334963"/>
                <a:gd name="connsiteY20" fmla="*/ 225006 h 334277"/>
                <a:gd name="connsiteX21" fmla="*/ 238390 w 334963"/>
                <a:gd name="connsiteY21" fmla="*/ 159858 h 334277"/>
                <a:gd name="connsiteX22" fmla="*/ 292630 w 334963"/>
                <a:gd name="connsiteY22" fmla="*/ 128587 h 334277"/>
                <a:gd name="connsiteX23" fmla="*/ 42334 w 334963"/>
                <a:gd name="connsiteY23" fmla="*/ 128587 h 334277"/>
                <a:gd name="connsiteX24" fmla="*/ 96573 w 334963"/>
                <a:gd name="connsiteY24" fmla="*/ 159858 h 334277"/>
                <a:gd name="connsiteX25" fmla="*/ 119063 w 334963"/>
                <a:gd name="connsiteY25" fmla="*/ 225006 h 334277"/>
                <a:gd name="connsiteX26" fmla="*/ 78053 w 334963"/>
                <a:gd name="connsiteY26" fmla="*/ 266700 h 334277"/>
                <a:gd name="connsiteX27" fmla="*/ 18521 w 334963"/>
                <a:gd name="connsiteY27" fmla="*/ 243247 h 334277"/>
                <a:gd name="connsiteX28" fmla="*/ 11906 w 334963"/>
                <a:gd name="connsiteY28" fmla="*/ 228914 h 334277"/>
                <a:gd name="connsiteX29" fmla="*/ 0 w 334963"/>
                <a:gd name="connsiteY29" fmla="*/ 176796 h 334277"/>
                <a:gd name="connsiteX30" fmla="*/ 42334 w 334963"/>
                <a:gd name="connsiteY30" fmla="*/ 128587 h 334277"/>
                <a:gd name="connsiteX31" fmla="*/ 168275 w 334963"/>
                <a:gd name="connsiteY31" fmla="*/ 117475 h 334277"/>
                <a:gd name="connsiteX32" fmla="*/ 220663 w 334963"/>
                <a:gd name="connsiteY32" fmla="*/ 157163 h 334277"/>
                <a:gd name="connsiteX33" fmla="*/ 200026 w 334963"/>
                <a:gd name="connsiteY33" fmla="*/ 219075 h 334277"/>
                <a:gd name="connsiteX34" fmla="*/ 134938 w 334963"/>
                <a:gd name="connsiteY34" fmla="*/ 219075 h 334277"/>
                <a:gd name="connsiteX35" fmla="*/ 114300 w 334963"/>
                <a:gd name="connsiteY35" fmla="*/ 157163 h 334277"/>
                <a:gd name="connsiteX36" fmla="*/ 303212 w 334963"/>
                <a:gd name="connsiteY36" fmla="*/ 69850 h 334277"/>
                <a:gd name="connsiteX37" fmla="*/ 322884 w 334963"/>
                <a:gd name="connsiteY37" fmla="*/ 104246 h 334277"/>
                <a:gd name="connsiteX38" fmla="*/ 333375 w 334963"/>
                <a:gd name="connsiteY38" fmla="*/ 149225 h 334277"/>
                <a:gd name="connsiteX39" fmla="*/ 303212 w 334963"/>
                <a:gd name="connsiteY39" fmla="*/ 112183 h 334277"/>
                <a:gd name="connsiteX40" fmla="*/ 303212 w 334963"/>
                <a:gd name="connsiteY40" fmla="*/ 69850 h 334277"/>
                <a:gd name="connsiteX41" fmla="*/ 31750 w 334963"/>
                <a:gd name="connsiteY41" fmla="*/ 69850 h 334277"/>
                <a:gd name="connsiteX42" fmla="*/ 31750 w 334963"/>
                <a:gd name="connsiteY42" fmla="*/ 112183 h 334277"/>
                <a:gd name="connsiteX43" fmla="*/ 1587 w 334963"/>
                <a:gd name="connsiteY43" fmla="*/ 149225 h 334277"/>
                <a:gd name="connsiteX44" fmla="*/ 13390 w 334963"/>
                <a:gd name="connsiteY44" fmla="*/ 101600 h 334277"/>
                <a:gd name="connsiteX45" fmla="*/ 31750 w 334963"/>
                <a:gd name="connsiteY45" fmla="*/ 69850 h 334277"/>
                <a:gd name="connsiteX46" fmla="*/ 234280 w 334963"/>
                <a:gd name="connsiteY46" fmla="*/ 12700 h 334277"/>
                <a:gd name="connsiteX47" fmla="*/ 285750 w 334963"/>
                <a:gd name="connsiteY47" fmla="*/ 48565 h 334277"/>
                <a:gd name="connsiteX48" fmla="*/ 285750 w 334963"/>
                <a:gd name="connsiteY48" fmla="*/ 110995 h 334277"/>
                <a:gd name="connsiteX49" fmla="*/ 230321 w 334963"/>
                <a:gd name="connsiteY49" fmla="*/ 142875 h 334277"/>
                <a:gd name="connsiteX50" fmla="*/ 176212 w 334963"/>
                <a:gd name="connsiteY50" fmla="*/ 103026 h 334277"/>
                <a:gd name="connsiteX51" fmla="*/ 176212 w 334963"/>
                <a:gd name="connsiteY51" fmla="*/ 35281 h 334277"/>
                <a:gd name="connsiteX52" fmla="*/ 100682 w 334963"/>
                <a:gd name="connsiteY52" fmla="*/ 12700 h 334277"/>
                <a:gd name="connsiteX53" fmla="*/ 158750 w 334963"/>
                <a:gd name="connsiteY53" fmla="*/ 35281 h 334277"/>
                <a:gd name="connsiteX54" fmla="*/ 158750 w 334963"/>
                <a:gd name="connsiteY54" fmla="*/ 103026 h 334277"/>
                <a:gd name="connsiteX55" fmla="*/ 103321 w 334963"/>
                <a:gd name="connsiteY55" fmla="*/ 142875 h 334277"/>
                <a:gd name="connsiteX56" fmla="*/ 49212 w 334963"/>
                <a:gd name="connsiteY56" fmla="*/ 110995 h 334277"/>
                <a:gd name="connsiteX57" fmla="*/ 49212 w 334963"/>
                <a:gd name="connsiteY57" fmla="*/ 48565 h 334277"/>
                <a:gd name="connsiteX58" fmla="*/ 100682 w 334963"/>
                <a:gd name="connsiteY58" fmla="*/ 12700 h 334277"/>
                <a:gd name="connsiteX59" fmla="*/ 167482 w 334963"/>
                <a:gd name="connsiteY59" fmla="*/ 0 h 334277"/>
                <a:gd name="connsiteX60" fmla="*/ 207963 w 334963"/>
                <a:gd name="connsiteY60" fmla="*/ 5159 h 334277"/>
                <a:gd name="connsiteX61" fmla="*/ 167482 w 334963"/>
                <a:gd name="connsiteY61" fmla="*/ 20638 h 334277"/>
                <a:gd name="connsiteX62" fmla="*/ 127000 w 334963"/>
                <a:gd name="connsiteY62" fmla="*/ 5159 h 334277"/>
                <a:gd name="connsiteX63" fmla="*/ 167482 w 334963"/>
                <a:gd name="connsiteY63" fmla="*/ 0 h 33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34963" h="334277">
                  <a:moveTo>
                    <a:pt x="300038" y="268287"/>
                  </a:moveTo>
                  <a:cubicBezTo>
                    <a:pt x="282913" y="289677"/>
                    <a:pt x="263154" y="307055"/>
                    <a:pt x="238125" y="319087"/>
                  </a:cubicBezTo>
                  <a:cubicBezTo>
                    <a:pt x="238125" y="319087"/>
                    <a:pt x="238125" y="319087"/>
                    <a:pt x="259202" y="284329"/>
                  </a:cubicBezTo>
                  <a:cubicBezTo>
                    <a:pt x="259202" y="284329"/>
                    <a:pt x="259202" y="284329"/>
                    <a:pt x="300038" y="268287"/>
                  </a:cubicBezTo>
                  <a:close/>
                  <a:moveTo>
                    <a:pt x="34925" y="268287"/>
                  </a:moveTo>
                  <a:cubicBezTo>
                    <a:pt x="34925" y="268287"/>
                    <a:pt x="34925" y="268287"/>
                    <a:pt x="75761" y="284329"/>
                  </a:cubicBezTo>
                  <a:cubicBezTo>
                    <a:pt x="75761" y="284329"/>
                    <a:pt x="75761" y="284329"/>
                    <a:pt x="96838" y="319087"/>
                  </a:cubicBezTo>
                  <a:cubicBezTo>
                    <a:pt x="71809" y="307055"/>
                    <a:pt x="50733" y="289677"/>
                    <a:pt x="34925" y="268287"/>
                  </a:cubicBezTo>
                  <a:close/>
                  <a:moveTo>
                    <a:pt x="131763" y="236537"/>
                  </a:moveTo>
                  <a:cubicBezTo>
                    <a:pt x="131763" y="236537"/>
                    <a:pt x="131763" y="236537"/>
                    <a:pt x="203200" y="236537"/>
                  </a:cubicBezTo>
                  <a:cubicBezTo>
                    <a:pt x="203200" y="236537"/>
                    <a:pt x="203200" y="236537"/>
                    <a:pt x="242888" y="279400"/>
                  </a:cubicBezTo>
                  <a:cubicBezTo>
                    <a:pt x="242888" y="279400"/>
                    <a:pt x="242888" y="279400"/>
                    <a:pt x="212461" y="327458"/>
                  </a:cubicBezTo>
                  <a:cubicBezTo>
                    <a:pt x="182034" y="336550"/>
                    <a:pt x="151607" y="336550"/>
                    <a:pt x="122502" y="327458"/>
                  </a:cubicBezTo>
                  <a:cubicBezTo>
                    <a:pt x="122502" y="327458"/>
                    <a:pt x="122502" y="327458"/>
                    <a:pt x="92075" y="278101"/>
                  </a:cubicBezTo>
                  <a:cubicBezTo>
                    <a:pt x="92075" y="278101"/>
                    <a:pt x="92075" y="278101"/>
                    <a:pt x="131763" y="236537"/>
                  </a:cubicBezTo>
                  <a:close/>
                  <a:moveTo>
                    <a:pt x="292630" y="128587"/>
                  </a:moveTo>
                  <a:lnTo>
                    <a:pt x="334963" y="176796"/>
                  </a:lnTo>
                  <a:cubicBezTo>
                    <a:pt x="333640" y="196341"/>
                    <a:pt x="329671" y="214582"/>
                    <a:pt x="321734" y="232823"/>
                  </a:cubicBezTo>
                  <a:cubicBezTo>
                    <a:pt x="319088" y="236732"/>
                    <a:pt x="317765" y="240641"/>
                    <a:pt x="316442" y="243247"/>
                  </a:cubicBezTo>
                  <a:cubicBezTo>
                    <a:pt x="316442" y="243247"/>
                    <a:pt x="316442" y="243247"/>
                    <a:pt x="255588" y="266700"/>
                  </a:cubicBezTo>
                  <a:cubicBezTo>
                    <a:pt x="255588" y="266700"/>
                    <a:pt x="255588" y="266700"/>
                    <a:pt x="215900" y="225006"/>
                  </a:cubicBezTo>
                  <a:cubicBezTo>
                    <a:pt x="215900" y="225006"/>
                    <a:pt x="215900" y="225006"/>
                    <a:pt x="238390" y="159858"/>
                  </a:cubicBezTo>
                  <a:cubicBezTo>
                    <a:pt x="238390" y="159858"/>
                    <a:pt x="238390" y="159858"/>
                    <a:pt x="292630" y="128587"/>
                  </a:cubicBezTo>
                  <a:close/>
                  <a:moveTo>
                    <a:pt x="42334" y="128587"/>
                  </a:moveTo>
                  <a:cubicBezTo>
                    <a:pt x="42334" y="128587"/>
                    <a:pt x="42334" y="128587"/>
                    <a:pt x="96573" y="159858"/>
                  </a:cubicBezTo>
                  <a:cubicBezTo>
                    <a:pt x="96573" y="159858"/>
                    <a:pt x="96573" y="159858"/>
                    <a:pt x="119063" y="225006"/>
                  </a:cubicBezTo>
                  <a:lnTo>
                    <a:pt x="78053" y="266700"/>
                  </a:lnTo>
                  <a:cubicBezTo>
                    <a:pt x="78053" y="266700"/>
                    <a:pt x="78053" y="266700"/>
                    <a:pt x="18521" y="243247"/>
                  </a:cubicBezTo>
                  <a:cubicBezTo>
                    <a:pt x="15875" y="239338"/>
                    <a:pt x="14552" y="234126"/>
                    <a:pt x="11906" y="228914"/>
                  </a:cubicBezTo>
                  <a:cubicBezTo>
                    <a:pt x="5292" y="213279"/>
                    <a:pt x="1323" y="195038"/>
                    <a:pt x="0" y="176796"/>
                  </a:cubicBezTo>
                  <a:cubicBezTo>
                    <a:pt x="0" y="176796"/>
                    <a:pt x="0" y="176796"/>
                    <a:pt x="42334" y="128587"/>
                  </a:cubicBezTo>
                  <a:close/>
                  <a:moveTo>
                    <a:pt x="168275" y="117475"/>
                  </a:moveTo>
                  <a:lnTo>
                    <a:pt x="220663" y="157163"/>
                  </a:lnTo>
                  <a:lnTo>
                    <a:pt x="200026" y="219075"/>
                  </a:lnTo>
                  <a:lnTo>
                    <a:pt x="134938" y="219075"/>
                  </a:lnTo>
                  <a:lnTo>
                    <a:pt x="114300" y="157163"/>
                  </a:lnTo>
                  <a:close/>
                  <a:moveTo>
                    <a:pt x="303212" y="69850"/>
                  </a:moveTo>
                  <a:cubicBezTo>
                    <a:pt x="311081" y="80433"/>
                    <a:pt x="317638" y="92340"/>
                    <a:pt x="322884" y="104246"/>
                  </a:cubicBezTo>
                  <a:cubicBezTo>
                    <a:pt x="328129" y="118798"/>
                    <a:pt x="332064" y="133350"/>
                    <a:pt x="333375" y="149225"/>
                  </a:cubicBezTo>
                  <a:cubicBezTo>
                    <a:pt x="333375" y="149225"/>
                    <a:pt x="333375" y="149225"/>
                    <a:pt x="303212" y="112183"/>
                  </a:cubicBezTo>
                  <a:cubicBezTo>
                    <a:pt x="303212" y="112183"/>
                    <a:pt x="303212" y="112183"/>
                    <a:pt x="303212" y="69850"/>
                  </a:cubicBezTo>
                  <a:close/>
                  <a:moveTo>
                    <a:pt x="31750" y="69850"/>
                  </a:moveTo>
                  <a:cubicBezTo>
                    <a:pt x="31750" y="69850"/>
                    <a:pt x="31750" y="69850"/>
                    <a:pt x="31750" y="112183"/>
                  </a:cubicBezTo>
                  <a:cubicBezTo>
                    <a:pt x="31750" y="112183"/>
                    <a:pt x="31750" y="112183"/>
                    <a:pt x="1587" y="149225"/>
                  </a:cubicBezTo>
                  <a:cubicBezTo>
                    <a:pt x="2899" y="133350"/>
                    <a:pt x="6833" y="117475"/>
                    <a:pt x="13390" y="101600"/>
                  </a:cubicBezTo>
                  <a:cubicBezTo>
                    <a:pt x="18636" y="91017"/>
                    <a:pt x="23882" y="79110"/>
                    <a:pt x="31750" y="69850"/>
                  </a:cubicBezTo>
                  <a:close/>
                  <a:moveTo>
                    <a:pt x="234280" y="12700"/>
                  </a:moveTo>
                  <a:cubicBezTo>
                    <a:pt x="252757" y="21998"/>
                    <a:pt x="271233" y="33953"/>
                    <a:pt x="285750" y="48565"/>
                  </a:cubicBezTo>
                  <a:cubicBezTo>
                    <a:pt x="285750" y="48565"/>
                    <a:pt x="285750" y="48565"/>
                    <a:pt x="285750" y="110995"/>
                  </a:cubicBezTo>
                  <a:cubicBezTo>
                    <a:pt x="285750" y="110995"/>
                    <a:pt x="285750" y="110995"/>
                    <a:pt x="230321" y="142875"/>
                  </a:cubicBezTo>
                  <a:cubicBezTo>
                    <a:pt x="230321" y="142875"/>
                    <a:pt x="230321" y="142875"/>
                    <a:pt x="176212" y="103026"/>
                  </a:cubicBezTo>
                  <a:cubicBezTo>
                    <a:pt x="176212" y="103026"/>
                    <a:pt x="176212" y="103026"/>
                    <a:pt x="176212" y="35281"/>
                  </a:cubicBezTo>
                  <a:close/>
                  <a:moveTo>
                    <a:pt x="100682" y="12700"/>
                  </a:moveTo>
                  <a:cubicBezTo>
                    <a:pt x="100682" y="12700"/>
                    <a:pt x="100682" y="12700"/>
                    <a:pt x="158750" y="35281"/>
                  </a:cubicBezTo>
                  <a:cubicBezTo>
                    <a:pt x="158750" y="35281"/>
                    <a:pt x="158750" y="35281"/>
                    <a:pt x="158750" y="103026"/>
                  </a:cubicBezTo>
                  <a:cubicBezTo>
                    <a:pt x="158750" y="103026"/>
                    <a:pt x="158750" y="103026"/>
                    <a:pt x="103321" y="142875"/>
                  </a:cubicBezTo>
                  <a:lnTo>
                    <a:pt x="49212" y="110995"/>
                  </a:lnTo>
                  <a:cubicBezTo>
                    <a:pt x="49212" y="110995"/>
                    <a:pt x="49212" y="110995"/>
                    <a:pt x="49212" y="48565"/>
                  </a:cubicBezTo>
                  <a:cubicBezTo>
                    <a:pt x="63729" y="33953"/>
                    <a:pt x="80886" y="21998"/>
                    <a:pt x="100682" y="12700"/>
                  </a:cubicBezTo>
                  <a:close/>
                  <a:moveTo>
                    <a:pt x="167482" y="0"/>
                  </a:moveTo>
                  <a:cubicBezTo>
                    <a:pt x="180540" y="0"/>
                    <a:pt x="194905" y="1290"/>
                    <a:pt x="207963" y="5159"/>
                  </a:cubicBezTo>
                  <a:cubicBezTo>
                    <a:pt x="207963" y="5159"/>
                    <a:pt x="207963" y="5159"/>
                    <a:pt x="167482" y="20638"/>
                  </a:cubicBezTo>
                  <a:cubicBezTo>
                    <a:pt x="167482" y="20638"/>
                    <a:pt x="167482" y="20638"/>
                    <a:pt x="127000" y="5159"/>
                  </a:cubicBezTo>
                  <a:cubicBezTo>
                    <a:pt x="140059" y="1290"/>
                    <a:pt x="153117" y="0"/>
                    <a:pt x="16748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59">
              <a:extLst>
                <a:ext uri="{FF2B5EF4-FFF2-40B4-BE49-F238E27FC236}">
                  <a16:creationId xmlns="" xmlns:a16="http://schemas.microsoft.com/office/drawing/2014/main" id="{CA9B1F67-AD54-450B-AE29-FF3B6D268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657" y="1709369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AC47547-3595-44DB-B60F-4653A76E9A82}"/>
                </a:ext>
              </a:extLst>
            </p:cNvPr>
            <p:cNvGrpSpPr/>
            <p:nvPr/>
          </p:nvGrpSpPr>
          <p:grpSpPr>
            <a:xfrm>
              <a:off x="4397691" y="1691253"/>
              <a:ext cx="923331" cy="530486"/>
              <a:chOff x="4255633" y="1604356"/>
              <a:chExt cx="953623" cy="547890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C6A81189-F54D-4EFD-A800-86726DFCC3AB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3" name="文本框 62">
                <a:extLst>
                  <a:ext uri="{FF2B5EF4-FFF2-40B4-BE49-F238E27FC236}">
                    <a16:creationId xmlns="" xmlns:a16="http://schemas.microsoft.com/office/drawing/2014/main" id="{F288296F-2C45-471B-AE44-059FD18E8F3F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" name="熊猫设计师MC：ID 29795607库_组合 4">
            <a:extLst>
              <a:ext uri="{FF2B5EF4-FFF2-40B4-BE49-F238E27FC236}">
                <a16:creationId xmlns="" xmlns:a16="http://schemas.microsoft.com/office/drawing/2014/main" id="{75C611B4-535A-4554-9B67-B8B5B4E817F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04250" y="3591922"/>
            <a:ext cx="2587369" cy="1464285"/>
            <a:chOff x="3039683" y="2670792"/>
            <a:chExt cx="2587369" cy="1464285"/>
          </a:xfrm>
        </p:grpSpPr>
        <p:sp>
          <p:nvSpPr>
            <p:cNvPr id="32" name="任意多边形 51">
              <a:extLst>
                <a:ext uri="{FF2B5EF4-FFF2-40B4-BE49-F238E27FC236}">
                  <a16:creationId xmlns="" xmlns:a16="http://schemas.microsoft.com/office/drawing/2014/main" id="{FF42B168-A2CE-4285-8ED0-33AC831BC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9683" y="2670792"/>
              <a:ext cx="2587369" cy="1464285"/>
            </a:xfrm>
            <a:custGeom>
              <a:avLst/>
              <a:gdLst>
                <a:gd name="T0" fmla="*/ 403 w 1421"/>
                <a:gd name="T1" fmla="*/ 0 h 806"/>
                <a:gd name="T2" fmla="*/ 0 w 1421"/>
                <a:gd name="T3" fmla="*/ 403 h 806"/>
                <a:gd name="T4" fmla="*/ 403 w 1421"/>
                <a:gd name="T5" fmla="*/ 806 h 806"/>
                <a:gd name="T6" fmla="*/ 650 w 1421"/>
                <a:gd name="T7" fmla="*/ 722 h 806"/>
                <a:gd name="T8" fmla="*/ 650 w 1421"/>
                <a:gd name="T9" fmla="*/ 722 h 806"/>
                <a:gd name="T10" fmla="*/ 1153 w 1421"/>
                <a:gd name="T11" fmla="*/ 631 h 806"/>
                <a:gd name="T12" fmla="*/ 1153 w 1421"/>
                <a:gd name="T13" fmla="*/ 631 h 806"/>
                <a:gd name="T14" fmla="*/ 1191 w 1421"/>
                <a:gd name="T15" fmla="*/ 634 h 806"/>
                <a:gd name="T16" fmla="*/ 1421 w 1421"/>
                <a:gd name="T17" fmla="*/ 403 h 806"/>
                <a:gd name="T18" fmla="*/ 1191 w 1421"/>
                <a:gd name="T19" fmla="*/ 173 h 806"/>
                <a:gd name="T20" fmla="*/ 1153 w 1421"/>
                <a:gd name="T21" fmla="*/ 176 h 806"/>
                <a:gd name="T22" fmla="*/ 1153 w 1421"/>
                <a:gd name="T23" fmla="*/ 176 h 806"/>
                <a:gd name="T24" fmla="*/ 650 w 1421"/>
                <a:gd name="T25" fmla="*/ 84 h 806"/>
                <a:gd name="T26" fmla="*/ 650 w 1421"/>
                <a:gd name="T27" fmla="*/ 84 h 806"/>
                <a:gd name="T28" fmla="*/ 403 w 1421"/>
                <a:gd name="T29" fmla="*/ 0 h 806"/>
                <a:gd name="T30" fmla="*/ 1191 w 1421"/>
                <a:gd name="T31" fmla="*/ 215 h 806"/>
                <a:gd name="T32" fmla="*/ 1379 w 1421"/>
                <a:gd name="T33" fmla="*/ 403 h 806"/>
                <a:gd name="T34" fmla="*/ 1191 w 1421"/>
                <a:gd name="T35" fmla="*/ 591 h 806"/>
                <a:gd name="T36" fmla="*/ 1003 w 1421"/>
                <a:gd name="T37" fmla="*/ 403 h 806"/>
                <a:gd name="T38" fmla="*/ 1191 w 1421"/>
                <a:gd name="T39" fmla="*/ 215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6">
                  <a:moveTo>
                    <a:pt x="403" y="0"/>
                  </a:moveTo>
                  <a:cubicBezTo>
                    <a:pt x="181" y="0"/>
                    <a:pt x="0" y="181"/>
                    <a:pt x="0" y="403"/>
                  </a:cubicBezTo>
                  <a:cubicBezTo>
                    <a:pt x="0" y="626"/>
                    <a:pt x="181" y="806"/>
                    <a:pt x="403" y="806"/>
                  </a:cubicBezTo>
                  <a:cubicBezTo>
                    <a:pt x="496" y="806"/>
                    <a:pt x="582" y="775"/>
                    <a:pt x="650" y="722"/>
                  </a:cubicBezTo>
                  <a:cubicBezTo>
                    <a:pt x="650" y="722"/>
                    <a:pt x="650" y="722"/>
                    <a:pt x="650" y="722"/>
                  </a:cubicBezTo>
                  <a:cubicBezTo>
                    <a:pt x="803" y="607"/>
                    <a:pt x="1013" y="615"/>
                    <a:pt x="1153" y="631"/>
                  </a:cubicBezTo>
                  <a:cubicBezTo>
                    <a:pt x="1153" y="631"/>
                    <a:pt x="1153" y="631"/>
                    <a:pt x="1153" y="631"/>
                  </a:cubicBezTo>
                  <a:cubicBezTo>
                    <a:pt x="1165" y="633"/>
                    <a:pt x="1178" y="634"/>
                    <a:pt x="1191" y="634"/>
                  </a:cubicBezTo>
                  <a:cubicBezTo>
                    <a:pt x="1318" y="634"/>
                    <a:pt x="1421" y="530"/>
                    <a:pt x="1421" y="403"/>
                  </a:cubicBezTo>
                  <a:cubicBezTo>
                    <a:pt x="1421" y="276"/>
                    <a:pt x="1318" y="173"/>
                    <a:pt x="1191" y="173"/>
                  </a:cubicBezTo>
                  <a:cubicBezTo>
                    <a:pt x="1178" y="173"/>
                    <a:pt x="1165" y="174"/>
                    <a:pt x="1153" y="176"/>
                  </a:cubicBezTo>
                  <a:cubicBezTo>
                    <a:pt x="1153" y="176"/>
                    <a:pt x="1153" y="176"/>
                    <a:pt x="1153" y="176"/>
                  </a:cubicBezTo>
                  <a:cubicBezTo>
                    <a:pt x="1013" y="191"/>
                    <a:pt x="803" y="200"/>
                    <a:pt x="650" y="84"/>
                  </a:cubicBezTo>
                  <a:cubicBezTo>
                    <a:pt x="650" y="84"/>
                    <a:pt x="650" y="84"/>
                    <a:pt x="650" y="84"/>
                  </a:cubicBezTo>
                  <a:cubicBezTo>
                    <a:pt x="582" y="32"/>
                    <a:pt x="496" y="0"/>
                    <a:pt x="403" y="0"/>
                  </a:cubicBezTo>
                  <a:close/>
                  <a:moveTo>
                    <a:pt x="1191" y="215"/>
                  </a:moveTo>
                  <a:cubicBezTo>
                    <a:pt x="1294" y="215"/>
                    <a:pt x="1379" y="299"/>
                    <a:pt x="1379" y="403"/>
                  </a:cubicBezTo>
                  <a:cubicBezTo>
                    <a:pt x="1379" y="507"/>
                    <a:pt x="1294" y="591"/>
                    <a:pt x="1191" y="591"/>
                  </a:cubicBezTo>
                  <a:cubicBezTo>
                    <a:pt x="1087" y="591"/>
                    <a:pt x="1003" y="507"/>
                    <a:pt x="1003" y="403"/>
                  </a:cubicBezTo>
                  <a:cubicBezTo>
                    <a:pt x="1003" y="299"/>
                    <a:pt x="1087" y="215"/>
                    <a:pt x="1191" y="215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 52">
              <a:extLst>
                <a:ext uri="{FF2B5EF4-FFF2-40B4-BE49-F238E27FC236}">
                  <a16:creationId xmlns="" xmlns:a16="http://schemas.microsoft.com/office/drawing/2014/main" id="{8A00136A-347F-4790-A5EE-1CB2AF46B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051" y="3240436"/>
              <a:ext cx="325646" cy="324995"/>
            </a:xfrm>
            <a:custGeom>
              <a:avLst/>
              <a:gdLst>
                <a:gd name="connsiteX0" fmla="*/ 274398 w 327028"/>
                <a:gd name="connsiteY0" fmla="*/ 150163 h 326376"/>
                <a:gd name="connsiteX1" fmla="*/ 150043 w 327028"/>
                <a:gd name="connsiteY1" fmla="*/ 315809 h 326376"/>
                <a:gd name="connsiteX2" fmla="*/ 240002 w 327028"/>
                <a:gd name="connsiteY2" fmla="*/ 296089 h 326376"/>
                <a:gd name="connsiteX3" fmla="*/ 316731 w 327028"/>
                <a:gd name="connsiteY3" fmla="*/ 168568 h 326376"/>
                <a:gd name="connsiteX4" fmla="*/ 274398 w 327028"/>
                <a:gd name="connsiteY4" fmla="*/ 150163 h 326376"/>
                <a:gd name="connsiteX5" fmla="*/ 264344 w 327028"/>
                <a:gd name="connsiteY5" fmla="*/ 147501 h 326376"/>
                <a:gd name="connsiteX6" fmla="*/ 167996 w 327028"/>
                <a:gd name="connsiteY6" fmla="*/ 168603 h 326376"/>
                <a:gd name="connsiteX7" fmla="*/ 55809 w 327028"/>
                <a:gd name="connsiteY7" fmla="*/ 251690 h 326376"/>
                <a:gd name="connsiteX8" fmla="*/ 37331 w 327028"/>
                <a:gd name="connsiteY8" fmla="*/ 250371 h 326376"/>
                <a:gd name="connsiteX9" fmla="*/ 128400 w 327028"/>
                <a:gd name="connsiteY9" fmla="*/ 313676 h 326376"/>
                <a:gd name="connsiteX10" fmla="*/ 129720 w 327028"/>
                <a:gd name="connsiteY10" fmla="*/ 312357 h 326376"/>
                <a:gd name="connsiteX11" fmla="*/ 264344 w 327028"/>
                <a:gd name="connsiteY11" fmla="*/ 148820 h 326376"/>
                <a:gd name="connsiteX12" fmla="*/ 264344 w 327028"/>
                <a:gd name="connsiteY12" fmla="*/ 147501 h 326376"/>
                <a:gd name="connsiteX13" fmla="*/ 32529 w 327028"/>
                <a:gd name="connsiteY13" fmla="*/ 85076 h 326376"/>
                <a:gd name="connsiteX14" fmla="*/ 29909 w 327028"/>
                <a:gd name="connsiteY14" fmla="*/ 240157 h 326376"/>
                <a:gd name="connsiteX15" fmla="*/ 107181 w 327028"/>
                <a:gd name="connsiteY15" fmla="*/ 229643 h 326376"/>
                <a:gd name="connsiteX16" fmla="*/ 32529 w 327028"/>
                <a:gd name="connsiteY16" fmla="*/ 85076 h 326376"/>
                <a:gd name="connsiteX17" fmla="*/ 206598 w 327028"/>
                <a:gd name="connsiteY17" fmla="*/ 59121 h 326376"/>
                <a:gd name="connsiteX18" fmla="*/ 118293 w 327028"/>
                <a:gd name="connsiteY18" fmla="*/ 76277 h 326376"/>
                <a:gd name="connsiteX19" fmla="*/ 163272 w 327028"/>
                <a:gd name="connsiteY19" fmla="*/ 156781 h 326376"/>
                <a:gd name="connsiteX20" fmla="*/ 164595 w 327028"/>
                <a:gd name="connsiteY20" fmla="*/ 158101 h 326376"/>
                <a:gd name="connsiteX21" fmla="*/ 316731 w 327028"/>
                <a:gd name="connsiteY21" fmla="*/ 156781 h 326376"/>
                <a:gd name="connsiteX22" fmla="*/ 296887 w 327028"/>
                <a:gd name="connsiteY22" fmla="*/ 89475 h 326376"/>
                <a:gd name="connsiteX23" fmla="*/ 206598 w 327028"/>
                <a:gd name="connsiteY23" fmla="*/ 59121 h 326376"/>
                <a:gd name="connsiteX24" fmla="*/ 107075 w 327028"/>
                <a:gd name="connsiteY24" fmla="*/ 21576 h 326376"/>
                <a:gd name="connsiteX25" fmla="*/ 86191 w 327028"/>
                <a:gd name="connsiteY25" fmla="*/ 30800 h 326376"/>
                <a:gd name="connsiteX26" fmla="*/ 43116 w 327028"/>
                <a:gd name="connsiteY26" fmla="*/ 70332 h 326376"/>
                <a:gd name="connsiteX27" fmla="*/ 43116 w 327028"/>
                <a:gd name="connsiteY27" fmla="*/ 71650 h 326376"/>
                <a:gd name="connsiteX28" fmla="*/ 114907 w 327028"/>
                <a:gd name="connsiteY28" fmla="*/ 221871 h 326376"/>
                <a:gd name="connsiteX29" fmla="*/ 116212 w 327028"/>
                <a:gd name="connsiteY29" fmla="*/ 223189 h 326376"/>
                <a:gd name="connsiteX30" fmla="*/ 157981 w 327028"/>
                <a:gd name="connsiteY30" fmla="*/ 165209 h 326376"/>
                <a:gd name="connsiteX31" fmla="*/ 155371 w 327028"/>
                <a:gd name="connsiteY31" fmla="*/ 165209 h 326376"/>
                <a:gd name="connsiteX32" fmla="*/ 107075 w 327028"/>
                <a:gd name="connsiteY32" fmla="*/ 21576 h 326376"/>
                <a:gd name="connsiteX33" fmla="*/ 165275 w 327028"/>
                <a:gd name="connsiteY33" fmla="*/ 11128 h 326376"/>
                <a:gd name="connsiteX34" fmla="*/ 119074 w 327028"/>
                <a:gd name="connsiteY34" fmla="*/ 17607 h 326376"/>
                <a:gd name="connsiteX35" fmla="*/ 116437 w 327028"/>
                <a:gd name="connsiteY35" fmla="*/ 65856 h 326376"/>
                <a:gd name="connsiteX36" fmla="*/ 286568 w 327028"/>
                <a:gd name="connsiteY36" fmla="*/ 72376 h 326376"/>
                <a:gd name="connsiteX37" fmla="*/ 165275 w 327028"/>
                <a:gd name="connsiteY37" fmla="*/ 11128 h 326376"/>
                <a:gd name="connsiteX38" fmla="*/ 168440 w 327028"/>
                <a:gd name="connsiteY38" fmla="*/ 94 h 326376"/>
                <a:gd name="connsiteX39" fmla="*/ 305249 w 327028"/>
                <a:gd name="connsiteY39" fmla="*/ 81263 h 326376"/>
                <a:gd name="connsiteX40" fmla="*/ 244610 w 327028"/>
                <a:gd name="connsiteY40" fmla="*/ 305291 h 326376"/>
                <a:gd name="connsiteX41" fmla="*/ 164197 w 327028"/>
                <a:gd name="connsiteY41" fmla="*/ 326376 h 326376"/>
                <a:gd name="connsiteX42" fmla="*/ 21826 w 327028"/>
                <a:gd name="connsiteY42" fmla="*/ 244672 h 326376"/>
                <a:gd name="connsiteX43" fmla="*/ 81147 w 327028"/>
                <a:gd name="connsiteY43" fmla="*/ 21962 h 326376"/>
                <a:gd name="connsiteX44" fmla="*/ 112785 w 327028"/>
                <a:gd name="connsiteY44" fmla="*/ 7466 h 326376"/>
                <a:gd name="connsiteX45" fmla="*/ 114103 w 327028"/>
                <a:gd name="connsiteY45" fmla="*/ 7466 h 326376"/>
                <a:gd name="connsiteX46" fmla="*/ 168440 w 327028"/>
                <a:gd name="connsiteY46" fmla="*/ 94 h 32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7028" h="326376">
                  <a:moveTo>
                    <a:pt x="274398" y="150163"/>
                  </a:moveTo>
                  <a:cubicBezTo>
                    <a:pt x="269106" y="222469"/>
                    <a:pt x="217512" y="290830"/>
                    <a:pt x="150043" y="315809"/>
                  </a:cubicBezTo>
                  <a:cubicBezTo>
                    <a:pt x="180470" y="318438"/>
                    <a:pt x="210897" y="311865"/>
                    <a:pt x="240002" y="296089"/>
                  </a:cubicBezTo>
                  <a:cubicBezTo>
                    <a:pt x="287627" y="268481"/>
                    <a:pt x="314085" y="219839"/>
                    <a:pt x="316731" y="168568"/>
                  </a:cubicBezTo>
                  <a:cubicBezTo>
                    <a:pt x="302179" y="159366"/>
                    <a:pt x="288950" y="154107"/>
                    <a:pt x="274398" y="150163"/>
                  </a:cubicBezTo>
                  <a:close/>
                  <a:moveTo>
                    <a:pt x="264344" y="147501"/>
                  </a:moveTo>
                  <a:cubicBezTo>
                    <a:pt x="233988" y="142226"/>
                    <a:pt x="202312" y="148820"/>
                    <a:pt x="167996" y="168603"/>
                  </a:cubicBezTo>
                  <a:cubicBezTo>
                    <a:pt x="144238" y="223994"/>
                    <a:pt x="107283" y="251690"/>
                    <a:pt x="55809" y="251690"/>
                  </a:cubicBezTo>
                  <a:cubicBezTo>
                    <a:pt x="49209" y="251690"/>
                    <a:pt x="42610" y="251690"/>
                    <a:pt x="37331" y="250371"/>
                  </a:cubicBezTo>
                  <a:cubicBezTo>
                    <a:pt x="59768" y="283343"/>
                    <a:pt x="92764" y="304444"/>
                    <a:pt x="128400" y="313676"/>
                  </a:cubicBezTo>
                  <a:cubicBezTo>
                    <a:pt x="129720" y="312357"/>
                    <a:pt x="129720" y="312357"/>
                    <a:pt x="129720" y="312357"/>
                  </a:cubicBezTo>
                  <a:cubicBezTo>
                    <a:pt x="202312" y="295212"/>
                    <a:pt x="259065" y="223994"/>
                    <a:pt x="264344" y="148820"/>
                  </a:cubicBezTo>
                  <a:cubicBezTo>
                    <a:pt x="264344" y="148820"/>
                    <a:pt x="264344" y="147501"/>
                    <a:pt x="264344" y="147501"/>
                  </a:cubicBezTo>
                  <a:close/>
                  <a:moveTo>
                    <a:pt x="32529" y="85076"/>
                  </a:moveTo>
                  <a:cubicBezTo>
                    <a:pt x="5025" y="131075"/>
                    <a:pt x="2406" y="190216"/>
                    <a:pt x="29909" y="240157"/>
                  </a:cubicBezTo>
                  <a:cubicBezTo>
                    <a:pt x="60032" y="245414"/>
                    <a:pt x="86226" y="241471"/>
                    <a:pt x="107181" y="229643"/>
                  </a:cubicBezTo>
                  <a:cubicBezTo>
                    <a:pt x="58722" y="195473"/>
                    <a:pt x="33838" y="146846"/>
                    <a:pt x="32529" y="85076"/>
                  </a:cubicBezTo>
                  <a:close/>
                  <a:moveTo>
                    <a:pt x="206598" y="59121"/>
                  </a:moveTo>
                  <a:cubicBezTo>
                    <a:pt x="176832" y="56811"/>
                    <a:pt x="147397" y="62420"/>
                    <a:pt x="118293" y="76277"/>
                  </a:cubicBezTo>
                  <a:cubicBezTo>
                    <a:pt x="126230" y="110591"/>
                    <a:pt x="144751" y="136985"/>
                    <a:pt x="163272" y="156781"/>
                  </a:cubicBezTo>
                  <a:cubicBezTo>
                    <a:pt x="163272" y="158101"/>
                    <a:pt x="164595" y="158101"/>
                    <a:pt x="164595" y="158101"/>
                  </a:cubicBezTo>
                  <a:cubicBezTo>
                    <a:pt x="217512" y="129067"/>
                    <a:pt x="269106" y="129067"/>
                    <a:pt x="316731" y="156781"/>
                  </a:cubicBezTo>
                  <a:cubicBezTo>
                    <a:pt x="315408" y="134346"/>
                    <a:pt x="308794" y="110591"/>
                    <a:pt x="296887" y="89475"/>
                  </a:cubicBezTo>
                  <a:cubicBezTo>
                    <a:pt x="266460" y="71658"/>
                    <a:pt x="236364" y="61430"/>
                    <a:pt x="206598" y="59121"/>
                  </a:cubicBezTo>
                  <a:close/>
                  <a:moveTo>
                    <a:pt x="107075" y="21576"/>
                  </a:moveTo>
                  <a:cubicBezTo>
                    <a:pt x="100549" y="24211"/>
                    <a:pt x="92717" y="26847"/>
                    <a:pt x="86191" y="30800"/>
                  </a:cubicBezTo>
                  <a:cubicBezTo>
                    <a:pt x="69222" y="41342"/>
                    <a:pt x="54864" y="54519"/>
                    <a:pt x="43116" y="70332"/>
                  </a:cubicBezTo>
                  <a:cubicBezTo>
                    <a:pt x="43116" y="70332"/>
                    <a:pt x="43116" y="70332"/>
                    <a:pt x="43116" y="71650"/>
                  </a:cubicBezTo>
                  <a:cubicBezTo>
                    <a:pt x="40506" y="137536"/>
                    <a:pt x="65306" y="188928"/>
                    <a:pt x="114907" y="221871"/>
                  </a:cubicBezTo>
                  <a:cubicBezTo>
                    <a:pt x="114907" y="223189"/>
                    <a:pt x="116212" y="223189"/>
                    <a:pt x="116212" y="223189"/>
                  </a:cubicBezTo>
                  <a:cubicBezTo>
                    <a:pt x="133181" y="210012"/>
                    <a:pt x="146233" y="191563"/>
                    <a:pt x="157981" y="165209"/>
                  </a:cubicBezTo>
                  <a:cubicBezTo>
                    <a:pt x="156676" y="165209"/>
                    <a:pt x="156676" y="165209"/>
                    <a:pt x="155371" y="165209"/>
                  </a:cubicBezTo>
                  <a:cubicBezTo>
                    <a:pt x="114907" y="120406"/>
                    <a:pt x="99243" y="71650"/>
                    <a:pt x="107075" y="21576"/>
                  </a:cubicBezTo>
                  <a:close/>
                  <a:moveTo>
                    <a:pt x="165275" y="11128"/>
                  </a:moveTo>
                  <a:cubicBezTo>
                    <a:pt x="149820" y="10924"/>
                    <a:pt x="134241" y="13043"/>
                    <a:pt x="119074" y="17607"/>
                  </a:cubicBezTo>
                  <a:cubicBezTo>
                    <a:pt x="115118" y="34559"/>
                    <a:pt x="115118" y="51512"/>
                    <a:pt x="116437" y="65856"/>
                  </a:cubicBezTo>
                  <a:cubicBezTo>
                    <a:pt x="171829" y="41080"/>
                    <a:pt x="228539" y="43688"/>
                    <a:pt x="286568" y="72376"/>
                  </a:cubicBezTo>
                  <a:cubicBezTo>
                    <a:pt x="256894" y="33255"/>
                    <a:pt x="211641" y="11739"/>
                    <a:pt x="165275" y="11128"/>
                  </a:cubicBezTo>
                  <a:close/>
                  <a:moveTo>
                    <a:pt x="168440" y="94"/>
                  </a:moveTo>
                  <a:cubicBezTo>
                    <a:pt x="222941" y="1947"/>
                    <a:pt x="275588" y="30857"/>
                    <a:pt x="305249" y="81263"/>
                  </a:cubicBezTo>
                  <a:cubicBezTo>
                    <a:pt x="350069" y="159014"/>
                    <a:pt x="323704" y="260485"/>
                    <a:pt x="244610" y="305291"/>
                  </a:cubicBezTo>
                  <a:cubicBezTo>
                    <a:pt x="219563" y="319787"/>
                    <a:pt x="191880" y="326376"/>
                    <a:pt x="164197" y="326376"/>
                  </a:cubicBezTo>
                  <a:cubicBezTo>
                    <a:pt x="107512" y="326376"/>
                    <a:pt x="52146" y="297384"/>
                    <a:pt x="21826" y="244672"/>
                  </a:cubicBezTo>
                  <a:cubicBezTo>
                    <a:pt x="-22994" y="166921"/>
                    <a:pt x="3371" y="66767"/>
                    <a:pt x="81147" y="21962"/>
                  </a:cubicBezTo>
                  <a:cubicBezTo>
                    <a:pt x="91693" y="15373"/>
                    <a:pt x="102239" y="11419"/>
                    <a:pt x="112785" y="7466"/>
                  </a:cubicBezTo>
                  <a:cubicBezTo>
                    <a:pt x="112785" y="7466"/>
                    <a:pt x="114103" y="7466"/>
                    <a:pt x="114103" y="7466"/>
                  </a:cubicBezTo>
                  <a:cubicBezTo>
                    <a:pt x="131899" y="1865"/>
                    <a:pt x="150273" y="-523"/>
                    <a:pt x="168440" y="9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 53">
              <a:extLst>
                <a:ext uri="{FF2B5EF4-FFF2-40B4-BE49-F238E27FC236}">
                  <a16:creationId xmlns="" xmlns:a16="http://schemas.microsoft.com/office/drawing/2014/main" id="{8D163174-CCEC-4704-B0AB-D1D375B30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470" y="3148334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95F5F232-AD2F-4691-A204-33CB438E7320}"/>
                </a:ext>
              </a:extLst>
            </p:cNvPr>
            <p:cNvGrpSpPr/>
            <p:nvPr/>
          </p:nvGrpSpPr>
          <p:grpSpPr>
            <a:xfrm>
              <a:off x="3193186" y="3130219"/>
              <a:ext cx="923331" cy="530486"/>
              <a:chOff x="4255633" y="1604356"/>
              <a:chExt cx="953623" cy="547890"/>
            </a:xfrm>
          </p:grpSpPr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DA837131-5119-44B8-A3D2-F502FFDF4B90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7" name="文本框 56">
                <a:extLst>
                  <a:ext uri="{FF2B5EF4-FFF2-40B4-BE49-F238E27FC236}">
                    <a16:creationId xmlns="" xmlns:a16="http://schemas.microsoft.com/office/drawing/2014/main" id="{CB38440E-13CF-4034-8F0A-7610F2D39182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" name="熊猫设计师MC：ID 29795607库_组合 5">
            <a:extLst>
              <a:ext uri="{FF2B5EF4-FFF2-40B4-BE49-F238E27FC236}">
                <a16:creationId xmlns="" xmlns:a16="http://schemas.microsoft.com/office/drawing/2014/main" id="{3414F7EB-4962-4C9B-BBF0-B81D736130E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431128" y="1801793"/>
            <a:ext cx="2587369" cy="1462426"/>
            <a:chOff x="6717485" y="1232756"/>
            <a:chExt cx="2587369" cy="1462426"/>
          </a:xfrm>
        </p:grpSpPr>
        <p:sp>
          <p:nvSpPr>
            <p:cNvPr id="26" name="任意多边形 39">
              <a:extLst>
                <a:ext uri="{FF2B5EF4-FFF2-40B4-BE49-F238E27FC236}">
                  <a16:creationId xmlns="" xmlns:a16="http://schemas.microsoft.com/office/drawing/2014/main" id="{7D4A31C3-1B5A-4B19-90E0-57687D6F59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17485" y="1232756"/>
              <a:ext cx="2587369" cy="1462426"/>
            </a:xfrm>
            <a:custGeom>
              <a:avLst/>
              <a:gdLst>
                <a:gd name="T0" fmla="*/ 1018 w 1421"/>
                <a:gd name="T1" fmla="*/ 0 h 805"/>
                <a:gd name="T2" fmla="*/ 1421 w 1421"/>
                <a:gd name="T3" fmla="*/ 403 h 805"/>
                <a:gd name="T4" fmla="*/ 1018 w 1421"/>
                <a:gd name="T5" fmla="*/ 805 h 805"/>
                <a:gd name="T6" fmla="*/ 772 w 1421"/>
                <a:gd name="T7" fmla="*/ 721 h 805"/>
                <a:gd name="T8" fmla="*/ 771 w 1421"/>
                <a:gd name="T9" fmla="*/ 721 h 805"/>
                <a:gd name="T10" fmla="*/ 269 w 1421"/>
                <a:gd name="T11" fmla="*/ 630 h 805"/>
                <a:gd name="T12" fmla="*/ 269 w 1421"/>
                <a:gd name="T13" fmla="*/ 630 h 805"/>
                <a:gd name="T14" fmla="*/ 231 w 1421"/>
                <a:gd name="T15" fmla="*/ 633 h 805"/>
                <a:gd name="T16" fmla="*/ 0 w 1421"/>
                <a:gd name="T17" fmla="*/ 403 h 805"/>
                <a:gd name="T18" fmla="*/ 231 w 1421"/>
                <a:gd name="T19" fmla="*/ 172 h 805"/>
                <a:gd name="T20" fmla="*/ 269 w 1421"/>
                <a:gd name="T21" fmla="*/ 175 h 805"/>
                <a:gd name="T22" fmla="*/ 269 w 1421"/>
                <a:gd name="T23" fmla="*/ 175 h 805"/>
                <a:gd name="T24" fmla="*/ 771 w 1421"/>
                <a:gd name="T25" fmla="*/ 84 h 805"/>
                <a:gd name="T26" fmla="*/ 771 w 1421"/>
                <a:gd name="T27" fmla="*/ 84 h 805"/>
                <a:gd name="T28" fmla="*/ 1018 w 1421"/>
                <a:gd name="T29" fmla="*/ 0 h 805"/>
                <a:gd name="T30" fmla="*/ 231 w 1421"/>
                <a:gd name="T31" fmla="*/ 215 h 805"/>
                <a:gd name="T32" fmla="*/ 43 w 1421"/>
                <a:gd name="T33" fmla="*/ 403 h 805"/>
                <a:gd name="T34" fmla="*/ 231 w 1421"/>
                <a:gd name="T35" fmla="*/ 591 h 805"/>
                <a:gd name="T36" fmla="*/ 419 w 1421"/>
                <a:gd name="T37" fmla="*/ 403 h 805"/>
                <a:gd name="T38" fmla="*/ 231 w 1421"/>
                <a:gd name="T39" fmla="*/ 21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5">
                  <a:moveTo>
                    <a:pt x="1018" y="0"/>
                  </a:moveTo>
                  <a:cubicBezTo>
                    <a:pt x="1241" y="0"/>
                    <a:pt x="1421" y="180"/>
                    <a:pt x="1421" y="403"/>
                  </a:cubicBezTo>
                  <a:cubicBezTo>
                    <a:pt x="1421" y="625"/>
                    <a:pt x="1241" y="805"/>
                    <a:pt x="1018" y="805"/>
                  </a:cubicBezTo>
                  <a:cubicBezTo>
                    <a:pt x="925" y="805"/>
                    <a:pt x="840" y="774"/>
                    <a:pt x="772" y="721"/>
                  </a:cubicBezTo>
                  <a:cubicBezTo>
                    <a:pt x="771" y="721"/>
                    <a:pt x="771" y="721"/>
                    <a:pt x="771" y="721"/>
                  </a:cubicBezTo>
                  <a:cubicBezTo>
                    <a:pt x="618" y="606"/>
                    <a:pt x="408" y="615"/>
                    <a:pt x="269" y="630"/>
                  </a:cubicBezTo>
                  <a:cubicBezTo>
                    <a:pt x="269" y="630"/>
                    <a:pt x="269" y="630"/>
                    <a:pt x="269" y="630"/>
                  </a:cubicBezTo>
                  <a:cubicBezTo>
                    <a:pt x="256" y="632"/>
                    <a:pt x="244" y="633"/>
                    <a:pt x="231" y="633"/>
                  </a:cubicBezTo>
                  <a:cubicBezTo>
                    <a:pt x="103" y="633"/>
                    <a:pt x="0" y="530"/>
                    <a:pt x="0" y="403"/>
                  </a:cubicBezTo>
                  <a:cubicBezTo>
                    <a:pt x="0" y="275"/>
                    <a:pt x="103" y="172"/>
                    <a:pt x="231" y="172"/>
                  </a:cubicBezTo>
                  <a:cubicBezTo>
                    <a:pt x="244" y="172"/>
                    <a:pt x="256" y="173"/>
                    <a:pt x="269" y="175"/>
                  </a:cubicBezTo>
                  <a:cubicBezTo>
                    <a:pt x="269" y="175"/>
                    <a:pt x="269" y="175"/>
                    <a:pt x="269" y="175"/>
                  </a:cubicBezTo>
                  <a:cubicBezTo>
                    <a:pt x="408" y="190"/>
                    <a:pt x="618" y="199"/>
                    <a:pt x="771" y="84"/>
                  </a:cubicBezTo>
                  <a:cubicBezTo>
                    <a:pt x="771" y="84"/>
                    <a:pt x="771" y="84"/>
                    <a:pt x="771" y="84"/>
                  </a:cubicBezTo>
                  <a:cubicBezTo>
                    <a:pt x="840" y="31"/>
                    <a:pt x="925" y="0"/>
                    <a:pt x="1018" y="0"/>
                  </a:cubicBezTo>
                  <a:close/>
                  <a:moveTo>
                    <a:pt x="231" y="215"/>
                  </a:moveTo>
                  <a:cubicBezTo>
                    <a:pt x="127" y="215"/>
                    <a:pt x="43" y="299"/>
                    <a:pt x="43" y="403"/>
                  </a:cubicBezTo>
                  <a:cubicBezTo>
                    <a:pt x="43" y="506"/>
                    <a:pt x="127" y="591"/>
                    <a:pt x="231" y="591"/>
                  </a:cubicBezTo>
                  <a:cubicBezTo>
                    <a:pt x="335" y="591"/>
                    <a:pt x="419" y="506"/>
                    <a:pt x="419" y="403"/>
                  </a:cubicBezTo>
                  <a:cubicBezTo>
                    <a:pt x="419" y="299"/>
                    <a:pt x="335" y="215"/>
                    <a:pt x="231" y="215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 40">
              <a:extLst>
                <a:ext uri="{FF2B5EF4-FFF2-40B4-BE49-F238E27FC236}">
                  <a16:creationId xmlns="" xmlns:a16="http://schemas.microsoft.com/office/drawing/2014/main" id="{3212EAFC-A538-4428-917B-5B4633FCE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71" y="1801146"/>
              <a:ext cx="325646" cy="325646"/>
            </a:xfrm>
            <a:custGeom>
              <a:avLst/>
              <a:gdLst>
                <a:gd name="connsiteX0" fmla="*/ 0 w 338138"/>
                <a:gd name="connsiteY0" fmla="*/ 169863 h 338138"/>
                <a:gd name="connsiteX1" fmla="*/ 3975 w 338138"/>
                <a:gd name="connsiteY1" fmla="*/ 169863 h 338138"/>
                <a:gd name="connsiteX2" fmla="*/ 111300 w 338138"/>
                <a:gd name="connsiteY2" fmla="*/ 226838 h 338138"/>
                <a:gd name="connsiteX3" fmla="*/ 168275 w 338138"/>
                <a:gd name="connsiteY3" fmla="*/ 334163 h 338138"/>
                <a:gd name="connsiteX4" fmla="*/ 168275 w 338138"/>
                <a:gd name="connsiteY4" fmla="*/ 338138 h 338138"/>
                <a:gd name="connsiteX5" fmla="*/ 164300 w 338138"/>
                <a:gd name="connsiteY5" fmla="*/ 338138 h 338138"/>
                <a:gd name="connsiteX6" fmla="*/ 49025 w 338138"/>
                <a:gd name="connsiteY6" fmla="*/ 289113 h 338138"/>
                <a:gd name="connsiteX7" fmla="*/ 0 w 338138"/>
                <a:gd name="connsiteY7" fmla="*/ 173838 h 338138"/>
                <a:gd name="connsiteX8" fmla="*/ 0 w 338138"/>
                <a:gd name="connsiteY8" fmla="*/ 169863 h 338138"/>
                <a:gd name="connsiteX9" fmla="*/ 169863 w 338138"/>
                <a:gd name="connsiteY9" fmla="*/ 0 h 338138"/>
                <a:gd name="connsiteX10" fmla="*/ 173838 w 338138"/>
                <a:gd name="connsiteY10" fmla="*/ 0 h 338138"/>
                <a:gd name="connsiteX11" fmla="*/ 289113 w 338138"/>
                <a:gd name="connsiteY11" fmla="*/ 49025 h 338138"/>
                <a:gd name="connsiteX12" fmla="*/ 338138 w 338138"/>
                <a:gd name="connsiteY12" fmla="*/ 164300 h 338138"/>
                <a:gd name="connsiteX13" fmla="*/ 338138 w 338138"/>
                <a:gd name="connsiteY13" fmla="*/ 168275 h 338138"/>
                <a:gd name="connsiteX14" fmla="*/ 334163 w 338138"/>
                <a:gd name="connsiteY14" fmla="*/ 168275 h 338138"/>
                <a:gd name="connsiteX15" fmla="*/ 226838 w 338138"/>
                <a:gd name="connsiteY15" fmla="*/ 111300 h 338138"/>
                <a:gd name="connsiteX16" fmla="*/ 169863 w 338138"/>
                <a:gd name="connsiteY16" fmla="*/ 3975 h 338138"/>
                <a:gd name="connsiteX17" fmla="*/ 169863 w 338138"/>
                <a:gd name="connsiteY17" fmla="*/ 0 h 338138"/>
                <a:gd name="connsiteX18" fmla="*/ 157181 w 338138"/>
                <a:gd name="connsiteY18" fmla="*/ 0 h 338138"/>
                <a:gd name="connsiteX19" fmla="*/ 157181 w 338138"/>
                <a:gd name="connsiteY19" fmla="*/ 3963 h 338138"/>
                <a:gd name="connsiteX20" fmla="*/ 216620 w 338138"/>
                <a:gd name="connsiteY20" fmla="*/ 121518 h 338138"/>
                <a:gd name="connsiteX21" fmla="*/ 334175 w 338138"/>
                <a:gd name="connsiteY21" fmla="*/ 180957 h 338138"/>
                <a:gd name="connsiteX22" fmla="*/ 338138 w 338138"/>
                <a:gd name="connsiteY22" fmla="*/ 180957 h 338138"/>
                <a:gd name="connsiteX23" fmla="*/ 336817 w 338138"/>
                <a:gd name="connsiteY23" fmla="*/ 184919 h 338138"/>
                <a:gd name="connsiteX24" fmla="*/ 289267 w 338138"/>
                <a:gd name="connsiteY24" fmla="*/ 289267 h 338138"/>
                <a:gd name="connsiteX25" fmla="*/ 184919 w 338138"/>
                <a:gd name="connsiteY25" fmla="*/ 336817 h 338138"/>
                <a:gd name="connsiteX26" fmla="*/ 180957 w 338138"/>
                <a:gd name="connsiteY26" fmla="*/ 338138 h 338138"/>
                <a:gd name="connsiteX27" fmla="*/ 180957 w 338138"/>
                <a:gd name="connsiteY27" fmla="*/ 334176 h 338138"/>
                <a:gd name="connsiteX28" fmla="*/ 121518 w 338138"/>
                <a:gd name="connsiteY28" fmla="*/ 216620 h 338138"/>
                <a:gd name="connsiteX29" fmla="*/ 3963 w 338138"/>
                <a:gd name="connsiteY29" fmla="*/ 157181 h 338138"/>
                <a:gd name="connsiteX30" fmla="*/ 0 w 338138"/>
                <a:gd name="connsiteY30" fmla="*/ 157181 h 338138"/>
                <a:gd name="connsiteX31" fmla="*/ 1321 w 338138"/>
                <a:gd name="connsiteY31" fmla="*/ 153219 h 338138"/>
                <a:gd name="connsiteX32" fmla="*/ 48872 w 338138"/>
                <a:gd name="connsiteY32" fmla="*/ 50192 h 338138"/>
                <a:gd name="connsiteX33" fmla="*/ 153219 w 338138"/>
                <a:gd name="connsiteY33" fmla="*/ 1321 h 338138"/>
                <a:gd name="connsiteX34" fmla="*/ 157181 w 338138"/>
                <a:gd name="connsiteY3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38138" h="338138">
                  <a:moveTo>
                    <a:pt x="0" y="169863"/>
                  </a:moveTo>
                  <a:cubicBezTo>
                    <a:pt x="0" y="169863"/>
                    <a:pt x="0" y="169863"/>
                    <a:pt x="3975" y="169863"/>
                  </a:cubicBezTo>
                  <a:cubicBezTo>
                    <a:pt x="42400" y="175163"/>
                    <a:pt x="80825" y="195038"/>
                    <a:pt x="111300" y="226838"/>
                  </a:cubicBezTo>
                  <a:cubicBezTo>
                    <a:pt x="143100" y="257313"/>
                    <a:pt x="162975" y="297063"/>
                    <a:pt x="168275" y="334163"/>
                  </a:cubicBezTo>
                  <a:cubicBezTo>
                    <a:pt x="168275" y="334163"/>
                    <a:pt x="168275" y="334163"/>
                    <a:pt x="168275" y="338138"/>
                  </a:cubicBezTo>
                  <a:cubicBezTo>
                    <a:pt x="168275" y="338138"/>
                    <a:pt x="168275" y="338138"/>
                    <a:pt x="164300" y="338138"/>
                  </a:cubicBezTo>
                  <a:cubicBezTo>
                    <a:pt x="120575" y="336813"/>
                    <a:pt x="80825" y="319588"/>
                    <a:pt x="49025" y="289113"/>
                  </a:cubicBezTo>
                  <a:cubicBezTo>
                    <a:pt x="18550" y="257313"/>
                    <a:pt x="1325" y="217563"/>
                    <a:pt x="0" y="173838"/>
                  </a:cubicBezTo>
                  <a:cubicBezTo>
                    <a:pt x="0" y="173838"/>
                    <a:pt x="0" y="173838"/>
                    <a:pt x="0" y="169863"/>
                  </a:cubicBezTo>
                  <a:close/>
                  <a:moveTo>
                    <a:pt x="169863" y="0"/>
                  </a:moveTo>
                  <a:cubicBezTo>
                    <a:pt x="169863" y="0"/>
                    <a:pt x="169863" y="0"/>
                    <a:pt x="173838" y="0"/>
                  </a:cubicBezTo>
                  <a:cubicBezTo>
                    <a:pt x="217563" y="1325"/>
                    <a:pt x="257313" y="18550"/>
                    <a:pt x="289113" y="49025"/>
                  </a:cubicBezTo>
                  <a:cubicBezTo>
                    <a:pt x="319588" y="80825"/>
                    <a:pt x="336813" y="120575"/>
                    <a:pt x="338138" y="164300"/>
                  </a:cubicBezTo>
                  <a:cubicBezTo>
                    <a:pt x="338138" y="164300"/>
                    <a:pt x="338138" y="164300"/>
                    <a:pt x="338138" y="168275"/>
                  </a:cubicBezTo>
                  <a:cubicBezTo>
                    <a:pt x="338138" y="168275"/>
                    <a:pt x="338138" y="168275"/>
                    <a:pt x="334163" y="168275"/>
                  </a:cubicBezTo>
                  <a:cubicBezTo>
                    <a:pt x="295738" y="162975"/>
                    <a:pt x="257313" y="143100"/>
                    <a:pt x="226838" y="111300"/>
                  </a:cubicBezTo>
                  <a:cubicBezTo>
                    <a:pt x="195038" y="80825"/>
                    <a:pt x="175163" y="42400"/>
                    <a:pt x="169863" y="3975"/>
                  </a:cubicBezTo>
                  <a:cubicBezTo>
                    <a:pt x="169863" y="3975"/>
                    <a:pt x="169863" y="3975"/>
                    <a:pt x="169863" y="0"/>
                  </a:cubicBezTo>
                  <a:close/>
                  <a:moveTo>
                    <a:pt x="157181" y="0"/>
                  </a:moveTo>
                  <a:cubicBezTo>
                    <a:pt x="157181" y="0"/>
                    <a:pt x="157181" y="0"/>
                    <a:pt x="157181" y="3963"/>
                  </a:cubicBezTo>
                  <a:cubicBezTo>
                    <a:pt x="162465" y="46230"/>
                    <a:pt x="183598" y="87176"/>
                    <a:pt x="216620" y="121518"/>
                  </a:cubicBezTo>
                  <a:cubicBezTo>
                    <a:pt x="250962" y="154540"/>
                    <a:pt x="291908" y="176994"/>
                    <a:pt x="334175" y="180957"/>
                  </a:cubicBezTo>
                  <a:cubicBezTo>
                    <a:pt x="334175" y="180957"/>
                    <a:pt x="334175" y="180957"/>
                    <a:pt x="338138" y="180957"/>
                  </a:cubicBezTo>
                  <a:cubicBezTo>
                    <a:pt x="338138" y="180957"/>
                    <a:pt x="338138" y="180957"/>
                    <a:pt x="336817" y="184919"/>
                  </a:cubicBezTo>
                  <a:cubicBezTo>
                    <a:pt x="334175" y="224545"/>
                    <a:pt x="317004" y="260208"/>
                    <a:pt x="289267" y="289267"/>
                  </a:cubicBezTo>
                  <a:cubicBezTo>
                    <a:pt x="260208" y="317004"/>
                    <a:pt x="224545" y="334176"/>
                    <a:pt x="184919" y="336817"/>
                  </a:cubicBezTo>
                  <a:cubicBezTo>
                    <a:pt x="184919" y="336817"/>
                    <a:pt x="184919" y="336817"/>
                    <a:pt x="180957" y="338138"/>
                  </a:cubicBezTo>
                  <a:cubicBezTo>
                    <a:pt x="180957" y="338138"/>
                    <a:pt x="180957" y="338138"/>
                    <a:pt x="180957" y="334176"/>
                  </a:cubicBezTo>
                  <a:cubicBezTo>
                    <a:pt x="175673" y="293229"/>
                    <a:pt x="154540" y="250962"/>
                    <a:pt x="121518" y="216620"/>
                  </a:cubicBezTo>
                  <a:cubicBezTo>
                    <a:pt x="87176" y="183598"/>
                    <a:pt x="46230" y="162465"/>
                    <a:pt x="3963" y="157181"/>
                  </a:cubicBezTo>
                  <a:cubicBezTo>
                    <a:pt x="3963" y="157181"/>
                    <a:pt x="3963" y="157181"/>
                    <a:pt x="0" y="157181"/>
                  </a:cubicBezTo>
                  <a:cubicBezTo>
                    <a:pt x="0" y="157181"/>
                    <a:pt x="0" y="157181"/>
                    <a:pt x="1321" y="153219"/>
                  </a:cubicBezTo>
                  <a:cubicBezTo>
                    <a:pt x="3963" y="113593"/>
                    <a:pt x="21134" y="77930"/>
                    <a:pt x="48872" y="50192"/>
                  </a:cubicBezTo>
                  <a:cubicBezTo>
                    <a:pt x="77930" y="21134"/>
                    <a:pt x="113593" y="3963"/>
                    <a:pt x="153219" y="1321"/>
                  </a:cubicBezTo>
                  <a:cubicBezTo>
                    <a:pt x="153219" y="1321"/>
                    <a:pt x="153219" y="1321"/>
                    <a:pt x="157181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 41">
              <a:extLst>
                <a:ext uri="{FF2B5EF4-FFF2-40B4-BE49-F238E27FC236}">
                  <a16:creationId xmlns="" xmlns:a16="http://schemas.microsoft.com/office/drawing/2014/main" id="{52816194-35C5-45EE-B5A2-F433E9655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9681" y="1709369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95A62193-E5E4-46B0-B377-DA59D2741C84}"/>
                </a:ext>
              </a:extLst>
            </p:cNvPr>
            <p:cNvGrpSpPr/>
            <p:nvPr/>
          </p:nvGrpSpPr>
          <p:grpSpPr>
            <a:xfrm>
              <a:off x="7016946" y="1691253"/>
              <a:ext cx="923331" cy="530486"/>
              <a:chOff x="4255633" y="1604356"/>
              <a:chExt cx="953623" cy="547890"/>
            </a:xfrm>
          </p:grpSpPr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BF296BFB-2919-4AFC-A896-270158D5C2EC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1" name="文本框 44">
                <a:extLst>
                  <a:ext uri="{FF2B5EF4-FFF2-40B4-BE49-F238E27FC236}">
                    <a16:creationId xmlns="" xmlns:a16="http://schemas.microsoft.com/office/drawing/2014/main" id="{39235139-C98E-4C1F-AF05-18837D75744F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7" name="熊猫设计师MC：ID 29795607库_组合 6">
            <a:extLst>
              <a:ext uri="{FF2B5EF4-FFF2-40B4-BE49-F238E27FC236}">
                <a16:creationId xmlns="" xmlns:a16="http://schemas.microsoft.com/office/drawing/2014/main" id="{D28CE6B2-8C34-43C4-B96E-B153979E86C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78591" y="3591920"/>
            <a:ext cx="2587371" cy="1464287"/>
            <a:chOff x="6564948" y="2670791"/>
            <a:chExt cx="2587371" cy="1464287"/>
          </a:xfrm>
        </p:grpSpPr>
        <p:sp>
          <p:nvSpPr>
            <p:cNvPr id="20" name="任意多边形 33">
              <a:extLst>
                <a:ext uri="{FF2B5EF4-FFF2-40B4-BE49-F238E27FC236}">
                  <a16:creationId xmlns="" xmlns:a16="http://schemas.microsoft.com/office/drawing/2014/main" id="{DF53E625-CD2C-4F2F-9082-AFBFDD575D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564948" y="2670791"/>
              <a:ext cx="2587371" cy="1464287"/>
            </a:xfrm>
            <a:custGeom>
              <a:avLst/>
              <a:gdLst>
                <a:gd name="T0" fmla="*/ 403 w 1421"/>
                <a:gd name="T1" fmla="*/ 0 h 806"/>
                <a:gd name="T2" fmla="*/ 0 w 1421"/>
                <a:gd name="T3" fmla="*/ 403 h 806"/>
                <a:gd name="T4" fmla="*/ 403 w 1421"/>
                <a:gd name="T5" fmla="*/ 806 h 806"/>
                <a:gd name="T6" fmla="*/ 650 w 1421"/>
                <a:gd name="T7" fmla="*/ 722 h 806"/>
                <a:gd name="T8" fmla="*/ 650 w 1421"/>
                <a:gd name="T9" fmla="*/ 722 h 806"/>
                <a:gd name="T10" fmla="*/ 1153 w 1421"/>
                <a:gd name="T11" fmla="*/ 631 h 806"/>
                <a:gd name="T12" fmla="*/ 1153 w 1421"/>
                <a:gd name="T13" fmla="*/ 631 h 806"/>
                <a:gd name="T14" fmla="*/ 1191 w 1421"/>
                <a:gd name="T15" fmla="*/ 634 h 806"/>
                <a:gd name="T16" fmla="*/ 1421 w 1421"/>
                <a:gd name="T17" fmla="*/ 403 h 806"/>
                <a:gd name="T18" fmla="*/ 1191 w 1421"/>
                <a:gd name="T19" fmla="*/ 173 h 806"/>
                <a:gd name="T20" fmla="*/ 1153 w 1421"/>
                <a:gd name="T21" fmla="*/ 176 h 806"/>
                <a:gd name="T22" fmla="*/ 1153 w 1421"/>
                <a:gd name="T23" fmla="*/ 176 h 806"/>
                <a:gd name="T24" fmla="*/ 650 w 1421"/>
                <a:gd name="T25" fmla="*/ 84 h 806"/>
                <a:gd name="T26" fmla="*/ 650 w 1421"/>
                <a:gd name="T27" fmla="*/ 84 h 806"/>
                <a:gd name="T28" fmla="*/ 403 w 1421"/>
                <a:gd name="T29" fmla="*/ 0 h 806"/>
                <a:gd name="T30" fmla="*/ 1191 w 1421"/>
                <a:gd name="T31" fmla="*/ 215 h 806"/>
                <a:gd name="T32" fmla="*/ 1379 w 1421"/>
                <a:gd name="T33" fmla="*/ 403 h 806"/>
                <a:gd name="T34" fmla="*/ 1191 w 1421"/>
                <a:gd name="T35" fmla="*/ 591 h 806"/>
                <a:gd name="T36" fmla="*/ 1003 w 1421"/>
                <a:gd name="T37" fmla="*/ 403 h 806"/>
                <a:gd name="T38" fmla="*/ 1191 w 1421"/>
                <a:gd name="T39" fmla="*/ 215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1" h="806">
                  <a:moveTo>
                    <a:pt x="403" y="0"/>
                  </a:moveTo>
                  <a:cubicBezTo>
                    <a:pt x="181" y="0"/>
                    <a:pt x="0" y="181"/>
                    <a:pt x="0" y="403"/>
                  </a:cubicBezTo>
                  <a:cubicBezTo>
                    <a:pt x="0" y="626"/>
                    <a:pt x="181" y="806"/>
                    <a:pt x="403" y="806"/>
                  </a:cubicBezTo>
                  <a:cubicBezTo>
                    <a:pt x="496" y="806"/>
                    <a:pt x="582" y="775"/>
                    <a:pt x="650" y="722"/>
                  </a:cubicBezTo>
                  <a:cubicBezTo>
                    <a:pt x="650" y="722"/>
                    <a:pt x="650" y="722"/>
                    <a:pt x="650" y="722"/>
                  </a:cubicBezTo>
                  <a:cubicBezTo>
                    <a:pt x="803" y="607"/>
                    <a:pt x="1013" y="615"/>
                    <a:pt x="1153" y="631"/>
                  </a:cubicBezTo>
                  <a:cubicBezTo>
                    <a:pt x="1153" y="631"/>
                    <a:pt x="1153" y="631"/>
                    <a:pt x="1153" y="631"/>
                  </a:cubicBezTo>
                  <a:cubicBezTo>
                    <a:pt x="1165" y="633"/>
                    <a:pt x="1178" y="634"/>
                    <a:pt x="1191" y="634"/>
                  </a:cubicBezTo>
                  <a:cubicBezTo>
                    <a:pt x="1318" y="634"/>
                    <a:pt x="1421" y="530"/>
                    <a:pt x="1421" y="403"/>
                  </a:cubicBezTo>
                  <a:cubicBezTo>
                    <a:pt x="1421" y="276"/>
                    <a:pt x="1318" y="173"/>
                    <a:pt x="1191" y="173"/>
                  </a:cubicBezTo>
                  <a:cubicBezTo>
                    <a:pt x="1178" y="173"/>
                    <a:pt x="1165" y="174"/>
                    <a:pt x="1153" y="176"/>
                  </a:cubicBezTo>
                  <a:cubicBezTo>
                    <a:pt x="1153" y="176"/>
                    <a:pt x="1153" y="176"/>
                    <a:pt x="1153" y="176"/>
                  </a:cubicBezTo>
                  <a:cubicBezTo>
                    <a:pt x="1013" y="191"/>
                    <a:pt x="803" y="200"/>
                    <a:pt x="650" y="84"/>
                  </a:cubicBezTo>
                  <a:cubicBezTo>
                    <a:pt x="650" y="84"/>
                    <a:pt x="650" y="84"/>
                    <a:pt x="650" y="84"/>
                  </a:cubicBezTo>
                  <a:cubicBezTo>
                    <a:pt x="582" y="32"/>
                    <a:pt x="496" y="0"/>
                    <a:pt x="403" y="0"/>
                  </a:cubicBezTo>
                  <a:close/>
                  <a:moveTo>
                    <a:pt x="1191" y="215"/>
                  </a:moveTo>
                  <a:cubicBezTo>
                    <a:pt x="1294" y="215"/>
                    <a:pt x="1379" y="299"/>
                    <a:pt x="1379" y="403"/>
                  </a:cubicBezTo>
                  <a:cubicBezTo>
                    <a:pt x="1379" y="507"/>
                    <a:pt x="1294" y="591"/>
                    <a:pt x="1191" y="591"/>
                  </a:cubicBezTo>
                  <a:cubicBezTo>
                    <a:pt x="1087" y="591"/>
                    <a:pt x="1003" y="507"/>
                    <a:pt x="1003" y="403"/>
                  </a:cubicBezTo>
                  <a:cubicBezTo>
                    <a:pt x="1003" y="299"/>
                    <a:pt x="1087" y="215"/>
                    <a:pt x="1191" y="215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 34">
              <a:extLst>
                <a:ext uri="{FF2B5EF4-FFF2-40B4-BE49-F238E27FC236}">
                  <a16:creationId xmlns="" xmlns:a16="http://schemas.microsoft.com/office/drawing/2014/main" id="{0513080B-FFA7-4229-ACEB-982397140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598" y="3240877"/>
              <a:ext cx="325646" cy="324115"/>
            </a:xfrm>
            <a:custGeom>
              <a:avLst/>
              <a:gdLst>
                <a:gd name="connsiteX0" fmla="*/ 294483 w 338139"/>
                <a:gd name="connsiteY0" fmla="*/ 53975 h 336550"/>
                <a:gd name="connsiteX1" fmla="*/ 338139 w 338139"/>
                <a:gd name="connsiteY1" fmla="*/ 167482 h 336550"/>
                <a:gd name="connsiteX2" fmla="*/ 294483 w 338139"/>
                <a:gd name="connsiteY2" fmla="*/ 280988 h 336550"/>
                <a:gd name="connsiteX3" fmla="*/ 275962 w 338139"/>
                <a:gd name="connsiteY3" fmla="*/ 257231 h 336550"/>
                <a:gd name="connsiteX4" fmla="*/ 285222 w 338139"/>
                <a:gd name="connsiteY4" fmla="*/ 250632 h 336550"/>
                <a:gd name="connsiteX5" fmla="*/ 286545 w 338139"/>
                <a:gd name="connsiteY5" fmla="*/ 237433 h 336550"/>
                <a:gd name="connsiteX6" fmla="*/ 273316 w 338139"/>
                <a:gd name="connsiteY6" fmla="*/ 236114 h 336550"/>
                <a:gd name="connsiteX7" fmla="*/ 266701 w 338139"/>
                <a:gd name="connsiteY7" fmla="*/ 241393 h 336550"/>
                <a:gd name="connsiteX8" fmla="*/ 258764 w 338139"/>
                <a:gd name="connsiteY8" fmla="*/ 218956 h 336550"/>
                <a:gd name="connsiteX9" fmla="*/ 269347 w 338139"/>
                <a:gd name="connsiteY9" fmla="*/ 212356 h 336550"/>
                <a:gd name="connsiteX10" fmla="*/ 271993 w 338139"/>
                <a:gd name="connsiteY10" fmla="*/ 199158 h 336550"/>
                <a:gd name="connsiteX11" fmla="*/ 258764 w 338139"/>
                <a:gd name="connsiteY11" fmla="*/ 197838 h 336550"/>
                <a:gd name="connsiteX12" fmla="*/ 253472 w 338139"/>
                <a:gd name="connsiteY12" fmla="*/ 200478 h 336550"/>
                <a:gd name="connsiteX13" fmla="*/ 250826 w 338139"/>
                <a:gd name="connsiteY13" fmla="*/ 176721 h 336550"/>
                <a:gd name="connsiteX14" fmla="*/ 260086 w 338139"/>
                <a:gd name="connsiteY14" fmla="*/ 176721 h 336550"/>
                <a:gd name="connsiteX15" fmla="*/ 269347 w 338139"/>
                <a:gd name="connsiteY15" fmla="*/ 167482 h 336550"/>
                <a:gd name="connsiteX16" fmla="*/ 260086 w 338139"/>
                <a:gd name="connsiteY16" fmla="*/ 158243 h 336550"/>
                <a:gd name="connsiteX17" fmla="*/ 250826 w 338139"/>
                <a:gd name="connsiteY17" fmla="*/ 158243 h 336550"/>
                <a:gd name="connsiteX18" fmla="*/ 253472 w 338139"/>
                <a:gd name="connsiteY18" fmla="*/ 134486 h 336550"/>
                <a:gd name="connsiteX19" fmla="*/ 258764 w 338139"/>
                <a:gd name="connsiteY19" fmla="*/ 137125 h 336550"/>
                <a:gd name="connsiteX20" fmla="*/ 264055 w 338139"/>
                <a:gd name="connsiteY20" fmla="*/ 139765 h 336550"/>
                <a:gd name="connsiteX21" fmla="*/ 271993 w 338139"/>
                <a:gd name="connsiteY21" fmla="*/ 135806 h 336550"/>
                <a:gd name="connsiteX22" fmla="*/ 269347 w 338139"/>
                <a:gd name="connsiteY22" fmla="*/ 122607 h 336550"/>
                <a:gd name="connsiteX23" fmla="*/ 258764 w 338139"/>
                <a:gd name="connsiteY23" fmla="*/ 116008 h 336550"/>
                <a:gd name="connsiteX24" fmla="*/ 266701 w 338139"/>
                <a:gd name="connsiteY24" fmla="*/ 93571 h 336550"/>
                <a:gd name="connsiteX25" fmla="*/ 273316 w 338139"/>
                <a:gd name="connsiteY25" fmla="*/ 98850 h 336550"/>
                <a:gd name="connsiteX26" fmla="*/ 278607 w 338139"/>
                <a:gd name="connsiteY26" fmla="*/ 101490 h 336550"/>
                <a:gd name="connsiteX27" fmla="*/ 286545 w 338139"/>
                <a:gd name="connsiteY27" fmla="*/ 97530 h 336550"/>
                <a:gd name="connsiteX28" fmla="*/ 285222 w 338139"/>
                <a:gd name="connsiteY28" fmla="*/ 84332 h 336550"/>
                <a:gd name="connsiteX29" fmla="*/ 275962 w 338139"/>
                <a:gd name="connsiteY29" fmla="*/ 77732 h 336550"/>
                <a:gd name="connsiteX30" fmla="*/ 294483 w 338139"/>
                <a:gd name="connsiteY30" fmla="*/ 53975 h 336550"/>
                <a:gd name="connsiteX31" fmla="*/ 43657 w 338139"/>
                <a:gd name="connsiteY31" fmla="*/ 53975 h 336550"/>
                <a:gd name="connsiteX32" fmla="*/ 62177 w 338139"/>
                <a:gd name="connsiteY32" fmla="*/ 77732 h 336550"/>
                <a:gd name="connsiteX33" fmla="*/ 52917 w 338139"/>
                <a:gd name="connsiteY33" fmla="*/ 84332 h 336550"/>
                <a:gd name="connsiteX34" fmla="*/ 51594 w 338139"/>
                <a:gd name="connsiteY34" fmla="*/ 97530 h 336550"/>
                <a:gd name="connsiteX35" fmla="*/ 59532 w 338139"/>
                <a:gd name="connsiteY35" fmla="*/ 101490 h 336550"/>
                <a:gd name="connsiteX36" fmla="*/ 64823 w 338139"/>
                <a:gd name="connsiteY36" fmla="*/ 98850 h 336550"/>
                <a:gd name="connsiteX37" fmla="*/ 71438 w 338139"/>
                <a:gd name="connsiteY37" fmla="*/ 93571 h 336550"/>
                <a:gd name="connsiteX38" fmla="*/ 79375 w 338139"/>
                <a:gd name="connsiteY38" fmla="*/ 116008 h 336550"/>
                <a:gd name="connsiteX39" fmla="*/ 68792 w 338139"/>
                <a:gd name="connsiteY39" fmla="*/ 122607 h 336550"/>
                <a:gd name="connsiteX40" fmla="*/ 66146 w 338139"/>
                <a:gd name="connsiteY40" fmla="*/ 135806 h 336550"/>
                <a:gd name="connsiteX41" fmla="*/ 74084 w 338139"/>
                <a:gd name="connsiteY41" fmla="*/ 139765 h 336550"/>
                <a:gd name="connsiteX42" fmla="*/ 79375 w 338139"/>
                <a:gd name="connsiteY42" fmla="*/ 137125 h 336550"/>
                <a:gd name="connsiteX43" fmla="*/ 84667 w 338139"/>
                <a:gd name="connsiteY43" fmla="*/ 134486 h 336550"/>
                <a:gd name="connsiteX44" fmla="*/ 87313 w 338139"/>
                <a:gd name="connsiteY44" fmla="*/ 158243 h 336550"/>
                <a:gd name="connsiteX45" fmla="*/ 78053 w 338139"/>
                <a:gd name="connsiteY45" fmla="*/ 158243 h 336550"/>
                <a:gd name="connsiteX46" fmla="*/ 68792 w 338139"/>
                <a:gd name="connsiteY46" fmla="*/ 167482 h 336550"/>
                <a:gd name="connsiteX47" fmla="*/ 78053 w 338139"/>
                <a:gd name="connsiteY47" fmla="*/ 176721 h 336550"/>
                <a:gd name="connsiteX48" fmla="*/ 87313 w 338139"/>
                <a:gd name="connsiteY48" fmla="*/ 176721 h 336550"/>
                <a:gd name="connsiteX49" fmla="*/ 84667 w 338139"/>
                <a:gd name="connsiteY49" fmla="*/ 200478 h 336550"/>
                <a:gd name="connsiteX50" fmla="*/ 79375 w 338139"/>
                <a:gd name="connsiteY50" fmla="*/ 197838 h 336550"/>
                <a:gd name="connsiteX51" fmla="*/ 66146 w 338139"/>
                <a:gd name="connsiteY51" fmla="*/ 199158 h 336550"/>
                <a:gd name="connsiteX52" fmla="*/ 68792 w 338139"/>
                <a:gd name="connsiteY52" fmla="*/ 212356 h 336550"/>
                <a:gd name="connsiteX53" fmla="*/ 79375 w 338139"/>
                <a:gd name="connsiteY53" fmla="*/ 218956 h 336550"/>
                <a:gd name="connsiteX54" fmla="*/ 71438 w 338139"/>
                <a:gd name="connsiteY54" fmla="*/ 241393 h 336550"/>
                <a:gd name="connsiteX55" fmla="*/ 64823 w 338139"/>
                <a:gd name="connsiteY55" fmla="*/ 236114 h 336550"/>
                <a:gd name="connsiteX56" fmla="*/ 51594 w 338139"/>
                <a:gd name="connsiteY56" fmla="*/ 237433 h 336550"/>
                <a:gd name="connsiteX57" fmla="*/ 52917 w 338139"/>
                <a:gd name="connsiteY57" fmla="*/ 250632 h 336550"/>
                <a:gd name="connsiteX58" fmla="*/ 62177 w 338139"/>
                <a:gd name="connsiteY58" fmla="*/ 257231 h 336550"/>
                <a:gd name="connsiteX59" fmla="*/ 43657 w 338139"/>
                <a:gd name="connsiteY59" fmla="*/ 280988 h 336550"/>
                <a:gd name="connsiteX60" fmla="*/ 0 w 338139"/>
                <a:gd name="connsiteY60" fmla="*/ 167482 h 336550"/>
                <a:gd name="connsiteX61" fmla="*/ 43657 w 338139"/>
                <a:gd name="connsiteY61" fmla="*/ 53975 h 336550"/>
                <a:gd name="connsiteX62" fmla="*/ 169070 w 338139"/>
                <a:gd name="connsiteY62" fmla="*/ 0 h 336550"/>
                <a:gd name="connsiteX63" fmla="*/ 274639 w 338139"/>
                <a:gd name="connsiteY63" fmla="*/ 36810 h 336550"/>
                <a:gd name="connsiteX64" fmla="*/ 256164 w 338139"/>
                <a:gd name="connsiteY64" fmla="*/ 61789 h 336550"/>
                <a:gd name="connsiteX65" fmla="*/ 246927 w 338139"/>
                <a:gd name="connsiteY65" fmla="*/ 55215 h 336550"/>
                <a:gd name="connsiteX66" fmla="*/ 233731 w 338139"/>
                <a:gd name="connsiteY66" fmla="*/ 56530 h 336550"/>
                <a:gd name="connsiteX67" fmla="*/ 235051 w 338139"/>
                <a:gd name="connsiteY67" fmla="*/ 69677 h 336550"/>
                <a:gd name="connsiteX68" fmla="*/ 245608 w 338139"/>
                <a:gd name="connsiteY68" fmla="*/ 77565 h 336550"/>
                <a:gd name="connsiteX69" fmla="*/ 236370 w 338139"/>
                <a:gd name="connsiteY69" fmla="*/ 101228 h 336550"/>
                <a:gd name="connsiteX70" fmla="*/ 228453 w 338139"/>
                <a:gd name="connsiteY70" fmla="*/ 95970 h 336550"/>
                <a:gd name="connsiteX71" fmla="*/ 215256 w 338139"/>
                <a:gd name="connsiteY71" fmla="*/ 98599 h 336550"/>
                <a:gd name="connsiteX72" fmla="*/ 217896 w 338139"/>
                <a:gd name="connsiteY72" fmla="*/ 111745 h 336550"/>
                <a:gd name="connsiteX73" fmla="*/ 229772 w 338139"/>
                <a:gd name="connsiteY73" fmla="*/ 119633 h 336550"/>
                <a:gd name="connsiteX74" fmla="*/ 224494 w 338139"/>
                <a:gd name="connsiteY74" fmla="*/ 159073 h 336550"/>
                <a:gd name="connsiteX75" fmla="*/ 215256 w 338139"/>
                <a:gd name="connsiteY75" fmla="*/ 159073 h 336550"/>
                <a:gd name="connsiteX76" fmla="*/ 204700 w 338139"/>
                <a:gd name="connsiteY76" fmla="*/ 168275 h 336550"/>
                <a:gd name="connsiteX77" fmla="*/ 215256 w 338139"/>
                <a:gd name="connsiteY77" fmla="*/ 177478 h 336550"/>
                <a:gd name="connsiteX78" fmla="*/ 224494 w 338139"/>
                <a:gd name="connsiteY78" fmla="*/ 177478 h 336550"/>
                <a:gd name="connsiteX79" fmla="*/ 229772 w 338139"/>
                <a:gd name="connsiteY79" fmla="*/ 216917 h 336550"/>
                <a:gd name="connsiteX80" fmla="*/ 217896 w 338139"/>
                <a:gd name="connsiteY80" fmla="*/ 224805 h 336550"/>
                <a:gd name="connsiteX81" fmla="*/ 215256 w 338139"/>
                <a:gd name="connsiteY81" fmla="*/ 237952 h 336550"/>
                <a:gd name="connsiteX82" fmla="*/ 223174 w 338139"/>
                <a:gd name="connsiteY82" fmla="*/ 241896 h 336550"/>
                <a:gd name="connsiteX83" fmla="*/ 228453 w 338139"/>
                <a:gd name="connsiteY83" fmla="*/ 240581 h 336550"/>
                <a:gd name="connsiteX84" fmla="*/ 236370 w 338139"/>
                <a:gd name="connsiteY84" fmla="*/ 235322 h 336550"/>
                <a:gd name="connsiteX85" fmla="*/ 245608 w 338139"/>
                <a:gd name="connsiteY85" fmla="*/ 258986 h 336550"/>
                <a:gd name="connsiteX86" fmla="*/ 235051 w 338139"/>
                <a:gd name="connsiteY86" fmla="*/ 266874 h 336550"/>
                <a:gd name="connsiteX87" fmla="*/ 233731 w 338139"/>
                <a:gd name="connsiteY87" fmla="*/ 280020 h 336550"/>
                <a:gd name="connsiteX88" fmla="*/ 241649 w 338139"/>
                <a:gd name="connsiteY88" fmla="*/ 283964 h 336550"/>
                <a:gd name="connsiteX89" fmla="*/ 246927 w 338139"/>
                <a:gd name="connsiteY89" fmla="*/ 281335 h 336550"/>
                <a:gd name="connsiteX90" fmla="*/ 256164 w 338139"/>
                <a:gd name="connsiteY90" fmla="*/ 274762 h 336550"/>
                <a:gd name="connsiteX91" fmla="*/ 274639 w 338139"/>
                <a:gd name="connsiteY91" fmla="*/ 299740 h 336550"/>
                <a:gd name="connsiteX92" fmla="*/ 169070 w 338139"/>
                <a:gd name="connsiteY92" fmla="*/ 336550 h 336550"/>
                <a:gd name="connsiteX93" fmla="*/ 63501 w 338139"/>
                <a:gd name="connsiteY93" fmla="*/ 299740 h 336550"/>
                <a:gd name="connsiteX94" fmla="*/ 81976 w 338139"/>
                <a:gd name="connsiteY94" fmla="*/ 274762 h 336550"/>
                <a:gd name="connsiteX95" fmla="*/ 91213 w 338139"/>
                <a:gd name="connsiteY95" fmla="*/ 281335 h 336550"/>
                <a:gd name="connsiteX96" fmla="*/ 96491 w 338139"/>
                <a:gd name="connsiteY96" fmla="*/ 283964 h 336550"/>
                <a:gd name="connsiteX97" fmla="*/ 104409 w 338139"/>
                <a:gd name="connsiteY97" fmla="*/ 280020 h 336550"/>
                <a:gd name="connsiteX98" fmla="*/ 103089 w 338139"/>
                <a:gd name="connsiteY98" fmla="*/ 266874 h 336550"/>
                <a:gd name="connsiteX99" fmla="*/ 92532 w 338139"/>
                <a:gd name="connsiteY99" fmla="*/ 258986 h 336550"/>
                <a:gd name="connsiteX100" fmla="*/ 101770 w 338139"/>
                <a:gd name="connsiteY100" fmla="*/ 235322 h 336550"/>
                <a:gd name="connsiteX101" fmla="*/ 109687 w 338139"/>
                <a:gd name="connsiteY101" fmla="*/ 240581 h 336550"/>
                <a:gd name="connsiteX102" fmla="*/ 114966 w 338139"/>
                <a:gd name="connsiteY102" fmla="*/ 241896 h 336550"/>
                <a:gd name="connsiteX103" fmla="*/ 122884 w 338139"/>
                <a:gd name="connsiteY103" fmla="*/ 237952 h 336550"/>
                <a:gd name="connsiteX104" fmla="*/ 120244 w 338139"/>
                <a:gd name="connsiteY104" fmla="*/ 224805 h 336550"/>
                <a:gd name="connsiteX105" fmla="*/ 108368 w 338139"/>
                <a:gd name="connsiteY105" fmla="*/ 216917 h 336550"/>
                <a:gd name="connsiteX106" fmla="*/ 113646 w 338139"/>
                <a:gd name="connsiteY106" fmla="*/ 177478 h 336550"/>
                <a:gd name="connsiteX107" fmla="*/ 122884 w 338139"/>
                <a:gd name="connsiteY107" fmla="*/ 177478 h 336550"/>
                <a:gd name="connsiteX108" fmla="*/ 133440 w 338139"/>
                <a:gd name="connsiteY108" fmla="*/ 168275 h 336550"/>
                <a:gd name="connsiteX109" fmla="*/ 122884 w 338139"/>
                <a:gd name="connsiteY109" fmla="*/ 159073 h 336550"/>
                <a:gd name="connsiteX110" fmla="*/ 113646 w 338139"/>
                <a:gd name="connsiteY110" fmla="*/ 159073 h 336550"/>
                <a:gd name="connsiteX111" fmla="*/ 108368 w 338139"/>
                <a:gd name="connsiteY111" fmla="*/ 119633 h 336550"/>
                <a:gd name="connsiteX112" fmla="*/ 120244 w 338139"/>
                <a:gd name="connsiteY112" fmla="*/ 111745 h 336550"/>
                <a:gd name="connsiteX113" fmla="*/ 122884 w 338139"/>
                <a:gd name="connsiteY113" fmla="*/ 98599 h 336550"/>
                <a:gd name="connsiteX114" fmla="*/ 109687 w 338139"/>
                <a:gd name="connsiteY114" fmla="*/ 95970 h 336550"/>
                <a:gd name="connsiteX115" fmla="*/ 101770 w 338139"/>
                <a:gd name="connsiteY115" fmla="*/ 101228 h 336550"/>
                <a:gd name="connsiteX116" fmla="*/ 92532 w 338139"/>
                <a:gd name="connsiteY116" fmla="*/ 77565 h 336550"/>
                <a:gd name="connsiteX117" fmla="*/ 103089 w 338139"/>
                <a:gd name="connsiteY117" fmla="*/ 69677 h 336550"/>
                <a:gd name="connsiteX118" fmla="*/ 104409 w 338139"/>
                <a:gd name="connsiteY118" fmla="*/ 56530 h 336550"/>
                <a:gd name="connsiteX119" fmla="*/ 91213 w 338139"/>
                <a:gd name="connsiteY119" fmla="*/ 55215 h 336550"/>
                <a:gd name="connsiteX120" fmla="*/ 81976 w 338139"/>
                <a:gd name="connsiteY120" fmla="*/ 61789 h 336550"/>
                <a:gd name="connsiteX121" fmla="*/ 63501 w 338139"/>
                <a:gd name="connsiteY121" fmla="*/ 36810 h 336550"/>
                <a:gd name="connsiteX122" fmla="*/ 169070 w 338139"/>
                <a:gd name="connsiteY122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139" h="336550">
                  <a:moveTo>
                    <a:pt x="294483" y="53975"/>
                  </a:moveTo>
                  <a:cubicBezTo>
                    <a:pt x="320941" y="84332"/>
                    <a:pt x="338139" y="123927"/>
                    <a:pt x="338139" y="167482"/>
                  </a:cubicBezTo>
                  <a:cubicBezTo>
                    <a:pt x="338139" y="211037"/>
                    <a:pt x="320941" y="250632"/>
                    <a:pt x="294483" y="280988"/>
                  </a:cubicBezTo>
                  <a:cubicBezTo>
                    <a:pt x="287868" y="273069"/>
                    <a:pt x="281253" y="265150"/>
                    <a:pt x="275962" y="257231"/>
                  </a:cubicBezTo>
                  <a:cubicBezTo>
                    <a:pt x="275962" y="257231"/>
                    <a:pt x="275962" y="257231"/>
                    <a:pt x="285222" y="250632"/>
                  </a:cubicBezTo>
                  <a:cubicBezTo>
                    <a:pt x="289191" y="246672"/>
                    <a:pt x="289191" y="241393"/>
                    <a:pt x="286545" y="237433"/>
                  </a:cubicBezTo>
                  <a:cubicBezTo>
                    <a:pt x="282576" y="233474"/>
                    <a:pt x="277285" y="232154"/>
                    <a:pt x="273316" y="236114"/>
                  </a:cubicBezTo>
                  <a:cubicBezTo>
                    <a:pt x="273316" y="236114"/>
                    <a:pt x="273316" y="236114"/>
                    <a:pt x="266701" y="241393"/>
                  </a:cubicBezTo>
                  <a:cubicBezTo>
                    <a:pt x="264055" y="233474"/>
                    <a:pt x="261409" y="226875"/>
                    <a:pt x="258764" y="218956"/>
                  </a:cubicBezTo>
                  <a:cubicBezTo>
                    <a:pt x="258764" y="218956"/>
                    <a:pt x="258764" y="218956"/>
                    <a:pt x="269347" y="212356"/>
                  </a:cubicBezTo>
                  <a:cubicBezTo>
                    <a:pt x="273316" y="209717"/>
                    <a:pt x="274639" y="204437"/>
                    <a:pt x="271993" y="199158"/>
                  </a:cubicBezTo>
                  <a:cubicBezTo>
                    <a:pt x="268024" y="195198"/>
                    <a:pt x="262732" y="193879"/>
                    <a:pt x="258764" y="197838"/>
                  </a:cubicBezTo>
                  <a:cubicBezTo>
                    <a:pt x="258764" y="197838"/>
                    <a:pt x="258764" y="197838"/>
                    <a:pt x="253472" y="200478"/>
                  </a:cubicBezTo>
                  <a:cubicBezTo>
                    <a:pt x="252149" y="192559"/>
                    <a:pt x="250826" y="184640"/>
                    <a:pt x="250826" y="176721"/>
                  </a:cubicBezTo>
                  <a:cubicBezTo>
                    <a:pt x="250826" y="176721"/>
                    <a:pt x="250826" y="176721"/>
                    <a:pt x="260086" y="176721"/>
                  </a:cubicBezTo>
                  <a:cubicBezTo>
                    <a:pt x="265378" y="176721"/>
                    <a:pt x="269347" y="172761"/>
                    <a:pt x="269347" y="167482"/>
                  </a:cubicBezTo>
                  <a:cubicBezTo>
                    <a:pt x="269347" y="162202"/>
                    <a:pt x="265378" y="158243"/>
                    <a:pt x="260086" y="158243"/>
                  </a:cubicBezTo>
                  <a:cubicBezTo>
                    <a:pt x="260086" y="158243"/>
                    <a:pt x="260086" y="158243"/>
                    <a:pt x="250826" y="158243"/>
                  </a:cubicBezTo>
                  <a:cubicBezTo>
                    <a:pt x="250826" y="150324"/>
                    <a:pt x="252149" y="142405"/>
                    <a:pt x="253472" y="134486"/>
                  </a:cubicBezTo>
                  <a:cubicBezTo>
                    <a:pt x="253472" y="134486"/>
                    <a:pt x="253472" y="134486"/>
                    <a:pt x="258764" y="137125"/>
                  </a:cubicBezTo>
                  <a:cubicBezTo>
                    <a:pt x="260086" y="138445"/>
                    <a:pt x="261409" y="139765"/>
                    <a:pt x="264055" y="139765"/>
                  </a:cubicBezTo>
                  <a:cubicBezTo>
                    <a:pt x="266701" y="139765"/>
                    <a:pt x="269347" y="138445"/>
                    <a:pt x="271993" y="135806"/>
                  </a:cubicBezTo>
                  <a:cubicBezTo>
                    <a:pt x="274639" y="130526"/>
                    <a:pt x="273316" y="125247"/>
                    <a:pt x="269347" y="122607"/>
                  </a:cubicBezTo>
                  <a:cubicBezTo>
                    <a:pt x="269347" y="122607"/>
                    <a:pt x="269347" y="122607"/>
                    <a:pt x="258764" y="116008"/>
                  </a:cubicBezTo>
                  <a:cubicBezTo>
                    <a:pt x="261409" y="108089"/>
                    <a:pt x="264055" y="101490"/>
                    <a:pt x="266701" y="93571"/>
                  </a:cubicBezTo>
                  <a:cubicBezTo>
                    <a:pt x="266701" y="93571"/>
                    <a:pt x="266701" y="93571"/>
                    <a:pt x="273316" y="98850"/>
                  </a:cubicBezTo>
                  <a:cubicBezTo>
                    <a:pt x="274639" y="100170"/>
                    <a:pt x="277285" y="101490"/>
                    <a:pt x="278607" y="101490"/>
                  </a:cubicBezTo>
                  <a:cubicBezTo>
                    <a:pt x="281253" y="101490"/>
                    <a:pt x="283899" y="100170"/>
                    <a:pt x="286545" y="97530"/>
                  </a:cubicBezTo>
                  <a:cubicBezTo>
                    <a:pt x="289191" y="93571"/>
                    <a:pt x="289191" y="88291"/>
                    <a:pt x="285222" y="84332"/>
                  </a:cubicBezTo>
                  <a:cubicBezTo>
                    <a:pt x="285222" y="84332"/>
                    <a:pt x="285222" y="84332"/>
                    <a:pt x="275962" y="77732"/>
                  </a:cubicBezTo>
                  <a:cubicBezTo>
                    <a:pt x="281253" y="69813"/>
                    <a:pt x="287868" y="61894"/>
                    <a:pt x="294483" y="53975"/>
                  </a:cubicBezTo>
                  <a:close/>
                  <a:moveTo>
                    <a:pt x="43657" y="53975"/>
                  </a:moveTo>
                  <a:cubicBezTo>
                    <a:pt x="50271" y="61894"/>
                    <a:pt x="56886" y="69813"/>
                    <a:pt x="62177" y="77732"/>
                  </a:cubicBezTo>
                  <a:cubicBezTo>
                    <a:pt x="62177" y="77732"/>
                    <a:pt x="62177" y="77732"/>
                    <a:pt x="52917" y="84332"/>
                  </a:cubicBezTo>
                  <a:cubicBezTo>
                    <a:pt x="48948" y="88291"/>
                    <a:pt x="48948" y="93571"/>
                    <a:pt x="51594" y="97530"/>
                  </a:cubicBezTo>
                  <a:cubicBezTo>
                    <a:pt x="54240" y="100170"/>
                    <a:pt x="56886" y="101490"/>
                    <a:pt x="59532" y="101490"/>
                  </a:cubicBezTo>
                  <a:cubicBezTo>
                    <a:pt x="60855" y="101490"/>
                    <a:pt x="63500" y="100170"/>
                    <a:pt x="64823" y="98850"/>
                  </a:cubicBezTo>
                  <a:cubicBezTo>
                    <a:pt x="64823" y="98850"/>
                    <a:pt x="64823" y="98850"/>
                    <a:pt x="71438" y="93571"/>
                  </a:cubicBezTo>
                  <a:cubicBezTo>
                    <a:pt x="74084" y="101490"/>
                    <a:pt x="76730" y="108089"/>
                    <a:pt x="79375" y="116008"/>
                  </a:cubicBezTo>
                  <a:cubicBezTo>
                    <a:pt x="79375" y="116008"/>
                    <a:pt x="79375" y="116008"/>
                    <a:pt x="68792" y="122607"/>
                  </a:cubicBezTo>
                  <a:cubicBezTo>
                    <a:pt x="64823" y="125247"/>
                    <a:pt x="63500" y="130526"/>
                    <a:pt x="66146" y="135806"/>
                  </a:cubicBezTo>
                  <a:cubicBezTo>
                    <a:pt x="68792" y="138445"/>
                    <a:pt x="71438" y="139765"/>
                    <a:pt x="74084" y="139765"/>
                  </a:cubicBezTo>
                  <a:cubicBezTo>
                    <a:pt x="76730" y="139765"/>
                    <a:pt x="78053" y="138445"/>
                    <a:pt x="79375" y="137125"/>
                  </a:cubicBezTo>
                  <a:cubicBezTo>
                    <a:pt x="79375" y="137125"/>
                    <a:pt x="79375" y="137125"/>
                    <a:pt x="84667" y="134486"/>
                  </a:cubicBezTo>
                  <a:cubicBezTo>
                    <a:pt x="85990" y="142405"/>
                    <a:pt x="87313" y="150324"/>
                    <a:pt x="87313" y="158243"/>
                  </a:cubicBezTo>
                  <a:cubicBezTo>
                    <a:pt x="87313" y="158243"/>
                    <a:pt x="87313" y="158243"/>
                    <a:pt x="78053" y="158243"/>
                  </a:cubicBezTo>
                  <a:cubicBezTo>
                    <a:pt x="72761" y="158243"/>
                    <a:pt x="68792" y="162202"/>
                    <a:pt x="68792" y="167482"/>
                  </a:cubicBezTo>
                  <a:cubicBezTo>
                    <a:pt x="68792" y="172761"/>
                    <a:pt x="72761" y="176721"/>
                    <a:pt x="78053" y="176721"/>
                  </a:cubicBezTo>
                  <a:cubicBezTo>
                    <a:pt x="78053" y="176721"/>
                    <a:pt x="78053" y="176721"/>
                    <a:pt x="87313" y="176721"/>
                  </a:cubicBezTo>
                  <a:cubicBezTo>
                    <a:pt x="87313" y="184640"/>
                    <a:pt x="85990" y="192559"/>
                    <a:pt x="84667" y="200478"/>
                  </a:cubicBezTo>
                  <a:cubicBezTo>
                    <a:pt x="84667" y="200478"/>
                    <a:pt x="84667" y="200478"/>
                    <a:pt x="79375" y="197838"/>
                  </a:cubicBezTo>
                  <a:cubicBezTo>
                    <a:pt x="75407" y="193879"/>
                    <a:pt x="70115" y="195198"/>
                    <a:pt x="66146" y="199158"/>
                  </a:cubicBezTo>
                  <a:cubicBezTo>
                    <a:pt x="63500" y="204437"/>
                    <a:pt x="64823" y="209717"/>
                    <a:pt x="68792" y="212356"/>
                  </a:cubicBezTo>
                  <a:cubicBezTo>
                    <a:pt x="68792" y="212356"/>
                    <a:pt x="68792" y="212356"/>
                    <a:pt x="79375" y="218956"/>
                  </a:cubicBezTo>
                  <a:cubicBezTo>
                    <a:pt x="76730" y="226875"/>
                    <a:pt x="74084" y="233474"/>
                    <a:pt x="71438" y="241393"/>
                  </a:cubicBezTo>
                  <a:cubicBezTo>
                    <a:pt x="71438" y="241393"/>
                    <a:pt x="71438" y="241393"/>
                    <a:pt x="64823" y="236114"/>
                  </a:cubicBezTo>
                  <a:cubicBezTo>
                    <a:pt x="60855" y="232154"/>
                    <a:pt x="55563" y="233474"/>
                    <a:pt x="51594" y="237433"/>
                  </a:cubicBezTo>
                  <a:cubicBezTo>
                    <a:pt x="48948" y="241393"/>
                    <a:pt x="48948" y="246672"/>
                    <a:pt x="52917" y="250632"/>
                  </a:cubicBezTo>
                  <a:cubicBezTo>
                    <a:pt x="52917" y="250632"/>
                    <a:pt x="52917" y="250632"/>
                    <a:pt x="62177" y="257231"/>
                  </a:cubicBezTo>
                  <a:cubicBezTo>
                    <a:pt x="56886" y="265150"/>
                    <a:pt x="50271" y="273069"/>
                    <a:pt x="43657" y="280988"/>
                  </a:cubicBezTo>
                  <a:cubicBezTo>
                    <a:pt x="17198" y="250632"/>
                    <a:pt x="0" y="211037"/>
                    <a:pt x="0" y="167482"/>
                  </a:cubicBezTo>
                  <a:cubicBezTo>
                    <a:pt x="0" y="123927"/>
                    <a:pt x="17198" y="84332"/>
                    <a:pt x="43657" y="53975"/>
                  </a:cubicBezTo>
                  <a:close/>
                  <a:moveTo>
                    <a:pt x="169070" y="0"/>
                  </a:moveTo>
                  <a:cubicBezTo>
                    <a:pt x="208658" y="0"/>
                    <a:pt x="245608" y="14461"/>
                    <a:pt x="274639" y="36810"/>
                  </a:cubicBezTo>
                  <a:cubicBezTo>
                    <a:pt x="268041" y="44698"/>
                    <a:pt x="261443" y="53900"/>
                    <a:pt x="256164" y="61789"/>
                  </a:cubicBezTo>
                  <a:cubicBezTo>
                    <a:pt x="256164" y="61789"/>
                    <a:pt x="256164" y="61789"/>
                    <a:pt x="246927" y="55215"/>
                  </a:cubicBezTo>
                  <a:cubicBezTo>
                    <a:pt x="242968" y="51271"/>
                    <a:pt x="237690" y="52586"/>
                    <a:pt x="233731" y="56530"/>
                  </a:cubicBezTo>
                  <a:cubicBezTo>
                    <a:pt x="231092" y="60474"/>
                    <a:pt x="231092" y="65733"/>
                    <a:pt x="235051" y="69677"/>
                  </a:cubicBezTo>
                  <a:cubicBezTo>
                    <a:pt x="235051" y="69677"/>
                    <a:pt x="235051" y="69677"/>
                    <a:pt x="245608" y="77565"/>
                  </a:cubicBezTo>
                  <a:cubicBezTo>
                    <a:pt x="241649" y="85452"/>
                    <a:pt x="239009" y="93340"/>
                    <a:pt x="236370" y="101228"/>
                  </a:cubicBezTo>
                  <a:cubicBezTo>
                    <a:pt x="236370" y="101228"/>
                    <a:pt x="236370" y="101228"/>
                    <a:pt x="228453" y="95970"/>
                  </a:cubicBezTo>
                  <a:cubicBezTo>
                    <a:pt x="224494" y="93340"/>
                    <a:pt x="217896" y="94655"/>
                    <a:pt x="215256" y="98599"/>
                  </a:cubicBezTo>
                  <a:cubicBezTo>
                    <a:pt x="212617" y="102543"/>
                    <a:pt x="213937" y="109116"/>
                    <a:pt x="217896" y="111745"/>
                  </a:cubicBezTo>
                  <a:cubicBezTo>
                    <a:pt x="217896" y="111745"/>
                    <a:pt x="217896" y="111745"/>
                    <a:pt x="229772" y="119633"/>
                  </a:cubicBezTo>
                  <a:cubicBezTo>
                    <a:pt x="227133" y="132780"/>
                    <a:pt x="224494" y="145926"/>
                    <a:pt x="224494" y="159073"/>
                  </a:cubicBezTo>
                  <a:cubicBezTo>
                    <a:pt x="224494" y="159073"/>
                    <a:pt x="224494" y="159073"/>
                    <a:pt x="215256" y="159073"/>
                  </a:cubicBezTo>
                  <a:cubicBezTo>
                    <a:pt x="209978" y="159073"/>
                    <a:pt x="204700" y="163017"/>
                    <a:pt x="204700" y="168275"/>
                  </a:cubicBezTo>
                  <a:cubicBezTo>
                    <a:pt x="204700" y="173534"/>
                    <a:pt x="209978" y="177478"/>
                    <a:pt x="215256" y="177478"/>
                  </a:cubicBezTo>
                  <a:cubicBezTo>
                    <a:pt x="215256" y="177478"/>
                    <a:pt x="215256" y="177478"/>
                    <a:pt x="224494" y="177478"/>
                  </a:cubicBezTo>
                  <a:cubicBezTo>
                    <a:pt x="224494" y="190624"/>
                    <a:pt x="227133" y="203771"/>
                    <a:pt x="229772" y="216917"/>
                  </a:cubicBezTo>
                  <a:cubicBezTo>
                    <a:pt x="229772" y="216917"/>
                    <a:pt x="229772" y="216917"/>
                    <a:pt x="217896" y="224805"/>
                  </a:cubicBezTo>
                  <a:cubicBezTo>
                    <a:pt x="213937" y="227434"/>
                    <a:pt x="212617" y="234008"/>
                    <a:pt x="215256" y="237952"/>
                  </a:cubicBezTo>
                  <a:cubicBezTo>
                    <a:pt x="217896" y="240581"/>
                    <a:pt x="220535" y="241896"/>
                    <a:pt x="223174" y="241896"/>
                  </a:cubicBezTo>
                  <a:cubicBezTo>
                    <a:pt x="224494" y="241896"/>
                    <a:pt x="227133" y="241896"/>
                    <a:pt x="228453" y="240581"/>
                  </a:cubicBezTo>
                  <a:cubicBezTo>
                    <a:pt x="228453" y="240581"/>
                    <a:pt x="228453" y="240581"/>
                    <a:pt x="236370" y="235322"/>
                  </a:cubicBezTo>
                  <a:cubicBezTo>
                    <a:pt x="239009" y="243210"/>
                    <a:pt x="241649" y="251098"/>
                    <a:pt x="245608" y="258986"/>
                  </a:cubicBezTo>
                  <a:cubicBezTo>
                    <a:pt x="245608" y="258986"/>
                    <a:pt x="245608" y="258986"/>
                    <a:pt x="235051" y="266874"/>
                  </a:cubicBezTo>
                  <a:cubicBezTo>
                    <a:pt x="231092" y="270818"/>
                    <a:pt x="231092" y="276076"/>
                    <a:pt x="233731" y="280020"/>
                  </a:cubicBezTo>
                  <a:cubicBezTo>
                    <a:pt x="236370" y="282650"/>
                    <a:pt x="239009" y="283964"/>
                    <a:pt x="241649" y="283964"/>
                  </a:cubicBezTo>
                  <a:cubicBezTo>
                    <a:pt x="242968" y="283964"/>
                    <a:pt x="245608" y="282650"/>
                    <a:pt x="246927" y="281335"/>
                  </a:cubicBezTo>
                  <a:lnTo>
                    <a:pt x="256164" y="274762"/>
                  </a:lnTo>
                  <a:cubicBezTo>
                    <a:pt x="261443" y="282650"/>
                    <a:pt x="268041" y="291852"/>
                    <a:pt x="274639" y="299740"/>
                  </a:cubicBezTo>
                  <a:cubicBezTo>
                    <a:pt x="245608" y="322089"/>
                    <a:pt x="208658" y="336550"/>
                    <a:pt x="169070" y="336550"/>
                  </a:cubicBezTo>
                  <a:cubicBezTo>
                    <a:pt x="129482" y="336550"/>
                    <a:pt x="92532" y="322089"/>
                    <a:pt x="63501" y="299740"/>
                  </a:cubicBezTo>
                  <a:cubicBezTo>
                    <a:pt x="70099" y="291852"/>
                    <a:pt x="76697" y="282650"/>
                    <a:pt x="81976" y="274762"/>
                  </a:cubicBezTo>
                  <a:cubicBezTo>
                    <a:pt x="81976" y="274762"/>
                    <a:pt x="81976" y="274762"/>
                    <a:pt x="91213" y="281335"/>
                  </a:cubicBezTo>
                  <a:cubicBezTo>
                    <a:pt x="92532" y="282650"/>
                    <a:pt x="95172" y="283964"/>
                    <a:pt x="96491" y="283964"/>
                  </a:cubicBezTo>
                  <a:cubicBezTo>
                    <a:pt x="99131" y="283964"/>
                    <a:pt x="101770" y="282650"/>
                    <a:pt x="104409" y="280020"/>
                  </a:cubicBezTo>
                  <a:cubicBezTo>
                    <a:pt x="107048" y="276076"/>
                    <a:pt x="107048" y="270818"/>
                    <a:pt x="103089" y="266874"/>
                  </a:cubicBezTo>
                  <a:cubicBezTo>
                    <a:pt x="103089" y="266874"/>
                    <a:pt x="103089" y="266874"/>
                    <a:pt x="92532" y="258986"/>
                  </a:cubicBezTo>
                  <a:cubicBezTo>
                    <a:pt x="96491" y="251098"/>
                    <a:pt x="99131" y="243210"/>
                    <a:pt x="101770" y="235322"/>
                  </a:cubicBezTo>
                  <a:cubicBezTo>
                    <a:pt x="101770" y="235322"/>
                    <a:pt x="101770" y="235322"/>
                    <a:pt x="109687" y="240581"/>
                  </a:cubicBezTo>
                  <a:cubicBezTo>
                    <a:pt x="111007" y="241896"/>
                    <a:pt x="112327" y="241896"/>
                    <a:pt x="114966" y="241896"/>
                  </a:cubicBezTo>
                  <a:cubicBezTo>
                    <a:pt x="117605" y="241896"/>
                    <a:pt x="120244" y="240581"/>
                    <a:pt x="122884" y="237952"/>
                  </a:cubicBezTo>
                  <a:cubicBezTo>
                    <a:pt x="125523" y="234008"/>
                    <a:pt x="124203" y="227434"/>
                    <a:pt x="120244" y="224805"/>
                  </a:cubicBezTo>
                  <a:cubicBezTo>
                    <a:pt x="120244" y="224805"/>
                    <a:pt x="120244" y="224805"/>
                    <a:pt x="108368" y="216917"/>
                  </a:cubicBezTo>
                  <a:cubicBezTo>
                    <a:pt x="111007" y="203771"/>
                    <a:pt x="113646" y="190624"/>
                    <a:pt x="113646" y="177478"/>
                  </a:cubicBezTo>
                  <a:cubicBezTo>
                    <a:pt x="113646" y="177478"/>
                    <a:pt x="113646" y="177478"/>
                    <a:pt x="122884" y="177478"/>
                  </a:cubicBezTo>
                  <a:cubicBezTo>
                    <a:pt x="128162" y="177478"/>
                    <a:pt x="133440" y="173534"/>
                    <a:pt x="133440" y="168275"/>
                  </a:cubicBezTo>
                  <a:cubicBezTo>
                    <a:pt x="133440" y="163017"/>
                    <a:pt x="128162" y="159073"/>
                    <a:pt x="122884" y="159073"/>
                  </a:cubicBezTo>
                  <a:cubicBezTo>
                    <a:pt x="122884" y="159073"/>
                    <a:pt x="122884" y="159073"/>
                    <a:pt x="113646" y="159073"/>
                  </a:cubicBezTo>
                  <a:cubicBezTo>
                    <a:pt x="113646" y="145926"/>
                    <a:pt x="111007" y="132780"/>
                    <a:pt x="108368" y="119633"/>
                  </a:cubicBezTo>
                  <a:cubicBezTo>
                    <a:pt x="108368" y="119633"/>
                    <a:pt x="108368" y="119633"/>
                    <a:pt x="120244" y="111745"/>
                  </a:cubicBezTo>
                  <a:cubicBezTo>
                    <a:pt x="124203" y="109116"/>
                    <a:pt x="125523" y="102543"/>
                    <a:pt x="122884" y="98599"/>
                  </a:cubicBezTo>
                  <a:cubicBezTo>
                    <a:pt x="120244" y="94655"/>
                    <a:pt x="113646" y="93340"/>
                    <a:pt x="109687" y="95970"/>
                  </a:cubicBezTo>
                  <a:cubicBezTo>
                    <a:pt x="109687" y="95970"/>
                    <a:pt x="109687" y="95970"/>
                    <a:pt x="101770" y="101228"/>
                  </a:cubicBezTo>
                  <a:cubicBezTo>
                    <a:pt x="99131" y="93340"/>
                    <a:pt x="96491" y="85452"/>
                    <a:pt x="92532" y="77565"/>
                  </a:cubicBezTo>
                  <a:cubicBezTo>
                    <a:pt x="92532" y="77565"/>
                    <a:pt x="92532" y="77565"/>
                    <a:pt x="103089" y="69677"/>
                  </a:cubicBezTo>
                  <a:cubicBezTo>
                    <a:pt x="107048" y="65733"/>
                    <a:pt x="107048" y="60474"/>
                    <a:pt x="104409" y="56530"/>
                  </a:cubicBezTo>
                  <a:cubicBezTo>
                    <a:pt x="100450" y="52586"/>
                    <a:pt x="95172" y="51271"/>
                    <a:pt x="91213" y="55215"/>
                  </a:cubicBezTo>
                  <a:cubicBezTo>
                    <a:pt x="91213" y="55215"/>
                    <a:pt x="91213" y="55215"/>
                    <a:pt x="81976" y="61789"/>
                  </a:cubicBezTo>
                  <a:cubicBezTo>
                    <a:pt x="76697" y="53900"/>
                    <a:pt x="70099" y="44698"/>
                    <a:pt x="63501" y="36810"/>
                  </a:cubicBezTo>
                  <a:cubicBezTo>
                    <a:pt x="92532" y="14461"/>
                    <a:pt x="129482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 35">
              <a:extLst>
                <a:ext uri="{FF2B5EF4-FFF2-40B4-BE49-F238E27FC236}">
                  <a16:creationId xmlns="" xmlns:a16="http://schemas.microsoft.com/office/drawing/2014/main" id="{282ACBC2-DB58-41C7-A16B-81956EC63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3733" y="3148334"/>
              <a:ext cx="510358" cy="509200"/>
            </a:xfrm>
            <a:custGeom>
              <a:avLst/>
              <a:gdLst>
                <a:gd name="connsiteX0" fmla="*/ 388572 w 777144"/>
                <a:gd name="connsiteY0" fmla="*/ 0 h 775382"/>
                <a:gd name="connsiteX1" fmla="*/ 777144 w 777144"/>
                <a:gd name="connsiteY1" fmla="*/ 387691 h 775382"/>
                <a:gd name="connsiteX2" fmla="*/ 388572 w 777144"/>
                <a:gd name="connsiteY2" fmla="*/ 775382 h 775382"/>
                <a:gd name="connsiteX3" fmla="*/ 0 w 777144"/>
                <a:gd name="connsiteY3" fmla="*/ 387691 h 775382"/>
                <a:gd name="connsiteX4" fmla="*/ 388572 w 777144"/>
                <a:gd name="connsiteY4" fmla="*/ 0 h 775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7144" h="775382">
                  <a:moveTo>
                    <a:pt x="388572" y="0"/>
                  </a:moveTo>
                  <a:cubicBezTo>
                    <a:pt x="603527" y="0"/>
                    <a:pt x="777144" y="173224"/>
                    <a:pt x="777144" y="387691"/>
                  </a:cubicBezTo>
                  <a:cubicBezTo>
                    <a:pt x="777144" y="600096"/>
                    <a:pt x="603527" y="775382"/>
                    <a:pt x="388572" y="775382"/>
                  </a:cubicBezTo>
                  <a:cubicBezTo>
                    <a:pt x="173617" y="775382"/>
                    <a:pt x="0" y="600096"/>
                    <a:pt x="0" y="387691"/>
                  </a:cubicBezTo>
                  <a:cubicBezTo>
                    <a:pt x="0" y="173224"/>
                    <a:pt x="173617" y="0"/>
                    <a:pt x="38857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1DFD41FE-F568-4255-9DDB-C00DC8760C30}"/>
                </a:ext>
              </a:extLst>
            </p:cNvPr>
            <p:cNvGrpSpPr/>
            <p:nvPr/>
          </p:nvGrpSpPr>
          <p:grpSpPr>
            <a:xfrm>
              <a:off x="8075494" y="3130219"/>
              <a:ext cx="923331" cy="530486"/>
              <a:chOff x="4255633" y="1604356"/>
              <a:chExt cx="953623" cy="547890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8EBB5E16-5688-48A9-A012-528862D995CC}"/>
                  </a:ext>
                </a:extLst>
              </p:cNvPr>
              <p:cNvSpPr/>
              <p:nvPr/>
            </p:nvSpPr>
            <p:spPr bwMode="auto">
              <a:xfrm>
                <a:off x="4428514" y="1604356"/>
                <a:ext cx="607862" cy="281756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05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25" name="文本框 38">
                <a:extLst>
                  <a:ext uri="{FF2B5EF4-FFF2-40B4-BE49-F238E27FC236}">
                    <a16:creationId xmlns="" xmlns:a16="http://schemas.microsoft.com/office/drawing/2014/main" id="{5906893D-B277-4E59-9DB4-30A35A5616C2}"/>
                  </a:ext>
                </a:extLst>
              </p:cNvPr>
              <p:cNvSpPr txBox="1"/>
              <p:nvPr/>
            </p:nvSpPr>
            <p:spPr>
              <a:xfrm>
                <a:off x="4255633" y="1961521"/>
                <a:ext cx="953623" cy="19072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8" name="熊猫设计师MC：ID 29795607库_组合 7">
            <a:extLst>
              <a:ext uri="{FF2B5EF4-FFF2-40B4-BE49-F238E27FC236}">
                <a16:creationId xmlns="" xmlns:a16="http://schemas.microsoft.com/office/drawing/2014/main" id="{49F6DE32-6C04-44CF-A2C8-4D0D8CC5289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70999" y="2171170"/>
            <a:ext cx="2449051" cy="723852"/>
            <a:chOff x="719666" y="2048993"/>
            <a:chExt cx="3288101" cy="723852"/>
          </a:xfrm>
        </p:grpSpPr>
        <p:sp>
          <p:nvSpPr>
            <p:cNvPr id="18" name="文本框 25">
              <a:extLst>
                <a:ext uri="{FF2B5EF4-FFF2-40B4-BE49-F238E27FC236}">
                  <a16:creationId xmlns="" xmlns:a16="http://schemas.microsoft.com/office/drawing/2014/main" id="{32E4D10A-8827-4405-B42B-8CFC2B1681A7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582DBEC-62AF-4160-8FAB-E8BB722CA25A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9" name="熊猫设计师MC：ID 29795607库_组合 8">
            <a:extLst>
              <a:ext uri="{FF2B5EF4-FFF2-40B4-BE49-F238E27FC236}">
                <a16:creationId xmlns="" xmlns:a16="http://schemas.microsoft.com/office/drawing/2014/main" id="{210D0ED8-4347-4D3F-B42A-2E098454C0F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70999" y="3961297"/>
            <a:ext cx="2449051" cy="723852"/>
            <a:chOff x="719666" y="2048993"/>
            <a:chExt cx="3288101" cy="723852"/>
          </a:xfrm>
        </p:grpSpPr>
        <p:sp>
          <p:nvSpPr>
            <p:cNvPr id="16" name="文本框 21">
              <a:extLst>
                <a:ext uri="{FF2B5EF4-FFF2-40B4-BE49-F238E27FC236}">
                  <a16:creationId xmlns="" xmlns:a16="http://schemas.microsoft.com/office/drawing/2014/main" id="{FE81A858-C730-4032-BFA8-EF8523607D72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6ADA697-C346-476A-97AC-D4B5D814F6FB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</p:grpSp>
      <p:grpSp>
        <p:nvGrpSpPr>
          <p:cNvPr id="10" name="熊猫设计师MC：ID 29795607库_组合 9">
            <a:extLst>
              <a:ext uri="{FF2B5EF4-FFF2-40B4-BE49-F238E27FC236}">
                <a16:creationId xmlns="" xmlns:a16="http://schemas.microsoft.com/office/drawing/2014/main" id="{B3B179F2-2829-4CF1-9DC1-538AC132FD3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371951" y="2171170"/>
            <a:ext cx="2449050" cy="723852"/>
            <a:chOff x="719666" y="2048993"/>
            <a:chExt cx="3288101" cy="723852"/>
          </a:xfrm>
        </p:grpSpPr>
        <p:sp>
          <p:nvSpPr>
            <p:cNvPr id="14" name="文本框 19">
              <a:extLst>
                <a:ext uri="{FF2B5EF4-FFF2-40B4-BE49-F238E27FC236}">
                  <a16:creationId xmlns="" xmlns:a16="http://schemas.microsoft.com/office/drawing/2014/main" id="{B8131C10-777E-47EB-8488-2EEEBEB1B1C0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3FC8AFAA-1006-451F-B62E-66C8E440A0FF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1" name="熊猫设计师MC：ID 29795607库_组合 10">
            <a:extLst>
              <a:ext uri="{FF2B5EF4-FFF2-40B4-BE49-F238E27FC236}">
                <a16:creationId xmlns="" xmlns:a16="http://schemas.microsoft.com/office/drawing/2014/main" id="{E6E62B03-E249-45C6-A309-A4EA07EE6EC8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9371951" y="3961297"/>
            <a:ext cx="2449050" cy="723852"/>
            <a:chOff x="719666" y="2048993"/>
            <a:chExt cx="3288101" cy="723852"/>
          </a:xfrm>
        </p:grpSpPr>
        <p:sp>
          <p:nvSpPr>
            <p:cNvPr id="12" name="文本框 15">
              <a:extLst>
                <a:ext uri="{FF2B5EF4-FFF2-40B4-BE49-F238E27FC236}">
                  <a16:creationId xmlns="" xmlns:a16="http://schemas.microsoft.com/office/drawing/2014/main" id="{0BB9075E-15B5-4A21-983C-FE294929AE67}"/>
                </a:ext>
              </a:extLst>
            </p:cNvPr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47B5B05-D2E1-4AD0-9B4E-9080B67C97D9}"/>
                </a:ext>
              </a:extLst>
            </p:cNvPr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817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E28084A-6AF2-403A-AADE-26BB43BE125C}"/>
              </a:ext>
            </a:extLst>
          </p:cNvPr>
          <p:cNvSpPr/>
          <p:nvPr/>
        </p:nvSpPr>
        <p:spPr>
          <a:xfrm>
            <a:off x="5317041" y="2461173"/>
            <a:ext cx="6106609" cy="65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267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工作问题总结</a:t>
            </a:r>
            <a:endParaRPr lang="en-US" altLang="zh-CN" sz="4267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="" xmlns:a16="http://schemas.microsoft.com/office/drawing/2014/main" id="{F361AFFD-B959-4A78-A1A7-2BAAB26063AF}"/>
              </a:ext>
            </a:extLst>
          </p:cNvPr>
          <p:cNvSpPr txBox="1"/>
          <p:nvPr/>
        </p:nvSpPr>
        <p:spPr>
          <a:xfrm>
            <a:off x="5329527" y="316999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="" xmlns:a16="http://schemas.microsoft.com/office/drawing/2014/main" id="{BF66C371-9B83-41B1-8478-EBC264823B27}"/>
              </a:ext>
            </a:extLst>
          </p:cNvPr>
          <p:cNvSpPr txBox="1"/>
          <p:nvPr/>
        </p:nvSpPr>
        <p:spPr>
          <a:xfrm>
            <a:off x="6929073" y="316999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="" xmlns:a16="http://schemas.microsoft.com/office/drawing/2014/main" id="{B9297CB6-870F-4FA4-911E-8F04AF538AF7}"/>
              </a:ext>
            </a:extLst>
          </p:cNvPr>
          <p:cNvSpPr txBox="1"/>
          <p:nvPr/>
        </p:nvSpPr>
        <p:spPr>
          <a:xfrm>
            <a:off x="5329527" y="342565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>
            <a:extLst>
              <a:ext uri="{FF2B5EF4-FFF2-40B4-BE49-F238E27FC236}">
                <a16:creationId xmlns="" xmlns:a16="http://schemas.microsoft.com/office/drawing/2014/main" id="{A307DC13-F2CF-49A0-9803-414BA03D848A}"/>
              </a:ext>
            </a:extLst>
          </p:cNvPr>
          <p:cNvSpPr txBox="1"/>
          <p:nvPr/>
        </p:nvSpPr>
        <p:spPr>
          <a:xfrm>
            <a:off x="6929073" y="3425652"/>
            <a:ext cx="1536318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7" lvl="1" indent="-162537">
              <a:buFont typeface="Arial" panose="020B0604020202020204" pitchFamily="34" charset="0"/>
              <a:buChar char="•"/>
            </a:pPr>
            <a:r>
              <a:rPr lang="zh-CN" altLang="en-US" sz="1333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33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十边形 6">
            <a:extLst>
              <a:ext uri="{FF2B5EF4-FFF2-40B4-BE49-F238E27FC236}">
                <a16:creationId xmlns="" xmlns:a16="http://schemas.microsoft.com/office/drawing/2014/main" id="{51736804-F7C8-4897-A57F-C09C721E5B0C}"/>
              </a:ext>
            </a:extLst>
          </p:cNvPr>
          <p:cNvSpPr/>
          <p:nvPr/>
        </p:nvSpPr>
        <p:spPr>
          <a:xfrm>
            <a:off x="3411505" y="2402380"/>
            <a:ext cx="1536171" cy="1420477"/>
          </a:xfrm>
          <a:prstGeom prst="dec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867" dirty="0"/>
              <a:t>02</a:t>
            </a:r>
            <a:endParaRPr lang="zh-CN" altLang="en-US" sz="5867" dirty="0"/>
          </a:p>
        </p:txBody>
      </p:sp>
      <p:sp>
        <p:nvSpPr>
          <p:cNvPr id="9" name="矩形 4">
            <a:extLst>
              <a:ext uri="{FF2B5EF4-FFF2-40B4-BE49-F238E27FC236}">
                <a16:creationId xmlns="" xmlns:a16="http://schemas.microsoft.com/office/drawing/2014/main" id="{F81F173A-3FF7-4C4C-AACD-EC6381495A08}"/>
              </a:ext>
            </a:extLst>
          </p:cNvPr>
          <p:cNvSpPr/>
          <p:nvPr/>
        </p:nvSpPr>
        <p:spPr>
          <a:xfrm>
            <a:off x="-26821" y="5440204"/>
            <a:ext cx="12239657" cy="1444681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9743" h="1726813">
                <a:moveTo>
                  <a:pt x="0" y="414003"/>
                </a:moveTo>
                <a:cubicBezTo>
                  <a:pt x="4895064" y="-834158"/>
                  <a:pt x="5637229" y="1196627"/>
                  <a:pt x="9160693" y="586640"/>
                </a:cubicBezTo>
                <a:lnTo>
                  <a:pt x="9179743" y="1681273"/>
                </a:lnTo>
                <a:lnTo>
                  <a:pt x="9525" y="1726813"/>
                </a:lnTo>
                <a:lnTo>
                  <a:pt x="0" y="4140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10" name="矩形 4">
            <a:extLst>
              <a:ext uri="{FF2B5EF4-FFF2-40B4-BE49-F238E27FC236}">
                <a16:creationId xmlns="" xmlns:a16="http://schemas.microsoft.com/office/drawing/2014/main" id="{E4E44D93-C2A3-4D02-AA88-46077839EB4D}"/>
              </a:ext>
            </a:extLst>
          </p:cNvPr>
          <p:cNvSpPr/>
          <p:nvPr/>
        </p:nvSpPr>
        <p:spPr>
          <a:xfrm flipH="1">
            <a:off x="-238157" y="5418838"/>
            <a:ext cx="12430157" cy="2493693"/>
          </a:xfrm>
          <a:custGeom>
            <a:avLst/>
            <a:gdLst>
              <a:gd name="connsiteX0" fmla="*/ 0 w 9684568"/>
              <a:gd name="connsiteY0" fmla="*/ 0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0 w 9684568"/>
              <a:gd name="connsiteY4" fmla="*/ 0 h 1296144"/>
              <a:gd name="connsiteX0" fmla="*/ 28575 w 9684568"/>
              <a:gd name="connsiteY0" fmla="*/ 104775 h 1296144"/>
              <a:gd name="connsiteX1" fmla="*/ 9684568 w 9684568"/>
              <a:gd name="connsiteY1" fmla="*/ 0 h 1296144"/>
              <a:gd name="connsiteX2" fmla="*/ 9684568 w 9684568"/>
              <a:gd name="connsiteY2" fmla="*/ 1296144 h 1296144"/>
              <a:gd name="connsiteX3" fmla="*/ 0 w 9684568"/>
              <a:gd name="connsiteY3" fmla="*/ 1296144 h 1296144"/>
              <a:gd name="connsiteX4" fmla="*/ 28575 w 9684568"/>
              <a:gd name="connsiteY4" fmla="*/ 104775 h 1296144"/>
              <a:gd name="connsiteX0" fmla="*/ 28575 w 9684568"/>
              <a:gd name="connsiteY0" fmla="*/ 332668 h 1524037"/>
              <a:gd name="connsiteX1" fmla="*/ 9684568 w 9684568"/>
              <a:gd name="connsiteY1" fmla="*/ 227893 h 1524037"/>
              <a:gd name="connsiteX2" fmla="*/ 9684568 w 9684568"/>
              <a:gd name="connsiteY2" fmla="*/ 1524037 h 1524037"/>
              <a:gd name="connsiteX3" fmla="*/ 0 w 9684568"/>
              <a:gd name="connsiteY3" fmla="*/ 1524037 h 1524037"/>
              <a:gd name="connsiteX4" fmla="*/ 28575 w 9684568"/>
              <a:gd name="connsiteY4" fmla="*/ 332668 h 1524037"/>
              <a:gd name="connsiteX0" fmla="*/ 28575 w 9817918"/>
              <a:gd name="connsiteY0" fmla="*/ 306623 h 1497992"/>
              <a:gd name="connsiteX1" fmla="*/ 9817918 w 9817918"/>
              <a:gd name="connsiteY1" fmla="*/ 297098 h 1497992"/>
              <a:gd name="connsiteX2" fmla="*/ 9684568 w 9817918"/>
              <a:gd name="connsiteY2" fmla="*/ 1497992 h 1497992"/>
              <a:gd name="connsiteX3" fmla="*/ 0 w 9817918"/>
              <a:gd name="connsiteY3" fmla="*/ 1497992 h 1497992"/>
              <a:gd name="connsiteX4" fmla="*/ 28575 w 9817918"/>
              <a:gd name="connsiteY4" fmla="*/ 306623 h 1497992"/>
              <a:gd name="connsiteX0" fmla="*/ 28575 w 9817918"/>
              <a:gd name="connsiteY0" fmla="*/ 300518 h 1491887"/>
              <a:gd name="connsiteX1" fmla="*/ 9817918 w 9817918"/>
              <a:gd name="connsiteY1" fmla="*/ 290993 h 1491887"/>
              <a:gd name="connsiteX2" fmla="*/ 9684568 w 9817918"/>
              <a:gd name="connsiteY2" fmla="*/ 1491887 h 1491887"/>
              <a:gd name="connsiteX3" fmla="*/ 0 w 9817918"/>
              <a:gd name="connsiteY3" fmla="*/ 1491887 h 1491887"/>
              <a:gd name="connsiteX4" fmla="*/ 28575 w 9817918"/>
              <a:gd name="connsiteY4" fmla="*/ 300518 h 1491887"/>
              <a:gd name="connsiteX0" fmla="*/ 314325 w 9817918"/>
              <a:gd name="connsiteY0" fmla="*/ 261843 h 1635374"/>
              <a:gd name="connsiteX1" fmla="*/ 9817918 w 9817918"/>
              <a:gd name="connsiteY1" fmla="*/ 434480 h 1635374"/>
              <a:gd name="connsiteX2" fmla="*/ 9684568 w 9817918"/>
              <a:gd name="connsiteY2" fmla="*/ 1635374 h 1635374"/>
              <a:gd name="connsiteX3" fmla="*/ 0 w 9817918"/>
              <a:gd name="connsiteY3" fmla="*/ 1635374 h 1635374"/>
              <a:gd name="connsiteX4" fmla="*/ 314325 w 9817918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685800 w 9503593"/>
              <a:gd name="connsiteY3" fmla="*/ 1422852 h 1635374"/>
              <a:gd name="connsiteX4" fmla="*/ 0 w 9503593"/>
              <a:gd name="connsiteY4" fmla="*/ 261843 h 1635374"/>
              <a:gd name="connsiteX0" fmla="*/ 0 w 9503593"/>
              <a:gd name="connsiteY0" fmla="*/ 261843 h 1635374"/>
              <a:gd name="connsiteX1" fmla="*/ 9503593 w 9503593"/>
              <a:gd name="connsiteY1" fmla="*/ 434480 h 1635374"/>
              <a:gd name="connsiteX2" fmla="*/ 9370243 w 9503593"/>
              <a:gd name="connsiteY2" fmla="*/ 1635374 h 1635374"/>
              <a:gd name="connsiteX3" fmla="*/ 9525 w 9503593"/>
              <a:gd name="connsiteY3" fmla="*/ 1574653 h 1635374"/>
              <a:gd name="connsiteX4" fmla="*/ 0 w 9503593"/>
              <a:gd name="connsiteY4" fmla="*/ 261843 h 1635374"/>
              <a:gd name="connsiteX0" fmla="*/ 0 w 9370243"/>
              <a:gd name="connsiteY0" fmla="*/ 261843 h 1635374"/>
              <a:gd name="connsiteX1" fmla="*/ 9160693 w 9370243"/>
              <a:gd name="connsiteY1" fmla="*/ 434480 h 1635374"/>
              <a:gd name="connsiteX2" fmla="*/ 9370243 w 9370243"/>
              <a:gd name="connsiteY2" fmla="*/ 1635374 h 1635374"/>
              <a:gd name="connsiteX3" fmla="*/ 9525 w 9370243"/>
              <a:gd name="connsiteY3" fmla="*/ 1574653 h 1635374"/>
              <a:gd name="connsiteX4" fmla="*/ 0 w 9370243"/>
              <a:gd name="connsiteY4" fmla="*/ 261843 h 1635374"/>
              <a:gd name="connsiteX0" fmla="*/ 0 w 9160693"/>
              <a:gd name="connsiteY0" fmla="*/ 261843 h 1605014"/>
              <a:gd name="connsiteX1" fmla="*/ 9160693 w 9160693"/>
              <a:gd name="connsiteY1" fmla="*/ 434480 h 1605014"/>
              <a:gd name="connsiteX2" fmla="*/ 8865418 w 9160693"/>
              <a:gd name="connsiteY2" fmla="*/ 1605014 h 1605014"/>
              <a:gd name="connsiteX3" fmla="*/ 9525 w 9160693"/>
              <a:gd name="connsiteY3" fmla="*/ 1574653 h 1605014"/>
              <a:gd name="connsiteX4" fmla="*/ 0 w 9160693"/>
              <a:gd name="connsiteY4" fmla="*/ 261843 h 1605014"/>
              <a:gd name="connsiteX0" fmla="*/ 0 w 9179743"/>
              <a:gd name="connsiteY0" fmla="*/ 261843 h 1574654"/>
              <a:gd name="connsiteX1" fmla="*/ 9160693 w 9179743"/>
              <a:gd name="connsiteY1" fmla="*/ 434480 h 1574654"/>
              <a:gd name="connsiteX2" fmla="*/ 9179743 w 9179743"/>
              <a:gd name="connsiteY2" fmla="*/ 1529113 h 1574654"/>
              <a:gd name="connsiteX3" fmla="*/ 9525 w 9179743"/>
              <a:gd name="connsiteY3" fmla="*/ 1574653 h 1574654"/>
              <a:gd name="connsiteX4" fmla="*/ 0 w 9179743"/>
              <a:gd name="connsiteY4" fmla="*/ 261843 h 1574654"/>
              <a:gd name="connsiteX0" fmla="*/ 0 w 9179743"/>
              <a:gd name="connsiteY0" fmla="*/ 501167 h 1813977"/>
              <a:gd name="connsiteX1" fmla="*/ 9160693 w 9179743"/>
              <a:gd name="connsiteY1" fmla="*/ 673804 h 1813977"/>
              <a:gd name="connsiteX2" fmla="*/ 9179743 w 9179743"/>
              <a:gd name="connsiteY2" fmla="*/ 1768437 h 1813977"/>
              <a:gd name="connsiteX3" fmla="*/ 9525 w 9179743"/>
              <a:gd name="connsiteY3" fmla="*/ 1813977 h 1813977"/>
              <a:gd name="connsiteX4" fmla="*/ 0 w 9179743"/>
              <a:gd name="connsiteY4" fmla="*/ 501167 h 1813977"/>
              <a:gd name="connsiteX0" fmla="*/ 0 w 9179743"/>
              <a:gd name="connsiteY0" fmla="*/ 414003 h 1726813"/>
              <a:gd name="connsiteX1" fmla="*/ 9160693 w 9179743"/>
              <a:gd name="connsiteY1" fmla="*/ 586640 h 1726813"/>
              <a:gd name="connsiteX2" fmla="*/ 9179743 w 9179743"/>
              <a:gd name="connsiteY2" fmla="*/ 1681273 h 1726813"/>
              <a:gd name="connsiteX3" fmla="*/ 9525 w 9179743"/>
              <a:gd name="connsiteY3" fmla="*/ 1726813 h 1726813"/>
              <a:gd name="connsiteX4" fmla="*/ 0 w 9179743"/>
              <a:gd name="connsiteY4" fmla="*/ 414003 h 1726813"/>
              <a:gd name="connsiteX0" fmla="*/ 0 w 9246418"/>
              <a:gd name="connsiteY0" fmla="*/ 531923 h 1237525"/>
              <a:gd name="connsiteX1" fmla="*/ 9227368 w 9246418"/>
              <a:gd name="connsiteY1" fmla="*/ 97352 h 1237525"/>
              <a:gd name="connsiteX2" fmla="*/ 9246418 w 9246418"/>
              <a:gd name="connsiteY2" fmla="*/ 1191985 h 1237525"/>
              <a:gd name="connsiteX3" fmla="*/ 76200 w 9246418"/>
              <a:gd name="connsiteY3" fmla="*/ 1237525 h 1237525"/>
              <a:gd name="connsiteX4" fmla="*/ 0 w 9246418"/>
              <a:gd name="connsiteY4" fmla="*/ 531923 h 1237525"/>
              <a:gd name="connsiteX0" fmla="*/ 0 w 9189268"/>
              <a:gd name="connsiteY0" fmla="*/ 517010 h 1283333"/>
              <a:gd name="connsiteX1" fmla="*/ 9170218 w 9189268"/>
              <a:gd name="connsiteY1" fmla="*/ 143160 h 1283333"/>
              <a:gd name="connsiteX2" fmla="*/ 9189268 w 9189268"/>
              <a:gd name="connsiteY2" fmla="*/ 1237793 h 1283333"/>
              <a:gd name="connsiteX3" fmla="*/ 19050 w 9189268"/>
              <a:gd name="connsiteY3" fmla="*/ 1283333 h 1283333"/>
              <a:gd name="connsiteX4" fmla="*/ 0 w 9189268"/>
              <a:gd name="connsiteY4" fmla="*/ 517010 h 1283333"/>
              <a:gd name="connsiteX0" fmla="*/ 2574228 w 11763496"/>
              <a:gd name="connsiteY0" fmla="*/ 732639 h 1681908"/>
              <a:gd name="connsiteX1" fmla="*/ 11744446 w 11763496"/>
              <a:gd name="connsiteY1" fmla="*/ 358789 h 1681908"/>
              <a:gd name="connsiteX2" fmla="*/ 11763496 w 11763496"/>
              <a:gd name="connsiteY2" fmla="*/ 1453422 h 1681908"/>
              <a:gd name="connsiteX3" fmla="*/ 2593278 w 11763496"/>
              <a:gd name="connsiteY3" fmla="*/ 1498962 h 1681908"/>
              <a:gd name="connsiteX4" fmla="*/ 2574228 w 11763496"/>
              <a:gd name="connsiteY4" fmla="*/ 732639 h 1681908"/>
              <a:gd name="connsiteX0" fmla="*/ 2077519 w 11266787"/>
              <a:gd name="connsiteY0" fmla="*/ 558068 h 1348535"/>
              <a:gd name="connsiteX1" fmla="*/ 11247737 w 11266787"/>
              <a:gd name="connsiteY1" fmla="*/ 184218 h 1348535"/>
              <a:gd name="connsiteX2" fmla="*/ 11266787 w 11266787"/>
              <a:gd name="connsiteY2" fmla="*/ 1278851 h 1348535"/>
              <a:gd name="connsiteX3" fmla="*/ 2096569 w 11266787"/>
              <a:gd name="connsiteY3" fmla="*/ 1324391 h 1348535"/>
              <a:gd name="connsiteX4" fmla="*/ 2077519 w 11266787"/>
              <a:gd name="connsiteY4" fmla="*/ 558068 h 1348535"/>
              <a:gd name="connsiteX0" fmla="*/ 0 w 9189268"/>
              <a:gd name="connsiteY0" fmla="*/ 558068 h 1324392"/>
              <a:gd name="connsiteX1" fmla="*/ 9170218 w 9189268"/>
              <a:gd name="connsiteY1" fmla="*/ 184218 h 1324392"/>
              <a:gd name="connsiteX2" fmla="*/ 9189268 w 9189268"/>
              <a:gd name="connsiteY2" fmla="*/ 1278851 h 1324392"/>
              <a:gd name="connsiteX3" fmla="*/ 19050 w 9189268"/>
              <a:gd name="connsiteY3" fmla="*/ 1324391 h 1324392"/>
              <a:gd name="connsiteX4" fmla="*/ 0 w 9189268"/>
              <a:gd name="connsiteY4" fmla="*/ 558068 h 1324392"/>
              <a:gd name="connsiteX0" fmla="*/ 0 w 9189268"/>
              <a:gd name="connsiteY0" fmla="*/ 719800 h 1486123"/>
              <a:gd name="connsiteX1" fmla="*/ 9170218 w 9189268"/>
              <a:gd name="connsiteY1" fmla="*/ 345950 h 1486123"/>
              <a:gd name="connsiteX2" fmla="*/ 9189268 w 9189268"/>
              <a:gd name="connsiteY2" fmla="*/ 1440583 h 1486123"/>
              <a:gd name="connsiteX3" fmla="*/ 19050 w 9189268"/>
              <a:gd name="connsiteY3" fmla="*/ 1486123 h 1486123"/>
              <a:gd name="connsiteX4" fmla="*/ 0 w 9189268"/>
              <a:gd name="connsiteY4" fmla="*/ 719800 h 1486123"/>
              <a:gd name="connsiteX0" fmla="*/ 0 w 9189268"/>
              <a:gd name="connsiteY0" fmla="*/ 545781 h 2261285"/>
              <a:gd name="connsiteX1" fmla="*/ 9170218 w 9189268"/>
              <a:gd name="connsiteY1" fmla="*/ 1121112 h 2261285"/>
              <a:gd name="connsiteX2" fmla="*/ 9189268 w 9189268"/>
              <a:gd name="connsiteY2" fmla="*/ 2215745 h 2261285"/>
              <a:gd name="connsiteX3" fmla="*/ 19050 w 9189268"/>
              <a:gd name="connsiteY3" fmla="*/ 2261285 h 2261285"/>
              <a:gd name="connsiteX4" fmla="*/ 0 w 9189268"/>
              <a:gd name="connsiteY4" fmla="*/ 545781 h 2261285"/>
              <a:gd name="connsiteX0" fmla="*/ 0 w 9322618"/>
              <a:gd name="connsiteY0" fmla="*/ 496931 h 2212435"/>
              <a:gd name="connsiteX1" fmla="*/ 9322618 w 9322618"/>
              <a:gd name="connsiteY1" fmla="*/ 1461084 h 2212435"/>
              <a:gd name="connsiteX2" fmla="*/ 9189268 w 9322618"/>
              <a:gd name="connsiteY2" fmla="*/ 2166895 h 2212435"/>
              <a:gd name="connsiteX3" fmla="*/ 19050 w 9322618"/>
              <a:gd name="connsiteY3" fmla="*/ 2212435 h 2212435"/>
              <a:gd name="connsiteX4" fmla="*/ 0 w 9322618"/>
              <a:gd name="connsiteY4" fmla="*/ 496931 h 2212435"/>
              <a:gd name="connsiteX0" fmla="*/ 0 w 9322618"/>
              <a:gd name="connsiteY0" fmla="*/ 529982 h 2245486"/>
              <a:gd name="connsiteX1" fmla="*/ 9322618 w 9322618"/>
              <a:gd name="connsiteY1" fmla="*/ 1494135 h 2245486"/>
              <a:gd name="connsiteX2" fmla="*/ 9189268 w 9322618"/>
              <a:gd name="connsiteY2" fmla="*/ 2199946 h 2245486"/>
              <a:gd name="connsiteX3" fmla="*/ 19050 w 9322618"/>
              <a:gd name="connsiteY3" fmla="*/ 2245486 h 2245486"/>
              <a:gd name="connsiteX4" fmla="*/ 0 w 9322618"/>
              <a:gd name="connsiteY4" fmla="*/ 529982 h 224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2618" h="2245486">
                <a:moveTo>
                  <a:pt x="0" y="529982"/>
                </a:moveTo>
                <a:cubicBezTo>
                  <a:pt x="4827119" y="-1175030"/>
                  <a:pt x="8104204" y="1806789"/>
                  <a:pt x="9322618" y="1494135"/>
                </a:cubicBezTo>
                <a:lnTo>
                  <a:pt x="9189268" y="2199946"/>
                </a:lnTo>
                <a:lnTo>
                  <a:pt x="19050" y="2245486"/>
                </a:lnTo>
                <a:lnTo>
                  <a:pt x="0" y="5299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9384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熊猫设计师MC：ID 29795607库_矩形 40">
            <a:extLst>
              <a:ext uri="{FF2B5EF4-FFF2-40B4-BE49-F238E27FC236}">
                <a16:creationId xmlns="" xmlns:a16="http://schemas.microsoft.com/office/drawing/2014/main" id="{24E35FB9-2107-4BFB-8110-CB1A053EBFA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2171332"/>
            <a:ext cx="2684507" cy="11914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2" name="熊猫设计师MC：ID 29795607库_矩形 41">
            <a:extLst>
              <a:ext uri="{FF2B5EF4-FFF2-40B4-BE49-F238E27FC236}">
                <a16:creationId xmlns="" xmlns:a16="http://schemas.microsoft.com/office/drawing/2014/main" id="{E6127A2E-637F-4253-8654-E33F9D48A0A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684507" y="2171332"/>
            <a:ext cx="2979445" cy="1191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3" name="熊猫设计师MC：ID 29795607库_矩形 42">
            <a:extLst>
              <a:ext uri="{FF2B5EF4-FFF2-40B4-BE49-F238E27FC236}">
                <a16:creationId xmlns="" xmlns:a16="http://schemas.microsoft.com/office/drawing/2014/main" id="{3D4D306A-46E8-496B-AD07-C3038AAFBFA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663953" y="2171332"/>
            <a:ext cx="2004408" cy="1191491"/>
          </a:xfrm>
          <a:prstGeom prst="rect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4" name="熊猫设计师MC：ID 29795607库_矩形 43">
            <a:extLst>
              <a:ext uri="{FF2B5EF4-FFF2-40B4-BE49-F238E27FC236}">
                <a16:creationId xmlns="" xmlns:a16="http://schemas.microsoft.com/office/drawing/2014/main" id="{6D01A44A-7B9E-4DE8-862A-877C844E4EB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668361" y="2171332"/>
            <a:ext cx="4523639" cy="1191491"/>
          </a:xfrm>
          <a:prstGeom prst="rect">
            <a:avLst/>
          </a:prstGeom>
          <a:solidFill>
            <a:schemeClr val="accent4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6" name="熊猫设计师MC：ID 29795607库_椭圆 35">
            <a:extLst>
              <a:ext uri="{FF2B5EF4-FFF2-40B4-BE49-F238E27FC236}">
                <a16:creationId xmlns="" xmlns:a16="http://schemas.microsoft.com/office/drawing/2014/main" id="{4A073C4C-1BA3-4E08-8DA1-6AD64CC35D8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6499" y="1488180"/>
            <a:ext cx="2503278" cy="2503278"/>
          </a:xfrm>
          <a:prstGeom prst="ellipse">
            <a:avLst/>
          </a:prstGeom>
          <a:solidFill>
            <a:schemeClr val="accent1"/>
          </a:solidFill>
          <a:ln w="120650" cmpd="thickThin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7" name="熊猫设计师MC：ID 29795607库_椭圆 36">
            <a:extLst>
              <a:ext uri="{FF2B5EF4-FFF2-40B4-BE49-F238E27FC236}">
                <a16:creationId xmlns="" xmlns:a16="http://schemas.microsoft.com/office/drawing/2014/main" id="{177CDC2A-F196-4E93-A7B8-42001B339F1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11160" y="1573601"/>
            <a:ext cx="2313956" cy="2332436"/>
          </a:xfrm>
          <a:prstGeom prst="ellipse">
            <a:avLst/>
          </a:prstGeom>
          <a:blipFill dpi="0" rotWithShape="1">
            <a:blip r:embed="rId23"/>
            <a:srcRect/>
            <a:stretch>
              <a:fillRect l="-25673" r="-2567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8" name="熊猫设计师MC：ID 29795607库_椭圆 37">
            <a:extLst>
              <a:ext uri="{FF2B5EF4-FFF2-40B4-BE49-F238E27FC236}">
                <a16:creationId xmlns="" xmlns:a16="http://schemas.microsoft.com/office/drawing/2014/main" id="{89004FA6-612C-4BD0-8E16-9845ACC5246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45354" y="1427022"/>
            <a:ext cx="2638538" cy="2638538"/>
          </a:xfrm>
          <a:prstGeom prst="ellipse">
            <a:avLst/>
          </a:prstGeom>
          <a:noFill/>
          <a:ln w="19050" cmpd="thickThin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熊猫设计师MC：ID 29795607库_组合 1">
            <a:extLst>
              <a:ext uri="{FF2B5EF4-FFF2-40B4-BE49-F238E27FC236}">
                <a16:creationId xmlns="" xmlns:a16="http://schemas.microsoft.com/office/drawing/2014/main" id="{675192F9-7B01-4345-9412-687BF9D3A4F0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476789" y="4150981"/>
            <a:ext cx="2575668" cy="1279997"/>
            <a:chOff x="476789" y="4150981"/>
            <a:chExt cx="2575668" cy="1279997"/>
          </a:xfrm>
        </p:grpSpPr>
        <p:sp>
          <p:nvSpPr>
            <p:cNvPr id="33" name="任意多边形 7">
              <a:extLst>
                <a:ext uri="{FF2B5EF4-FFF2-40B4-BE49-F238E27FC236}">
                  <a16:creationId xmlns="" xmlns:a16="http://schemas.microsoft.com/office/drawing/2014/main" id="{BC0B8E18-5885-4E9F-8475-232AD086B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931" y="5208631"/>
              <a:ext cx="222606" cy="222347"/>
            </a:xfrm>
            <a:custGeom>
              <a:avLst/>
              <a:gdLst>
                <a:gd name="T0" fmla="*/ 360 w 360"/>
                <a:gd name="T1" fmla="*/ 60 h 360"/>
                <a:gd name="T2" fmla="*/ 300 w 360"/>
                <a:gd name="T3" fmla="*/ 0 h 360"/>
                <a:gd name="T4" fmla="*/ 60 w 360"/>
                <a:gd name="T5" fmla="*/ 0 h 360"/>
                <a:gd name="T6" fmla="*/ 0 w 360"/>
                <a:gd name="T7" fmla="*/ 60 h 360"/>
                <a:gd name="T8" fmla="*/ 0 w 360"/>
                <a:gd name="T9" fmla="*/ 300 h 360"/>
                <a:gd name="T10" fmla="*/ 60 w 360"/>
                <a:gd name="T11" fmla="*/ 360 h 360"/>
                <a:gd name="T12" fmla="*/ 180 w 360"/>
                <a:gd name="T13" fmla="*/ 360 h 360"/>
                <a:gd name="T14" fmla="*/ 180 w 360"/>
                <a:gd name="T15" fmla="*/ 224 h 360"/>
                <a:gd name="T16" fmla="*/ 136 w 360"/>
                <a:gd name="T17" fmla="*/ 224 h 360"/>
                <a:gd name="T18" fmla="*/ 136 w 360"/>
                <a:gd name="T19" fmla="*/ 164 h 360"/>
                <a:gd name="T20" fmla="*/ 180 w 360"/>
                <a:gd name="T21" fmla="*/ 164 h 360"/>
                <a:gd name="T22" fmla="*/ 180 w 360"/>
                <a:gd name="T23" fmla="*/ 141 h 360"/>
                <a:gd name="T24" fmla="*/ 248 w 360"/>
                <a:gd name="T25" fmla="*/ 64 h 360"/>
                <a:gd name="T26" fmla="*/ 296 w 360"/>
                <a:gd name="T27" fmla="*/ 64 h 360"/>
                <a:gd name="T28" fmla="*/ 296 w 360"/>
                <a:gd name="T29" fmla="*/ 124 h 360"/>
                <a:gd name="T30" fmla="*/ 248 w 360"/>
                <a:gd name="T31" fmla="*/ 124 h 360"/>
                <a:gd name="T32" fmla="*/ 236 w 360"/>
                <a:gd name="T33" fmla="*/ 140 h 360"/>
                <a:gd name="T34" fmla="*/ 236 w 360"/>
                <a:gd name="T35" fmla="*/ 164 h 360"/>
                <a:gd name="T36" fmla="*/ 296 w 360"/>
                <a:gd name="T37" fmla="*/ 164 h 360"/>
                <a:gd name="T38" fmla="*/ 296 w 360"/>
                <a:gd name="T39" fmla="*/ 224 h 360"/>
                <a:gd name="T40" fmla="*/ 236 w 360"/>
                <a:gd name="T41" fmla="*/ 224 h 360"/>
                <a:gd name="T42" fmla="*/ 236 w 360"/>
                <a:gd name="T43" fmla="*/ 360 h 360"/>
                <a:gd name="T44" fmla="*/ 300 w 360"/>
                <a:gd name="T45" fmla="*/ 360 h 360"/>
                <a:gd name="T46" fmla="*/ 360 w 360"/>
                <a:gd name="T47" fmla="*/ 300 h 360"/>
                <a:gd name="T48" fmla="*/ 360 w 360"/>
                <a:gd name="T49" fmla="*/ 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360">
                  <a:moveTo>
                    <a:pt x="360" y="60"/>
                  </a:moveTo>
                  <a:cubicBezTo>
                    <a:pt x="360" y="29"/>
                    <a:pt x="332" y="0"/>
                    <a:pt x="3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8" y="0"/>
                    <a:pt x="0" y="29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2"/>
                    <a:pt x="28" y="360"/>
                    <a:pt x="60" y="360"/>
                  </a:cubicBezTo>
                  <a:cubicBezTo>
                    <a:pt x="180" y="360"/>
                    <a:pt x="180" y="360"/>
                    <a:pt x="180" y="360"/>
                  </a:cubicBezTo>
                  <a:cubicBezTo>
                    <a:pt x="180" y="224"/>
                    <a:pt x="180" y="224"/>
                    <a:pt x="180" y="224"/>
                  </a:cubicBezTo>
                  <a:cubicBezTo>
                    <a:pt x="136" y="224"/>
                    <a:pt x="136" y="224"/>
                    <a:pt x="136" y="224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80" y="100"/>
                    <a:pt x="210" y="64"/>
                    <a:pt x="248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6" y="124"/>
                    <a:pt x="296" y="124"/>
                    <a:pt x="296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2" y="124"/>
                    <a:pt x="236" y="131"/>
                    <a:pt x="236" y="140"/>
                  </a:cubicBezTo>
                  <a:cubicBezTo>
                    <a:pt x="236" y="164"/>
                    <a:pt x="236" y="164"/>
                    <a:pt x="236" y="164"/>
                  </a:cubicBezTo>
                  <a:cubicBezTo>
                    <a:pt x="296" y="164"/>
                    <a:pt x="296" y="164"/>
                    <a:pt x="296" y="164"/>
                  </a:cubicBezTo>
                  <a:cubicBezTo>
                    <a:pt x="296" y="224"/>
                    <a:pt x="296" y="224"/>
                    <a:pt x="296" y="224"/>
                  </a:cubicBezTo>
                  <a:cubicBezTo>
                    <a:pt x="236" y="224"/>
                    <a:pt x="236" y="224"/>
                    <a:pt x="236" y="224"/>
                  </a:cubicBezTo>
                  <a:cubicBezTo>
                    <a:pt x="236" y="360"/>
                    <a:pt x="236" y="360"/>
                    <a:pt x="236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2" y="360"/>
                    <a:pt x="360" y="332"/>
                    <a:pt x="360" y="300"/>
                  </a:cubicBezTo>
                  <a:lnTo>
                    <a:pt x="36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 8">
              <a:extLst>
                <a:ext uri="{FF2B5EF4-FFF2-40B4-BE49-F238E27FC236}">
                  <a16:creationId xmlns="" xmlns:a16="http://schemas.microsoft.com/office/drawing/2014/main" id="{6C9A04D0-472C-4A8B-AD0C-2576CDF4A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268" y="5208372"/>
              <a:ext cx="222347" cy="222606"/>
            </a:xfrm>
            <a:custGeom>
              <a:avLst/>
              <a:gdLst>
                <a:gd name="T0" fmla="*/ 333 w 360"/>
                <a:gd name="T1" fmla="*/ 0 h 360"/>
                <a:gd name="T2" fmla="*/ 26 w 360"/>
                <a:gd name="T3" fmla="*/ 0 h 360"/>
                <a:gd name="T4" fmla="*/ 0 w 360"/>
                <a:gd name="T5" fmla="*/ 25 h 360"/>
                <a:gd name="T6" fmla="*/ 0 w 360"/>
                <a:gd name="T7" fmla="*/ 334 h 360"/>
                <a:gd name="T8" fmla="*/ 26 w 360"/>
                <a:gd name="T9" fmla="*/ 360 h 360"/>
                <a:gd name="T10" fmla="*/ 333 w 360"/>
                <a:gd name="T11" fmla="*/ 360 h 360"/>
                <a:gd name="T12" fmla="*/ 360 w 360"/>
                <a:gd name="T13" fmla="*/ 334 h 360"/>
                <a:gd name="T14" fmla="*/ 360 w 360"/>
                <a:gd name="T15" fmla="*/ 25 h 360"/>
                <a:gd name="T16" fmla="*/ 333 w 360"/>
                <a:gd name="T17" fmla="*/ 0 h 360"/>
                <a:gd name="T18" fmla="*/ 109 w 360"/>
                <a:gd name="T19" fmla="*/ 301 h 360"/>
                <a:gd name="T20" fmla="*/ 54 w 360"/>
                <a:gd name="T21" fmla="*/ 301 h 360"/>
                <a:gd name="T22" fmla="*/ 54 w 360"/>
                <a:gd name="T23" fmla="*/ 138 h 360"/>
                <a:gd name="T24" fmla="*/ 109 w 360"/>
                <a:gd name="T25" fmla="*/ 138 h 360"/>
                <a:gd name="T26" fmla="*/ 109 w 360"/>
                <a:gd name="T27" fmla="*/ 301 h 360"/>
                <a:gd name="T28" fmla="*/ 82 w 360"/>
                <a:gd name="T29" fmla="*/ 116 h 360"/>
                <a:gd name="T30" fmla="*/ 81 w 360"/>
                <a:gd name="T31" fmla="*/ 116 h 360"/>
                <a:gd name="T32" fmla="*/ 51 w 360"/>
                <a:gd name="T33" fmla="*/ 88 h 360"/>
                <a:gd name="T34" fmla="*/ 82 w 360"/>
                <a:gd name="T35" fmla="*/ 60 h 360"/>
                <a:gd name="T36" fmla="*/ 112 w 360"/>
                <a:gd name="T37" fmla="*/ 88 h 360"/>
                <a:gd name="T38" fmla="*/ 82 w 360"/>
                <a:gd name="T39" fmla="*/ 116 h 360"/>
                <a:gd name="T40" fmla="*/ 305 w 360"/>
                <a:gd name="T41" fmla="*/ 301 h 360"/>
                <a:gd name="T42" fmla="*/ 251 w 360"/>
                <a:gd name="T43" fmla="*/ 301 h 360"/>
                <a:gd name="T44" fmla="*/ 251 w 360"/>
                <a:gd name="T45" fmla="*/ 214 h 360"/>
                <a:gd name="T46" fmla="*/ 223 w 360"/>
                <a:gd name="T47" fmla="*/ 177 h 360"/>
                <a:gd name="T48" fmla="*/ 195 w 360"/>
                <a:gd name="T49" fmla="*/ 197 h 360"/>
                <a:gd name="T50" fmla="*/ 193 w 360"/>
                <a:gd name="T51" fmla="*/ 210 h 360"/>
                <a:gd name="T52" fmla="*/ 193 w 360"/>
                <a:gd name="T53" fmla="*/ 301 h 360"/>
                <a:gd name="T54" fmla="*/ 139 w 360"/>
                <a:gd name="T55" fmla="*/ 301 h 360"/>
                <a:gd name="T56" fmla="*/ 139 w 360"/>
                <a:gd name="T57" fmla="*/ 138 h 360"/>
                <a:gd name="T58" fmla="*/ 193 w 360"/>
                <a:gd name="T59" fmla="*/ 138 h 360"/>
                <a:gd name="T60" fmla="*/ 193 w 360"/>
                <a:gd name="T61" fmla="*/ 161 h 360"/>
                <a:gd name="T62" fmla="*/ 242 w 360"/>
                <a:gd name="T63" fmla="*/ 135 h 360"/>
                <a:gd name="T64" fmla="*/ 305 w 360"/>
                <a:gd name="T65" fmla="*/ 208 h 360"/>
                <a:gd name="T66" fmla="*/ 305 w 360"/>
                <a:gd name="T67" fmla="*/ 301 h 360"/>
                <a:gd name="T68" fmla="*/ 193 w 360"/>
                <a:gd name="T69" fmla="*/ 162 h 360"/>
                <a:gd name="T70" fmla="*/ 193 w 360"/>
                <a:gd name="T71" fmla="*/ 161 h 360"/>
                <a:gd name="T72" fmla="*/ 193 w 360"/>
                <a:gd name="T73" fmla="*/ 1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" h="360">
                  <a:moveTo>
                    <a:pt x="333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48"/>
                    <a:pt x="12" y="360"/>
                    <a:pt x="26" y="360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348" y="360"/>
                    <a:pt x="360" y="348"/>
                    <a:pt x="360" y="33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11"/>
                    <a:pt x="348" y="0"/>
                    <a:pt x="333" y="0"/>
                  </a:cubicBezTo>
                  <a:close/>
                  <a:moveTo>
                    <a:pt x="109" y="301"/>
                  </a:moveTo>
                  <a:cubicBezTo>
                    <a:pt x="54" y="301"/>
                    <a:pt x="54" y="301"/>
                    <a:pt x="54" y="301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109" y="138"/>
                    <a:pt x="109" y="138"/>
                    <a:pt x="109" y="138"/>
                  </a:cubicBezTo>
                  <a:lnTo>
                    <a:pt x="109" y="301"/>
                  </a:lnTo>
                  <a:close/>
                  <a:moveTo>
                    <a:pt x="82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63" y="116"/>
                    <a:pt x="51" y="104"/>
                    <a:pt x="51" y="88"/>
                  </a:cubicBezTo>
                  <a:cubicBezTo>
                    <a:pt x="51" y="72"/>
                    <a:pt x="63" y="60"/>
                    <a:pt x="82" y="60"/>
                  </a:cubicBezTo>
                  <a:cubicBezTo>
                    <a:pt x="101" y="60"/>
                    <a:pt x="112" y="72"/>
                    <a:pt x="112" y="88"/>
                  </a:cubicBezTo>
                  <a:cubicBezTo>
                    <a:pt x="112" y="104"/>
                    <a:pt x="101" y="116"/>
                    <a:pt x="82" y="116"/>
                  </a:cubicBezTo>
                  <a:close/>
                  <a:moveTo>
                    <a:pt x="305" y="301"/>
                  </a:moveTo>
                  <a:cubicBezTo>
                    <a:pt x="251" y="301"/>
                    <a:pt x="251" y="301"/>
                    <a:pt x="251" y="301"/>
                  </a:cubicBezTo>
                  <a:cubicBezTo>
                    <a:pt x="251" y="214"/>
                    <a:pt x="251" y="214"/>
                    <a:pt x="251" y="214"/>
                  </a:cubicBezTo>
                  <a:cubicBezTo>
                    <a:pt x="251" y="192"/>
                    <a:pt x="243" y="177"/>
                    <a:pt x="223" y="177"/>
                  </a:cubicBezTo>
                  <a:cubicBezTo>
                    <a:pt x="208" y="177"/>
                    <a:pt x="199" y="187"/>
                    <a:pt x="195" y="197"/>
                  </a:cubicBezTo>
                  <a:cubicBezTo>
                    <a:pt x="194" y="200"/>
                    <a:pt x="193" y="205"/>
                    <a:pt x="193" y="210"/>
                  </a:cubicBezTo>
                  <a:cubicBezTo>
                    <a:pt x="193" y="301"/>
                    <a:pt x="193" y="301"/>
                    <a:pt x="193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1"/>
                    <a:pt x="140" y="154"/>
                    <a:pt x="13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3" y="161"/>
                    <a:pt x="193" y="161"/>
                    <a:pt x="193" y="161"/>
                  </a:cubicBezTo>
                  <a:cubicBezTo>
                    <a:pt x="201" y="150"/>
                    <a:pt x="213" y="135"/>
                    <a:pt x="242" y="135"/>
                  </a:cubicBezTo>
                  <a:cubicBezTo>
                    <a:pt x="278" y="135"/>
                    <a:pt x="305" y="158"/>
                    <a:pt x="305" y="208"/>
                  </a:cubicBezTo>
                  <a:lnTo>
                    <a:pt x="305" y="301"/>
                  </a:lnTo>
                  <a:close/>
                  <a:moveTo>
                    <a:pt x="193" y="162"/>
                  </a:moveTo>
                  <a:cubicBezTo>
                    <a:pt x="193" y="162"/>
                    <a:pt x="193" y="162"/>
                    <a:pt x="193" y="161"/>
                  </a:cubicBezTo>
                  <a:cubicBezTo>
                    <a:pt x="193" y="162"/>
                    <a:pt x="193" y="162"/>
                    <a:pt x="193" y="1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 9">
              <a:extLst>
                <a:ext uri="{FF2B5EF4-FFF2-40B4-BE49-F238E27FC236}">
                  <a16:creationId xmlns="" xmlns:a16="http://schemas.microsoft.com/office/drawing/2014/main" id="{B244EF73-7CF7-4811-8EBB-48C926241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709" y="5208372"/>
              <a:ext cx="222606" cy="222606"/>
            </a:xfrm>
            <a:custGeom>
              <a:avLst/>
              <a:gdLst>
                <a:gd name="T0" fmla="*/ 345 w 360"/>
                <a:gd name="T1" fmla="*/ 206 h 360"/>
                <a:gd name="T2" fmla="*/ 347 w 360"/>
                <a:gd name="T3" fmla="*/ 180 h 360"/>
                <a:gd name="T4" fmla="*/ 180 w 360"/>
                <a:gd name="T5" fmla="*/ 13 h 360"/>
                <a:gd name="T6" fmla="*/ 154 w 360"/>
                <a:gd name="T7" fmla="*/ 15 h 360"/>
                <a:gd name="T8" fmla="*/ 101 w 360"/>
                <a:gd name="T9" fmla="*/ 0 h 360"/>
                <a:gd name="T10" fmla="*/ 0 w 360"/>
                <a:gd name="T11" fmla="*/ 101 h 360"/>
                <a:gd name="T12" fmla="*/ 15 w 360"/>
                <a:gd name="T13" fmla="*/ 154 h 360"/>
                <a:gd name="T14" fmla="*/ 13 w 360"/>
                <a:gd name="T15" fmla="*/ 180 h 360"/>
                <a:gd name="T16" fmla="*/ 180 w 360"/>
                <a:gd name="T17" fmla="*/ 347 h 360"/>
                <a:gd name="T18" fmla="*/ 206 w 360"/>
                <a:gd name="T19" fmla="*/ 345 h 360"/>
                <a:gd name="T20" fmla="*/ 259 w 360"/>
                <a:gd name="T21" fmla="*/ 360 h 360"/>
                <a:gd name="T22" fmla="*/ 360 w 360"/>
                <a:gd name="T23" fmla="*/ 259 h 360"/>
                <a:gd name="T24" fmla="*/ 345 w 360"/>
                <a:gd name="T25" fmla="*/ 206 h 360"/>
                <a:gd name="T26" fmla="*/ 259 w 360"/>
                <a:gd name="T27" fmla="*/ 256 h 360"/>
                <a:gd name="T28" fmla="*/ 228 w 360"/>
                <a:gd name="T29" fmla="*/ 280 h 360"/>
                <a:gd name="T30" fmla="*/ 180 w 360"/>
                <a:gd name="T31" fmla="*/ 288 h 360"/>
                <a:gd name="T32" fmla="*/ 125 w 360"/>
                <a:gd name="T33" fmla="*/ 277 h 360"/>
                <a:gd name="T34" fmla="*/ 100 w 360"/>
                <a:gd name="T35" fmla="*/ 254 h 360"/>
                <a:gd name="T36" fmla="*/ 90 w 360"/>
                <a:gd name="T37" fmla="*/ 227 h 360"/>
                <a:gd name="T38" fmla="*/ 96 w 360"/>
                <a:gd name="T39" fmla="*/ 213 h 360"/>
                <a:gd name="T40" fmla="*/ 111 w 360"/>
                <a:gd name="T41" fmla="*/ 207 h 360"/>
                <a:gd name="T42" fmla="*/ 124 w 360"/>
                <a:gd name="T43" fmla="*/ 212 h 360"/>
                <a:gd name="T44" fmla="*/ 133 w 360"/>
                <a:gd name="T45" fmla="*/ 225 h 360"/>
                <a:gd name="T46" fmla="*/ 142 w 360"/>
                <a:gd name="T47" fmla="*/ 241 h 360"/>
                <a:gd name="T48" fmla="*/ 155 w 360"/>
                <a:gd name="T49" fmla="*/ 252 h 360"/>
                <a:gd name="T50" fmla="*/ 179 w 360"/>
                <a:gd name="T51" fmla="*/ 256 h 360"/>
                <a:gd name="T52" fmla="*/ 211 w 360"/>
                <a:gd name="T53" fmla="*/ 247 h 360"/>
                <a:gd name="T54" fmla="*/ 224 w 360"/>
                <a:gd name="T55" fmla="*/ 226 h 360"/>
                <a:gd name="T56" fmla="*/ 217 w 360"/>
                <a:gd name="T57" fmla="*/ 210 h 360"/>
                <a:gd name="T58" fmla="*/ 200 w 360"/>
                <a:gd name="T59" fmla="*/ 200 h 360"/>
                <a:gd name="T60" fmla="*/ 171 w 360"/>
                <a:gd name="T61" fmla="*/ 193 h 360"/>
                <a:gd name="T62" fmla="*/ 130 w 360"/>
                <a:gd name="T63" fmla="*/ 181 h 360"/>
                <a:gd name="T64" fmla="*/ 104 w 360"/>
                <a:gd name="T65" fmla="*/ 161 h 360"/>
                <a:gd name="T66" fmla="*/ 94 w 360"/>
                <a:gd name="T67" fmla="*/ 131 h 360"/>
                <a:gd name="T68" fmla="*/ 105 w 360"/>
                <a:gd name="T69" fmla="*/ 100 h 360"/>
                <a:gd name="T70" fmla="*/ 134 w 360"/>
                <a:gd name="T71" fmla="*/ 79 h 360"/>
                <a:gd name="T72" fmla="*/ 179 w 360"/>
                <a:gd name="T73" fmla="*/ 72 h 360"/>
                <a:gd name="T74" fmla="*/ 215 w 360"/>
                <a:gd name="T75" fmla="*/ 77 h 360"/>
                <a:gd name="T76" fmla="*/ 241 w 360"/>
                <a:gd name="T77" fmla="*/ 89 h 360"/>
                <a:gd name="T78" fmla="*/ 255 w 360"/>
                <a:gd name="T79" fmla="*/ 106 h 360"/>
                <a:gd name="T80" fmla="*/ 260 w 360"/>
                <a:gd name="T81" fmla="*/ 123 h 360"/>
                <a:gd name="T82" fmla="*/ 254 w 360"/>
                <a:gd name="T83" fmla="*/ 137 h 360"/>
                <a:gd name="T84" fmla="*/ 239 w 360"/>
                <a:gd name="T85" fmla="*/ 144 h 360"/>
                <a:gd name="T86" fmla="*/ 227 w 360"/>
                <a:gd name="T87" fmla="*/ 140 h 360"/>
                <a:gd name="T88" fmla="*/ 218 w 360"/>
                <a:gd name="T89" fmla="*/ 128 h 360"/>
                <a:gd name="T90" fmla="*/ 203 w 360"/>
                <a:gd name="T91" fmla="*/ 110 h 360"/>
                <a:gd name="T92" fmla="*/ 176 w 360"/>
                <a:gd name="T93" fmla="*/ 103 h 360"/>
                <a:gd name="T94" fmla="*/ 148 w 360"/>
                <a:gd name="T95" fmla="*/ 110 h 360"/>
                <a:gd name="T96" fmla="*/ 138 w 360"/>
                <a:gd name="T97" fmla="*/ 127 h 360"/>
                <a:gd name="T98" fmla="*/ 141 w 360"/>
                <a:gd name="T99" fmla="*/ 137 h 360"/>
                <a:gd name="T100" fmla="*/ 151 w 360"/>
                <a:gd name="T101" fmla="*/ 145 h 360"/>
                <a:gd name="T102" fmla="*/ 164 w 360"/>
                <a:gd name="T103" fmla="*/ 150 h 360"/>
                <a:gd name="T104" fmla="*/ 186 w 360"/>
                <a:gd name="T105" fmla="*/ 155 h 360"/>
                <a:gd name="T106" fmla="*/ 220 w 360"/>
                <a:gd name="T107" fmla="*/ 164 h 360"/>
                <a:gd name="T108" fmla="*/ 247 w 360"/>
                <a:gd name="T109" fmla="*/ 176 h 360"/>
                <a:gd name="T110" fmla="*/ 264 w 360"/>
                <a:gd name="T111" fmla="*/ 195 h 360"/>
                <a:gd name="T112" fmla="*/ 270 w 360"/>
                <a:gd name="T113" fmla="*/ 222 h 360"/>
                <a:gd name="T114" fmla="*/ 259 w 360"/>
                <a:gd name="T115" fmla="*/ 2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0" h="360">
                  <a:moveTo>
                    <a:pt x="345" y="206"/>
                  </a:moveTo>
                  <a:cubicBezTo>
                    <a:pt x="346" y="198"/>
                    <a:pt x="347" y="189"/>
                    <a:pt x="347" y="180"/>
                  </a:cubicBezTo>
                  <a:cubicBezTo>
                    <a:pt x="347" y="88"/>
                    <a:pt x="272" y="13"/>
                    <a:pt x="180" y="13"/>
                  </a:cubicBezTo>
                  <a:cubicBezTo>
                    <a:pt x="171" y="13"/>
                    <a:pt x="162" y="14"/>
                    <a:pt x="154" y="15"/>
                  </a:cubicBezTo>
                  <a:cubicBezTo>
                    <a:pt x="139" y="6"/>
                    <a:pt x="120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0"/>
                    <a:pt x="6" y="139"/>
                    <a:pt x="15" y="154"/>
                  </a:cubicBezTo>
                  <a:cubicBezTo>
                    <a:pt x="14" y="163"/>
                    <a:pt x="13" y="171"/>
                    <a:pt x="13" y="180"/>
                  </a:cubicBezTo>
                  <a:cubicBezTo>
                    <a:pt x="13" y="272"/>
                    <a:pt x="88" y="347"/>
                    <a:pt x="180" y="347"/>
                  </a:cubicBezTo>
                  <a:cubicBezTo>
                    <a:pt x="189" y="347"/>
                    <a:pt x="198" y="346"/>
                    <a:pt x="206" y="345"/>
                  </a:cubicBezTo>
                  <a:cubicBezTo>
                    <a:pt x="221" y="355"/>
                    <a:pt x="240" y="360"/>
                    <a:pt x="259" y="360"/>
                  </a:cubicBezTo>
                  <a:cubicBezTo>
                    <a:pt x="315" y="360"/>
                    <a:pt x="360" y="315"/>
                    <a:pt x="360" y="259"/>
                  </a:cubicBezTo>
                  <a:cubicBezTo>
                    <a:pt x="360" y="240"/>
                    <a:pt x="355" y="222"/>
                    <a:pt x="345" y="206"/>
                  </a:cubicBezTo>
                  <a:close/>
                  <a:moveTo>
                    <a:pt x="259" y="256"/>
                  </a:moveTo>
                  <a:cubicBezTo>
                    <a:pt x="252" y="266"/>
                    <a:pt x="242" y="274"/>
                    <a:pt x="228" y="280"/>
                  </a:cubicBezTo>
                  <a:cubicBezTo>
                    <a:pt x="215" y="286"/>
                    <a:pt x="199" y="288"/>
                    <a:pt x="180" y="288"/>
                  </a:cubicBezTo>
                  <a:cubicBezTo>
                    <a:pt x="158" y="288"/>
                    <a:pt x="139" y="285"/>
                    <a:pt x="125" y="277"/>
                  </a:cubicBezTo>
                  <a:cubicBezTo>
                    <a:pt x="115" y="271"/>
                    <a:pt x="106" y="264"/>
                    <a:pt x="100" y="254"/>
                  </a:cubicBezTo>
                  <a:cubicBezTo>
                    <a:pt x="93" y="245"/>
                    <a:pt x="90" y="236"/>
                    <a:pt x="90" y="227"/>
                  </a:cubicBezTo>
                  <a:cubicBezTo>
                    <a:pt x="90" y="221"/>
                    <a:pt x="92" y="217"/>
                    <a:pt x="96" y="213"/>
                  </a:cubicBezTo>
                  <a:cubicBezTo>
                    <a:pt x="100" y="209"/>
                    <a:pt x="105" y="207"/>
                    <a:pt x="111" y="207"/>
                  </a:cubicBezTo>
                  <a:cubicBezTo>
                    <a:pt x="116" y="207"/>
                    <a:pt x="120" y="209"/>
                    <a:pt x="124" y="212"/>
                  </a:cubicBezTo>
                  <a:cubicBezTo>
                    <a:pt x="127" y="215"/>
                    <a:pt x="130" y="219"/>
                    <a:pt x="133" y="225"/>
                  </a:cubicBezTo>
                  <a:cubicBezTo>
                    <a:pt x="135" y="231"/>
                    <a:pt x="138" y="237"/>
                    <a:pt x="142" y="241"/>
                  </a:cubicBezTo>
                  <a:cubicBezTo>
                    <a:pt x="145" y="245"/>
                    <a:pt x="150" y="249"/>
                    <a:pt x="155" y="252"/>
                  </a:cubicBezTo>
                  <a:cubicBezTo>
                    <a:pt x="161" y="255"/>
                    <a:pt x="169" y="256"/>
                    <a:pt x="179" y="256"/>
                  </a:cubicBezTo>
                  <a:cubicBezTo>
                    <a:pt x="192" y="256"/>
                    <a:pt x="203" y="253"/>
                    <a:pt x="211" y="247"/>
                  </a:cubicBezTo>
                  <a:cubicBezTo>
                    <a:pt x="220" y="242"/>
                    <a:pt x="224" y="235"/>
                    <a:pt x="224" y="226"/>
                  </a:cubicBezTo>
                  <a:cubicBezTo>
                    <a:pt x="224" y="219"/>
                    <a:pt x="221" y="214"/>
                    <a:pt x="217" y="210"/>
                  </a:cubicBezTo>
                  <a:cubicBezTo>
                    <a:pt x="213" y="206"/>
                    <a:pt x="207" y="203"/>
                    <a:pt x="200" y="200"/>
                  </a:cubicBezTo>
                  <a:cubicBezTo>
                    <a:pt x="193" y="198"/>
                    <a:pt x="183" y="196"/>
                    <a:pt x="171" y="193"/>
                  </a:cubicBezTo>
                  <a:cubicBezTo>
                    <a:pt x="155" y="190"/>
                    <a:pt x="141" y="185"/>
                    <a:pt x="130" y="181"/>
                  </a:cubicBezTo>
                  <a:cubicBezTo>
                    <a:pt x="119" y="176"/>
                    <a:pt x="111" y="170"/>
                    <a:pt x="104" y="161"/>
                  </a:cubicBezTo>
                  <a:cubicBezTo>
                    <a:pt x="98" y="153"/>
                    <a:pt x="94" y="143"/>
                    <a:pt x="94" y="131"/>
                  </a:cubicBezTo>
                  <a:cubicBezTo>
                    <a:pt x="94" y="119"/>
                    <a:pt x="98" y="109"/>
                    <a:pt x="105" y="100"/>
                  </a:cubicBezTo>
                  <a:cubicBezTo>
                    <a:pt x="111" y="91"/>
                    <a:pt x="121" y="84"/>
                    <a:pt x="134" y="79"/>
                  </a:cubicBezTo>
                  <a:cubicBezTo>
                    <a:pt x="147" y="74"/>
                    <a:pt x="162" y="72"/>
                    <a:pt x="179" y="72"/>
                  </a:cubicBezTo>
                  <a:cubicBezTo>
                    <a:pt x="193" y="72"/>
                    <a:pt x="205" y="73"/>
                    <a:pt x="215" y="77"/>
                  </a:cubicBezTo>
                  <a:cubicBezTo>
                    <a:pt x="226" y="80"/>
                    <a:pt x="234" y="84"/>
                    <a:pt x="241" y="89"/>
                  </a:cubicBezTo>
                  <a:cubicBezTo>
                    <a:pt x="247" y="95"/>
                    <a:pt x="252" y="100"/>
                    <a:pt x="255" y="106"/>
                  </a:cubicBezTo>
                  <a:cubicBezTo>
                    <a:pt x="259" y="112"/>
                    <a:pt x="260" y="118"/>
                    <a:pt x="260" y="123"/>
                  </a:cubicBezTo>
                  <a:cubicBezTo>
                    <a:pt x="260" y="129"/>
                    <a:pt x="258" y="133"/>
                    <a:pt x="254" y="137"/>
                  </a:cubicBezTo>
                  <a:cubicBezTo>
                    <a:pt x="250" y="142"/>
                    <a:pt x="245" y="144"/>
                    <a:pt x="239" y="144"/>
                  </a:cubicBezTo>
                  <a:cubicBezTo>
                    <a:pt x="234" y="144"/>
                    <a:pt x="230" y="142"/>
                    <a:pt x="227" y="140"/>
                  </a:cubicBezTo>
                  <a:cubicBezTo>
                    <a:pt x="224" y="137"/>
                    <a:pt x="221" y="133"/>
                    <a:pt x="218" y="128"/>
                  </a:cubicBezTo>
                  <a:cubicBezTo>
                    <a:pt x="214" y="120"/>
                    <a:pt x="209" y="114"/>
                    <a:pt x="203" y="110"/>
                  </a:cubicBezTo>
                  <a:cubicBezTo>
                    <a:pt x="198" y="105"/>
                    <a:pt x="189" y="103"/>
                    <a:pt x="176" y="103"/>
                  </a:cubicBezTo>
                  <a:cubicBezTo>
                    <a:pt x="165" y="103"/>
                    <a:pt x="155" y="106"/>
                    <a:pt x="148" y="110"/>
                  </a:cubicBezTo>
                  <a:cubicBezTo>
                    <a:pt x="141" y="115"/>
                    <a:pt x="138" y="120"/>
                    <a:pt x="138" y="127"/>
                  </a:cubicBezTo>
                  <a:cubicBezTo>
                    <a:pt x="138" y="131"/>
                    <a:pt x="139" y="134"/>
                    <a:pt x="141" y="137"/>
                  </a:cubicBezTo>
                  <a:cubicBezTo>
                    <a:pt x="144" y="140"/>
                    <a:pt x="147" y="143"/>
                    <a:pt x="151" y="145"/>
                  </a:cubicBezTo>
                  <a:cubicBezTo>
                    <a:pt x="156" y="147"/>
                    <a:pt x="160" y="149"/>
                    <a:pt x="164" y="150"/>
                  </a:cubicBezTo>
                  <a:cubicBezTo>
                    <a:pt x="169" y="151"/>
                    <a:pt x="176" y="153"/>
                    <a:pt x="186" y="155"/>
                  </a:cubicBezTo>
                  <a:cubicBezTo>
                    <a:pt x="199" y="158"/>
                    <a:pt x="210" y="161"/>
                    <a:pt x="220" y="164"/>
                  </a:cubicBezTo>
                  <a:cubicBezTo>
                    <a:pt x="231" y="168"/>
                    <a:pt x="239" y="172"/>
                    <a:pt x="247" y="176"/>
                  </a:cubicBezTo>
                  <a:cubicBezTo>
                    <a:pt x="254" y="181"/>
                    <a:pt x="260" y="187"/>
                    <a:pt x="264" y="195"/>
                  </a:cubicBezTo>
                  <a:cubicBezTo>
                    <a:pt x="268" y="202"/>
                    <a:pt x="270" y="211"/>
                    <a:pt x="270" y="222"/>
                  </a:cubicBezTo>
                  <a:cubicBezTo>
                    <a:pt x="270" y="234"/>
                    <a:pt x="266" y="246"/>
                    <a:pt x="259" y="2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文本框 25">
              <a:extLst>
                <a:ext uri="{FF2B5EF4-FFF2-40B4-BE49-F238E27FC236}">
                  <a16:creationId xmlns="" xmlns:a16="http://schemas.microsoft.com/office/drawing/2014/main" id="{86FD1567-8875-4053-BB93-0C13CB078DF3}"/>
                </a:ext>
              </a:extLst>
            </p:cNvPr>
            <p:cNvSpPr txBox="1"/>
            <p:nvPr/>
          </p:nvSpPr>
          <p:spPr>
            <a:xfrm>
              <a:off x="476789" y="4150981"/>
              <a:ext cx="2575668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40" name="文本框 26">
              <a:extLst>
                <a:ext uri="{FF2B5EF4-FFF2-40B4-BE49-F238E27FC236}">
                  <a16:creationId xmlns="" xmlns:a16="http://schemas.microsoft.com/office/drawing/2014/main" id="{81A3A308-C8ED-412E-B313-570DBD2B7030}"/>
                </a:ext>
              </a:extLst>
            </p:cNvPr>
            <p:cNvSpPr txBox="1"/>
            <p:nvPr/>
          </p:nvSpPr>
          <p:spPr>
            <a:xfrm>
              <a:off x="476789" y="4489535"/>
              <a:ext cx="2575668" cy="481094"/>
            </a:xfrm>
            <a:prstGeom prst="rect">
              <a:avLst/>
            </a:prstGeom>
          </p:spPr>
          <p:txBody>
            <a:bodyPr vert="horz" wrap="square" lIns="0">
              <a:normAutofit fontScale="92500" lnSpcReduction="10000"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8" name="熊猫设计师MC：ID 29795607库_椭圆 27">
            <a:extLst>
              <a:ext uri="{FF2B5EF4-FFF2-40B4-BE49-F238E27FC236}">
                <a16:creationId xmlns="" xmlns:a16="http://schemas.microsoft.com/office/drawing/2014/main" id="{0F9165FF-7EF3-4A0A-BE21-9365F5B5B60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400569" y="1488180"/>
            <a:ext cx="2503278" cy="2503278"/>
          </a:xfrm>
          <a:prstGeom prst="ellipse">
            <a:avLst/>
          </a:prstGeom>
          <a:solidFill>
            <a:schemeClr val="accent2"/>
          </a:solidFill>
          <a:ln w="120650" cmpd="thickThin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熊猫设计师MC：ID 29795607库_椭圆 28">
            <a:extLst>
              <a:ext uri="{FF2B5EF4-FFF2-40B4-BE49-F238E27FC236}">
                <a16:creationId xmlns="" xmlns:a16="http://schemas.microsoft.com/office/drawing/2014/main" id="{982FA035-634F-4D7F-B22E-9825674E1C4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495230" y="1573601"/>
            <a:ext cx="2313956" cy="2332436"/>
          </a:xfrm>
          <a:prstGeom prst="ellipse">
            <a:avLst/>
          </a:prstGeom>
          <a:blipFill dpi="0" rotWithShape="1">
            <a:blip r:embed="rId24"/>
            <a:srcRect/>
            <a:stretch>
              <a:fillRect l="-25673" r="-2567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0" name="熊猫设计师MC：ID 29795607库_椭圆 29">
            <a:extLst>
              <a:ext uri="{FF2B5EF4-FFF2-40B4-BE49-F238E27FC236}">
                <a16:creationId xmlns="" xmlns:a16="http://schemas.microsoft.com/office/drawing/2014/main" id="{FFB2AD2E-F6A4-4291-A4A6-699F200D105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332939" y="1427022"/>
            <a:ext cx="2638538" cy="2638538"/>
          </a:xfrm>
          <a:prstGeom prst="ellipse">
            <a:avLst/>
          </a:prstGeom>
          <a:noFill/>
          <a:ln w="19050" cmpd="thickThin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5" name="熊猫设计师MC：ID 29795607库_组合 44">
            <a:extLst>
              <a:ext uri="{FF2B5EF4-FFF2-40B4-BE49-F238E27FC236}">
                <a16:creationId xmlns="" xmlns:a16="http://schemas.microsoft.com/office/drawing/2014/main" id="{FC3762F3-000B-497C-B486-D816E0EEDDCF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3364374" y="4150981"/>
            <a:ext cx="2575668" cy="1279997"/>
            <a:chOff x="3364374" y="4150981"/>
            <a:chExt cx="2575668" cy="1279997"/>
          </a:xfrm>
        </p:grpSpPr>
        <p:sp>
          <p:nvSpPr>
            <p:cNvPr id="25" name="任意多边形 10">
              <a:extLst>
                <a:ext uri="{FF2B5EF4-FFF2-40B4-BE49-F238E27FC236}">
                  <a16:creationId xmlns="" xmlns:a16="http://schemas.microsoft.com/office/drawing/2014/main" id="{E56803B1-7D60-432D-B83D-7A7A9FE40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428" y="5220307"/>
              <a:ext cx="224162" cy="210671"/>
            </a:xfrm>
            <a:custGeom>
              <a:avLst/>
              <a:gdLst>
                <a:gd name="T0" fmla="*/ 61 w 363"/>
                <a:gd name="T1" fmla="*/ 2 h 341"/>
                <a:gd name="T2" fmla="*/ 112 w 363"/>
                <a:gd name="T3" fmla="*/ 1 h 341"/>
                <a:gd name="T4" fmla="*/ 77 w 363"/>
                <a:gd name="T5" fmla="*/ 75 h 341"/>
                <a:gd name="T6" fmla="*/ 128 w 363"/>
                <a:gd name="T7" fmla="*/ 187 h 341"/>
                <a:gd name="T8" fmla="*/ 133 w 363"/>
                <a:gd name="T9" fmla="*/ 211 h 341"/>
                <a:gd name="T10" fmla="*/ 126 w 363"/>
                <a:gd name="T11" fmla="*/ 273 h 341"/>
                <a:gd name="T12" fmla="*/ 202 w 363"/>
                <a:gd name="T13" fmla="*/ 224 h 341"/>
                <a:gd name="T14" fmla="*/ 362 w 363"/>
                <a:gd name="T15" fmla="*/ 198 h 341"/>
                <a:gd name="T16" fmla="*/ 362 w 363"/>
                <a:gd name="T17" fmla="*/ 270 h 341"/>
                <a:gd name="T18" fmla="*/ 321 w 363"/>
                <a:gd name="T19" fmla="*/ 334 h 341"/>
                <a:gd name="T20" fmla="*/ 284 w 363"/>
                <a:gd name="T21" fmla="*/ 341 h 341"/>
                <a:gd name="T22" fmla="*/ 69 w 363"/>
                <a:gd name="T23" fmla="*/ 341 h 341"/>
                <a:gd name="T24" fmla="*/ 2 w 363"/>
                <a:gd name="T25" fmla="*/ 273 h 341"/>
                <a:gd name="T26" fmla="*/ 2 w 363"/>
                <a:gd name="T27" fmla="*/ 75 h 341"/>
                <a:gd name="T28" fmla="*/ 61 w 363"/>
                <a:gd name="T29" fmla="*/ 2 h 341"/>
                <a:gd name="T30" fmla="*/ 155 w 363"/>
                <a:gd name="T31" fmla="*/ 48 h 341"/>
                <a:gd name="T32" fmla="*/ 134 w 363"/>
                <a:gd name="T33" fmla="*/ 95 h 341"/>
                <a:gd name="T34" fmla="*/ 165 w 363"/>
                <a:gd name="T35" fmla="*/ 156 h 341"/>
                <a:gd name="T36" fmla="*/ 304 w 363"/>
                <a:gd name="T37" fmla="*/ 164 h 341"/>
                <a:gd name="T38" fmla="*/ 348 w 363"/>
                <a:gd name="T39" fmla="*/ 99 h 341"/>
                <a:gd name="T40" fmla="*/ 314 w 363"/>
                <a:gd name="T41" fmla="*/ 37 h 341"/>
                <a:gd name="T42" fmla="*/ 237 w 363"/>
                <a:gd name="T43" fmla="*/ 14 h 341"/>
                <a:gd name="T44" fmla="*/ 155 w 363"/>
                <a:gd name="T45" fmla="*/ 48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341">
                  <a:moveTo>
                    <a:pt x="61" y="2"/>
                  </a:moveTo>
                  <a:cubicBezTo>
                    <a:pt x="78" y="0"/>
                    <a:pt x="95" y="1"/>
                    <a:pt x="112" y="1"/>
                  </a:cubicBezTo>
                  <a:cubicBezTo>
                    <a:pt x="94" y="23"/>
                    <a:pt x="79" y="47"/>
                    <a:pt x="77" y="75"/>
                  </a:cubicBezTo>
                  <a:cubicBezTo>
                    <a:pt x="72" y="118"/>
                    <a:pt x="94" y="161"/>
                    <a:pt x="128" y="187"/>
                  </a:cubicBezTo>
                  <a:cubicBezTo>
                    <a:pt x="136" y="192"/>
                    <a:pt x="133" y="203"/>
                    <a:pt x="133" y="211"/>
                  </a:cubicBezTo>
                  <a:cubicBezTo>
                    <a:pt x="131" y="232"/>
                    <a:pt x="128" y="252"/>
                    <a:pt x="126" y="273"/>
                  </a:cubicBezTo>
                  <a:cubicBezTo>
                    <a:pt x="152" y="258"/>
                    <a:pt x="176" y="238"/>
                    <a:pt x="202" y="224"/>
                  </a:cubicBezTo>
                  <a:cubicBezTo>
                    <a:pt x="256" y="235"/>
                    <a:pt x="315" y="228"/>
                    <a:pt x="362" y="198"/>
                  </a:cubicBezTo>
                  <a:cubicBezTo>
                    <a:pt x="362" y="222"/>
                    <a:pt x="362" y="246"/>
                    <a:pt x="362" y="270"/>
                  </a:cubicBezTo>
                  <a:cubicBezTo>
                    <a:pt x="363" y="297"/>
                    <a:pt x="346" y="323"/>
                    <a:pt x="321" y="334"/>
                  </a:cubicBezTo>
                  <a:cubicBezTo>
                    <a:pt x="310" y="340"/>
                    <a:pt x="296" y="341"/>
                    <a:pt x="284" y="341"/>
                  </a:cubicBezTo>
                  <a:cubicBezTo>
                    <a:pt x="212" y="341"/>
                    <a:pt x="141" y="341"/>
                    <a:pt x="69" y="341"/>
                  </a:cubicBezTo>
                  <a:cubicBezTo>
                    <a:pt x="34" y="341"/>
                    <a:pt x="2" y="308"/>
                    <a:pt x="2" y="273"/>
                  </a:cubicBezTo>
                  <a:cubicBezTo>
                    <a:pt x="2" y="207"/>
                    <a:pt x="2" y="141"/>
                    <a:pt x="2" y="75"/>
                  </a:cubicBezTo>
                  <a:cubicBezTo>
                    <a:pt x="0" y="41"/>
                    <a:pt x="27" y="8"/>
                    <a:pt x="61" y="2"/>
                  </a:cubicBezTo>
                  <a:close/>
                  <a:moveTo>
                    <a:pt x="155" y="48"/>
                  </a:moveTo>
                  <a:cubicBezTo>
                    <a:pt x="143" y="61"/>
                    <a:pt x="134" y="77"/>
                    <a:pt x="134" y="95"/>
                  </a:cubicBezTo>
                  <a:cubicBezTo>
                    <a:pt x="133" y="119"/>
                    <a:pt x="146" y="142"/>
                    <a:pt x="165" y="156"/>
                  </a:cubicBezTo>
                  <a:cubicBezTo>
                    <a:pt x="204" y="186"/>
                    <a:pt x="262" y="188"/>
                    <a:pt x="304" y="164"/>
                  </a:cubicBezTo>
                  <a:cubicBezTo>
                    <a:pt x="328" y="151"/>
                    <a:pt x="347" y="127"/>
                    <a:pt x="348" y="99"/>
                  </a:cubicBezTo>
                  <a:cubicBezTo>
                    <a:pt x="349" y="74"/>
                    <a:pt x="334" y="51"/>
                    <a:pt x="314" y="37"/>
                  </a:cubicBezTo>
                  <a:cubicBezTo>
                    <a:pt x="292" y="20"/>
                    <a:pt x="264" y="13"/>
                    <a:pt x="237" y="14"/>
                  </a:cubicBezTo>
                  <a:cubicBezTo>
                    <a:pt x="207" y="15"/>
                    <a:pt x="176" y="26"/>
                    <a:pt x="155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 11">
              <a:extLst>
                <a:ext uri="{FF2B5EF4-FFF2-40B4-BE49-F238E27FC236}">
                  <a16:creationId xmlns="" xmlns:a16="http://schemas.microsoft.com/office/drawing/2014/main" id="{1AA40035-B0B2-4D37-80E7-3E9E3727B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722" y="5208631"/>
              <a:ext cx="185765" cy="222347"/>
            </a:xfrm>
            <a:custGeom>
              <a:avLst/>
              <a:gdLst>
                <a:gd name="T0" fmla="*/ 234 w 300"/>
                <a:gd name="T1" fmla="*/ 263 h 360"/>
                <a:gd name="T2" fmla="*/ 243 w 300"/>
                <a:gd name="T3" fmla="*/ 243 h 360"/>
                <a:gd name="T4" fmla="*/ 254 w 300"/>
                <a:gd name="T5" fmla="*/ 252 h 360"/>
                <a:gd name="T6" fmla="*/ 180 w 300"/>
                <a:gd name="T7" fmla="*/ 239 h 360"/>
                <a:gd name="T8" fmla="*/ 171 w 300"/>
                <a:gd name="T9" fmla="*/ 302 h 360"/>
                <a:gd name="T10" fmla="*/ 189 w 300"/>
                <a:gd name="T11" fmla="*/ 302 h 360"/>
                <a:gd name="T12" fmla="*/ 180 w 300"/>
                <a:gd name="T13" fmla="*/ 239 h 360"/>
                <a:gd name="T14" fmla="*/ 300 w 300"/>
                <a:gd name="T15" fmla="*/ 314 h 360"/>
                <a:gd name="T16" fmla="*/ 49 w 300"/>
                <a:gd name="T17" fmla="*/ 360 h 360"/>
                <a:gd name="T18" fmla="*/ 0 w 300"/>
                <a:gd name="T19" fmla="*/ 208 h 360"/>
                <a:gd name="T20" fmla="*/ 251 w 300"/>
                <a:gd name="T21" fmla="*/ 161 h 360"/>
                <a:gd name="T22" fmla="*/ 63 w 300"/>
                <a:gd name="T23" fmla="*/ 325 h 360"/>
                <a:gd name="T24" fmla="*/ 88 w 300"/>
                <a:gd name="T25" fmla="*/ 213 h 360"/>
                <a:gd name="T26" fmla="*/ 21 w 300"/>
                <a:gd name="T27" fmla="*/ 197 h 360"/>
                <a:gd name="T28" fmla="*/ 42 w 300"/>
                <a:gd name="T29" fmla="*/ 213 h 360"/>
                <a:gd name="T30" fmla="*/ 63 w 300"/>
                <a:gd name="T31" fmla="*/ 325 h 360"/>
                <a:gd name="T32" fmla="*/ 117 w 300"/>
                <a:gd name="T33" fmla="*/ 230 h 360"/>
                <a:gd name="T34" fmla="*/ 117 w 300"/>
                <a:gd name="T35" fmla="*/ 304 h 360"/>
                <a:gd name="T36" fmla="*/ 104 w 300"/>
                <a:gd name="T37" fmla="*/ 290 h 360"/>
                <a:gd name="T38" fmla="*/ 83 w 300"/>
                <a:gd name="T39" fmla="*/ 230 h 360"/>
                <a:gd name="T40" fmla="*/ 84 w 300"/>
                <a:gd name="T41" fmla="*/ 308 h 360"/>
                <a:gd name="T42" fmla="*/ 121 w 300"/>
                <a:gd name="T43" fmla="*/ 313 h 360"/>
                <a:gd name="T44" fmla="*/ 138 w 300"/>
                <a:gd name="T45" fmla="*/ 325 h 360"/>
                <a:gd name="T46" fmla="*/ 204 w 300"/>
                <a:gd name="T47" fmla="*/ 298 h 360"/>
                <a:gd name="T48" fmla="*/ 171 w 300"/>
                <a:gd name="T49" fmla="*/ 234 h 360"/>
                <a:gd name="T50" fmla="*/ 150 w 300"/>
                <a:gd name="T51" fmla="*/ 197 h 360"/>
                <a:gd name="T52" fmla="*/ 167 w 300"/>
                <a:gd name="T53" fmla="*/ 324 h 360"/>
                <a:gd name="T54" fmla="*/ 204 w 300"/>
                <a:gd name="T55" fmla="*/ 298 h 360"/>
                <a:gd name="T56" fmla="*/ 254 w 300"/>
                <a:gd name="T57" fmla="*/ 292 h 360"/>
                <a:gd name="T58" fmla="*/ 254 w 300"/>
                <a:gd name="T59" fmla="*/ 303 h 360"/>
                <a:gd name="T60" fmla="*/ 242 w 300"/>
                <a:gd name="T61" fmla="*/ 311 h 360"/>
                <a:gd name="T62" fmla="*/ 234 w 300"/>
                <a:gd name="T63" fmla="*/ 302 h 360"/>
                <a:gd name="T64" fmla="*/ 234 w 300"/>
                <a:gd name="T65" fmla="*/ 280 h 360"/>
                <a:gd name="T66" fmla="*/ 270 w 300"/>
                <a:gd name="T67" fmla="*/ 266 h 360"/>
                <a:gd name="T68" fmla="*/ 228 w 300"/>
                <a:gd name="T69" fmla="*/ 229 h 360"/>
                <a:gd name="T70" fmla="*/ 217 w 300"/>
                <a:gd name="T71" fmla="*/ 262 h 360"/>
                <a:gd name="T72" fmla="*/ 270 w 300"/>
                <a:gd name="T73" fmla="*/ 292 h 360"/>
                <a:gd name="T74" fmla="*/ 194 w 300"/>
                <a:gd name="T75" fmla="*/ 137 h 360"/>
                <a:gd name="T76" fmla="*/ 211 w 300"/>
                <a:gd name="T77" fmla="*/ 137 h 360"/>
                <a:gd name="T78" fmla="*/ 216 w 300"/>
                <a:gd name="T79" fmla="*/ 138 h 360"/>
                <a:gd name="T80" fmla="*/ 240 w 300"/>
                <a:gd name="T81" fmla="*/ 39 h 360"/>
                <a:gd name="T82" fmla="*/ 221 w 300"/>
                <a:gd name="T83" fmla="*/ 116 h 360"/>
                <a:gd name="T84" fmla="*/ 206 w 300"/>
                <a:gd name="T85" fmla="*/ 116 h 360"/>
                <a:gd name="T86" fmla="*/ 187 w 300"/>
                <a:gd name="T87" fmla="*/ 39 h 360"/>
                <a:gd name="T88" fmla="*/ 187 w 300"/>
                <a:gd name="T89" fmla="*/ 123 h 360"/>
                <a:gd name="T90" fmla="*/ 119 w 300"/>
                <a:gd name="T91" fmla="*/ 75 h 360"/>
                <a:gd name="T92" fmla="*/ 130 w 300"/>
                <a:gd name="T93" fmla="*/ 40 h 360"/>
                <a:gd name="T94" fmla="*/ 159 w 300"/>
                <a:gd name="T95" fmla="*/ 38 h 360"/>
                <a:gd name="T96" fmla="*/ 173 w 300"/>
                <a:gd name="T97" fmla="*/ 57 h 360"/>
                <a:gd name="T98" fmla="*/ 174 w 300"/>
                <a:gd name="T99" fmla="*/ 98 h 360"/>
                <a:gd name="T100" fmla="*/ 168 w 300"/>
                <a:gd name="T101" fmla="*/ 130 h 360"/>
                <a:gd name="T102" fmla="*/ 147 w 300"/>
                <a:gd name="T103" fmla="*/ 141 h 360"/>
                <a:gd name="T104" fmla="*/ 125 w 300"/>
                <a:gd name="T105" fmla="*/ 132 h 360"/>
                <a:gd name="T106" fmla="*/ 119 w 300"/>
                <a:gd name="T107" fmla="*/ 101 h 360"/>
                <a:gd name="T108" fmla="*/ 137 w 300"/>
                <a:gd name="T109" fmla="*/ 114 h 360"/>
                <a:gd name="T110" fmla="*/ 156 w 300"/>
                <a:gd name="T111" fmla="*/ 114 h 360"/>
                <a:gd name="T112" fmla="*/ 146 w 300"/>
                <a:gd name="T113" fmla="*/ 52 h 360"/>
                <a:gd name="T114" fmla="*/ 137 w 300"/>
                <a:gd name="T115" fmla="*/ 114 h 360"/>
                <a:gd name="T116" fmla="*/ 95 w 300"/>
                <a:gd name="T117" fmla="*/ 141 h 360"/>
                <a:gd name="T118" fmla="*/ 121 w 300"/>
                <a:gd name="T119" fmla="*/ 0 h 360"/>
                <a:gd name="T120" fmla="*/ 83 w 300"/>
                <a:gd name="T121" fmla="*/ 48 h 360"/>
                <a:gd name="T122" fmla="*/ 45 w 300"/>
                <a:gd name="T123" fmla="*/ 0 h 360"/>
                <a:gd name="T124" fmla="*/ 73 w 300"/>
                <a:gd name="T125" fmla="*/ 14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0" h="360">
                  <a:moveTo>
                    <a:pt x="254" y="263"/>
                  </a:moveTo>
                  <a:cubicBezTo>
                    <a:pt x="234" y="263"/>
                    <a:pt x="234" y="263"/>
                    <a:pt x="234" y="263"/>
                  </a:cubicBezTo>
                  <a:cubicBezTo>
                    <a:pt x="234" y="252"/>
                    <a:pt x="234" y="252"/>
                    <a:pt x="234" y="252"/>
                  </a:cubicBezTo>
                  <a:cubicBezTo>
                    <a:pt x="234" y="247"/>
                    <a:pt x="238" y="243"/>
                    <a:pt x="243" y="243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50" y="243"/>
                    <a:pt x="254" y="247"/>
                    <a:pt x="254" y="252"/>
                  </a:cubicBezTo>
                  <a:lnTo>
                    <a:pt x="254" y="263"/>
                  </a:lnTo>
                  <a:close/>
                  <a:moveTo>
                    <a:pt x="180" y="239"/>
                  </a:moveTo>
                  <a:cubicBezTo>
                    <a:pt x="175" y="239"/>
                    <a:pt x="171" y="242"/>
                    <a:pt x="171" y="246"/>
                  </a:cubicBezTo>
                  <a:cubicBezTo>
                    <a:pt x="171" y="302"/>
                    <a:pt x="171" y="302"/>
                    <a:pt x="171" y="302"/>
                  </a:cubicBezTo>
                  <a:cubicBezTo>
                    <a:pt x="171" y="306"/>
                    <a:pt x="175" y="310"/>
                    <a:pt x="180" y="310"/>
                  </a:cubicBezTo>
                  <a:cubicBezTo>
                    <a:pt x="185" y="310"/>
                    <a:pt x="189" y="306"/>
                    <a:pt x="189" y="302"/>
                  </a:cubicBezTo>
                  <a:cubicBezTo>
                    <a:pt x="189" y="246"/>
                    <a:pt x="189" y="246"/>
                    <a:pt x="189" y="246"/>
                  </a:cubicBezTo>
                  <a:cubicBezTo>
                    <a:pt x="189" y="242"/>
                    <a:pt x="185" y="239"/>
                    <a:pt x="180" y="239"/>
                  </a:cubicBezTo>
                  <a:close/>
                  <a:moveTo>
                    <a:pt x="300" y="208"/>
                  </a:moveTo>
                  <a:cubicBezTo>
                    <a:pt x="300" y="314"/>
                    <a:pt x="300" y="314"/>
                    <a:pt x="300" y="314"/>
                  </a:cubicBezTo>
                  <a:cubicBezTo>
                    <a:pt x="300" y="339"/>
                    <a:pt x="278" y="360"/>
                    <a:pt x="251" y="360"/>
                  </a:cubicBezTo>
                  <a:cubicBezTo>
                    <a:pt x="49" y="360"/>
                    <a:pt x="49" y="360"/>
                    <a:pt x="49" y="360"/>
                  </a:cubicBezTo>
                  <a:cubicBezTo>
                    <a:pt x="22" y="360"/>
                    <a:pt x="0" y="339"/>
                    <a:pt x="0" y="314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182"/>
                    <a:pt x="22" y="161"/>
                    <a:pt x="49" y="161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78" y="161"/>
                    <a:pt x="300" y="182"/>
                    <a:pt x="300" y="208"/>
                  </a:cubicBezTo>
                  <a:close/>
                  <a:moveTo>
                    <a:pt x="63" y="325"/>
                  </a:moveTo>
                  <a:cubicBezTo>
                    <a:pt x="63" y="213"/>
                    <a:pt x="63" y="213"/>
                    <a:pt x="63" y="213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21" y="197"/>
                    <a:pt x="21" y="197"/>
                    <a:pt x="21" y="197"/>
                  </a:cubicBezTo>
                  <a:cubicBezTo>
                    <a:pt x="21" y="213"/>
                    <a:pt x="21" y="213"/>
                    <a:pt x="21" y="213"/>
                  </a:cubicBezTo>
                  <a:cubicBezTo>
                    <a:pt x="42" y="213"/>
                    <a:pt x="42" y="213"/>
                    <a:pt x="42" y="213"/>
                  </a:cubicBezTo>
                  <a:cubicBezTo>
                    <a:pt x="42" y="325"/>
                    <a:pt x="42" y="325"/>
                    <a:pt x="42" y="325"/>
                  </a:cubicBezTo>
                  <a:lnTo>
                    <a:pt x="63" y="325"/>
                  </a:lnTo>
                  <a:close/>
                  <a:moveTo>
                    <a:pt x="138" y="230"/>
                  </a:moveTo>
                  <a:cubicBezTo>
                    <a:pt x="117" y="230"/>
                    <a:pt x="117" y="230"/>
                    <a:pt x="117" y="230"/>
                  </a:cubicBezTo>
                  <a:cubicBezTo>
                    <a:pt x="117" y="290"/>
                    <a:pt x="117" y="290"/>
                    <a:pt x="117" y="290"/>
                  </a:cubicBezTo>
                  <a:cubicBezTo>
                    <a:pt x="117" y="298"/>
                    <a:pt x="117" y="303"/>
                    <a:pt x="117" y="304"/>
                  </a:cubicBezTo>
                  <a:cubicBezTo>
                    <a:pt x="115" y="309"/>
                    <a:pt x="107" y="314"/>
                    <a:pt x="104" y="305"/>
                  </a:cubicBezTo>
                  <a:cubicBezTo>
                    <a:pt x="104" y="303"/>
                    <a:pt x="104" y="298"/>
                    <a:pt x="104" y="290"/>
                  </a:cubicBezTo>
                  <a:cubicBezTo>
                    <a:pt x="104" y="230"/>
                    <a:pt x="104" y="230"/>
                    <a:pt x="104" y="230"/>
                  </a:cubicBezTo>
                  <a:cubicBezTo>
                    <a:pt x="83" y="230"/>
                    <a:pt x="83" y="230"/>
                    <a:pt x="83" y="230"/>
                  </a:cubicBezTo>
                  <a:cubicBezTo>
                    <a:pt x="84" y="289"/>
                    <a:pt x="84" y="289"/>
                    <a:pt x="84" y="289"/>
                  </a:cubicBezTo>
                  <a:cubicBezTo>
                    <a:pt x="84" y="298"/>
                    <a:pt x="83" y="305"/>
                    <a:pt x="84" y="308"/>
                  </a:cubicBezTo>
                  <a:cubicBezTo>
                    <a:pt x="84" y="314"/>
                    <a:pt x="84" y="320"/>
                    <a:pt x="89" y="324"/>
                  </a:cubicBezTo>
                  <a:cubicBezTo>
                    <a:pt x="98" y="330"/>
                    <a:pt x="116" y="323"/>
                    <a:pt x="121" y="313"/>
                  </a:cubicBezTo>
                  <a:cubicBezTo>
                    <a:pt x="121" y="325"/>
                    <a:pt x="121" y="325"/>
                    <a:pt x="121" y="325"/>
                  </a:cubicBezTo>
                  <a:cubicBezTo>
                    <a:pt x="138" y="325"/>
                    <a:pt x="138" y="325"/>
                    <a:pt x="138" y="325"/>
                  </a:cubicBezTo>
                  <a:lnTo>
                    <a:pt x="138" y="230"/>
                  </a:lnTo>
                  <a:close/>
                  <a:moveTo>
                    <a:pt x="204" y="298"/>
                  </a:moveTo>
                  <a:cubicBezTo>
                    <a:pt x="204" y="249"/>
                    <a:pt x="204" y="249"/>
                    <a:pt x="204" y="249"/>
                  </a:cubicBezTo>
                  <a:cubicBezTo>
                    <a:pt x="204" y="230"/>
                    <a:pt x="190" y="218"/>
                    <a:pt x="171" y="234"/>
                  </a:cubicBezTo>
                  <a:cubicBezTo>
                    <a:pt x="171" y="197"/>
                    <a:pt x="171" y="197"/>
                    <a:pt x="171" y="197"/>
                  </a:cubicBezTo>
                  <a:cubicBezTo>
                    <a:pt x="150" y="197"/>
                    <a:pt x="150" y="197"/>
                    <a:pt x="150" y="197"/>
                  </a:cubicBezTo>
                  <a:cubicBezTo>
                    <a:pt x="150" y="324"/>
                    <a:pt x="150" y="324"/>
                    <a:pt x="150" y="324"/>
                  </a:cubicBezTo>
                  <a:cubicBezTo>
                    <a:pt x="167" y="324"/>
                    <a:pt x="167" y="324"/>
                    <a:pt x="167" y="324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91" y="336"/>
                    <a:pt x="204" y="323"/>
                    <a:pt x="204" y="298"/>
                  </a:cubicBezTo>
                  <a:close/>
                  <a:moveTo>
                    <a:pt x="270" y="292"/>
                  </a:moveTo>
                  <a:cubicBezTo>
                    <a:pt x="254" y="292"/>
                    <a:pt x="254" y="292"/>
                    <a:pt x="254" y="292"/>
                  </a:cubicBezTo>
                  <a:cubicBezTo>
                    <a:pt x="254" y="293"/>
                    <a:pt x="254" y="293"/>
                    <a:pt x="254" y="294"/>
                  </a:cubicBezTo>
                  <a:cubicBezTo>
                    <a:pt x="254" y="303"/>
                    <a:pt x="254" y="303"/>
                    <a:pt x="254" y="303"/>
                  </a:cubicBezTo>
                  <a:cubicBezTo>
                    <a:pt x="254" y="307"/>
                    <a:pt x="250" y="311"/>
                    <a:pt x="245" y="311"/>
                  </a:cubicBezTo>
                  <a:cubicBezTo>
                    <a:pt x="242" y="311"/>
                    <a:pt x="242" y="311"/>
                    <a:pt x="242" y="311"/>
                  </a:cubicBezTo>
                  <a:cubicBezTo>
                    <a:pt x="238" y="311"/>
                    <a:pt x="234" y="307"/>
                    <a:pt x="234" y="303"/>
                  </a:cubicBezTo>
                  <a:cubicBezTo>
                    <a:pt x="234" y="302"/>
                    <a:pt x="234" y="302"/>
                    <a:pt x="234" y="302"/>
                  </a:cubicBezTo>
                  <a:cubicBezTo>
                    <a:pt x="234" y="292"/>
                    <a:pt x="234" y="292"/>
                    <a:pt x="234" y="292"/>
                  </a:cubicBezTo>
                  <a:cubicBezTo>
                    <a:pt x="234" y="280"/>
                    <a:pt x="234" y="280"/>
                    <a:pt x="234" y="280"/>
                  </a:cubicBezTo>
                  <a:cubicBezTo>
                    <a:pt x="270" y="280"/>
                    <a:pt x="270" y="280"/>
                    <a:pt x="270" y="280"/>
                  </a:cubicBezTo>
                  <a:cubicBezTo>
                    <a:pt x="270" y="266"/>
                    <a:pt x="270" y="266"/>
                    <a:pt x="270" y="266"/>
                  </a:cubicBezTo>
                  <a:cubicBezTo>
                    <a:pt x="270" y="256"/>
                    <a:pt x="269" y="247"/>
                    <a:pt x="268" y="241"/>
                  </a:cubicBezTo>
                  <a:cubicBezTo>
                    <a:pt x="266" y="223"/>
                    <a:pt x="241" y="220"/>
                    <a:pt x="228" y="229"/>
                  </a:cubicBezTo>
                  <a:cubicBezTo>
                    <a:pt x="224" y="232"/>
                    <a:pt x="221" y="236"/>
                    <a:pt x="220" y="241"/>
                  </a:cubicBezTo>
                  <a:cubicBezTo>
                    <a:pt x="218" y="246"/>
                    <a:pt x="217" y="253"/>
                    <a:pt x="217" y="262"/>
                  </a:cubicBezTo>
                  <a:cubicBezTo>
                    <a:pt x="217" y="292"/>
                    <a:pt x="217" y="292"/>
                    <a:pt x="217" y="292"/>
                  </a:cubicBezTo>
                  <a:cubicBezTo>
                    <a:pt x="217" y="341"/>
                    <a:pt x="277" y="334"/>
                    <a:pt x="270" y="292"/>
                  </a:cubicBezTo>
                  <a:close/>
                  <a:moveTo>
                    <a:pt x="189" y="131"/>
                  </a:moveTo>
                  <a:cubicBezTo>
                    <a:pt x="190" y="134"/>
                    <a:pt x="192" y="136"/>
                    <a:pt x="194" y="137"/>
                  </a:cubicBezTo>
                  <a:cubicBezTo>
                    <a:pt x="197" y="139"/>
                    <a:pt x="199" y="140"/>
                    <a:pt x="203" y="140"/>
                  </a:cubicBezTo>
                  <a:cubicBezTo>
                    <a:pt x="206" y="140"/>
                    <a:pt x="209" y="139"/>
                    <a:pt x="211" y="137"/>
                  </a:cubicBezTo>
                  <a:cubicBezTo>
                    <a:pt x="213" y="135"/>
                    <a:pt x="215" y="133"/>
                    <a:pt x="217" y="130"/>
                  </a:cubicBezTo>
                  <a:cubicBezTo>
                    <a:pt x="216" y="138"/>
                    <a:pt x="216" y="138"/>
                    <a:pt x="216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39"/>
                    <a:pt x="240" y="39"/>
                    <a:pt x="240" y="39"/>
                  </a:cubicBezTo>
                  <a:cubicBezTo>
                    <a:pt x="221" y="39"/>
                    <a:pt x="221" y="39"/>
                    <a:pt x="221" y="39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20"/>
                    <a:pt x="218" y="124"/>
                    <a:pt x="214" y="124"/>
                  </a:cubicBezTo>
                  <a:cubicBezTo>
                    <a:pt x="209" y="124"/>
                    <a:pt x="206" y="120"/>
                    <a:pt x="206" y="1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14"/>
                    <a:pt x="187" y="120"/>
                    <a:pt x="187" y="123"/>
                  </a:cubicBezTo>
                  <a:cubicBezTo>
                    <a:pt x="188" y="126"/>
                    <a:pt x="188" y="128"/>
                    <a:pt x="189" y="131"/>
                  </a:cubicBezTo>
                  <a:close/>
                  <a:moveTo>
                    <a:pt x="119" y="75"/>
                  </a:moveTo>
                  <a:cubicBezTo>
                    <a:pt x="119" y="66"/>
                    <a:pt x="120" y="58"/>
                    <a:pt x="121" y="53"/>
                  </a:cubicBezTo>
                  <a:cubicBezTo>
                    <a:pt x="123" y="48"/>
                    <a:pt x="126" y="43"/>
                    <a:pt x="130" y="40"/>
                  </a:cubicBezTo>
                  <a:cubicBezTo>
                    <a:pt x="134" y="37"/>
                    <a:pt x="139" y="35"/>
                    <a:pt x="146" y="35"/>
                  </a:cubicBezTo>
                  <a:cubicBezTo>
                    <a:pt x="151" y="35"/>
                    <a:pt x="156" y="36"/>
                    <a:pt x="159" y="38"/>
                  </a:cubicBezTo>
                  <a:cubicBezTo>
                    <a:pt x="163" y="40"/>
                    <a:pt x="166" y="43"/>
                    <a:pt x="168" y="46"/>
                  </a:cubicBezTo>
                  <a:cubicBezTo>
                    <a:pt x="170" y="50"/>
                    <a:pt x="172" y="53"/>
                    <a:pt x="173" y="57"/>
                  </a:cubicBezTo>
                  <a:cubicBezTo>
                    <a:pt x="173" y="60"/>
                    <a:pt x="174" y="66"/>
                    <a:pt x="174" y="73"/>
                  </a:cubicBezTo>
                  <a:cubicBezTo>
                    <a:pt x="174" y="98"/>
                    <a:pt x="174" y="98"/>
                    <a:pt x="174" y="98"/>
                  </a:cubicBezTo>
                  <a:cubicBezTo>
                    <a:pt x="174" y="107"/>
                    <a:pt x="173" y="114"/>
                    <a:pt x="173" y="118"/>
                  </a:cubicBezTo>
                  <a:cubicBezTo>
                    <a:pt x="172" y="122"/>
                    <a:pt x="170" y="126"/>
                    <a:pt x="168" y="130"/>
                  </a:cubicBezTo>
                  <a:cubicBezTo>
                    <a:pt x="166" y="134"/>
                    <a:pt x="163" y="137"/>
                    <a:pt x="159" y="138"/>
                  </a:cubicBezTo>
                  <a:cubicBezTo>
                    <a:pt x="155" y="140"/>
                    <a:pt x="151" y="141"/>
                    <a:pt x="147" y="141"/>
                  </a:cubicBezTo>
                  <a:cubicBezTo>
                    <a:pt x="141" y="141"/>
                    <a:pt x="137" y="140"/>
                    <a:pt x="133" y="139"/>
                  </a:cubicBezTo>
                  <a:cubicBezTo>
                    <a:pt x="129" y="137"/>
                    <a:pt x="127" y="135"/>
                    <a:pt x="125" y="132"/>
                  </a:cubicBezTo>
                  <a:cubicBezTo>
                    <a:pt x="122" y="129"/>
                    <a:pt x="121" y="125"/>
                    <a:pt x="120" y="121"/>
                  </a:cubicBezTo>
                  <a:cubicBezTo>
                    <a:pt x="119" y="116"/>
                    <a:pt x="119" y="110"/>
                    <a:pt x="119" y="101"/>
                  </a:cubicBezTo>
                  <a:lnTo>
                    <a:pt x="119" y="75"/>
                  </a:lnTo>
                  <a:close/>
                  <a:moveTo>
                    <a:pt x="137" y="114"/>
                  </a:moveTo>
                  <a:cubicBezTo>
                    <a:pt x="137" y="120"/>
                    <a:pt x="141" y="125"/>
                    <a:pt x="146" y="125"/>
                  </a:cubicBezTo>
                  <a:cubicBezTo>
                    <a:pt x="151" y="125"/>
                    <a:pt x="156" y="120"/>
                    <a:pt x="156" y="114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56" y="56"/>
                    <a:pt x="151" y="52"/>
                    <a:pt x="146" y="52"/>
                  </a:cubicBezTo>
                  <a:cubicBezTo>
                    <a:pt x="141" y="52"/>
                    <a:pt x="137" y="56"/>
                    <a:pt x="137" y="62"/>
                  </a:cubicBezTo>
                  <a:lnTo>
                    <a:pt x="137" y="114"/>
                  </a:lnTo>
                  <a:close/>
                  <a:moveTo>
                    <a:pt x="73" y="141"/>
                  </a:moveTo>
                  <a:cubicBezTo>
                    <a:pt x="95" y="141"/>
                    <a:pt x="95" y="141"/>
                    <a:pt x="95" y="141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73" y="1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 12">
              <a:extLst>
                <a:ext uri="{FF2B5EF4-FFF2-40B4-BE49-F238E27FC236}">
                  <a16:creationId xmlns="" xmlns:a16="http://schemas.microsoft.com/office/drawing/2014/main" id="{3615C73E-B261-4F7B-A99B-D866905B7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9642" y="5208372"/>
              <a:ext cx="222347" cy="222606"/>
            </a:xfrm>
            <a:custGeom>
              <a:avLst/>
              <a:gdLst>
                <a:gd name="T0" fmla="*/ 106 w 360"/>
                <a:gd name="T1" fmla="*/ 259 h 360"/>
                <a:gd name="T2" fmla="*/ 342 w 360"/>
                <a:gd name="T3" fmla="*/ 259 h 360"/>
                <a:gd name="T4" fmla="*/ 197 w 360"/>
                <a:gd name="T5" fmla="*/ 360 h 360"/>
                <a:gd name="T6" fmla="*/ 164 w 360"/>
                <a:gd name="T7" fmla="*/ 360 h 360"/>
                <a:gd name="T8" fmla="*/ 106 w 360"/>
                <a:gd name="T9" fmla="*/ 345 h 360"/>
                <a:gd name="T10" fmla="*/ 106 w 360"/>
                <a:gd name="T11" fmla="*/ 259 h 360"/>
                <a:gd name="T12" fmla="*/ 254 w 360"/>
                <a:gd name="T13" fmla="*/ 16 h 360"/>
                <a:gd name="T14" fmla="*/ 180 w 360"/>
                <a:gd name="T15" fmla="*/ 0 h 360"/>
                <a:gd name="T16" fmla="*/ 117 w 360"/>
                <a:gd name="T17" fmla="*/ 12 h 360"/>
                <a:gd name="T18" fmla="*/ 254 w 360"/>
                <a:gd name="T19" fmla="*/ 136 h 360"/>
                <a:gd name="T20" fmla="*/ 254 w 360"/>
                <a:gd name="T21" fmla="*/ 16 h 360"/>
                <a:gd name="T22" fmla="*/ 98 w 360"/>
                <a:gd name="T23" fmla="*/ 20 h 360"/>
                <a:gd name="T24" fmla="*/ 0 w 360"/>
                <a:gd name="T25" fmla="*/ 180 h 360"/>
                <a:gd name="T26" fmla="*/ 7 w 360"/>
                <a:gd name="T27" fmla="*/ 227 h 360"/>
                <a:gd name="T28" fmla="*/ 166 w 360"/>
                <a:gd name="T29" fmla="*/ 82 h 360"/>
                <a:gd name="T30" fmla="*/ 98 w 360"/>
                <a:gd name="T31" fmla="*/ 20 h 360"/>
                <a:gd name="T32" fmla="*/ 87 w 360"/>
                <a:gd name="T33" fmla="*/ 334 h 360"/>
                <a:gd name="T34" fmla="*/ 87 w 360"/>
                <a:gd name="T35" fmla="*/ 179 h 360"/>
                <a:gd name="T36" fmla="*/ 13 w 360"/>
                <a:gd name="T37" fmla="*/ 247 h 360"/>
                <a:gd name="T38" fmla="*/ 87 w 360"/>
                <a:gd name="T39" fmla="*/ 334 h 360"/>
                <a:gd name="T40" fmla="*/ 273 w 360"/>
                <a:gd name="T41" fmla="*/ 27 h 360"/>
                <a:gd name="T42" fmla="*/ 273 w 360"/>
                <a:gd name="T43" fmla="*/ 240 h 360"/>
                <a:gd name="T44" fmla="*/ 350 w 360"/>
                <a:gd name="T45" fmla="*/ 240 h 360"/>
                <a:gd name="T46" fmla="*/ 360 w 360"/>
                <a:gd name="T47" fmla="*/ 180 h 360"/>
                <a:gd name="T48" fmla="*/ 273 w 360"/>
                <a:gd name="T49" fmla="*/ 2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360">
                  <a:moveTo>
                    <a:pt x="106" y="259"/>
                  </a:moveTo>
                  <a:cubicBezTo>
                    <a:pt x="110" y="259"/>
                    <a:pt x="335" y="259"/>
                    <a:pt x="342" y="259"/>
                  </a:cubicBezTo>
                  <a:cubicBezTo>
                    <a:pt x="314" y="316"/>
                    <a:pt x="259" y="354"/>
                    <a:pt x="197" y="360"/>
                  </a:cubicBezTo>
                  <a:cubicBezTo>
                    <a:pt x="164" y="360"/>
                    <a:pt x="164" y="360"/>
                    <a:pt x="164" y="360"/>
                  </a:cubicBezTo>
                  <a:cubicBezTo>
                    <a:pt x="144" y="358"/>
                    <a:pt x="125" y="353"/>
                    <a:pt x="106" y="345"/>
                  </a:cubicBezTo>
                  <a:cubicBezTo>
                    <a:pt x="106" y="342"/>
                    <a:pt x="106" y="263"/>
                    <a:pt x="106" y="259"/>
                  </a:cubicBezTo>
                  <a:close/>
                  <a:moveTo>
                    <a:pt x="254" y="16"/>
                  </a:moveTo>
                  <a:cubicBezTo>
                    <a:pt x="231" y="5"/>
                    <a:pt x="206" y="0"/>
                    <a:pt x="180" y="0"/>
                  </a:cubicBezTo>
                  <a:cubicBezTo>
                    <a:pt x="159" y="0"/>
                    <a:pt x="138" y="4"/>
                    <a:pt x="117" y="12"/>
                  </a:cubicBezTo>
                  <a:cubicBezTo>
                    <a:pt x="122" y="16"/>
                    <a:pt x="248" y="131"/>
                    <a:pt x="254" y="136"/>
                  </a:cubicBezTo>
                  <a:cubicBezTo>
                    <a:pt x="254" y="128"/>
                    <a:pt x="254" y="19"/>
                    <a:pt x="254" y="16"/>
                  </a:cubicBezTo>
                  <a:close/>
                  <a:moveTo>
                    <a:pt x="98" y="20"/>
                  </a:moveTo>
                  <a:cubicBezTo>
                    <a:pt x="38" y="51"/>
                    <a:pt x="0" y="112"/>
                    <a:pt x="0" y="180"/>
                  </a:cubicBezTo>
                  <a:cubicBezTo>
                    <a:pt x="0" y="196"/>
                    <a:pt x="2" y="212"/>
                    <a:pt x="7" y="227"/>
                  </a:cubicBezTo>
                  <a:cubicBezTo>
                    <a:pt x="12" y="223"/>
                    <a:pt x="163" y="85"/>
                    <a:pt x="166" y="82"/>
                  </a:cubicBezTo>
                  <a:cubicBezTo>
                    <a:pt x="163" y="79"/>
                    <a:pt x="100" y="22"/>
                    <a:pt x="98" y="20"/>
                  </a:cubicBezTo>
                  <a:close/>
                  <a:moveTo>
                    <a:pt x="87" y="334"/>
                  </a:moveTo>
                  <a:cubicBezTo>
                    <a:pt x="87" y="327"/>
                    <a:pt x="87" y="188"/>
                    <a:pt x="87" y="179"/>
                  </a:cubicBezTo>
                  <a:cubicBezTo>
                    <a:pt x="81" y="185"/>
                    <a:pt x="15" y="245"/>
                    <a:pt x="13" y="247"/>
                  </a:cubicBezTo>
                  <a:cubicBezTo>
                    <a:pt x="28" y="283"/>
                    <a:pt x="54" y="314"/>
                    <a:pt x="87" y="334"/>
                  </a:cubicBezTo>
                  <a:close/>
                  <a:moveTo>
                    <a:pt x="273" y="27"/>
                  </a:moveTo>
                  <a:cubicBezTo>
                    <a:pt x="273" y="34"/>
                    <a:pt x="273" y="236"/>
                    <a:pt x="273" y="240"/>
                  </a:cubicBezTo>
                  <a:cubicBezTo>
                    <a:pt x="277" y="240"/>
                    <a:pt x="347" y="240"/>
                    <a:pt x="350" y="240"/>
                  </a:cubicBezTo>
                  <a:cubicBezTo>
                    <a:pt x="357" y="221"/>
                    <a:pt x="360" y="201"/>
                    <a:pt x="360" y="180"/>
                  </a:cubicBezTo>
                  <a:cubicBezTo>
                    <a:pt x="360" y="118"/>
                    <a:pt x="327" y="59"/>
                    <a:pt x="273" y="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文本框 27">
              <a:extLst>
                <a:ext uri="{FF2B5EF4-FFF2-40B4-BE49-F238E27FC236}">
                  <a16:creationId xmlns="" xmlns:a16="http://schemas.microsoft.com/office/drawing/2014/main" id="{52BD9961-7C27-4C0A-8571-B773DFC3A792}"/>
                </a:ext>
              </a:extLst>
            </p:cNvPr>
            <p:cNvSpPr txBox="1"/>
            <p:nvPr/>
          </p:nvSpPr>
          <p:spPr>
            <a:xfrm>
              <a:off x="3364374" y="4150981"/>
              <a:ext cx="2575668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32" name="文本框 28">
              <a:extLst>
                <a:ext uri="{FF2B5EF4-FFF2-40B4-BE49-F238E27FC236}">
                  <a16:creationId xmlns="" xmlns:a16="http://schemas.microsoft.com/office/drawing/2014/main" id="{5743D0DF-4912-40E4-A597-E2B21613444E}"/>
                </a:ext>
              </a:extLst>
            </p:cNvPr>
            <p:cNvSpPr txBox="1"/>
            <p:nvPr/>
          </p:nvSpPr>
          <p:spPr>
            <a:xfrm>
              <a:off x="3364374" y="4489535"/>
              <a:ext cx="2575668" cy="481094"/>
            </a:xfrm>
            <a:prstGeom prst="rect">
              <a:avLst/>
            </a:prstGeom>
          </p:spPr>
          <p:txBody>
            <a:bodyPr vert="horz" wrap="square" lIns="0">
              <a:normAutofit fontScale="92500" lnSpcReduction="10000"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0" name="熊猫设计师MC：ID 29795607库_椭圆 19">
            <a:extLst>
              <a:ext uri="{FF2B5EF4-FFF2-40B4-BE49-F238E27FC236}">
                <a16:creationId xmlns="" xmlns:a16="http://schemas.microsoft.com/office/drawing/2014/main" id="{E82C7AE4-C774-4B4E-9974-B9E68E65BDD5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288154" y="1488180"/>
            <a:ext cx="2503278" cy="2503278"/>
          </a:xfrm>
          <a:prstGeom prst="ellipse">
            <a:avLst/>
          </a:prstGeom>
          <a:solidFill>
            <a:schemeClr val="accent3"/>
          </a:solidFill>
          <a:ln w="120650" cmpd="thickThin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熊猫设计师MC：ID 29795607库_椭圆 20">
            <a:extLst>
              <a:ext uri="{FF2B5EF4-FFF2-40B4-BE49-F238E27FC236}">
                <a16:creationId xmlns="" xmlns:a16="http://schemas.microsoft.com/office/drawing/2014/main" id="{2E505D7B-A024-47D2-AC0B-F22790A1BF56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6382815" y="1573601"/>
            <a:ext cx="2313957" cy="2332436"/>
          </a:xfrm>
          <a:prstGeom prst="ellipse">
            <a:avLst/>
          </a:prstGeom>
          <a:blipFill dpi="0" rotWithShape="1">
            <a:blip r:embed="rId25"/>
            <a:srcRect/>
            <a:stretch>
              <a:fillRect l="-25673" r="-2567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熊猫设计师MC：ID 29795607库_椭圆 21">
            <a:extLst>
              <a:ext uri="{FF2B5EF4-FFF2-40B4-BE49-F238E27FC236}">
                <a16:creationId xmlns="" xmlns:a16="http://schemas.microsoft.com/office/drawing/2014/main" id="{76467878-1A12-4621-BDAF-0AF18A46B869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6220524" y="1427022"/>
            <a:ext cx="2638538" cy="2638538"/>
          </a:xfrm>
          <a:prstGeom prst="ellipse">
            <a:avLst/>
          </a:prstGeom>
          <a:noFill/>
          <a:ln w="19050" cmpd="thickThin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7" name="熊猫设计师MC：ID 29795607库_组合 46">
            <a:extLst>
              <a:ext uri="{FF2B5EF4-FFF2-40B4-BE49-F238E27FC236}">
                <a16:creationId xmlns="" xmlns:a16="http://schemas.microsoft.com/office/drawing/2014/main" id="{4528B1DA-E83A-446E-AFA7-EBB1D7FD60BD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6251959" y="4150981"/>
            <a:ext cx="2575668" cy="1279997"/>
            <a:chOff x="6251959" y="4150981"/>
            <a:chExt cx="2575668" cy="1279997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BD132116-B8D7-4EFF-9FE8-541F3E1C80DB}"/>
                </a:ext>
              </a:extLst>
            </p:cNvPr>
            <p:cNvGrpSpPr/>
            <p:nvPr/>
          </p:nvGrpSpPr>
          <p:grpSpPr>
            <a:xfrm>
              <a:off x="7085106" y="5208372"/>
              <a:ext cx="909374" cy="222606"/>
              <a:chOff x="7085106" y="5208372"/>
              <a:chExt cx="909374" cy="222606"/>
            </a:xfrm>
          </p:grpSpPr>
          <p:sp>
            <p:nvSpPr>
              <p:cNvPr id="17" name="任意多边形 13">
                <a:extLst>
                  <a:ext uri="{FF2B5EF4-FFF2-40B4-BE49-F238E27FC236}">
                    <a16:creationId xmlns="" xmlns:a16="http://schemas.microsoft.com/office/drawing/2014/main" id="{CB2ABD88-2CA6-48DF-A190-26418C4A0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106" y="5215548"/>
                <a:ext cx="257136" cy="215430"/>
              </a:xfrm>
              <a:custGeom>
                <a:avLst/>
                <a:gdLst>
                  <a:gd name="T0" fmla="*/ 320 w 360"/>
                  <a:gd name="T1" fmla="*/ 110 h 300"/>
                  <a:gd name="T2" fmla="*/ 359 w 360"/>
                  <a:gd name="T3" fmla="*/ 87 h 300"/>
                  <a:gd name="T4" fmla="*/ 316 w 360"/>
                  <a:gd name="T5" fmla="*/ 92 h 300"/>
                  <a:gd name="T6" fmla="*/ 314 w 360"/>
                  <a:gd name="T7" fmla="*/ 83 h 300"/>
                  <a:gd name="T8" fmla="*/ 238 w 360"/>
                  <a:gd name="T9" fmla="*/ 24 h 300"/>
                  <a:gd name="T10" fmla="*/ 247 w 360"/>
                  <a:gd name="T11" fmla="*/ 21 h 300"/>
                  <a:gd name="T12" fmla="*/ 269 w 360"/>
                  <a:gd name="T13" fmla="*/ 8 h 300"/>
                  <a:gd name="T14" fmla="*/ 234 w 360"/>
                  <a:gd name="T15" fmla="*/ 15 h 300"/>
                  <a:gd name="T16" fmla="*/ 253 w 360"/>
                  <a:gd name="T17" fmla="*/ 0 h 300"/>
                  <a:gd name="T18" fmla="*/ 225 w 360"/>
                  <a:gd name="T19" fmla="*/ 13 h 300"/>
                  <a:gd name="T20" fmla="*/ 230 w 360"/>
                  <a:gd name="T21" fmla="*/ 3 h 300"/>
                  <a:gd name="T22" fmla="*/ 174 w 360"/>
                  <a:gd name="T23" fmla="*/ 90 h 300"/>
                  <a:gd name="T24" fmla="*/ 147 w 360"/>
                  <a:gd name="T25" fmla="*/ 68 h 300"/>
                  <a:gd name="T26" fmla="*/ 54 w 360"/>
                  <a:gd name="T27" fmla="*/ 27 h 300"/>
                  <a:gd name="T28" fmla="*/ 85 w 360"/>
                  <a:gd name="T29" fmla="*/ 72 h 300"/>
                  <a:gd name="T30" fmla="*/ 63 w 360"/>
                  <a:gd name="T31" fmla="*/ 75 h 300"/>
                  <a:gd name="T32" fmla="*/ 103 w 360"/>
                  <a:gd name="T33" fmla="*/ 111 h 300"/>
                  <a:gd name="T34" fmla="*/ 78 w 360"/>
                  <a:gd name="T35" fmla="*/ 121 h 300"/>
                  <a:gd name="T36" fmla="*/ 123 w 360"/>
                  <a:gd name="T37" fmla="*/ 142 h 300"/>
                  <a:gd name="T38" fmla="*/ 134 w 360"/>
                  <a:gd name="T39" fmla="*/ 173 h 300"/>
                  <a:gd name="T40" fmla="*/ 0 w 360"/>
                  <a:gd name="T41" fmla="*/ 177 h 300"/>
                  <a:gd name="T42" fmla="*/ 317 w 360"/>
                  <a:gd name="T43" fmla="*/ 131 h 300"/>
                  <a:gd name="T44" fmla="*/ 360 w 360"/>
                  <a:gd name="T45" fmla="*/ 114 h 300"/>
                  <a:gd name="T46" fmla="*/ 320 w 360"/>
                  <a:gd name="T47" fmla="*/ 11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0" h="300">
                    <a:moveTo>
                      <a:pt x="320" y="110"/>
                    </a:moveTo>
                    <a:cubicBezTo>
                      <a:pt x="340" y="109"/>
                      <a:pt x="354" y="99"/>
                      <a:pt x="359" y="87"/>
                    </a:cubicBezTo>
                    <a:cubicBezTo>
                      <a:pt x="352" y="91"/>
                      <a:pt x="329" y="96"/>
                      <a:pt x="316" y="92"/>
                    </a:cubicBezTo>
                    <a:cubicBezTo>
                      <a:pt x="316" y="89"/>
                      <a:pt x="315" y="86"/>
                      <a:pt x="314" y="83"/>
                    </a:cubicBezTo>
                    <a:cubicBezTo>
                      <a:pt x="305" y="48"/>
                      <a:pt x="272" y="20"/>
                      <a:pt x="238" y="24"/>
                    </a:cubicBezTo>
                    <a:cubicBezTo>
                      <a:pt x="241" y="23"/>
                      <a:pt x="244" y="21"/>
                      <a:pt x="247" y="21"/>
                    </a:cubicBezTo>
                    <a:cubicBezTo>
                      <a:pt x="250" y="19"/>
                      <a:pt x="272" y="16"/>
                      <a:pt x="269" y="8"/>
                    </a:cubicBezTo>
                    <a:cubicBezTo>
                      <a:pt x="266" y="1"/>
                      <a:pt x="239" y="13"/>
                      <a:pt x="234" y="15"/>
                    </a:cubicBezTo>
                    <a:cubicBezTo>
                      <a:pt x="241" y="12"/>
                      <a:pt x="252" y="8"/>
                      <a:pt x="253" y="0"/>
                    </a:cubicBezTo>
                    <a:cubicBezTo>
                      <a:pt x="243" y="1"/>
                      <a:pt x="233" y="6"/>
                      <a:pt x="225" y="13"/>
                    </a:cubicBezTo>
                    <a:cubicBezTo>
                      <a:pt x="228" y="10"/>
                      <a:pt x="230" y="7"/>
                      <a:pt x="230" y="3"/>
                    </a:cubicBezTo>
                    <a:cubicBezTo>
                      <a:pt x="203" y="20"/>
                      <a:pt x="187" y="55"/>
                      <a:pt x="174" y="90"/>
                    </a:cubicBezTo>
                    <a:cubicBezTo>
                      <a:pt x="164" y="80"/>
                      <a:pt x="155" y="72"/>
                      <a:pt x="147" y="68"/>
                    </a:cubicBezTo>
                    <a:cubicBezTo>
                      <a:pt x="124" y="56"/>
                      <a:pt x="97" y="43"/>
                      <a:pt x="54" y="27"/>
                    </a:cubicBezTo>
                    <a:cubicBezTo>
                      <a:pt x="53" y="41"/>
                      <a:pt x="61" y="60"/>
                      <a:pt x="85" y="72"/>
                    </a:cubicBezTo>
                    <a:cubicBezTo>
                      <a:pt x="80" y="72"/>
                      <a:pt x="70" y="73"/>
                      <a:pt x="63" y="75"/>
                    </a:cubicBezTo>
                    <a:cubicBezTo>
                      <a:pt x="66" y="91"/>
                      <a:pt x="76" y="104"/>
                      <a:pt x="103" y="111"/>
                    </a:cubicBezTo>
                    <a:cubicBezTo>
                      <a:pt x="91" y="112"/>
                      <a:pt x="84" y="114"/>
                      <a:pt x="78" y="121"/>
                    </a:cubicBezTo>
                    <a:cubicBezTo>
                      <a:pt x="84" y="132"/>
                      <a:pt x="98" y="145"/>
                      <a:pt x="123" y="142"/>
                    </a:cubicBezTo>
                    <a:cubicBezTo>
                      <a:pt x="95" y="154"/>
                      <a:pt x="111" y="176"/>
                      <a:pt x="134" y="173"/>
                    </a:cubicBezTo>
                    <a:cubicBezTo>
                      <a:pt x="96" y="213"/>
                      <a:pt x="35" y="210"/>
                      <a:pt x="0" y="177"/>
                    </a:cubicBezTo>
                    <a:cubicBezTo>
                      <a:pt x="91" y="300"/>
                      <a:pt x="288" y="250"/>
                      <a:pt x="317" y="131"/>
                    </a:cubicBezTo>
                    <a:cubicBezTo>
                      <a:pt x="339" y="131"/>
                      <a:pt x="352" y="123"/>
                      <a:pt x="360" y="114"/>
                    </a:cubicBezTo>
                    <a:cubicBezTo>
                      <a:pt x="348" y="117"/>
                      <a:pt x="329" y="114"/>
                      <a:pt x="320" y="1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任意多边形 14">
                <a:extLst>
                  <a:ext uri="{FF2B5EF4-FFF2-40B4-BE49-F238E27FC236}">
                    <a16:creationId xmlns="" xmlns:a16="http://schemas.microsoft.com/office/drawing/2014/main" id="{E9245D99-6319-4148-BBF9-A91AFDB89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014" y="5208372"/>
                <a:ext cx="222347" cy="222606"/>
              </a:xfrm>
              <a:custGeom>
                <a:avLst/>
                <a:gdLst>
                  <a:gd name="T0" fmla="*/ 180 w 360"/>
                  <a:gd name="T1" fmla="*/ 0 h 360"/>
                  <a:gd name="T2" fmla="*/ 0 w 360"/>
                  <a:gd name="T3" fmla="*/ 180 h 360"/>
                  <a:gd name="T4" fmla="*/ 180 w 360"/>
                  <a:gd name="T5" fmla="*/ 360 h 360"/>
                  <a:gd name="T6" fmla="*/ 360 w 360"/>
                  <a:gd name="T7" fmla="*/ 180 h 360"/>
                  <a:gd name="T8" fmla="*/ 180 w 360"/>
                  <a:gd name="T9" fmla="*/ 0 h 360"/>
                  <a:gd name="T10" fmla="*/ 290 w 360"/>
                  <a:gd name="T11" fmla="*/ 93 h 360"/>
                  <a:gd name="T12" fmla="*/ 320 w 360"/>
                  <a:gd name="T13" fmla="*/ 173 h 360"/>
                  <a:gd name="T14" fmla="*/ 263 w 360"/>
                  <a:gd name="T15" fmla="*/ 167 h 360"/>
                  <a:gd name="T16" fmla="*/ 263 w 360"/>
                  <a:gd name="T17" fmla="*/ 167 h 360"/>
                  <a:gd name="T18" fmla="*/ 263 w 360"/>
                  <a:gd name="T19" fmla="*/ 167 h 360"/>
                  <a:gd name="T20" fmla="*/ 222 w 360"/>
                  <a:gd name="T21" fmla="*/ 170 h 360"/>
                  <a:gd name="T22" fmla="*/ 213 w 360"/>
                  <a:gd name="T23" fmla="*/ 148 h 360"/>
                  <a:gd name="T24" fmla="*/ 290 w 360"/>
                  <a:gd name="T25" fmla="*/ 93 h 360"/>
                  <a:gd name="T26" fmla="*/ 180 w 360"/>
                  <a:gd name="T27" fmla="*/ 39 h 360"/>
                  <a:gd name="T28" fmla="*/ 268 w 360"/>
                  <a:gd name="T29" fmla="*/ 70 h 360"/>
                  <a:gd name="T30" fmla="*/ 199 w 360"/>
                  <a:gd name="T31" fmla="*/ 119 h 360"/>
                  <a:gd name="T32" fmla="*/ 150 w 360"/>
                  <a:gd name="T33" fmla="*/ 42 h 360"/>
                  <a:gd name="T34" fmla="*/ 180 w 360"/>
                  <a:gd name="T35" fmla="*/ 39 h 360"/>
                  <a:gd name="T36" fmla="*/ 118 w 360"/>
                  <a:gd name="T37" fmla="*/ 54 h 360"/>
                  <a:gd name="T38" fmla="*/ 168 w 360"/>
                  <a:gd name="T39" fmla="*/ 130 h 360"/>
                  <a:gd name="T40" fmla="*/ 57 w 360"/>
                  <a:gd name="T41" fmla="*/ 146 h 360"/>
                  <a:gd name="T42" fmla="*/ 55 w 360"/>
                  <a:gd name="T43" fmla="*/ 146 h 360"/>
                  <a:gd name="T44" fmla="*/ 55 w 360"/>
                  <a:gd name="T45" fmla="*/ 146 h 360"/>
                  <a:gd name="T46" fmla="*/ 44 w 360"/>
                  <a:gd name="T47" fmla="*/ 146 h 360"/>
                  <a:gd name="T48" fmla="*/ 118 w 360"/>
                  <a:gd name="T49" fmla="*/ 54 h 360"/>
                  <a:gd name="T50" fmla="*/ 40 w 360"/>
                  <a:gd name="T51" fmla="*/ 180 h 360"/>
                  <a:gd name="T52" fmla="*/ 40 w 360"/>
                  <a:gd name="T53" fmla="*/ 178 h 360"/>
                  <a:gd name="T54" fmla="*/ 55 w 360"/>
                  <a:gd name="T55" fmla="*/ 178 h 360"/>
                  <a:gd name="T56" fmla="*/ 55 w 360"/>
                  <a:gd name="T57" fmla="*/ 178 h 360"/>
                  <a:gd name="T58" fmla="*/ 182 w 360"/>
                  <a:gd name="T59" fmla="*/ 159 h 360"/>
                  <a:gd name="T60" fmla="*/ 191 w 360"/>
                  <a:gd name="T61" fmla="*/ 178 h 360"/>
                  <a:gd name="T62" fmla="*/ 111 w 360"/>
                  <a:gd name="T63" fmla="*/ 225 h 360"/>
                  <a:gd name="T64" fmla="*/ 73 w 360"/>
                  <a:gd name="T65" fmla="*/ 270 h 360"/>
                  <a:gd name="T66" fmla="*/ 40 w 360"/>
                  <a:gd name="T67" fmla="*/ 180 h 360"/>
                  <a:gd name="T68" fmla="*/ 180 w 360"/>
                  <a:gd name="T69" fmla="*/ 320 h 360"/>
                  <a:gd name="T70" fmla="*/ 97 w 360"/>
                  <a:gd name="T71" fmla="*/ 292 h 360"/>
                  <a:gd name="T72" fmla="*/ 129 w 360"/>
                  <a:gd name="T73" fmla="*/ 252 h 360"/>
                  <a:gd name="T74" fmla="*/ 202 w 360"/>
                  <a:gd name="T75" fmla="*/ 208 h 360"/>
                  <a:gd name="T76" fmla="*/ 230 w 360"/>
                  <a:gd name="T77" fmla="*/ 311 h 360"/>
                  <a:gd name="T78" fmla="*/ 180 w 360"/>
                  <a:gd name="T79" fmla="*/ 320 h 360"/>
                  <a:gd name="T80" fmla="*/ 259 w 360"/>
                  <a:gd name="T81" fmla="*/ 295 h 360"/>
                  <a:gd name="T82" fmla="*/ 234 w 360"/>
                  <a:gd name="T83" fmla="*/ 201 h 360"/>
                  <a:gd name="T84" fmla="*/ 262 w 360"/>
                  <a:gd name="T85" fmla="*/ 199 h 360"/>
                  <a:gd name="T86" fmla="*/ 263 w 360"/>
                  <a:gd name="T87" fmla="*/ 199 h 360"/>
                  <a:gd name="T88" fmla="*/ 263 w 360"/>
                  <a:gd name="T89" fmla="*/ 199 h 360"/>
                  <a:gd name="T90" fmla="*/ 263 w 360"/>
                  <a:gd name="T91" fmla="*/ 199 h 360"/>
                  <a:gd name="T92" fmla="*/ 318 w 360"/>
                  <a:gd name="T93" fmla="*/ 205 h 360"/>
                  <a:gd name="T94" fmla="*/ 259 w 360"/>
                  <a:gd name="T95" fmla="*/ 295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0" h="360">
                    <a:moveTo>
                      <a:pt x="180" y="0"/>
                    </a:moveTo>
                    <a:cubicBezTo>
                      <a:pt x="81" y="0"/>
                      <a:pt x="0" y="80"/>
                      <a:pt x="0" y="180"/>
                    </a:cubicBezTo>
                    <a:cubicBezTo>
                      <a:pt x="0" y="279"/>
                      <a:pt x="81" y="360"/>
                      <a:pt x="180" y="360"/>
                    </a:cubicBezTo>
                    <a:cubicBezTo>
                      <a:pt x="279" y="360"/>
                      <a:pt x="360" y="279"/>
                      <a:pt x="360" y="180"/>
                    </a:cubicBezTo>
                    <a:cubicBezTo>
                      <a:pt x="360" y="80"/>
                      <a:pt x="279" y="0"/>
                      <a:pt x="180" y="0"/>
                    </a:cubicBezTo>
                    <a:close/>
                    <a:moveTo>
                      <a:pt x="290" y="93"/>
                    </a:moveTo>
                    <a:cubicBezTo>
                      <a:pt x="308" y="115"/>
                      <a:pt x="319" y="143"/>
                      <a:pt x="320" y="173"/>
                    </a:cubicBezTo>
                    <a:cubicBezTo>
                      <a:pt x="300" y="169"/>
                      <a:pt x="281" y="167"/>
                      <a:pt x="263" y="167"/>
                    </a:cubicBezTo>
                    <a:cubicBezTo>
                      <a:pt x="263" y="167"/>
                      <a:pt x="263" y="167"/>
                      <a:pt x="263" y="167"/>
                    </a:cubicBezTo>
                    <a:cubicBezTo>
                      <a:pt x="263" y="167"/>
                      <a:pt x="263" y="167"/>
                      <a:pt x="263" y="167"/>
                    </a:cubicBezTo>
                    <a:cubicBezTo>
                      <a:pt x="248" y="167"/>
                      <a:pt x="235" y="168"/>
                      <a:pt x="222" y="170"/>
                    </a:cubicBezTo>
                    <a:cubicBezTo>
                      <a:pt x="219" y="163"/>
                      <a:pt x="216" y="155"/>
                      <a:pt x="213" y="148"/>
                    </a:cubicBezTo>
                    <a:cubicBezTo>
                      <a:pt x="241" y="136"/>
                      <a:pt x="268" y="118"/>
                      <a:pt x="290" y="93"/>
                    </a:cubicBezTo>
                    <a:close/>
                    <a:moveTo>
                      <a:pt x="180" y="39"/>
                    </a:moveTo>
                    <a:cubicBezTo>
                      <a:pt x="213" y="39"/>
                      <a:pt x="244" y="51"/>
                      <a:pt x="268" y="70"/>
                    </a:cubicBezTo>
                    <a:cubicBezTo>
                      <a:pt x="249" y="92"/>
                      <a:pt x="225" y="108"/>
                      <a:pt x="199" y="119"/>
                    </a:cubicBezTo>
                    <a:cubicBezTo>
                      <a:pt x="180" y="84"/>
                      <a:pt x="162" y="58"/>
                      <a:pt x="150" y="42"/>
                    </a:cubicBezTo>
                    <a:cubicBezTo>
                      <a:pt x="160" y="40"/>
                      <a:pt x="170" y="39"/>
                      <a:pt x="180" y="39"/>
                    </a:cubicBezTo>
                    <a:close/>
                    <a:moveTo>
                      <a:pt x="118" y="54"/>
                    </a:moveTo>
                    <a:cubicBezTo>
                      <a:pt x="128" y="65"/>
                      <a:pt x="147" y="91"/>
                      <a:pt x="168" y="130"/>
                    </a:cubicBezTo>
                    <a:cubicBezTo>
                      <a:pt x="126" y="143"/>
                      <a:pt x="83" y="146"/>
                      <a:pt x="57" y="146"/>
                    </a:cubicBezTo>
                    <a:cubicBezTo>
                      <a:pt x="56" y="146"/>
                      <a:pt x="56" y="146"/>
                      <a:pt x="55" y="146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1" y="146"/>
                      <a:pt x="47" y="146"/>
                      <a:pt x="44" y="146"/>
                    </a:cubicBezTo>
                    <a:cubicBezTo>
                      <a:pt x="54" y="105"/>
                      <a:pt x="81" y="72"/>
                      <a:pt x="118" y="54"/>
                    </a:cubicBezTo>
                    <a:close/>
                    <a:moveTo>
                      <a:pt x="40" y="180"/>
                    </a:moveTo>
                    <a:cubicBezTo>
                      <a:pt x="40" y="179"/>
                      <a:pt x="40" y="178"/>
                      <a:pt x="40" y="178"/>
                    </a:cubicBezTo>
                    <a:cubicBezTo>
                      <a:pt x="44" y="178"/>
                      <a:pt x="49" y="178"/>
                      <a:pt x="55" y="178"/>
                    </a:cubicBezTo>
                    <a:cubicBezTo>
                      <a:pt x="55" y="178"/>
                      <a:pt x="55" y="178"/>
                      <a:pt x="55" y="178"/>
                    </a:cubicBezTo>
                    <a:cubicBezTo>
                      <a:pt x="83" y="178"/>
                      <a:pt x="133" y="175"/>
                      <a:pt x="182" y="159"/>
                    </a:cubicBezTo>
                    <a:cubicBezTo>
                      <a:pt x="185" y="165"/>
                      <a:pt x="188" y="172"/>
                      <a:pt x="191" y="178"/>
                    </a:cubicBezTo>
                    <a:cubicBezTo>
                      <a:pt x="157" y="189"/>
                      <a:pt x="131" y="207"/>
                      <a:pt x="111" y="225"/>
                    </a:cubicBezTo>
                    <a:cubicBezTo>
                      <a:pt x="93" y="242"/>
                      <a:pt x="80" y="259"/>
                      <a:pt x="73" y="270"/>
                    </a:cubicBezTo>
                    <a:cubicBezTo>
                      <a:pt x="52" y="245"/>
                      <a:pt x="40" y="214"/>
                      <a:pt x="40" y="180"/>
                    </a:cubicBezTo>
                    <a:close/>
                    <a:moveTo>
                      <a:pt x="180" y="320"/>
                    </a:moveTo>
                    <a:cubicBezTo>
                      <a:pt x="149" y="320"/>
                      <a:pt x="120" y="310"/>
                      <a:pt x="97" y="292"/>
                    </a:cubicBezTo>
                    <a:cubicBezTo>
                      <a:pt x="102" y="284"/>
                      <a:pt x="112" y="268"/>
                      <a:pt x="129" y="252"/>
                    </a:cubicBezTo>
                    <a:cubicBezTo>
                      <a:pt x="147" y="235"/>
                      <a:pt x="171" y="218"/>
                      <a:pt x="202" y="208"/>
                    </a:cubicBezTo>
                    <a:cubicBezTo>
                      <a:pt x="213" y="238"/>
                      <a:pt x="222" y="272"/>
                      <a:pt x="230" y="311"/>
                    </a:cubicBezTo>
                    <a:cubicBezTo>
                      <a:pt x="214" y="317"/>
                      <a:pt x="198" y="320"/>
                      <a:pt x="180" y="320"/>
                    </a:cubicBezTo>
                    <a:close/>
                    <a:moveTo>
                      <a:pt x="259" y="295"/>
                    </a:moveTo>
                    <a:cubicBezTo>
                      <a:pt x="252" y="260"/>
                      <a:pt x="243" y="229"/>
                      <a:pt x="234" y="201"/>
                    </a:cubicBezTo>
                    <a:cubicBezTo>
                      <a:pt x="243" y="199"/>
                      <a:pt x="252" y="199"/>
                      <a:pt x="262" y="199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0" y="199"/>
                      <a:pt x="298" y="201"/>
                      <a:pt x="318" y="205"/>
                    </a:cubicBezTo>
                    <a:cubicBezTo>
                      <a:pt x="311" y="242"/>
                      <a:pt x="289" y="274"/>
                      <a:pt x="259" y="29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任意多边形 15">
                <a:extLst>
                  <a:ext uri="{FF2B5EF4-FFF2-40B4-BE49-F238E27FC236}">
                    <a16:creationId xmlns="" xmlns:a16="http://schemas.microsoft.com/office/drawing/2014/main" id="{6A9ADFEA-47F7-4161-AA5B-3F14E3AE6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2133" y="5208372"/>
                <a:ext cx="222347" cy="222606"/>
              </a:xfrm>
              <a:custGeom>
                <a:avLst/>
                <a:gdLst>
                  <a:gd name="T0" fmla="*/ 245 w 360"/>
                  <a:gd name="T1" fmla="*/ 360 h 360"/>
                  <a:gd name="T2" fmla="*/ 359 w 360"/>
                  <a:gd name="T3" fmla="*/ 246 h 360"/>
                  <a:gd name="T4" fmla="*/ 360 w 360"/>
                  <a:gd name="T5" fmla="*/ 155 h 360"/>
                  <a:gd name="T6" fmla="*/ 359 w 360"/>
                  <a:gd name="T7" fmla="*/ 150 h 360"/>
                  <a:gd name="T8" fmla="*/ 356 w 360"/>
                  <a:gd name="T9" fmla="*/ 143 h 360"/>
                  <a:gd name="T10" fmla="*/ 351 w 360"/>
                  <a:gd name="T11" fmla="*/ 139 h 360"/>
                  <a:gd name="T12" fmla="*/ 302 w 360"/>
                  <a:gd name="T13" fmla="*/ 131 h 360"/>
                  <a:gd name="T14" fmla="*/ 292 w 360"/>
                  <a:gd name="T15" fmla="*/ 101 h 360"/>
                  <a:gd name="T16" fmla="*/ 282 w 360"/>
                  <a:gd name="T17" fmla="*/ 62 h 360"/>
                  <a:gd name="T18" fmla="*/ 194 w 360"/>
                  <a:gd name="T19" fmla="*/ 0 h 360"/>
                  <a:gd name="T20" fmla="*/ 114 w 360"/>
                  <a:gd name="T21" fmla="*/ 0 h 360"/>
                  <a:gd name="T22" fmla="*/ 0 w 360"/>
                  <a:gd name="T23" fmla="*/ 114 h 360"/>
                  <a:gd name="T24" fmla="*/ 0 w 360"/>
                  <a:gd name="T25" fmla="*/ 246 h 360"/>
                  <a:gd name="T26" fmla="*/ 114 w 360"/>
                  <a:gd name="T27" fmla="*/ 360 h 360"/>
                  <a:gd name="T28" fmla="*/ 245 w 360"/>
                  <a:gd name="T29" fmla="*/ 360 h 360"/>
                  <a:gd name="T30" fmla="*/ 116 w 360"/>
                  <a:gd name="T31" fmla="*/ 93 h 360"/>
                  <a:gd name="T32" fmla="*/ 179 w 360"/>
                  <a:gd name="T33" fmla="*/ 93 h 360"/>
                  <a:gd name="T34" fmla="*/ 201 w 360"/>
                  <a:gd name="T35" fmla="*/ 115 h 360"/>
                  <a:gd name="T36" fmla="*/ 179 w 360"/>
                  <a:gd name="T37" fmla="*/ 136 h 360"/>
                  <a:gd name="T38" fmla="*/ 116 w 360"/>
                  <a:gd name="T39" fmla="*/ 136 h 360"/>
                  <a:gd name="T40" fmla="*/ 94 w 360"/>
                  <a:gd name="T41" fmla="*/ 115 h 360"/>
                  <a:gd name="T42" fmla="*/ 116 w 360"/>
                  <a:gd name="T43" fmla="*/ 93 h 360"/>
                  <a:gd name="T44" fmla="*/ 94 w 360"/>
                  <a:gd name="T45" fmla="*/ 245 h 360"/>
                  <a:gd name="T46" fmla="*/ 116 w 360"/>
                  <a:gd name="T47" fmla="*/ 223 h 360"/>
                  <a:gd name="T48" fmla="*/ 244 w 360"/>
                  <a:gd name="T49" fmla="*/ 223 h 360"/>
                  <a:gd name="T50" fmla="*/ 266 w 360"/>
                  <a:gd name="T51" fmla="*/ 245 h 360"/>
                  <a:gd name="T52" fmla="*/ 244 w 360"/>
                  <a:gd name="T53" fmla="*/ 266 h 360"/>
                  <a:gd name="T54" fmla="*/ 116 w 360"/>
                  <a:gd name="T55" fmla="*/ 266 h 360"/>
                  <a:gd name="T56" fmla="*/ 94 w 360"/>
                  <a:gd name="T57" fmla="*/ 245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0" h="360">
                    <a:moveTo>
                      <a:pt x="245" y="360"/>
                    </a:moveTo>
                    <a:cubicBezTo>
                      <a:pt x="308" y="360"/>
                      <a:pt x="359" y="309"/>
                      <a:pt x="359" y="246"/>
                    </a:cubicBezTo>
                    <a:cubicBezTo>
                      <a:pt x="360" y="155"/>
                      <a:pt x="360" y="155"/>
                      <a:pt x="360" y="155"/>
                    </a:cubicBezTo>
                    <a:cubicBezTo>
                      <a:pt x="359" y="150"/>
                      <a:pt x="359" y="150"/>
                      <a:pt x="359" y="150"/>
                    </a:cubicBezTo>
                    <a:cubicBezTo>
                      <a:pt x="356" y="143"/>
                      <a:pt x="356" y="143"/>
                      <a:pt x="356" y="143"/>
                    </a:cubicBezTo>
                    <a:cubicBezTo>
                      <a:pt x="351" y="139"/>
                      <a:pt x="351" y="139"/>
                      <a:pt x="351" y="139"/>
                    </a:cubicBezTo>
                    <a:cubicBezTo>
                      <a:pt x="344" y="134"/>
                      <a:pt x="311" y="140"/>
                      <a:pt x="302" y="131"/>
                    </a:cubicBezTo>
                    <a:cubicBezTo>
                      <a:pt x="295" y="126"/>
                      <a:pt x="294" y="115"/>
                      <a:pt x="292" y="101"/>
                    </a:cubicBezTo>
                    <a:cubicBezTo>
                      <a:pt x="289" y="73"/>
                      <a:pt x="286" y="71"/>
                      <a:pt x="282" y="62"/>
                    </a:cubicBezTo>
                    <a:cubicBezTo>
                      <a:pt x="266" y="29"/>
                      <a:pt x="223" y="3"/>
                      <a:pt x="194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51" y="0"/>
                      <a:pt x="0" y="51"/>
                      <a:pt x="0" y="114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309"/>
                      <a:pt x="51" y="360"/>
                      <a:pt x="114" y="360"/>
                    </a:cubicBezTo>
                    <a:lnTo>
                      <a:pt x="245" y="360"/>
                    </a:lnTo>
                    <a:close/>
                    <a:moveTo>
                      <a:pt x="116" y="93"/>
                    </a:moveTo>
                    <a:cubicBezTo>
                      <a:pt x="179" y="93"/>
                      <a:pt x="179" y="93"/>
                      <a:pt x="179" y="93"/>
                    </a:cubicBezTo>
                    <a:cubicBezTo>
                      <a:pt x="191" y="93"/>
                      <a:pt x="201" y="103"/>
                      <a:pt x="201" y="115"/>
                    </a:cubicBezTo>
                    <a:cubicBezTo>
                      <a:pt x="201" y="127"/>
                      <a:pt x="191" y="136"/>
                      <a:pt x="179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cubicBezTo>
                      <a:pt x="103" y="136"/>
                      <a:pt x="94" y="127"/>
                      <a:pt x="94" y="115"/>
                    </a:cubicBezTo>
                    <a:cubicBezTo>
                      <a:pt x="94" y="103"/>
                      <a:pt x="103" y="93"/>
                      <a:pt x="116" y="93"/>
                    </a:cubicBezTo>
                    <a:close/>
                    <a:moveTo>
                      <a:pt x="94" y="245"/>
                    </a:moveTo>
                    <a:cubicBezTo>
                      <a:pt x="94" y="233"/>
                      <a:pt x="103" y="223"/>
                      <a:pt x="116" y="223"/>
                    </a:cubicBezTo>
                    <a:cubicBezTo>
                      <a:pt x="244" y="223"/>
                      <a:pt x="244" y="223"/>
                      <a:pt x="244" y="223"/>
                    </a:cubicBezTo>
                    <a:cubicBezTo>
                      <a:pt x="256" y="223"/>
                      <a:pt x="266" y="233"/>
                      <a:pt x="266" y="245"/>
                    </a:cubicBezTo>
                    <a:cubicBezTo>
                      <a:pt x="266" y="257"/>
                      <a:pt x="256" y="266"/>
                      <a:pt x="244" y="266"/>
                    </a:cubicBezTo>
                    <a:cubicBezTo>
                      <a:pt x="116" y="266"/>
                      <a:pt x="116" y="266"/>
                      <a:pt x="116" y="266"/>
                    </a:cubicBezTo>
                    <a:cubicBezTo>
                      <a:pt x="103" y="266"/>
                      <a:pt x="94" y="257"/>
                      <a:pt x="94" y="24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文本框 29">
              <a:extLst>
                <a:ext uri="{FF2B5EF4-FFF2-40B4-BE49-F238E27FC236}">
                  <a16:creationId xmlns="" xmlns:a16="http://schemas.microsoft.com/office/drawing/2014/main" id="{9A28FAC8-BB6E-44A5-83B6-483931AFDAFC}"/>
                </a:ext>
              </a:extLst>
            </p:cNvPr>
            <p:cNvSpPr txBox="1"/>
            <p:nvPr/>
          </p:nvSpPr>
          <p:spPr>
            <a:xfrm>
              <a:off x="6251959" y="4150981"/>
              <a:ext cx="2575668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4" name="文本框 30">
              <a:extLst>
                <a:ext uri="{FF2B5EF4-FFF2-40B4-BE49-F238E27FC236}">
                  <a16:creationId xmlns="" xmlns:a16="http://schemas.microsoft.com/office/drawing/2014/main" id="{A4C9972D-1BDE-4EC9-85B0-7AED5B3CE6C7}"/>
                </a:ext>
              </a:extLst>
            </p:cNvPr>
            <p:cNvSpPr txBox="1"/>
            <p:nvPr/>
          </p:nvSpPr>
          <p:spPr>
            <a:xfrm>
              <a:off x="6251959" y="4489535"/>
              <a:ext cx="2575668" cy="481094"/>
            </a:xfrm>
            <a:prstGeom prst="rect">
              <a:avLst/>
            </a:prstGeom>
          </p:spPr>
          <p:txBody>
            <a:bodyPr vert="horz" wrap="square" lIns="0">
              <a:normAutofit fontScale="92500" lnSpcReduction="10000"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12" name="熊猫设计师MC：ID 29795607库_椭圆 11">
            <a:extLst>
              <a:ext uri="{FF2B5EF4-FFF2-40B4-BE49-F238E27FC236}">
                <a16:creationId xmlns="" xmlns:a16="http://schemas.microsoft.com/office/drawing/2014/main" id="{7E21221D-A001-47CE-854C-D96932D3E963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9175738" y="1488180"/>
            <a:ext cx="2503278" cy="2503278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20650" cmpd="thickThin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熊猫设计师MC：ID 29795607库_椭圆 12">
            <a:extLst>
              <a:ext uri="{FF2B5EF4-FFF2-40B4-BE49-F238E27FC236}">
                <a16:creationId xmlns="" xmlns:a16="http://schemas.microsoft.com/office/drawing/2014/main" id="{929681C0-E9C8-4DF0-9132-190745574DD5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9270399" y="1573601"/>
            <a:ext cx="2313957" cy="2332436"/>
          </a:xfrm>
          <a:prstGeom prst="ellipse">
            <a:avLst/>
          </a:prstGeom>
          <a:blipFill dpi="0" rotWithShape="1">
            <a:blip r:embed="rId26"/>
            <a:srcRect/>
            <a:stretch>
              <a:fillRect l="-25673" r="-2567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熊猫设计师MC：ID 29795607库_椭圆 13">
            <a:extLst>
              <a:ext uri="{FF2B5EF4-FFF2-40B4-BE49-F238E27FC236}">
                <a16:creationId xmlns="" xmlns:a16="http://schemas.microsoft.com/office/drawing/2014/main" id="{00A8B575-C106-45EF-877D-CDE6B5736E97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9108108" y="1427022"/>
            <a:ext cx="2638538" cy="2638538"/>
          </a:xfrm>
          <a:prstGeom prst="ellipse">
            <a:avLst/>
          </a:prstGeom>
          <a:noFill/>
          <a:ln w="19050" cmpd="thickThin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8" name="熊猫设计师MC：ID 29795607库_组合 47">
            <a:extLst>
              <a:ext uri="{FF2B5EF4-FFF2-40B4-BE49-F238E27FC236}">
                <a16:creationId xmlns="" xmlns:a16="http://schemas.microsoft.com/office/drawing/2014/main" id="{61B76088-36E9-4A67-B5DE-ACE2B225CAB7}"/>
              </a:ext>
            </a:extLst>
          </p:cNvPr>
          <p:cNvGrpSpPr/>
          <p:nvPr>
            <p:custDataLst>
              <p:tags r:id="rId20"/>
            </p:custDataLst>
          </p:nvPr>
        </p:nvGrpSpPr>
        <p:grpSpPr>
          <a:xfrm>
            <a:off x="9139543" y="4150981"/>
            <a:ext cx="2575668" cy="1279997"/>
            <a:chOff x="9139543" y="4150981"/>
            <a:chExt cx="2575668" cy="1279997"/>
          </a:xfrm>
        </p:grpSpPr>
        <p:sp>
          <p:nvSpPr>
            <p:cNvPr id="9" name="任意多边形 35">
              <a:extLst>
                <a:ext uri="{FF2B5EF4-FFF2-40B4-BE49-F238E27FC236}">
                  <a16:creationId xmlns="" xmlns:a16="http://schemas.microsoft.com/office/drawing/2014/main" id="{58772D12-D781-4B27-9C99-A0255C267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2690" y="5215548"/>
              <a:ext cx="257136" cy="215430"/>
            </a:xfrm>
            <a:custGeom>
              <a:avLst/>
              <a:gdLst>
                <a:gd name="T0" fmla="*/ 320 w 360"/>
                <a:gd name="T1" fmla="*/ 110 h 300"/>
                <a:gd name="T2" fmla="*/ 359 w 360"/>
                <a:gd name="T3" fmla="*/ 87 h 300"/>
                <a:gd name="T4" fmla="*/ 316 w 360"/>
                <a:gd name="T5" fmla="*/ 92 h 300"/>
                <a:gd name="T6" fmla="*/ 314 w 360"/>
                <a:gd name="T7" fmla="*/ 83 h 300"/>
                <a:gd name="T8" fmla="*/ 238 w 360"/>
                <a:gd name="T9" fmla="*/ 24 h 300"/>
                <a:gd name="T10" fmla="*/ 247 w 360"/>
                <a:gd name="T11" fmla="*/ 21 h 300"/>
                <a:gd name="T12" fmla="*/ 269 w 360"/>
                <a:gd name="T13" fmla="*/ 8 h 300"/>
                <a:gd name="T14" fmla="*/ 234 w 360"/>
                <a:gd name="T15" fmla="*/ 15 h 300"/>
                <a:gd name="T16" fmla="*/ 253 w 360"/>
                <a:gd name="T17" fmla="*/ 0 h 300"/>
                <a:gd name="T18" fmla="*/ 225 w 360"/>
                <a:gd name="T19" fmla="*/ 13 h 300"/>
                <a:gd name="T20" fmla="*/ 230 w 360"/>
                <a:gd name="T21" fmla="*/ 3 h 300"/>
                <a:gd name="T22" fmla="*/ 174 w 360"/>
                <a:gd name="T23" fmla="*/ 90 h 300"/>
                <a:gd name="T24" fmla="*/ 147 w 360"/>
                <a:gd name="T25" fmla="*/ 68 h 300"/>
                <a:gd name="T26" fmla="*/ 54 w 360"/>
                <a:gd name="T27" fmla="*/ 27 h 300"/>
                <a:gd name="T28" fmla="*/ 85 w 360"/>
                <a:gd name="T29" fmla="*/ 72 h 300"/>
                <a:gd name="T30" fmla="*/ 63 w 360"/>
                <a:gd name="T31" fmla="*/ 75 h 300"/>
                <a:gd name="T32" fmla="*/ 103 w 360"/>
                <a:gd name="T33" fmla="*/ 111 h 300"/>
                <a:gd name="T34" fmla="*/ 78 w 360"/>
                <a:gd name="T35" fmla="*/ 121 h 300"/>
                <a:gd name="T36" fmla="*/ 123 w 360"/>
                <a:gd name="T37" fmla="*/ 142 h 300"/>
                <a:gd name="T38" fmla="*/ 134 w 360"/>
                <a:gd name="T39" fmla="*/ 173 h 300"/>
                <a:gd name="T40" fmla="*/ 0 w 360"/>
                <a:gd name="T41" fmla="*/ 177 h 300"/>
                <a:gd name="T42" fmla="*/ 317 w 360"/>
                <a:gd name="T43" fmla="*/ 131 h 300"/>
                <a:gd name="T44" fmla="*/ 360 w 360"/>
                <a:gd name="T45" fmla="*/ 114 h 300"/>
                <a:gd name="T46" fmla="*/ 320 w 360"/>
                <a:gd name="T47" fmla="*/ 11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0" h="300">
                  <a:moveTo>
                    <a:pt x="320" y="110"/>
                  </a:moveTo>
                  <a:cubicBezTo>
                    <a:pt x="340" y="109"/>
                    <a:pt x="354" y="99"/>
                    <a:pt x="359" y="87"/>
                  </a:cubicBezTo>
                  <a:cubicBezTo>
                    <a:pt x="352" y="91"/>
                    <a:pt x="329" y="96"/>
                    <a:pt x="316" y="92"/>
                  </a:cubicBezTo>
                  <a:cubicBezTo>
                    <a:pt x="316" y="89"/>
                    <a:pt x="315" y="86"/>
                    <a:pt x="314" y="83"/>
                  </a:cubicBezTo>
                  <a:cubicBezTo>
                    <a:pt x="305" y="48"/>
                    <a:pt x="272" y="20"/>
                    <a:pt x="238" y="24"/>
                  </a:cubicBezTo>
                  <a:cubicBezTo>
                    <a:pt x="241" y="23"/>
                    <a:pt x="244" y="21"/>
                    <a:pt x="247" y="21"/>
                  </a:cubicBezTo>
                  <a:cubicBezTo>
                    <a:pt x="250" y="19"/>
                    <a:pt x="272" y="16"/>
                    <a:pt x="269" y="8"/>
                  </a:cubicBezTo>
                  <a:cubicBezTo>
                    <a:pt x="266" y="1"/>
                    <a:pt x="239" y="13"/>
                    <a:pt x="234" y="15"/>
                  </a:cubicBezTo>
                  <a:cubicBezTo>
                    <a:pt x="241" y="12"/>
                    <a:pt x="252" y="8"/>
                    <a:pt x="253" y="0"/>
                  </a:cubicBezTo>
                  <a:cubicBezTo>
                    <a:pt x="243" y="1"/>
                    <a:pt x="233" y="6"/>
                    <a:pt x="225" y="13"/>
                  </a:cubicBezTo>
                  <a:cubicBezTo>
                    <a:pt x="228" y="10"/>
                    <a:pt x="230" y="7"/>
                    <a:pt x="230" y="3"/>
                  </a:cubicBezTo>
                  <a:cubicBezTo>
                    <a:pt x="203" y="20"/>
                    <a:pt x="187" y="55"/>
                    <a:pt x="174" y="90"/>
                  </a:cubicBezTo>
                  <a:cubicBezTo>
                    <a:pt x="164" y="80"/>
                    <a:pt x="155" y="72"/>
                    <a:pt x="147" y="68"/>
                  </a:cubicBezTo>
                  <a:cubicBezTo>
                    <a:pt x="124" y="56"/>
                    <a:pt x="97" y="43"/>
                    <a:pt x="54" y="27"/>
                  </a:cubicBezTo>
                  <a:cubicBezTo>
                    <a:pt x="53" y="41"/>
                    <a:pt x="61" y="60"/>
                    <a:pt x="85" y="72"/>
                  </a:cubicBezTo>
                  <a:cubicBezTo>
                    <a:pt x="80" y="72"/>
                    <a:pt x="70" y="73"/>
                    <a:pt x="63" y="75"/>
                  </a:cubicBezTo>
                  <a:cubicBezTo>
                    <a:pt x="66" y="91"/>
                    <a:pt x="76" y="104"/>
                    <a:pt x="103" y="111"/>
                  </a:cubicBezTo>
                  <a:cubicBezTo>
                    <a:pt x="91" y="112"/>
                    <a:pt x="84" y="114"/>
                    <a:pt x="78" y="121"/>
                  </a:cubicBezTo>
                  <a:cubicBezTo>
                    <a:pt x="84" y="132"/>
                    <a:pt x="98" y="145"/>
                    <a:pt x="123" y="142"/>
                  </a:cubicBezTo>
                  <a:cubicBezTo>
                    <a:pt x="95" y="154"/>
                    <a:pt x="111" y="176"/>
                    <a:pt x="134" y="173"/>
                  </a:cubicBezTo>
                  <a:cubicBezTo>
                    <a:pt x="96" y="213"/>
                    <a:pt x="35" y="210"/>
                    <a:pt x="0" y="177"/>
                  </a:cubicBezTo>
                  <a:cubicBezTo>
                    <a:pt x="91" y="300"/>
                    <a:pt x="288" y="250"/>
                    <a:pt x="317" y="131"/>
                  </a:cubicBezTo>
                  <a:cubicBezTo>
                    <a:pt x="339" y="131"/>
                    <a:pt x="352" y="123"/>
                    <a:pt x="360" y="114"/>
                  </a:cubicBezTo>
                  <a:cubicBezTo>
                    <a:pt x="348" y="117"/>
                    <a:pt x="329" y="114"/>
                    <a:pt x="320" y="1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36">
              <a:extLst>
                <a:ext uri="{FF2B5EF4-FFF2-40B4-BE49-F238E27FC236}">
                  <a16:creationId xmlns="" xmlns:a16="http://schemas.microsoft.com/office/drawing/2014/main" id="{98032A0B-2543-49C6-B440-42F621EA3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598" y="5208372"/>
              <a:ext cx="222347" cy="222606"/>
            </a:xfrm>
            <a:custGeom>
              <a:avLst/>
              <a:gdLst>
                <a:gd name="T0" fmla="*/ 180 w 360"/>
                <a:gd name="T1" fmla="*/ 0 h 360"/>
                <a:gd name="T2" fmla="*/ 0 w 360"/>
                <a:gd name="T3" fmla="*/ 180 h 360"/>
                <a:gd name="T4" fmla="*/ 180 w 360"/>
                <a:gd name="T5" fmla="*/ 360 h 360"/>
                <a:gd name="T6" fmla="*/ 360 w 360"/>
                <a:gd name="T7" fmla="*/ 180 h 360"/>
                <a:gd name="T8" fmla="*/ 180 w 360"/>
                <a:gd name="T9" fmla="*/ 0 h 360"/>
                <a:gd name="T10" fmla="*/ 290 w 360"/>
                <a:gd name="T11" fmla="*/ 93 h 360"/>
                <a:gd name="T12" fmla="*/ 320 w 360"/>
                <a:gd name="T13" fmla="*/ 173 h 360"/>
                <a:gd name="T14" fmla="*/ 263 w 360"/>
                <a:gd name="T15" fmla="*/ 167 h 360"/>
                <a:gd name="T16" fmla="*/ 263 w 360"/>
                <a:gd name="T17" fmla="*/ 167 h 360"/>
                <a:gd name="T18" fmla="*/ 263 w 360"/>
                <a:gd name="T19" fmla="*/ 167 h 360"/>
                <a:gd name="T20" fmla="*/ 222 w 360"/>
                <a:gd name="T21" fmla="*/ 170 h 360"/>
                <a:gd name="T22" fmla="*/ 213 w 360"/>
                <a:gd name="T23" fmla="*/ 148 h 360"/>
                <a:gd name="T24" fmla="*/ 290 w 360"/>
                <a:gd name="T25" fmla="*/ 93 h 360"/>
                <a:gd name="T26" fmla="*/ 180 w 360"/>
                <a:gd name="T27" fmla="*/ 39 h 360"/>
                <a:gd name="T28" fmla="*/ 268 w 360"/>
                <a:gd name="T29" fmla="*/ 70 h 360"/>
                <a:gd name="T30" fmla="*/ 199 w 360"/>
                <a:gd name="T31" fmla="*/ 119 h 360"/>
                <a:gd name="T32" fmla="*/ 150 w 360"/>
                <a:gd name="T33" fmla="*/ 42 h 360"/>
                <a:gd name="T34" fmla="*/ 180 w 360"/>
                <a:gd name="T35" fmla="*/ 39 h 360"/>
                <a:gd name="T36" fmla="*/ 118 w 360"/>
                <a:gd name="T37" fmla="*/ 54 h 360"/>
                <a:gd name="T38" fmla="*/ 168 w 360"/>
                <a:gd name="T39" fmla="*/ 130 h 360"/>
                <a:gd name="T40" fmla="*/ 57 w 360"/>
                <a:gd name="T41" fmla="*/ 146 h 360"/>
                <a:gd name="T42" fmla="*/ 55 w 360"/>
                <a:gd name="T43" fmla="*/ 146 h 360"/>
                <a:gd name="T44" fmla="*/ 55 w 360"/>
                <a:gd name="T45" fmla="*/ 146 h 360"/>
                <a:gd name="T46" fmla="*/ 44 w 360"/>
                <a:gd name="T47" fmla="*/ 146 h 360"/>
                <a:gd name="T48" fmla="*/ 118 w 360"/>
                <a:gd name="T49" fmla="*/ 54 h 360"/>
                <a:gd name="T50" fmla="*/ 40 w 360"/>
                <a:gd name="T51" fmla="*/ 180 h 360"/>
                <a:gd name="T52" fmla="*/ 40 w 360"/>
                <a:gd name="T53" fmla="*/ 178 h 360"/>
                <a:gd name="T54" fmla="*/ 55 w 360"/>
                <a:gd name="T55" fmla="*/ 178 h 360"/>
                <a:gd name="T56" fmla="*/ 55 w 360"/>
                <a:gd name="T57" fmla="*/ 178 h 360"/>
                <a:gd name="T58" fmla="*/ 182 w 360"/>
                <a:gd name="T59" fmla="*/ 159 h 360"/>
                <a:gd name="T60" fmla="*/ 191 w 360"/>
                <a:gd name="T61" fmla="*/ 178 h 360"/>
                <a:gd name="T62" fmla="*/ 111 w 360"/>
                <a:gd name="T63" fmla="*/ 225 h 360"/>
                <a:gd name="T64" fmla="*/ 73 w 360"/>
                <a:gd name="T65" fmla="*/ 270 h 360"/>
                <a:gd name="T66" fmla="*/ 40 w 360"/>
                <a:gd name="T67" fmla="*/ 180 h 360"/>
                <a:gd name="T68" fmla="*/ 180 w 360"/>
                <a:gd name="T69" fmla="*/ 320 h 360"/>
                <a:gd name="T70" fmla="*/ 97 w 360"/>
                <a:gd name="T71" fmla="*/ 292 h 360"/>
                <a:gd name="T72" fmla="*/ 129 w 360"/>
                <a:gd name="T73" fmla="*/ 252 h 360"/>
                <a:gd name="T74" fmla="*/ 202 w 360"/>
                <a:gd name="T75" fmla="*/ 208 h 360"/>
                <a:gd name="T76" fmla="*/ 230 w 360"/>
                <a:gd name="T77" fmla="*/ 311 h 360"/>
                <a:gd name="T78" fmla="*/ 180 w 360"/>
                <a:gd name="T79" fmla="*/ 320 h 360"/>
                <a:gd name="T80" fmla="*/ 259 w 360"/>
                <a:gd name="T81" fmla="*/ 295 h 360"/>
                <a:gd name="T82" fmla="*/ 234 w 360"/>
                <a:gd name="T83" fmla="*/ 201 h 360"/>
                <a:gd name="T84" fmla="*/ 262 w 360"/>
                <a:gd name="T85" fmla="*/ 199 h 360"/>
                <a:gd name="T86" fmla="*/ 263 w 360"/>
                <a:gd name="T87" fmla="*/ 199 h 360"/>
                <a:gd name="T88" fmla="*/ 263 w 360"/>
                <a:gd name="T89" fmla="*/ 199 h 360"/>
                <a:gd name="T90" fmla="*/ 263 w 360"/>
                <a:gd name="T91" fmla="*/ 199 h 360"/>
                <a:gd name="T92" fmla="*/ 318 w 360"/>
                <a:gd name="T93" fmla="*/ 205 h 360"/>
                <a:gd name="T94" fmla="*/ 259 w 360"/>
                <a:gd name="T95" fmla="*/ 29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0" h="360">
                  <a:moveTo>
                    <a:pt x="180" y="0"/>
                  </a:moveTo>
                  <a:cubicBezTo>
                    <a:pt x="81" y="0"/>
                    <a:pt x="0" y="80"/>
                    <a:pt x="0" y="180"/>
                  </a:cubicBezTo>
                  <a:cubicBezTo>
                    <a:pt x="0" y="279"/>
                    <a:pt x="81" y="360"/>
                    <a:pt x="180" y="360"/>
                  </a:cubicBezTo>
                  <a:cubicBezTo>
                    <a:pt x="279" y="360"/>
                    <a:pt x="360" y="279"/>
                    <a:pt x="360" y="180"/>
                  </a:cubicBezTo>
                  <a:cubicBezTo>
                    <a:pt x="360" y="80"/>
                    <a:pt x="279" y="0"/>
                    <a:pt x="180" y="0"/>
                  </a:cubicBezTo>
                  <a:close/>
                  <a:moveTo>
                    <a:pt x="290" y="93"/>
                  </a:moveTo>
                  <a:cubicBezTo>
                    <a:pt x="308" y="115"/>
                    <a:pt x="319" y="143"/>
                    <a:pt x="320" y="173"/>
                  </a:cubicBezTo>
                  <a:cubicBezTo>
                    <a:pt x="300" y="169"/>
                    <a:pt x="281" y="167"/>
                    <a:pt x="263" y="167"/>
                  </a:cubicBezTo>
                  <a:cubicBezTo>
                    <a:pt x="263" y="167"/>
                    <a:pt x="263" y="167"/>
                    <a:pt x="263" y="167"/>
                  </a:cubicBezTo>
                  <a:cubicBezTo>
                    <a:pt x="263" y="167"/>
                    <a:pt x="263" y="167"/>
                    <a:pt x="263" y="167"/>
                  </a:cubicBezTo>
                  <a:cubicBezTo>
                    <a:pt x="248" y="167"/>
                    <a:pt x="235" y="168"/>
                    <a:pt x="222" y="170"/>
                  </a:cubicBezTo>
                  <a:cubicBezTo>
                    <a:pt x="219" y="163"/>
                    <a:pt x="216" y="155"/>
                    <a:pt x="213" y="148"/>
                  </a:cubicBezTo>
                  <a:cubicBezTo>
                    <a:pt x="241" y="136"/>
                    <a:pt x="268" y="118"/>
                    <a:pt x="290" y="93"/>
                  </a:cubicBezTo>
                  <a:close/>
                  <a:moveTo>
                    <a:pt x="180" y="39"/>
                  </a:moveTo>
                  <a:cubicBezTo>
                    <a:pt x="213" y="39"/>
                    <a:pt x="244" y="51"/>
                    <a:pt x="268" y="70"/>
                  </a:cubicBezTo>
                  <a:cubicBezTo>
                    <a:pt x="249" y="92"/>
                    <a:pt x="225" y="108"/>
                    <a:pt x="199" y="119"/>
                  </a:cubicBezTo>
                  <a:cubicBezTo>
                    <a:pt x="180" y="84"/>
                    <a:pt x="162" y="58"/>
                    <a:pt x="150" y="42"/>
                  </a:cubicBezTo>
                  <a:cubicBezTo>
                    <a:pt x="160" y="40"/>
                    <a:pt x="170" y="39"/>
                    <a:pt x="180" y="39"/>
                  </a:cubicBezTo>
                  <a:close/>
                  <a:moveTo>
                    <a:pt x="118" y="54"/>
                  </a:moveTo>
                  <a:cubicBezTo>
                    <a:pt x="128" y="65"/>
                    <a:pt x="147" y="91"/>
                    <a:pt x="168" y="130"/>
                  </a:cubicBezTo>
                  <a:cubicBezTo>
                    <a:pt x="126" y="143"/>
                    <a:pt x="83" y="146"/>
                    <a:pt x="57" y="146"/>
                  </a:cubicBezTo>
                  <a:cubicBezTo>
                    <a:pt x="56" y="146"/>
                    <a:pt x="56" y="146"/>
                    <a:pt x="55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1" y="146"/>
                    <a:pt x="47" y="146"/>
                    <a:pt x="44" y="146"/>
                  </a:cubicBezTo>
                  <a:cubicBezTo>
                    <a:pt x="54" y="105"/>
                    <a:pt x="81" y="72"/>
                    <a:pt x="118" y="54"/>
                  </a:cubicBezTo>
                  <a:close/>
                  <a:moveTo>
                    <a:pt x="40" y="180"/>
                  </a:moveTo>
                  <a:cubicBezTo>
                    <a:pt x="40" y="179"/>
                    <a:pt x="40" y="178"/>
                    <a:pt x="40" y="178"/>
                  </a:cubicBezTo>
                  <a:cubicBezTo>
                    <a:pt x="44" y="178"/>
                    <a:pt x="49" y="178"/>
                    <a:pt x="55" y="178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83" y="178"/>
                    <a:pt x="133" y="175"/>
                    <a:pt x="182" y="159"/>
                  </a:cubicBezTo>
                  <a:cubicBezTo>
                    <a:pt x="185" y="165"/>
                    <a:pt x="188" y="172"/>
                    <a:pt x="191" y="178"/>
                  </a:cubicBezTo>
                  <a:cubicBezTo>
                    <a:pt x="157" y="189"/>
                    <a:pt x="131" y="207"/>
                    <a:pt x="111" y="225"/>
                  </a:cubicBezTo>
                  <a:cubicBezTo>
                    <a:pt x="93" y="242"/>
                    <a:pt x="80" y="259"/>
                    <a:pt x="73" y="270"/>
                  </a:cubicBezTo>
                  <a:cubicBezTo>
                    <a:pt x="52" y="245"/>
                    <a:pt x="40" y="214"/>
                    <a:pt x="40" y="180"/>
                  </a:cubicBezTo>
                  <a:close/>
                  <a:moveTo>
                    <a:pt x="180" y="320"/>
                  </a:moveTo>
                  <a:cubicBezTo>
                    <a:pt x="149" y="320"/>
                    <a:pt x="120" y="310"/>
                    <a:pt x="97" y="292"/>
                  </a:cubicBezTo>
                  <a:cubicBezTo>
                    <a:pt x="102" y="284"/>
                    <a:pt x="112" y="268"/>
                    <a:pt x="129" y="252"/>
                  </a:cubicBezTo>
                  <a:cubicBezTo>
                    <a:pt x="147" y="235"/>
                    <a:pt x="171" y="218"/>
                    <a:pt x="202" y="208"/>
                  </a:cubicBezTo>
                  <a:cubicBezTo>
                    <a:pt x="213" y="238"/>
                    <a:pt x="222" y="272"/>
                    <a:pt x="230" y="311"/>
                  </a:cubicBezTo>
                  <a:cubicBezTo>
                    <a:pt x="214" y="317"/>
                    <a:pt x="198" y="320"/>
                    <a:pt x="180" y="320"/>
                  </a:cubicBezTo>
                  <a:close/>
                  <a:moveTo>
                    <a:pt x="259" y="295"/>
                  </a:moveTo>
                  <a:cubicBezTo>
                    <a:pt x="252" y="260"/>
                    <a:pt x="243" y="229"/>
                    <a:pt x="234" y="201"/>
                  </a:cubicBezTo>
                  <a:cubicBezTo>
                    <a:pt x="243" y="199"/>
                    <a:pt x="252" y="199"/>
                    <a:pt x="262" y="199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0" y="199"/>
                    <a:pt x="298" y="201"/>
                    <a:pt x="318" y="205"/>
                  </a:cubicBezTo>
                  <a:cubicBezTo>
                    <a:pt x="311" y="242"/>
                    <a:pt x="289" y="274"/>
                    <a:pt x="259" y="2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 37">
              <a:extLst>
                <a:ext uri="{FF2B5EF4-FFF2-40B4-BE49-F238E27FC236}">
                  <a16:creationId xmlns="" xmlns:a16="http://schemas.microsoft.com/office/drawing/2014/main" id="{CCCCE041-D08B-47E5-BD4B-3F36B77ED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9717" y="5208372"/>
              <a:ext cx="222347" cy="222606"/>
            </a:xfrm>
            <a:custGeom>
              <a:avLst/>
              <a:gdLst>
                <a:gd name="T0" fmla="*/ 245 w 360"/>
                <a:gd name="T1" fmla="*/ 360 h 360"/>
                <a:gd name="T2" fmla="*/ 359 w 360"/>
                <a:gd name="T3" fmla="*/ 246 h 360"/>
                <a:gd name="T4" fmla="*/ 360 w 360"/>
                <a:gd name="T5" fmla="*/ 155 h 360"/>
                <a:gd name="T6" fmla="*/ 359 w 360"/>
                <a:gd name="T7" fmla="*/ 150 h 360"/>
                <a:gd name="T8" fmla="*/ 356 w 360"/>
                <a:gd name="T9" fmla="*/ 143 h 360"/>
                <a:gd name="T10" fmla="*/ 351 w 360"/>
                <a:gd name="T11" fmla="*/ 139 h 360"/>
                <a:gd name="T12" fmla="*/ 302 w 360"/>
                <a:gd name="T13" fmla="*/ 131 h 360"/>
                <a:gd name="T14" fmla="*/ 292 w 360"/>
                <a:gd name="T15" fmla="*/ 101 h 360"/>
                <a:gd name="T16" fmla="*/ 282 w 360"/>
                <a:gd name="T17" fmla="*/ 62 h 360"/>
                <a:gd name="T18" fmla="*/ 194 w 360"/>
                <a:gd name="T19" fmla="*/ 0 h 360"/>
                <a:gd name="T20" fmla="*/ 114 w 360"/>
                <a:gd name="T21" fmla="*/ 0 h 360"/>
                <a:gd name="T22" fmla="*/ 0 w 360"/>
                <a:gd name="T23" fmla="*/ 114 h 360"/>
                <a:gd name="T24" fmla="*/ 0 w 360"/>
                <a:gd name="T25" fmla="*/ 246 h 360"/>
                <a:gd name="T26" fmla="*/ 114 w 360"/>
                <a:gd name="T27" fmla="*/ 360 h 360"/>
                <a:gd name="T28" fmla="*/ 245 w 360"/>
                <a:gd name="T29" fmla="*/ 360 h 360"/>
                <a:gd name="T30" fmla="*/ 116 w 360"/>
                <a:gd name="T31" fmla="*/ 93 h 360"/>
                <a:gd name="T32" fmla="*/ 179 w 360"/>
                <a:gd name="T33" fmla="*/ 93 h 360"/>
                <a:gd name="T34" fmla="*/ 201 w 360"/>
                <a:gd name="T35" fmla="*/ 115 h 360"/>
                <a:gd name="T36" fmla="*/ 179 w 360"/>
                <a:gd name="T37" fmla="*/ 136 h 360"/>
                <a:gd name="T38" fmla="*/ 116 w 360"/>
                <a:gd name="T39" fmla="*/ 136 h 360"/>
                <a:gd name="T40" fmla="*/ 94 w 360"/>
                <a:gd name="T41" fmla="*/ 115 h 360"/>
                <a:gd name="T42" fmla="*/ 116 w 360"/>
                <a:gd name="T43" fmla="*/ 93 h 360"/>
                <a:gd name="T44" fmla="*/ 94 w 360"/>
                <a:gd name="T45" fmla="*/ 245 h 360"/>
                <a:gd name="T46" fmla="*/ 116 w 360"/>
                <a:gd name="T47" fmla="*/ 223 h 360"/>
                <a:gd name="T48" fmla="*/ 244 w 360"/>
                <a:gd name="T49" fmla="*/ 223 h 360"/>
                <a:gd name="T50" fmla="*/ 266 w 360"/>
                <a:gd name="T51" fmla="*/ 245 h 360"/>
                <a:gd name="T52" fmla="*/ 244 w 360"/>
                <a:gd name="T53" fmla="*/ 266 h 360"/>
                <a:gd name="T54" fmla="*/ 116 w 360"/>
                <a:gd name="T55" fmla="*/ 266 h 360"/>
                <a:gd name="T56" fmla="*/ 94 w 360"/>
                <a:gd name="T57" fmla="*/ 245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0" h="360">
                  <a:moveTo>
                    <a:pt x="245" y="360"/>
                  </a:moveTo>
                  <a:cubicBezTo>
                    <a:pt x="308" y="360"/>
                    <a:pt x="359" y="309"/>
                    <a:pt x="359" y="246"/>
                  </a:cubicBezTo>
                  <a:cubicBezTo>
                    <a:pt x="360" y="155"/>
                    <a:pt x="360" y="155"/>
                    <a:pt x="360" y="155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6" y="143"/>
                    <a:pt x="356" y="143"/>
                    <a:pt x="356" y="143"/>
                  </a:cubicBezTo>
                  <a:cubicBezTo>
                    <a:pt x="351" y="139"/>
                    <a:pt x="351" y="139"/>
                    <a:pt x="351" y="139"/>
                  </a:cubicBezTo>
                  <a:cubicBezTo>
                    <a:pt x="344" y="134"/>
                    <a:pt x="311" y="140"/>
                    <a:pt x="302" y="131"/>
                  </a:cubicBezTo>
                  <a:cubicBezTo>
                    <a:pt x="295" y="126"/>
                    <a:pt x="294" y="115"/>
                    <a:pt x="292" y="101"/>
                  </a:cubicBezTo>
                  <a:cubicBezTo>
                    <a:pt x="289" y="73"/>
                    <a:pt x="286" y="71"/>
                    <a:pt x="282" y="62"/>
                  </a:cubicBezTo>
                  <a:cubicBezTo>
                    <a:pt x="266" y="29"/>
                    <a:pt x="223" y="3"/>
                    <a:pt x="19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309"/>
                    <a:pt x="51" y="360"/>
                    <a:pt x="114" y="360"/>
                  </a:cubicBezTo>
                  <a:lnTo>
                    <a:pt x="245" y="360"/>
                  </a:lnTo>
                  <a:close/>
                  <a:moveTo>
                    <a:pt x="116" y="93"/>
                  </a:moveTo>
                  <a:cubicBezTo>
                    <a:pt x="179" y="93"/>
                    <a:pt x="179" y="93"/>
                    <a:pt x="179" y="93"/>
                  </a:cubicBezTo>
                  <a:cubicBezTo>
                    <a:pt x="191" y="93"/>
                    <a:pt x="201" y="103"/>
                    <a:pt x="201" y="115"/>
                  </a:cubicBezTo>
                  <a:cubicBezTo>
                    <a:pt x="201" y="127"/>
                    <a:pt x="191" y="136"/>
                    <a:pt x="17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03" y="136"/>
                    <a:pt x="94" y="127"/>
                    <a:pt x="94" y="115"/>
                  </a:cubicBezTo>
                  <a:cubicBezTo>
                    <a:pt x="94" y="103"/>
                    <a:pt x="103" y="93"/>
                    <a:pt x="116" y="93"/>
                  </a:cubicBezTo>
                  <a:close/>
                  <a:moveTo>
                    <a:pt x="94" y="245"/>
                  </a:moveTo>
                  <a:cubicBezTo>
                    <a:pt x="94" y="233"/>
                    <a:pt x="103" y="223"/>
                    <a:pt x="116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56" y="223"/>
                    <a:pt x="266" y="233"/>
                    <a:pt x="266" y="245"/>
                  </a:cubicBezTo>
                  <a:cubicBezTo>
                    <a:pt x="266" y="257"/>
                    <a:pt x="256" y="266"/>
                    <a:pt x="244" y="266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03" y="266"/>
                    <a:pt x="94" y="257"/>
                    <a:pt x="94" y="2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文本框 41">
              <a:extLst>
                <a:ext uri="{FF2B5EF4-FFF2-40B4-BE49-F238E27FC236}">
                  <a16:creationId xmlns="" xmlns:a16="http://schemas.microsoft.com/office/drawing/2014/main" id="{DE4E031D-A01C-446B-8D84-EADDD9E25D2F}"/>
                </a:ext>
              </a:extLst>
            </p:cNvPr>
            <p:cNvSpPr txBox="1"/>
            <p:nvPr/>
          </p:nvSpPr>
          <p:spPr>
            <a:xfrm>
              <a:off x="9139543" y="4150981"/>
              <a:ext cx="2575668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6" name="文本框 42">
              <a:extLst>
                <a:ext uri="{FF2B5EF4-FFF2-40B4-BE49-F238E27FC236}">
                  <a16:creationId xmlns="" xmlns:a16="http://schemas.microsoft.com/office/drawing/2014/main" id="{61B16674-2C0F-4C6C-ADBB-B2E50A12DB04}"/>
                </a:ext>
              </a:extLst>
            </p:cNvPr>
            <p:cNvSpPr txBox="1"/>
            <p:nvPr/>
          </p:nvSpPr>
          <p:spPr>
            <a:xfrm>
              <a:off x="9139543" y="4489535"/>
              <a:ext cx="2575668" cy="481094"/>
            </a:xfrm>
            <a:prstGeom prst="rect">
              <a:avLst/>
            </a:prstGeom>
          </p:spPr>
          <p:txBody>
            <a:bodyPr vert="horz" wrap="square" lIns="0">
              <a:normAutofit fontScale="92500" lnSpcReduction="10000"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28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5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36" grpId="0" animBg="1"/>
      <p:bldP spid="37" grpId="0" animBg="1"/>
      <p:bldP spid="38" grpId="0" animBg="1"/>
      <p:bldP spid="28" grpId="0" animBg="1"/>
      <p:bldP spid="29" grpId="0" animBg="1"/>
      <p:bldP spid="30" grpId="0" animBg="1"/>
      <p:bldP spid="20" grpId="0" animBg="1"/>
      <p:bldP spid="21" grpId="0" animBg="1"/>
      <p:bldP spid="22" grpId="0" animBg="1"/>
      <p:bldP spid="12" grpId="0" animBg="1"/>
      <p:bldP spid="13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PRESENTATION_TITLE" val="大气招商银行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千图网PPT模板">
  <a:themeElements>
    <a:clrScheme name="招商银行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B5050"/>
      </a:accent1>
      <a:accent2>
        <a:srgbClr val="D61518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BFBFBF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QT-.potx" id="{CB2D551A-481C-4473-89CD-FAE147F8AFEE}" vid="{407B3D26-C024-404F-995D-1274EBDAAF2D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QT-</Template>
  <TotalTime>357</TotalTime>
  <Words>1297</Words>
  <Application>Microsoft Office PowerPoint</Application>
  <PresentationFormat>宽屏</PresentationFormat>
  <Paragraphs>268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Impact</vt:lpstr>
      <vt:lpstr>千图网PPT模板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dc:description>http://www.ypppt.com/</dc:description>
  <cp:lastModifiedBy>kan</cp:lastModifiedBy>
  <cp:revision>7</cp:revision>
  <dcterms:created xsi:type="dcterms:W3CDTF">2017-08-24T23:58:19Z</dcterms:created>
  <dcterms:modified xsi:type="dcterms:W3CDTF">2020-06-09T13:41:08Z</dcterms:modified>
</cp:coreProperties>
</file>