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2"/>
  </p:notesMasterIdLst>
  <p:sldIdLst>
    <p:sldId id="256" r:id="rId3"/>
    <p:sldId id="257" r:id="rId4"/>
    <p:sldId id="258" r:id="rId5"/>
    <p:sldId id="263" r:id="rId6"/>
    <p:sldId id="331" r:id="rId7"/>
    <p:sldId id="332" r:id="rId8"/>
    <p:sldId id="333" r:id="rId9"/>
    <p:sldId id="259" r:id="rId10"/>
    <p:sldId id="264" r:id="rId11"/>
    <p:sldId id="334" r:id="rId12"/>
    <p:sldId id="335" r:id="rId13"/>
    <p:sldId id="336" r:id="rId14"/>
    <p:sldId id="337" r:id="rId15"/>
    <p:sldId id="338" r:id="rId16"/>
    <p:sldId id="260" r:id="rId17"/>
    <p:sldId id="265" r:id="rId18"/>
    <p:sldId id="339" r:id="rId19"/>
    <p:sldId id="340" r:id="rId20"/>
    <p:sldId id="341" r:id="rId21"/>
    <p:sldId id="342" r:id="rId22"/>
    <p:sldId id="343" r:id="rId23"/>
    <p:sldId id="344" r:id="rId24"/>
    <p:sldId id="345" r:id="rId25"/>
    <p:sldId id="346" r:id="rId26"/>
    <p:sldId id="261" r:id="rId27"/>
    <p:sldId id="266" r:id="rId28"/>
    <p:sldId id="347" r:id="rId29"/>
    <p:sldId id="262" r:id="rId30"/>
    <p:sldId id="348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4E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7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38" y="114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77E707-201D-423A-8C7B-C6BD84BA8D13}" type="datetimeFigureOut">
              <a:rPr lang="zh-CN" altLang="en-US" smtClean="0"/>
              <a:t>2020/7/18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FC7E66-B80E-4DD0-996F-272E96C4C0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699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BED1A-A5A0-40E3-A0C6-97660ED18D0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5622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BED1A-A5A0-40E3-A0C6-97660ED18D0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3466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BED1A-A5A0-40E3-A0C6-97660ED18D0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4885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BED1A-A5A0-40E3-A0C6-97660ED18D0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26500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BED1A-A5A0-40E3-A0C6-97660ED18D0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08519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BED1A-A5A0-40E3-A0C6-97660ED18D0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18874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BED1A-A5A0-40E3-A0C6-97660ED18D0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86406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BED1A-A5A0-40E3-A0C6-97660ED18D0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67972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BED1A-A5A0-40E3-A0C6-97660ED18D0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69286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BED1A-A5A0-40E3-A0C6-97660ED18D0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14836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BED1A-A5A0-40E3-A0C6-97660ED18D0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1146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BED1A-A5A0-40E3-A0C6-97660ED18D0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9891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BED1A-A5A0-40E3-A0C6-97660ED18D03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65259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BED1A-A5A0-40E3-A0C6-97660ED18D03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50521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2741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BED1A-A5A0-40E3-A0C6-97660ED18D0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9923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BED1A-A5A0-40E3-A0C6-97660ED18D0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51927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BED1A-A5A0-40E3-A0C6-97660ED18D0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01131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BED1A-A5A0-40E3-A0C6-97660ED18D0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18378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BED1A-A5A0-40E3-A0C6-97660ED18D0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6598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BED1A-A5A0-40E3-A0C6-97660ED18D0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60042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BED1A-A5A0-40E3-A0C6-97660ED18D0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049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8C96A61-2767-4413-A3D0-EF29408D6A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5679C001-36F8-4F0F-B19F-90429C64C1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6C5FCF4-82CA-41E5-BF25-24A93AD36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4FB7-0C04-416F-B2D4-B1D55FDDE65C}" type="datetimeFigureOut">
              <a:rPr lang="zh-CN" altLang="en-US" smtClean="0"/>
              <a:t>2020/7/18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D80583C-CC71-4F28-B704-272548E56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AD11AF9-C0C6-4D7D-A3BB-004E25D2B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0F74C-7539-4229-BE35-B6A9D5E1A0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216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995F5F7-BAC9-40C3-8D25-9762A0EE6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68A691DC-88C1-47EE-85B4-4D9938B53D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455608F-BF69-44C1-AE65-845222396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4FB7-0C04-416F-B2D4-B1D55FDDE65C}" type="datetimeFigureOut">
              <a:rPr lang="zh-CN" altLang="en-US" smtClean="0"/>
              <a:t>2020/7/18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FD1BF43-4B96-4BA4-99CE-5006B376E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E9C0143-25D0-473A-A78E-326F79E29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0F74C-7539-4229-BE35-B6A9D5E1A0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135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5FB3A196-9C95-4BF8-8CCC-A92D495AD0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8C2B5C33-0513-484A-AA5B-606E9FB0DA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47B10D8-673B-4087-BE0C-998D580C9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4FB7-0C04-416F-B2D4-B1D55FDDE65C}" type="datetimeFigureOut">
              <a:rPr lang="zh-CN" altLang="en-US" smtClean="0"/>
              <a:t>2020/7/18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CA124A2-B1CD-4218-84A3-703F9A47F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046DF71-A973-4401-BB86-6C887ECA1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0F74C-7539-4229-BE35-B6A9D5E1A0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3489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707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5296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0748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3921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0871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9376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419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471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421146D-EE93-44B7-9EAC-79BFA1790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307DF734-8A60-4D15-99C4-230EB13690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572AB2F-331F-4165-9186-7622BA7B9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4FB7-0C04-416F-B2D4-B1D55FDDE65C}" type="datetimeFigureOut">
              <a:rPr lang="zh-CN" altLang="en-US" smtClean="0"/>
              <a:t>2020/7/18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DF16773-5320-413B-A975-ABE97AEA6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A99EA60-4B64-43B4-88C0-866ADC9D0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0F74C-7539-4229-BE35-B6A9D5E1A0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8204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9675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4509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131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01C8FDF-4B46-41DB-A9D8-48AD15A3A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736324C0-24CC-4391-B158-8944161D60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2784960-5623-47E6-A0BF-E0647C7D0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4FB7-0C04-416F-B2D4-B1D55FDDE65C}" type="datetimeFigureOut">
              <a:rPr lang="zh-CN" altLang="en-US" smtClean="0"/>
              <a:t>2020/7/18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A7D05C3-1531-4EEF-88DB-431C17B21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1675CAE-2FE6-454E-8024-E25EA7B8E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0F74C-7539-4229-BE35-B6A9D5E1A0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4842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59CF5FC-3A87-40DD-ACBF-72E3C4F70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88134D1-B8A1-473B-8417-2B628F4A16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DAC6F962-C41D-41D5-AA93-CBDC238DDA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8D00C0F4-959A-4CB7-8388-46E13CD70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4FB7-0C04-416F-B2D4-B1D55FDDE65C}" type="datetimeFigureOut">
              <a:rPr lang="zh-CN" altLang="en-US" smtClean="0"/>
              <a:t>2020/7/18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E5C27D4-C846-4F94-B4B9-17A46F137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3C52FC9-D561-46D3-B4EA-CD41FF6E7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0F74C-7539-4229-BE35-B6A9D5E1A0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4802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1E60C9C-EA39-430D-902A-CB3CC233E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1250ACD-2984-4358-BD81-744BA68F89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B37B2729-5D04-4071-989B-11677BC2FF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AD8B22D0-E301-40D5-B1E1-EBC1D48381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C3F69C36-B5A2-48D0-9DBE-063686C1BB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1B209ACA-0A31-4564-BB4F-832A3ECFB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4FB7-0C04-416F-B2D4-B1D55FDDE65C}" type="datetimeFigureOut">
              <a:rPr lang="zh-CN" altLang="en-US" smtClean="0"/>
              <a:t>2020/7/18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200584EE-ED15-4DEC-B9DB-043EA3890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CEB80EBA-9C28-4F9C-A98A-E6B0E6893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0F74C-7539-4229-BE35-B6A9D5E1A0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231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2763AC6-543A-4CEA-97F8-9FDBC31F5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76F38F7C-C77E-4AB5-8365-A24DE0042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4FB7-0C04-416F-B2D4-B1D55FDDE65C}" type="datetimeFigureOut">
              <a:rPr lang="zh-CN" altLang="en-US" smtClean="0"/>
              <a:t>2020/7/18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7022700D-6896-4FB5-BDD9-6D34194C0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F9E6A80A-638C-4CAE-9D6F-84BA29748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0F74C-7539-4229-BE35-B6A9D5E1A0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348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E348ADE8-57B9-4B4A-9A18-7B9EADEF8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4FB7-0C04-416F-B2D4-B1D55FDDE65C}" type="datetimeFigureOut">
              <a:rPr lang="zh-CN" altLang="en-US" smtClean="0"/>
              <a:t>2020/7/18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6F37BFDB-504E-44A0-ABBA-7ABCB17E2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A8CE9C53-451B-4C5B-A99D-5EECF2753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0F74C-7539-4229-BE35-B6A9D5E1A0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4767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61942B7-3FF6-4501-BF51-A51636384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B2674DDD-2545-47D6-8DDF-79C6C23BF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4E56FEC7-849F-47D5-86E4-0D813E43BC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F6880CC-A7FE-4486-B4A4-AD9FD2F39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4FB7-0C04-416F-B2D4-B1D55FDDE65C}" type="datetimeFigureOut">
              <a:rPr lang="zh-CN" altLang="en-US" smtClean="0"/>
              <a:t>2020/7/18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996FF8A0-E540-4BDF-93C5-B70651DE8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372FEC8B-79FB-411C-86F9-C9946A6D8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0F74C-7539-4229-BE35-B6A9D5E1A0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767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A55B80E-FBA5-48AA-B116-F05033812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54EC7CC8-F4C0-4818-A3BD-1D0E0BE180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AF5374F5-5CF5-4478-B192-8DA77703F7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7F01896-1EAA-4DEF-96AB-E1A61B1A4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4FB7-0C04-416F-B2D4-B1D55FDDE65C}" type="datetimeFigureOut">
              <a:rPr lang="zh-CN" altLang="en-US" smtClean="0"/>
              <a:t>2020/7/18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26D301B-112E-47FB-9A37-F16844ABC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8C43ECD-C1CE-4BED-8A8C-7F8A19FDF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0F74C-7539-4229-BE35-B6A9D5E1A0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618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CFE923B2-AA28-460C-8B94-ED79C50D9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F5EB225-5172-4C8F-A7B0-D2B9BAB5EF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B179355-6E9F-4DDF-B9DA-E4C1BF218A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74FB7-0C04-416F-B2D4-B1D55FDDE65C}" type="datetimeFigureOut">
              <a:rPr lang="zh-CN" altLang="en-US" smtClean="0"/>
              <a:t>2020/7/18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CC1C848-6350-404C-8B68-0A8A11A898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88C5691-E6C3-448F-9641-26B14FE19B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0F74C-7539-4229-BE35-B6A9D5E1A0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4102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934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3CF0D38-C237-4F33-A074-2D3EA57DAA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6" y="1765"/>
            <a:ext cx="12190295" cy="685623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67D80355-26F1-4844-A21C-ED74FC3B8F2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70" t="8978" r="10069" b="6883"/>
          <a:stretch/>
        </p:blipFill>
        <p:spPr>
          <a:xfrm>
            <a:off x="5287089" y="254000"/>
            <a:ext cx="5933918" cy="631575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1D0E0EDF-B981-4774-9EB0-422BE368A9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95" t="18189" r="27890" b="37818"/>
          <a:stretch/>
        </p:blipFill>
        <p:spPr>
          <a:xfrm>
            <a:off x="6814657" y="1154526"/>
            <a:ext cx="1977004" cy="301666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3AA04BD5-5AC9-4DA3-807B-7CF35485C35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26" t="50000" r="10069" b="20486"/>
          <a:stretch/>
        </p:blipFill>
        <p:spPr>
          <a:xfrm>
            <a:off x="9244668" y="3431630"/>
            <a:ext cx="1719745" cy="202384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806B1070-08E7-4C9A-BB29-5B151C3D578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07" r="57890"/>
          <a:stretch/>
        </p:blipFill>
        <p:spPr>
          <a:xfrm>
            <a:off x="0" y="1770077"/>
            <a:ext cx="5134062" cy="508752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5D683E0D-63A6-4157-9A8C-AF7FE1BD620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26" b="58166"/>
          <a:stretch/>
        </p:blipFill>
        <p:spPr>
          <a:xfrm>
            <a:off x="9244668" y="403"/>
            <a:ext cx="2947332" cy="286863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B696D7F-72DF-4AE0-90A2-78380427EF6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06" t="43239" r="26752" b="42180"/>
          <a:stretch/>
        </p:blipFill>
        <p:spPr>
          <a:xfrm>
            <a:off x="7842281" y="2883488"/>
            <a:ext cx="1102407" cy="99985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487C8B1-82B4-444C-86D5-EB4A0E162AF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7" t="25801" r="15104" b="50006"/>
          <a:stretch/>
        </p:blipFill>
        <p:spPr>
          <a:xfrm>
            <a:off x="449338" y="367965"/>
            <a:ext cx="3398762" cy="723061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5A492442-9C77-4B1B-B721-4D977C52DE1F}"/>
              </a:ext>
            </a:extLst>
          </p:cNvPr>
          <p:cNvSpPr txBox="1"/>
          <p:nvPr/>
        </p:nvSpPr>
        <p:spPr>
          <a:xfrm>
            <a:off x="5264002" y="4503145"/>
            <a:ext cx="39805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b="1" dirty="0">
                <a:solidFill>
                  <a:srgbClr val="134E6C"/>
                </a:solidFill>
                <a:cs typeface="+mn-ea"/>
                <a:sym typeface="+mn-lt"/>
              </a:rPr>
              <a:t>决定高度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E7119E6F-9526-441B-BEB8-F6B275BCFB5F}"/>
              </a:ext>
            </a:extLst>
          </p:cNvPr>
          <p:cNvSpPr txBox="1"/>
          <p:nvPr/>
        </p:nvSpPr>
        <p:spPr>
          <a:xfrm>
            <a:off x="10326253" y="5908849"/>
            <a:ext cx="1611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134E6C"/>
                </a:solidFill>
                <a:cs typeface="+mn-ea"/>
                <a:sym typeface="+mn-lt"/>
              </a:rPr>
              <a:t>演讲人</a:t>
            </a:r>
            <a:r>
              <a:rPr lang="zh-CN" altLang="en-US" sz="1400" dirty="0" smtClean="0">
                <a:solidFill>
                  <a:srgbClr val="134E6C"/>
                </a:solidFill>
                <a:cs typeface="+mn-ea"/>
                <a:sym typeface="+mn-lt"/>
              </a:rPr>
              <a:t>：</a:t>
            </a:r>
            <a:r>
              <a:rPr lang="zh-CN" altLang="en-US" sz="1400" dirty="0">
                <a:solidFill>
                  <a:srgbClr val="134E6C"/>
                </a:solidFill>
                <a:cs typeface="+mn-ea"/>
                <a:sym typeface="+mn-lt"/>
              </a:rPr>
              <a:t>优</a:t>
            </a:r>
            <a:r>
              <a:rPr lang="zh-CN" altLang="en-US" sz="1400" dirty="0" smtClean="0">
                <a:solidFill>
                  <a:srgbClr val="134E6C"/>
                </a:solidFill>
                <a:cs typeface="+mn-ea"/>
                <a:sym typeface="+mn-lt"/>
              </a:rPr>
              <a:t>品</a:t>
            </a:r>
            <a:r>
              <a:rPr lang="en-US" altLang="zh-CN" sz="1400" dirty="0" smtClean="0">
                <a:solidFill>
                  <a:srgbClr val="134E6C"/>
                </a:solidFill>
                <a:cs typeface="+mn-ea"/>
                <a:sym typeface="+mn-lt"/>
              </a:rPr>
              <a:t>PPT</a:t>
            </a:r>
            <a:endParaRPr lang="zh-CN" altLang="en-US" sz="1400" dirty="0">
              <a:solidFill>
                <a:srgbClr val="134E6C"/>
              </a:solidFill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3B61ADB2-E40D-448D-8CA4-7443B69D5734}"/>
              </a:ext>
            </a:extLst>
          </p:cNvPr>
          <p:cNvSpPr txBox="1"/>
          <p:nvPr/>
        </p:nvSpPr>
        <p:spPr>
          <a:xfrm>
            <a:off x="10327855" y="6200426"/>
            <a:ext cx="15392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134E6C"/>
                </a:solidFill>
                <a:cs typeface="+mn-ea"/>
                <a:sym typeface="+mn-lt"/>
              </a:rPr>
              <a:t>时间：</a:t>
            </a:r>
            <a:r>
              <a:rPr lang="en-US" altLang="zh-CN" sz="1400" dirty="0" smtClean="0">
                <a:solidFill>
                  <a:srgbClr val="134E6C"/>
                </a:solidFill>
                <a:cs typeface="+mn-ea"/>
                <a:sym typeface="+mn-lt"/>
              </a:rPr>
              <a:t>202X.6.10</a:t>
            </a:r>
            <a:endParaRPr lang="zh-CN" altLang="en-US" sz="1400" dirty="0">
              <a:solidFill>
                <a:srgbClr val="134E6C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1628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5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750"/>
                            </p:stCondLst>
                            <p:childTnLst>
                              <p:par>
                                <p:cTn id="42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250"/>
                            </p:stCondLst>
                            <p:childTnLst>
                              <p:par>
                                <p:cTn id="4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5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928915"/>
            <a:ext cx="12192000" cy="54541"/>
          </a:xfrm>
          <a:prstGeom prst="rect">
            <a:avLst/>
          </a:pr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>
              <a:latin typeface="+mn-ea"/>
              <a:cs typeface="+mn-ea"/>
            </a:endParaRPr>
          </a:p>
        </p:txBody>
      </p:sp>
      <p:sp>
        <p:nvSpPr>
          <p:cNvPr id="3" name="任意多边形: 形状 5"/>
          <p:cNvSpPr/>
          <p:nvPr/>
        </p:nvSpPr>
        <p:spPr>
          <a:xfrm>
            <a:off x="425375" y="293224"/>
            <a:ext cx="625735" cy="493853"/>
          </a:xfrm>
          <a:custGeom>
            <a:avLst/>
            <a:gdLst/>
            <a:ahLst/>
            <a:cxnLst/>
            <a:rect l="l" t="t" r="r" b="b"/>
            <a:pathLst>
              <a:path w="407747" h="321809">
                <a:moveTo>
                  <a:pt x="194731" y="180103"/>
                </a:moveTo>
                <a:lnTo>
                  <a:pt x="168219" y="206616"/>
                </a:lnTo>
                <a:lnTo>
                  <a:pt x="168219" y="219415"/>
                </a:lnTo>
                <a:lnTo>
                  <a:pt x="190160" y="219415"/>
                </a:lnTo>
                <a:lnTo>
                  <a:pt x="190160" y="241357"/>
                </a:lnTo>
                <a:lnTo>
                  <a:pt x="202959" y="241357"/>
                </a:lnTo>
                <a:lnTo>
                  <a:pt x="229472" y="214844"/>
                </a:lnTo>
                <a:close/>
                <a:moveTo>
                  <a:pt x="299811" y="75024"/>
                </a:moveTo>
                <a:cubicBezTo>
                  <a:pt x="298553" y="75062"/>
                  <a:pt x="297277" y="75729"/>
                  <a:pt x="295982" y="77024"/>
                </a:cubicBezTo>
                <a:lnTo>
                  <a:pt x="215987" y="157019"/>
                </a:lnTo>
                <a:cubicBezTo>
                  <a:pt x="213397" y="159609"/>
                  <a:pt x="213321" y="162124"/>
                  <a:pt x="215758" y="164562"/>
                </a:cubicBezTo>
                <a:cubicBezTo>
                  <a:pt x="218196" y="166999"/>
                  <a:pt x="220711" y="166923"/>
                  <a:pt x="223301" y="164333"/>
                </a:cubicBezTo>
                <a:lnTo>
                  <a:pt x="303296" y="84338"/>
                </a:lnTo>
                <a:cubicBezTo>
                  <a:pt x="305886" y="81747"/>
                  <a:pt x="305963" y="79233"/>
                  <a:pt x="303525" y="76795"/>
                </a:cubicBezTo>
                <a:cubicBezTo>
                  <a:pt x="302306" y="75576"/>
                  <a:pt x="301068" y="74986"/>
                  <a:pt x="299811" y="75024"/>
                </a:cubicBezTo>
                <a:close/>
                <a:moveTo>
                  <a:pt x="299868" y="43883"/>
                </a:moveTo>
                <a:lnTo>
                  <a:pt x="365692" y="109708"/>
                </a:lnTo>
                <a:lnTo>
                  <a:pt x="212102" y="263298"/>
                </a:lnTo>
                <a:lnTo>
                  <a:pt x="146277" y="263298"/>
                </a:lnTo>
                <a:lnTo>
                  <a:pt x="146277" y="197474"/>
                </a:lnTo>
                <a:close/>
                <a:moveTo>
                  <a:pt x="351065" y="1829"/>
                </a:moveTo>
                <a:cubicBezTo>
                  <a:pt x="357159" y="1829"/>
                  <a:pt x="362340" y="3962"/>
                  <a:pt x="366606" y="8228"/>
                </a:cubicBezTo>
                <a:lnTo>
                  <a:pt x="401347" y="42969"/>
                </a:lnTo>
                <a:cubicBezTo>
                  <a:pt x="405614" y="47235"/>
                  <a:pt x="407747" y="52416"/>
                  <a:pt x="407747" y="58511"/>
                </a:cubicBezTo>
                <a:cubicBezTo>
                  <a:pt x="407747" y="64606"/>
                  <a:pt x="405614" y="69786"/>
                  <a:pt x="401347" y="74053"/>
                </a:cubicBezTo>
                <a:lnTo>
                  <a:pt x="380320" y="95080"/>
                </a:lnTo>
                <a:lnTo>
                  <a:pt x="314495" y="29255"/>
                </a:lnTo>
                <a:lnTo>
                  <a:pt x="335523" y="8228"/>
                </a:lnTo>
                <a:cubicBezTo>
                  <a:pt x="339789" y="3962"/>
                  <a:pt x="344970" y="1829"/>
                  <a:pt x="351065" y="1829"/>
                </a:cubicBezTo>
                <a:close/>
                <a:moveTo>
                  <a:pt x="65825" y="0"/>
                </a:moveTo>
                <a:lnTo>
                  <a:pt x="255985" y="0"/>
                </a:lnTo>
                <a:cubicBezTo>
                  <a:pt x="265584" y="0"/>
                  <a:pt x="274498" y="1905"/>
                  <a:pt x="282726" y="5714"/>
                </a:cubicBezTo>
                <a:cubicBezTo>
                  <a:pt x="285011" y="6781"/>
                  <a:pt x="286383" y="8533"/>
                  <a:pt x="286840" y="10971"/>
                </a:cubicBezTo>
                <a:cubicBezTo>
                  <a:pt x="287297" y="13561"/>
                  <a:pt x="286611" y="15771"/>
                  <a:pt x="284783" y="17599"/>
                </a:cubicBezTo>
                <a:lnTo>
                  <a:pt x="273584" y="28798"/>
                </a:lnTo>
                <a:cubicBezTo>
                  <a:pt x="271450" y="30932"/>
                  <a:pt x="269012" y="31541"/>
                  <a:pt x="266270" y="30627"/>
                </a:cubicBezTo>
                <a:cubicBezTo>
                  <a:pt x="262765" y="29713"/>
                  <a:pt x="259337" y="29255"/>
                  <a:pt x="255985" y="29255"/>
                </a:cubicBezTo>
                <a:lnTo>
                  <a:pt x="65825" y="29255"/>
                </a:lnTo>
                <a:cubicBezTo>
                  <a:pt x="55768" y="29255"/>
                  <a:pt x="47159" y="32836"/>
                  <a:pt x="39998" y="39998"/>
                </a:cubicBezTo>
                <a:cubicBezTo>
                  <a:pt x="32836" y="47159"/>
                  <a:pt x="29256" y="55768"/>
                  <a:pt x="29256" y="65825"/>
                </a:cubicBezTo>
                <a:lnTo>
                  <a:pt x="29256" y="255984"/>
                </a:lnTo>
                <a:cubicBezTo>
                  <a:pt x="29256" y="266041"/>
                  <a:pt x="32836" y="274650"/>
                  <a:pt x="39998" y="281811"/>
                </a:cubicBezTo>
                <a:cubicBezTo>
                  <a:pt x="47159" y="288973"/>
                  <a:pt x="55768" y="292554"/>
                  <a:pt x="65825" y="292554"/>
                </a:cubicBezTo>
                <a:lnTo>
                  <a:pt x="255985" y="292554"/>
                </a:lnTo>
                <a:cubicBezTo>
                  <a:pt x="266041" y="292554"/>
                  <a:pt x="274650" y="288973"/>
                  <a:pt x="281812" y="281811"/>
                </a:cubicBezTo>
                <a:cubicBezTo>
                  <a:pt x="288973" y="274650"/>
                  <a:pt x="292554" y="266041"/>
                  <a:pt x="292554" y="255984"/>
                </a:cubicBezTo>
                <a:lnTo>
                  <a:pt x="292554" y="227186"/>
                </a:lnTo>
                <a:cubicBezTo>
                  <a:pt x="292554" y="225205"/>
                  <a:pt x="293239" y="223529"/>
                  <a:pt x="294611" y="222158"/>
                </a:cubicBezTo>
                <a:lnTo>
                  <a:pt x="309239" y="207530"/>
                </a:lnTo>
                <a:cubicBezTo>
                  <a:pt x="311524" y="205245"/>
                  <a:pt x="314191" y="204711"/>
                  <a:pt x="317238" y="205930"/>
                </a:cubicBezTo>
                <a:cubicBezTo>
                  <a:pt x="320285" y="207149"/>
                  <a:pt x="321809" y="209359"/>
                  <a:pt x="321809" y="212559"/>
                </a:cubicBezTo>
                <a:lnTo>
                  <a:pt x="321809" y="255984"/>
                </a:lnTo>
                <a:cubicBezTo>
                  <a:pt x="321809" y="274117"/>
                  <a:pt x="315371" y="289621"/>
                  <a:pt x="302496" y="302496"/>
                </a:cubicBezTo>
                <a:cubicBezTo>
                  <a:pt x="289621" y="315371"/>
                  <a:pt x="274117" y="321809"/>
                  <a:pt x="255985" y="321809"/>
                </a:cubicBezTo>
                <a:lnTo>
                  <a:pt x="65825" y="321809"/>
                </a:lnTo>
                <a:cubicBezTo>
                  <a:pt x="47693" y="321809"/>
                  <a:pt x="32189" y="315371"/>
                  <a:pt x="19313" y="302496"/>
                </a:cubicBezTo>
                <a:cubicBezTo>
                  <a:pt x="6438" y="289621"/>
                  <a:pt x="0" y="274117"/>
                  <a:pt x="0" y="255984"/>
                </a:cubicBezTo>
                <a:lnTo>
                  <a:pt x="0" y="65825"/>
                </a:lnTo>
                <a:cubicBezTo>
                  <a:pt x="0" y="47692"/>
                  <a:pt x="6438" y="32189"/>
                  <a:pt x="19313" y="19313"/>
                </a:cubicBezTo>
                <a:cubicBezTo>
                  <a:pt x="32189" y="6438"/>
                  <a:pt x="47693" y="0"/>
                  <a:pt x="65825" y="0"/>
                </a:cubicBezTo>
                <a:close/>
              </a:path>
            </a:pathLst>
          </a:cu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3200" spc="1598" dirty="0">
              <a:solidFill>
                <a:srgbClr val="454545"/>
              </a:solidFill>
              <a:latin typeface="FontAwesome"/>
              <a:cs typeface="+mn-ea"/>
              <a:sym typeface="FontAwesome"/>
            </a:endParaRPr>
          </a:p>
        </p:txBody>
      </p:sp>
      <p:sp>
        <p:nvSpPr>
          <p:cNvPr id="4" name="Rectangle 11"/>
          <p:cNvSpPr>
            <a:spLocks/>
          </p:cNvSpPr>
          <p:nvPr/>
        </p:nvSpPr>
        <p:spPr bwMode="auto">
          <a:xfrm>
            <a:off x="1228124" y="272607"/>
            <a:ext cx="421750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defTabSz="2286000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二、</a:t>
            </a:r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smart </a:t>
            </a: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管理原则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1FDDD5B9-1F3A-4CBF-9C99-75527FB8F0E1}"/>
              </a:ext>
            </a:extLst>
          </p:cNvPr>
          <p:cNvSpPr/>
          <p:nvPr/>
        </p:nvSpPr>
        <p:spPr>
          <a:xfrm>
            <a:off x="553270" y="1385054"/>
            <a:ext cx="39966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134E6C"/>
              </a:buClr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（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Specific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）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—— 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明确性 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48074644-2270-4A32-A4CB-FDE3F63993A9}"/>
              </a:ext>
            </a:extLst>
          </p:cNvPr>
          <p:cNvSpPr/>
          <p:nvPr/>
        </p:nvSpPr>
        <p:spPr>
          <a:xfrm>
            <a:off x="1972870" y="2247462"/>
            <a:ext cx="2577007" cy="4326057"/>
          </a:xfrm>
          <a:prstGeom prst="rect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8272" tIns="2565738" rIns="398272" bIns="1482007" numCol="1" spcCol="1270" anchor="ctr" anchorCtr="0">
            <a:noAutofit/>
          </a:bodyPr>
          <a:lstStyle/>
          <a:p>
            <a:pPr lvl="0" algn="ctr" defTabSz="2489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600" kern="1200">
              <a:cs typeface="+mn-ea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B6AFB3E6-8B5D-497D-B399-84FAFA235117}"/>
              </a:ext>
            </a:extLst>
          </p:cNvPr>
          <p:cNvSpPr/>
          <p:nvPr/>
        </p:nvSpPr>
        <p:spPr>
          <a:xfrm>
            <a:off x="4818659" y="2247462"/>
            <a:ext cx="2577007" cy="4326057"/>
          </a:xfrm>
          <a:prstGeom prst="rect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8272" tIns="2565738" rIns="398272" bIns="1482007" numCol="1" spcCol="1270" anchor="ctr" anchorCtr="0">
            <a:noAutofit/>
          </a:bodyPr>
          <a:lstStyle/>
          <a:p>
            <a:pPr lvl="0" algn="ctr" defTabSz="2489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600" kern="1200">
              <a:cs typeface="+mn-ea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B478E642-95CA-461B-9031-859BD7684AB2}"/>
              </a:ext>
            </a:extLst>
          </p:cNvPr>
          <p:cNvSpPr/>
          <p:nvPr/>
        </p:nvSpPr>
        <p:spPr>
          <a:xfrm>
            <a:off x="7664446" y="2247462"/>
            <a:ext cx="2577007" cy="4326057"/>
          </a:xfrm>
          <a:prstGeom prst="rect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8272" tIns="2565738" rIns="398272" bIns="1482007" numCol="1" spcCol="1270" anchor="ctr" anchorCtr="0">
            <a:noAutofit/>
          </a:bodyPr>
          <a:lstStyle/>
          <a:p>
            <a:pPr lvl="0" algn="ctr" defTabSz="2489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600" kern="1200">
              <a:cs typeface="+mn-ea"/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D4A8FBB1-5055-41DF-86EA-363802E326DD}"/>
              </a:ext>
            </a:extLst>
          </p:cNvPr>
          <p:cNvGrpSpPr/>
          <p:nvPr/>
        </p:nvGrpSpPr>
        <p:grpSpPr>
          <a:xfrm>
            <a:off x="2722155" y="2532708"/>
            <a:ext cx="1078439" cy="1216798"/>
            <a:chOff x="1784572" y="1862891"/>
            <a:chExt cx="2006156" cy="2263538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xmlns="" id="{CAA008B4-C28F-40F8-A547-BEB3CE8B16F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50000">
                  <a:srgbClr val="F6F6F6"/>
                </a:gs>
                <a:gs pos="50000">
                  <a:srgbClr val="FDFDFD"/>
                </a:gs>
              </a:gsLst>
              <a:lin ang="5400000" scaled="0"/>
            </a:gradFill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5">
              <a:extLst>
                <a:ext uri="{FF2B5EF4-FFF2-40B4-BE49-F238E27FC236}">
                  <a16:creationId xmlns:a16="http://schemas.microsoft.com/office/drawing/2014/main" xmlns="" id="{9E19367C-BEA2-41E4-95EF-72F1EA465C1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902173" y="2209866"/>
              <a:ext cx="1770954" cy="156958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50000">
                  <a:srgbClr val="F6F6F6"/>
                </a:gs>
                <a:gs pos="50000">
                  <a:srgbClr val="FDFDFD"/>
                </a:gs>
              </a:gsLst>
              <a:lin ang="16200000" scaled="0"/>
            </a:gradFill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9FE61EFD-64E1-4DF3-91EA-083C4190165B}"/>
              </a:ext>
            </a:extLst>
          </p:cNvPr>
          <p:cNvGrpSpPr/>
          <p:nvPr/>
        </p:nvGrpSpPr>
        <p:grpSpPr>
          <a:xfrm>
            <a:off x="5567941" y="2532708"/>
            <a:ext cx="1078439" cy="1216798"/>
            <a:chOff x="1784572" y="1862891"/>
            <a:chExt cx="2006156" cy="2263538"/>
          </a:xfrm>
        </p:grpSpPr>
        <p:sp>
          <p:nvSpPr>
            <p:cNvPr id="31" name="Freeform 5">
              <a:extLst>
                <a:ext uri="{FF2B5EF4-FFF2-40B4-BE49-F238E27FC236}">
                  <a16:creationId xmlns:a16="http://schemas.microsoft.com/office/drawing/2014/main" xmlns="" id="{4219E877-6F74-4265-A756-D5216C81CB5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50000">
                  <a:srgbClr val="F6F6F6"/>
                </a:gs>
                <a:gs pos="50000">
                  <a:srgbClr val="FDFDFD"/>
                </a:gs>
              </a:gsLst>
              <a:lin ang="5400000" scaled="0"/>
            </a:gradFill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5">
              <a:extLst>
                <a:ext uri="{FF2B5EF4-FFF2-40B4-BE49-F238E27FC236}">
                  <a16:creationId xmlns:a16="http://schemas.microsoft.com/office/drawing/2014/main" xmlns="" id="{E0A3B1F9-EA99-45BA-A1A1-BB8FE542087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902173" y="2209866"/>
              <a:ext cx="1770954" cy="156958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50000">
                  <a:srgbClr val="F6F6F6"/>
                </a:gs>
                <a:gs pos="50000">
                  <a:srgbClr val="FDFDFD"/>
                </a:gs>
              </a:gsLst>
              <a:lin ang="16200000" scaled="0"/>
            </a:gradFill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888233FF-DF69-4E0D-B984-D7068F037985}"/>
              </a:ext>
            </a:extLst>
          </p:cNvPr>
          <p:cNvGrpSpPr/>
          <p:nvPr/>
        </p:nvGrpSpPr>
        <p:grpSpPr>
          <a:xfrm>
            <a:off x="8413730" y="2532708"/>
            <a:ext cx="1078439" cy="1216798"/>
            <a:chOff x="1784572" y="1862891"/>
            <a:chExt cx="2006156" cy="2263538"/>
          </a:xfrm>
        </p:grpSpPr>
        <p:sp>
          <p:nvSpPr>
            <p:cNvPr id="34" name="Freeform 5">
              <a:extLst>
                <a:ext uri="{FF2B5EF4-FFF2-40B4-BE49-F238E27FC236}">
                  <a16:creationId xmlns:a16="http://schemas.microsoft.com/office/drawing/2014/main" xmlns="" id="{5274CBDC-041D-49C0-A89A-C87FB5241B4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50000">
                  <a:srgbClr val="F6F6F6"/>
                </a:gs>
                <a:gs pos="50000">
                  <a:srgbClr val="FDFDFD"/>
                </a:gs>
              </a:gsLst>
              <a:lin ang="5400000" scaled="0"/>
            </a:gradFill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xmlns="" id="{8D092A38-C9B7-4EBB-A3AA-850410997A6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902173" y="2209866"/>
              <a:ext cx="1770954" cy="156958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50000">
                  <a:srgbClr val="F6F6F6"/>
                </a:gs>
                <a:gs pos="50000">
                  <a:srgbClr val="FDFDFD"/>
                </a:gs>
              </a:gsLst>
              <a:lin ang="16200000" scaled="0"/>
            </a:gradFill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9CC2E2E4-06E7-4C00-A1EF-CD1FB487EE3D}"/>
              </a:ext>
            </a:extLst>
          </p:cNvPr>
          <p:cNvGrpSpPr/>
          <p:nvPr/>
        </p:nvGrpSpPr>
        <p:grpSpPr>
          <a:xfrm>
            <a:off x="3078091" y="2958878"/>
            <a:ext cx="359311" cy="356596"/>
            <a:chOff x="7078908" y="5461438"/>
            <a:chExt cx="430461" cy="427208"/>
          </a:xfrm>
          <a:solidFill>
            <a:srgbClr val="134E6C"/>
          </a:solidFill>
        </p:grpSpPr>
        <p:sp>
          <p:nvSpPr>
            <p:cNvPr id="38" name="Freeform 236">
              <a:extLst>
                <a:ext uri="{FF2B5EF4-FFF2-40B4-BE49-F238E27FC236}">
                  <a16:creationId xmlns:a16="http://schemas.microsoft.com/office/drawing/2014/main" xmlns="" id="{F1687172-9B29-479A-9855-7DB56697FBD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8908" y="5461438"/>
              <a:ext cx="418534" cy="417450"/>
            </a:xfrm>
            <a:custGeom>
              <a:avLst/>
              <a:gdLst>
                <a:gd name="T0" fmla="*/ 84 w 163"/>
                <a:gd name="T1" fmla="*/ 129 h 163"/>
                <a:gd name="T2" fmla="*/ 46 w 163"/>
                <a:gd name="T3" fmla="*/ 50 h 163"/>
                <a:gd name="T4" fmla="*/ 81 w 163"/>
                <a:gd name="T5" fmla="*/ 34 h 163"/>
                <a:gd name="T6" fmla="*/ 127 w 163"/>
                <a:gd name="T7" fmla="*/ 89 h 163"/>
                <a:gd name="T8" fmla="*/ 147 w 163"/>
                <a:gd name="T9" fmla="*/ 94 h 163"/>
                <a:gd name="T10" fmla="*/ 162 w 163"/>
                <a:gd name="T11" fmla="*/ 86 h 163"/>
                <a:gd name="T12" fmla="*/ 162 w 163"/>
                <a:gd name="T13" fmla="*/ 70 h 163"/>
                <a:gd name="T14" fmla="*/ 144 w 163"/>
                <a:gd name="T15" fmla="*/ 59 h 163"/>
                <a:gd name="T16" fmla="*/ 154 w 163"/>
                <a:gd name="T17" fmla="*/ 45 h 163"/>
                <a:gd name="T18" fmla="*/ 145 w 163"/>
                <a:gd name="T19" fmla="*/ 32 h 163"/>
                <a:gd name="T20" fmla="*/ 125 w 163"/>
                <a:gd name="T21" fmla="*/ 30 h 163"/>
                <a:gd name="T22" fmla="*/ 126 w 163"/>
                <a:gd name="T23" fmla="*/ 13 h 163"/>
                <a:gd name="T24" fmla="*/ 112 w 163"/>
                <a:gd name="T25" fmla="*/ 6 h 163"/>
                <a:gd name="T26" fmla="*/ 93 w 163"/>
                <a:gd name="T27" fmla="*/ 15 h 163"/>
                <a:gd name="T28" fmla="*/ 86 w 163"/>
                <a:gd name="T29" fmla="*/ 0 h 163"/>
                <a:gd name="T30" fmla="*/ 70 w 163"/>
                <a:gd name="T31" fmla="*/ 1 h 163"/>
                <a:gd name="T32" fmla="*/ 58 w 163"/>
                <a:gd name="T33" fmla="*/ 18 h 163"/>
                <a:gd name="T34" fmla="*/ 44 w 163"/>
                <a:gd name="T35" fmla="*/ 9 h 163"/>
                <a:gd name="T36" fmla="*/ 31 w 163"/>
                <a:gd name="T37" fmla="*/ 17 h 163"/>
                <a:gd name="T38" fmla="*/ 31 w 163"/>
                <a:gd name="T39" fmla="*/ 36 h 163"/>
                <a:gd name="T40" fmla="*/ 15 w 163"/>
                <a:gd name="T41" fmla="*/ 33 h 163"/>
                <a:gd name="T42" fmla="*/ 8 w 163"/>
                <a:gd name="T43" fmla="*/ 47 h 163"/>
                <a:gd name="T44" fmla="*/ 18 w 163"/>
                <a:gd name="T45" fmla="*/ 59 h 163"/>
                <a:gd name="T46" fmla="*/ 0 w 163"/>
                <a:gd name="T47" fmla="*/ 73 h 163"/>
                <a:gd name="T48" fmla="*/ 0 w 163"/>
                <a:gd name="T49" fmla="*/ 88 h 163"/>
                <a:gd name="T50" fmla="*/ 15 w 163"/>
                <a:gd name="T51" fmla="*/ 94 h 163"/>
                <a:gd name="T52" fmla="*/ 6 w 163"/>
                <a:gd name="T53" fmla="*/ 114 h 163"/>
                <a:gd name="T54" fmla="*/ 15 w 163"/>
                <a:gd name="T55" fmla="*/ 128 h 163"/>
                <a:gd name="T56" fmla="*/ 30 w 163"/>
                <a:gd name="T57" fmla="*/ 125 h 163"/>
                <a:gd name="T58" fmla="*/ 33 w 163"/>
                <a:gd name="T59" fmla="*/ 148 h 163"/>
                <a:gd name="T60" fmla="*/ 47 w 163"/>
                <a:gd name="T61" fmla="*/ 155 h 163"/>
                <a:gd name="T62" fmla="*/ 59 w 163"/>
                <a:gd name="T63" fmla="*/ 145 h 163"/>
                <a:gd name="T64" fmla="*/ 72 w 163"/>
                <a:gd name="T65" fmla="*/ 163 h 163"/>
                <a:gd name="T66" fmla="*/ 88 w 163"/>
                <a:gd name="T67" fmla="*/ 162 h 163"/>
                <a:gd name="T68" fmla="*/ 94 w 163"/>
                <a:gd name="T69" fmla="*/ 148 h 163"/>
                <a:gd name="T70" fmla="*/ 89 w 163"/>
                <a:gd name="T71" fmla="*/ 1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3" h="163">
                  <a:moveTo>
                    <a:pt x="89" y="128"/>
                  </a:moveTo>
                  <a:cubicBezTo>
                    <a:pt x="88" y="128"/>
                    <a:pt x="86" y="129"/>
                    <a:pt x="84" y="129"/>
                  </a:cubicBezTo>
                  <a:cubicBezTo>
                    <a:pt x="58" y="130"/>
                    <a:pt x="36" y="110"/>
                    <a:pt x="35" y="84"/>
                  </a:cubicBezTo>
                  <a:cubicBezTo>
                    <a:pt x="34" y="71"/>
                    <a:pt x="38" y="59"/>
                    <a:pt x="46" y="50"/>
                  </a:cubicBezTo>
                  <a:cubicBezTo>
                    <a:pt x="55" y="40"/>
                    <a:pt x="66" y="35"/>
                    <a:pt x="79" y="34"/>
                  </a:cubicBezTo>
                  <a:cubicBezTo>
                    <a:pt x="79" y="34"/>
                    <a:pt x="80" y="34"/>
                    <a:pt x="81" y="34"/>
                  </a:cubicBezTo>
                  <a:cubicBezTo>
                    <a:pt x="106" y="34"/>
                    <a:pt x="127" y="54"/>
                    <a:pt x="128" y="79"/>
                  </a:cubicBezTo>
                  <a:cubicBezTo>
                    <a:pt x="128" y="82"/>
                    <a:pt x="128" y="85"/>
                    <a:pt x="127" y="89"/>
                  </a:cubicBezTo>
                  <a:cubicBezTo>
                    <a:pt x="144" y="105"/>
                    <a:pt x="144" y="105"/>
                    <a:pt x="144" y="105"/>
                  </a:cubicBezTo>
                  <a:cubicBezTo>
                    <a:pt x="145" y="101"/>
                    <a:pt x="146" y="97"/>
                    <a:pt x="147" y="94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2" y="75"/>
                    <a:pt x="162" y="75"/>
                    <a:pt x="162" y="75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6" y="66"/>
                    <a:pt x="145" y="62"/>
                    <a:pt x="144" y="59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48" y="35"/>
                    <a:pt x="148" y="35"/>
                    <a:pt x="148" y="35"/>
                  </a:cubicBezTo>
                  <a:cubicBezTo>
                    <a:pt x="145" y="32"/>
                    <a:pt x="145" y="32"/>
                    <a:pt x="145" y="32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0" y="35"/>
                    <a:pt x="127" y="32"/>
                    <a:pt x="125" y="30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0" y="17"/>
                    <a:pt x="97" y="16"/>
                    <a:pt x="93" y="15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5" y="16"/>
                    <a:pt x="62" y="17"/>
                    <a:pt x="58" y="18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5" y="32"/>
                    <a:pt x="33" y="34"/>
                    <a:pt x="31" y="36"/>
                  </a:cubicBezTo>
                  <a:cubicBezTo>
                    <a:pt x="31" y="37"/>
                    <a:pt x="30" y="37"/>
                    <a:pt x="30" y="38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7" y="63"/>
                    <a:pt x="16" y="66"/>
                    <a:pt x="15" y="69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6" y="97"/>
                    <a:pt x="17" y="101"/>
                    <a:pt x="18" y="10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33" y="128"/>
                    <a:pt x="35" y="130"/>
                    <a:pt x="38" y="133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7" y="150"/>
                    <a:pt x="37" y="150"/>
                    <a:pt x="37" y="150"/>
                  </a:cubicBezTo>
                  <a:cubicBezTo>
                    <a:pt x="47" y="155"/>
                    <a:pt x="47" y="155"/>
                    <a:pt x="47" y="155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62" y="146"/>
                    <a:pt x="66" y="147"/>
                    <a:pt x="69" y="148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7" y="163"/>
                    <a:pt x="77" y="163"/>
                    <a:pt x="77" y="163"/>
                  </a:cubicBezTo>
                  <a:cubicBezTo>
                    <a:pt x="88" y="162"/>
                    <a:pt x="88" y="162"/>
                    <a:pt x="88" y="162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4" y="148"/>
                    <a:pt x="94" y="148"/>
                    <a:pt x="94" y="148"/>
                  </a:cubicBezTo>
                  <a:cubicBezTo>
                    <a:pt x="98" y="147"/>
                    <a:pt x="102" y="146"/>
                    <a:pt x="105" y="144"/>
                  </a:cubicBezTo>
                  <a:lnTo>
                    <a:pt x="89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39" name="Freeform 237">
              <a:extLst>
                <a:ext uri="{FF2B5EF4-FFF2-40B4-BE49-F238E27FC236}">
                  <a16:creationId xmlns:a16="http://schemas.microsoft.com/office/drawing/2014/main" xmlns="" id="{742FFBE8-4B78-456F-BA20-649B3AC30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7095" y="5576372"/>
              <a:ext cx="312274" cy="312274"/>
            </a:xfrm>
            <a:custGeom>
              <a:avLst/>
              <a:gdLst>
                <a:gd name="T0" fmla="*/ 122 w 122"/>
                <a:gd name="T1" fmla="*/ 101 h 122"/>
                <a:gd name="T2" fmla="*/ 119 w 122"/>
                <a:gd name="T3" fmla="*/ 94 h 122"/>
                <a:gd name="T4" fmla="*/ 67 w 122"/>
                <a:gd name="T5" fmla="*/ 43 h 122"/>
                <a:gd name="T6" fmla="*/ 58 w 122"/>
                <a:gd name="T7" fmla="*/ 12 h 122"/>
                <a:gd name="T8" fmla="*/ 23 w 122"/>
                <a:gd name="T9" fmla="*/ 5 h 122"/>
                <a:gd name="T10" fmla="*/ 41 w 122"/>
                <a:gd name="T11" fmla="*/ 23 h 122"/>
                <a:gd name="T12" fmla="*/ 41 w 122"/>
                <a:gd name="T13" fmla="*/ 29 h 122"/>
                <a:gd name="T14" fmla="*/ 29 w 122"/>
                <a:gd name="T15" fmla="*/ 41 h 122"/>
                <a:gd name="T16" fmla="*/ 23 w 122"/>
                <a:gd name="T17" fmla="*/ 41 h 122"/>
                <a:gd name="T18" fmla="*/ 5 w 122"/>
                <a:gd name="T19" fmla="*/ 23 h 122"/>
                <a:gd name="T20" fmla="*/ 12 w 122"/>
                <a:gd name="T21" fmla="*/ 58 h 122"/>
                <a:gd name="T22" fmla="*/ 43 w 122"/>
                <a:gd name="T23" fmla="*/ 67 h 122"/>
                <a:gd name="T24" fmla="*/ 94 w 122"/>
                <a:gd name="T25" fmla="*/ 119 h 122"/>
                <a:gd name="T26" fmla="*/ 101 w 122"/>
                <a:gd name="T27" fmla="*/ 122 h 122"/>
                <a:gd name="T28" fmla="*/ 122 w 122"/>
                <a:gd name="T29" fmla="*/ 10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122">
                  <a:moveTo>
                    <a:pt x="122" y="101"/>
                  </a:moveTo>
                  <a:cubicBezTo>
                    <a:pt x="122" y="99"/>
                    <a:pt x="121" y="95"/>
                    <a:pt x="119" y="94"/>
                  </a:cubicBezTo>
                  <a:cubicBezTo>
                    <a:pt x="102" y="77"/>
                    <a:pt x="84" y="60"/>
                    <a:pt x="67" y="43"/>
                  </a:cubicBezTo>
                  <a:cubicBezTo>
                    <a:pt x="69" y="32"/>
                    <a:pt x="66" y="21"/>
                    <a:pt x="58" y="12"/>
                  </a:cubicBezTo>
                  <a:cubicBezTo>
                    <a:pt x="49" y="3"/>
                    <a:pt x="35" y="0"/>
                    <a:pt x="23" y="5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2" y="25"/>
                    <a:pt x="42" y="27"/>
                    <a:pt x="41" y="2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3"/>
                    <a:pt x="25" y="43"/>
                    <a:pt x="23" y="41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0" y="35"/>
                    <a:pt x="3" y="49"/>
                    <a:pt x="12" y="58"/>
                  </a:cubicBezTo>
                  <a:cubicBezTo>
                    <a:pt x="20" y="66"/>
                    <a:pt x="32" y="69"/>
                    <a:pt x="43" y="67"/>
                  </a:cubicBezTo>
                  <a:cubicBezTo>
                    <a:pt x="60" y="84"/>
                    <a:pt x="77" y="102"/>
                    <a:pt x="94" y="119"/>
                  </a:cubicBezTo>
                  <a:cubicBezTo>
                    <a:pt x="95" y="121"/>
                    <a:pt x="98" y="122"/>
                    <a:pt x="101" y="122"/>
                  </a:cubicBezTo>
                  <a:cubicBezTo>
                    <a:pt x="111" y="120"/>
                    <a:pt x="120" y="112"/>
                    <a:pt x="122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529A57DC-88F1-4B49-903F-917014895A7A}"/>
              </a:ext>
            </a:extLst>
          </p:cNvPr>
          <p:cNvGrpSpPr/>
          <p:nvPr/>
        </p:nvGrpSpPr>
        <p:grpSpPr>
          <a:xfrm>
            <a:off x="5881789" y="2913624"/>
            <a:ext cx="447102" cy="447102"/>
            <a:chOff x="5958843" y="2994692"/>
            <a:chExt cx="535637" cy="535637"/>
          </a:xfrm>
          <a:solidFill>
            <a:srgbClr val="134E6C"/>
          </a:solidFill>
        </p:grpSpPr>
        <p:sp>
          <p:nvSpPr>
            <p:cNvPr id="41" name="Freeform 257">
              <a:extLst>
                <a:ext uri="{FF2B5EF4-FFF2-40B4-BE49-F238E27FC236}">
                  <a16:creationId xmlns:a16="http://schemas.microsoft.com/office/drawing/2014/main" xmlns="" id="{FE02D9DA-99AC-4842-B8DE-81B78E69C4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77030" y="3109626"/>
              <a:ext cx="302516" cy="305768"/>
            </a:xfrm>
            <a:custGeom>
              <a:avLst/>
              <a:gdLst>
                <a:gd name="T0" fmla="*/ 101 w 118"/>
                <a:gd name="T1" fmla="*/ 91 h 119"/>
                <a:gd name="T2" fmla="*/ 107 w 118"/>
                <a:gd name="T3" fmla="*/ 77 h 119"/>
                <a:gd name="T4" fmla="*/ 23 w 118"/>
                <a:gd name="T5" fmla="*/ 25 h 119"/>
                <a:gd name="T6" fmla="*/ 30 w 118"/>
                <a:gd name="T7" fmla="*/ 25 h 119"/>
                <a:gd name="T8" fmla="*/ 27 w 118"/>
                <a:gd name="T9" fmla="*/ 24 h 119"/>
                <a:gd name="T10" fmla="*/ 21 w 118"/>
                <a:gd name="T11" fmla="*/ 35 h 119"/>
                <a:gd name="T12" fmla="*/ 28 w 118"/>
                <a:gd name="T13" fmla="*/ 33 h 119"/>
                <a:gd name="T14" fmla="*/ 33 w 118"/>
                <a:gd name="T15" fmla="*/ 41 h 119"/>
                <a:gd name="T16" fmla="*/ 25 w 118"/>
                <a:gd name="T17" fmla="*/ 46 h 119"/>
                <a:gd name="T18" fmla="*/ 15 w 118"/>
                <a:gd name="T19" fmla="*/ 54 h 119"/>
                <a:gd name="T20" fmla="*/ 25 w 118"/>
                <a:gd name="T21" fmla="*/ 63 h 119"/>
                <a:gd name="T22" fmla="*/ 40 w 118"/>
                <a:gd name="T23" fmla="*/ 72 h 119"/>
                <a:gd name="T24" fmla="*/ 34 w 118"/>
                <a:gd name="T25" fmla="*/ 89 h 119"/>
                <a:gd name="T26" fmla="*/ 28 w 118"/>
                <a:gd name="T27" fmla="*/ 102 h 119"/>
                <a:gd name="T28" fmla="*/ 25 w 118"/>
                <a:gd name="T29" fmla="*/ 92 h 119"/>
                <a:gd name="T30" fmla="*/ 21 w 118"/>
                <a:gd name="T31" fmla="*/ 70 h 119"/>
                <a:gd name="T32" fmla="*/ 11 w 118"/>
                <a:gd name="T33" fmla="*/ 57 h 119"/>
                <a:gd name="T34" fmla="*/ 34 w 118"/>
                <a:gd name="T35" fmla="*/ 12 h 119"/>
                <a:gd name="T36" fmla="*/ 23 w 118"/>
                <a:gd name="T37" fmla="*/ 20 h 119"/>
                <a:gd name="T38" fmla="*/ 105 w 118"/>
                <a:gd name="T39" fmla="*/ 50 h 119"/>
                <a:gd name="T40" fmla="*/ 98 w 118"/>
                <a:gd name="T41" fmla="*/ 59 h 119"/>
                <a:gd name="T42" fmla="*/ 94 w 118"/>
                <a:gd name="T43" fmla="*/ 64 h 119"/>
                <a:gd name="T44" fmla="*/ 86 w 118"/>
                <a:gd name="T45" fmla="*/ 65 h 119"/>
                <a:gd name="T46" fmla="*/ 76 w 118"/>
                <a:gd name="T47" fmla="*/ 55 h 119"/>
                <a:gd name="T48" fmla="*/ 70 w 118"/>
                <a:gd name="T49" fmla="*/ 60 h 119"/>
                <a:gd name="T50" fmla="*/ 70 w 118"/>
                <a:gd name="T51" fmla="*/ 70 h 119"/>
                <a:gd name="T52" fmla="*/ 57 w 118"/>
                <a:gd name="T53" fmla="*/ 77 h 119"/>
                <a:gd name="T54" fmla="*/ 45 w 118"/>
                <a:gd name="T55" fmla="*/ 58 h 119"/>
                <a:gd name="T56" fmla="*/ 61 w 118"/>
                <a:gd name="T57" fmla="*/ 51 h 119"/>
                <a:gd name="T58" fmla="*/ 63 w 118"/>
                <a:gd name="T59" fmla="*/ 49 h 119"/>
                <a:gd name="T60" fmla="*/ 59 w 118"/>
                <a:gd name="T61" fmla="*/ 48 h 119"/>
                <a:gd name="T62" fmla="*/ 48 w 118"/>
                <a:gd name="T63" fmla="*/ 48 h 119"/>
                <a:gd name="T64" fmla="*/ 50 w 118"/>
                <a:gd name="T65" fmla="*/ 39 h 119"/>
                <a:gd name="T66" fmla="*/ 54 w 118"/>
                <a:gd name="T67" fmla="*/ 38 h 119"/>
                <a:gd name="T68" fmla="*/ 59 w 118"/>
                <a:gd name="T69" fmla="*/ 24 h 119"/>
                <a:gd name="T70" fmla="*/ 75 w 118"/>
                <a:gd name="T71" fmla="*/ 25 h 119"/>
                <a:gd name="T72" fmla="*/ 83 w 118"/>
                <a:gd name="T73" fmla="*/ 20 h 119"/>
                <a:gd name="T74" fmla="*/ 95 w 118"/>
                <a:gd name="T75" fmla="*/ 21 h 119"/>
                <a:gd name="T76" fmla="*/ 105 w 118"/>
                <a:gd name="T77" fmla="*/ 63 h 119"/>
                <a:gd name="T78" fmla="*/ 105 w 118"/>
                <a:gd name="T79" fmla="*/ 70 h 119"/>
                <a:gd name="T80" fmla="*/ 102 w 118"/>
                <a:gd name="T81" fmla="*/ 68 h 119"/>
                <a:gd name="T82" fmla="*/ 105 w 118"/>
                <a:gd name="T83" fmla="*/ 59 h 119"/>
                <a:gd name="T84" fmla="*/ 107 w 118"/>
                <a:gd name="T85" fmla="*/ 50 h 119"/>
                <a:gd name="T86" fmla="*/ 109 w 118"/>
                <a:gd name="T87" fmla="*/ 39 h 119"/>
                <a:gd name="T88" fmla="*/ 86 w 118"/>
                <a:gd name="T89" fmla="*/ 66 h 119"/>
                <a:gd name="T90" fmla="*/ 73 w 118"/>
                <a:gd name="T91" fmla="*/ 76 h 119"/>
                <a:gd name="T92" fmla="*/ 35 w 118"/>
                <a:gd name="T93" fmla="*/ 26 h 119"/>
                <a:gd name="T94" fmla="*/ 31 w 118"/>
                <a:gd name="T95" fmla="*/ 17 h 119"/>
                <a:gd name="T96" fmla="*/ 46 w 118"/>
                <a:gd name="T97" fmla="*/ 11 h 119"/>
                <a:gd name="T98" fmla="*/ 50 w 118"/>
                <a:gd name="T99" fmla="*/ 18 h 119"/>
                <a:gd name="T100" fmla="*/ 42 w 118"/>
                <a:gd name="T101" fmla="*/ 27 h 119"/>
                <a:gd name="T102" fmla="*/ 57 w 118"/>
                <a:gd name="T103" fmla="*/ 16 h 119"/>
                <a:gd name="T104" fmla="*/ 59 w 118"/>
                <a:gd name="T105" fmla="*/ 14 h 119"/>
                <a:gd name="T106" fmla="*/ 47 w 118"/>
                <a:gd name="T107" fmla="*/ 27 h 119"/>
                <a:gd name="T108" fmla="*/ 75 w 118"/>
                <a:gd name="T109" fmla="*/ 19 h 119"/>
                <a:gd name="T110" fmla="*/ 87 w 118"/>
                <a:gd name="T111" fmla="*/ 15 h 119"/>
                <a:gd name="T112" fmla="*/ 27 w 118"/>
                <a:gd name="T113" fmla="*/ 59 h 119"/>
                <a:gd name="T114" fmla="*/ 24 w 118"/>
                <a:gd name="T115" fmla="*/ 59 h 119"/>
                <a:gd name="T116" fmla="*/ 23 w 118"/>
                <a:gd name="T117" fmla="*/ 55 h 119"/>
                <a:gd name="T118" fmla="*/ 111 w 118"/>
                <a:gd name="T119" fmla="*/ 7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8" h="119">
                  <a:moveTo>
                    <a:pt x="59" y="0"/>
                  </a:moveTo>
                  <a:cubicBezTo>
                    <a:pt x="26" y="0"/>
                    <a:pt x="0" y="27"/>
                    <a:pt x="0" y="60"/>
                  </a:cubicBezTo>
                  <a:cubicBezTo>
                    <a:pt x="0" y="92"/>
                    <a:pt x="26" y="119"/>
                    <a:pt x="59" y="119"/>
                  </a:cubicBezTo>
                  <a:cubicBezTo>
                    <a:pt x="91" y="119"/>
                    <a:pt x="118" y="92"/>
                    <a:pt x="118" y="60"/>
                  </a:cubicBezTo>
                  <a:cubicBezTo>
                    <a:pt x="118" y="27"/>
                    <a:pt x="91" y="0"/>
                    <a:pt x="59" y="0"/>
                  </a:cubicBezTo>
                  <a:close/>
                  <a:moveTo>
                    <a:pt x="110" y="77"/>
                  </a:moveTo>
                  <a:cubicBezTo>
                    <a:pt x="110" y="77"/>
                    <a:pt x="110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08" y="82"/>
                    <a:pt x="107" y="86"/>
                    <a:pt x="104" y="89"/>
                  </a:cubicBezTo>
                  <a:cubicBezTo>
                    <a:pt x="104" y="89"/>
                    <a:pt x="104" y="89"/>
                    <a:pt x="103" y="90"/>
                  </a:cubicBezTo>
                  <a:cubicBezTo>
                    <a:pt x="102" y="89"/>
                    <a:pt x="102" y="90"/>
                    <a:pt x="101" y="91"/>
                  </a:cubicBezTo>
                  <a:cubicBezTo>
                    <a:pt x="100" y="91"/>
                    <a:pt x="100" y="90"/>
                    <a:pt x="100" y="90"/>
                  </a:cubicBezTo>
                  <a:cubicBezTo>
                    <a:pt x="100" y="89"/>
                    <a:pt x="100" y="89"/>
                    <a:pt x="100" y="88"/>
                  </a:cubicBezTo>
                  <a:cubicBezTo>
                    <a:pt x="100" y="87"/>
                    <a:pt x="100" y="87"/>
                    <a:pt x="99" y="87"/>
                  </a:cubicBezTo>
                  <a:cubicBezTo>
                    <a:pt x="100" y="86"/>
                    <a:pt x="99" y="85"/>
                    <a:pt x="99" y="84"/>
                  </a:cubicBezTo>
                  <a:cubicBezTo>
                    <a:pt x="99" y="83"/>
                    <a:pt x="100" y="83"/>
                    <a:pt x="101" y="83"/>
                  </a:cubicBezTo>
                  <a:cubicBezTo>
                    <a:pt x="101" y="83"/>
                    <a:pt x="101" y="81"/>
                    <a:pt x="102" y="81"/>
                  </a:cubicBezTo>
                  <a:cubicBezTo>
                    <a:pt x="102" y="80"/>
                    <a:pt x="102" y="81"/>
                    <a:pt x="102" y="81"/>
                  </a:cubicBezTo>
                  <a:cubicBezTo>
                    <a:pt x="103" y="81"/>
                    <a:pt x="102" y="80"/>
                    <a:pt x="103" y="80"/>
                  </a:cubicBezTo>
                  <a:cubicBezTo>
                    <a:pt x="103" y="80"/>
                    <a:pt x="104" y="79"/>
                    <a:pt x="104" y="80"/>
                  </a:cubicBezTo>
                  <a:cubicBezTo>
                    <a:pt x="105" y="80"/>
                    <a:pt x="105" y="79"/>
                    <a:pt x="105" y="78"/>
                  </a:cubicBezTo>
                  <a:cubicBezTo>
                    <a:pt x="105" y="78"/>
                    <a:pt x="106" y="77"/>
                    <a:pt x="107" y="77"/>
                  </a:cubicBezTo>
                  <a:cubicBezTo>
                    <a:pt x="107" y="77"/>
                    <a:pt x="107" y="76"/>
                    <a:pt x="107" y="76"/>
                  </a:cubicBezTo>
                  <a:cubicBezTo>
                    <a:pt x="108" y="77"/>
                    <a:pt x="109" y="76"/>
                    <a:pt x="110" y="77"/>
                  </a:cubicBezTo>
                  <a:cubicBezTo>
                    <a:pt x="110" y="77"/>
                    <a:pt x="110" y="77"/>
                    <a:pt x="110" y="77"/>
                  </a:cubicBezTo>
                  <a:close/>
                  <a:moveTo>
                    <a:pt x="17" y="25"/>
                  </a:moveTo>
                  <a:cubicBezTo>
                    <a:pt x="17" y="25"/>
                    <a:pt x="18" y="25"/>
                    <a:pt x="18" y="25"/>
                  </a:cubicBezTo>
                  <a:cubicBezTo>
                    <a:pt x="19" y="25"/>
                    <a:pt x="19" y="24"/>
                    <a:pt x="19" y="25"/>
                  </a:cubicBezTo>
                  <a:cubicBezTo>
                    <a:pt x="19" y="25"/>
                    <a:pt x="20" y="26"/>
                    <a:pt x="20" y="26"/>
                  </a:cubicBezTo>
                  <a:cubicBezTo>
                    <a:pt x="20" y="25"/>
                    <a:pt x="20" y="24"/>
                    <a:pt x="20" y="23"/>
                  </a:cubicBezTo>
                  <a:cubicBezTo>
                    <a:pt x="20" y="23"/>
                    <a:pt x="20" y="23"/>
                    <a:pt x="20" y="22"/>
                  </a:cubicBezTo>
                  <a:cubicBezTo>
                    <a:pt x="21" y="22"/>
                    <a:pt x="21" y="23"/>
                    <a:pt x="21" y="23"/>
                  </a:cubicBezTo>
                  <a:cubicBezTo>
                    <a:pt x="22" y="24"/>
                    <a:pt x="22" y="24"/>
                    <a:pt x="23" y="25"/>
                  </a:cubicBezTo>
                  <a:cubicBezTo>
                    <a:pt x="23" y="25"/>
                    <a:pt x="22" y="25"/>
                    <a:pt x="23" y="26"/>
                  </a:cubicBezTo>
                  <a:cubicBezTo>
                    <a:pt x="23" y="25"/>
                    <a:pt x="23" y="25"/>
                    <a:pt x="24" y="24"/>
                  </a:cubicBezTo>
                  <a:cubicBezTo>
                    <a:pt x="24" y="24"/>
                    <a:pt x="23" y="24"/>
                    <a:pt x="23" y="24"/>
                  </a:cubicBezTo>
                  <a:cubicBezTo>
                    <a:pt x="22" y="23"/>
                    <a:pt x="23" y="21"/>
                    <a:pt x="24" y="20"/>
                  </a:cubicBezTo>
                  <a:cubicBezTo>
                    <a:pt x="24" y="20"/>
                    <a:pt x="24" y="21"/>
                    <a:pt x="24" y="21"/>
                  </a:cubicBezTo>
                  <a:cubicBezTo>
                    <a:pt x="25" y="21"/>
                    <a:pt x="26" y="20"/>
                    <a:pt x="26" y="22"/>
                  </a:cubicBezTo>
                  <a:cubicBezTo>
                    <a:pt x="27" y="22"/>
                    <a:pt x="27" y="21"/>
                    <a:pt x="28" y="21"/>
                  </a:cubicBezTo>
                  <a:cubicBezTo>
                    <a:pt x="28" y="22"/>
                    <a:pt x="28" y="22"/>
                    <a:pt x="28" y="23"/>
                  </a:cubicBezTo>
                  <a:cubicBezTo>
                    <a:pt x="29" y="23"/>
                    <a:pt x="29" y="23"/>
                    <a:pt x="30" y="23"/>
                  </a:cubicBezTo>
                  <a:cubicBezTo>
                    <a:pt x="30" y="23"/>
                    <a:pt x="30" y="24"/>
                    <a:pt x="31" y="24"/>
                  </a:cubicBezTo>
                  <a:cubicBezTo>
                    <a:pt x="31" y="24"/>
                    <a:pt x="30" y="24"/>
                    <a:pt x="30" y="25"/>
                  </a:cubicBezTo>
                  <a:cubicBezTo>
                    <a:pt x="31" y="25"/>
                    <a:pt x="31" y="25"/>
                    <a:pt x="32" y="25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1" y="27"/>
                    <a:pt x="31" y="28"/>
                    <a:pt x="32" y="28"/>
                  </a:cubicBezTo>
                  <a:cubicBezTo>
                    <a:pt x="31" y="28"/>
                    <a:pt x="31" y="27"/>
                    <a:pt x="30" y="27"/>
                  </a:cubicBezTo>
                  <a:cubicBezTo>
                    <a:pt x="30" y="28"/>
                    <a:pt x="31" y="28"/>
                    <a:pt x="31" y="29"/>
                  </a:cubicBezTo>
                  <a:cubicBezTo>
                    <a:pt x="31" y="30"/>
                    <a:pt x="30" y="30"/>
                    <a:pt x="30" y="31"/>
                  </a:cubicBezTo>
                  <a:cubicBezTo>
                    <a:pt x="29" y="31"/>
                    <a:pt x="29" y="29"/>
                    <a:pt x="27" y="29"/>
                  </a:cubicBezTo>
                  <a:cubicBezTo>
                    <a:pt x="27" y="29"/>
                    <a:pt x="26" y="29"/>
                    <a:pt x="26" y="28"/>
                  </a:cubicBezTo>
                  <a:cubicBezTo>
                    <a:pt x="26" y="27"/>
                    <a:pt x="28" y="27"/>
                    <a:pt x="28" y="26"/>
                  </a:cubicBezTo>
                  <a:cubicBezTo>
                    <a:pt x="28" y="25"/>
                    <a:pt x="27" y="26"/>
                    <a:pt x="27" y="24"/>
                  </a:cubicBezTo>
                  <a:cubicBezTo>
                    <a:pt x="27" y="25"/>
                    <a:pt x="26" y="24"/>
                    <a:pt x="26" y="24"/>
                  </a:cubicBezTo>
                  <a:cubicBezTo>
                    <a:pt x="25" y="24"/>
                    <a:pt x="25" y="24"/>
                    <a:pt x="24" y="24"/>
                  </a:cubicBezTo>
                  <a:cubicBezTo>
                    <a:pt x="24" y="24"/>
                    <a:pt x="25" y="24"/>
                    <a:pt x="25" y="25"/>
                  </a:cubicBezTo>
                  <a:cubicBezTo>
                    <a:pt x="25" y="25"/>
                    <a:pt x="25" y="26"/>
                    <a:pt x="25" y="27"/>
                  </a:cubicBezTo>
                  <a:cubicBezTo>
                    <a:pt x="24" y="27"/>
                    <a:pt x="23" y="27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9"/>
                    <a:pt x="21" y="29"/>
                    <a:pt x="21" y="30"/>
                  </a:cubicBezTo>
                  <a:cubicBezTo>
                    <a:pt x="20" y="30"/>
                    <a:pt x="20" y="31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3"/>
                    <a:pt x="20" y="33"/>
                    <a:pt x="19" y="34"/>
                  </a:cubicBezTo>
                  <a:cubicBezTo>
                    <a:pt x="20" y="34"/>
                    <a:pt x="21" y="35"/>
                    <a:pt x="21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6"/>
                    <a:pt x="23" y="37"/>
                    <a:pt x="24" y="38"/>
                  </a:cubicBezTo>
                  <a:cubicBezTo>
                    <a:pt x="24" y="37"/>
                    <a:pt x="24" y="36"/>
                    <a:pt x="24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4"/>
                    <a:pt x="25" y="35"/>
                    <a:pt x="25" y="35"/>
                  </a:cubicBezTo>
                  <a:cubicBezTo>
                    <a:pt x="25" y="33"/>
                    <a:pt x="25" y="32"/>
                    <a:pt x="25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7" y="30"/>
                  </a:cubicBezTo>
                  <a:cubicBezTo>
                    <a:pt x="28" y="30"/>
                    <a:pt x="28" y="31"/>
                    <a:pt x="28" y="31"/>
                  </a:cubicBezTo>
                  <a:cubicBezTo>
                    <a:pt x="28" y="31"/>
                    <a:pt x="28" y="32"/>
                    <a:pt x="28" y="33"/>
                  </a:cubicBezTo>
                  <a:cubicBezTo>
                    <a:pt x="29" y="33"/>
                    <a:pt x="29" y="33"/>
                    <a:pt x="30" y="33"/>
                  </a:cubicBezTo>
                  <a:cubicBezTo>
                    <a:pt x="30" y="33"/>
                    <a:pt x="30" y="32"/>
                    <a:pt x="30" y="32"/>
                  </a:cubicBezTo>
                  <a:cubicBezTo>
                    <a:pt x="31" y="32"/>
                    <a:pt x="31" y="33"/>
                    <a:pt x="31" y="34"/>
                  </a:cubicBezTo>
                  <a:cubicBezTo>
                    <a:pt x="31" y="34"/>
                    <a:pt x="31" y="35"/>
                    <a:pt x="31" y="35"/>
                  </a:cubicBezTo>
                  <a:cubicBezTo>
                    <a:pt x="31" y="36"/>
                    <a:pt x="32" y="36"/>
                    <a:pt x="32" y="37"/>
                  </a:cubicBezTo>
                  <a:cubicBezTo>
                    <a:pt x="33" y="37"/>
                    <a:pt x="33" y="36"/>
                    <a:pt x="33" y="37"/>
                  </a:cubicBezTo>
                  <a:cubicBezTo>
                    <a:pt x="33" y="38"/>
                    <a:pt x="33" y="38"/>
                    <a:pt x="33" y="39"/>
                  </a:cubicBezTo>
                  <a:cubicBezTo>
                    <a:pt x="33" y="40"/>
                    <a:pt x="33" y="41"/>
                    <a:pt x="34" y="41"/>
                  </a:cubicBezTo>
                  <a:cubicBezTo>
                    <a:pt x="34" y="41"/>
                    <a:pt x="34" y="42"/>
                    <a:pt x="34" y="42"/>
                  </a:cubicBezTo>
                  <a:cubicBezTo>
                    <a:pt x="34" y="42"/>
                    <a:pt x="33" y="42"/>
                    <a:pt x="33" y="42"/>
                  </a:cubicBezTo>
                  <a:cubicBezTo>
                    <a:pt x="33" y="42"/>
                    <a:pt x="33" y="42"/>
                    <a:pt x="33" y="41"/>
                  </a:cubicBezTo>
                  <a:cubicBezTo>
                    <a:pt x="32" y="41"/>
                    <a:pt x="32" y="42"/>
                    <a:pt x="31" y="42"/>
                  </a:cubicBezTo>
                  <a:cubicBezTo>
                    <a:pt x="32" y="40"/>
                    <a:pt x="32" y="40"/>
                    <a:pt x="33" y="39"/>
                  </a:cubicBezTo>
                  <a:cubicBezTo>
                    <a:pt x="32" y="38"/>
                    <a:pt x="31" y="40"/>
                    <a:pt x="30" y="39"/>
                  </a:cubicBezTo>
                  <a:cubicBezTo>
                    <a:pt x="30" y="40"/>
                    <a:pt x="31" y="40"/>
                    <a:pt x="30" y="40"/>
                  </a:cubicBezTo>
                  <a:cubicBezTo>
                    <a:pt x="30" y="41"/>
                    <a:pt x="29" y="41"/>
                    <a:pt x="29" y="41"/>
                  </a:cubicBezTo>
                  <a:cubicBezTo>
                    <a:pt x="29" y="42"/>
                    <a:pt x="30" y="42"/>
                    <a:pt x="31" y="42"/>
                  </a:cubicBezTo>
                  <a:cubicBezTo>
                    <a:pt x="30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8" y="43"/>
                    <a:pt x="27" y="43"/>
                    <a:pt x="26" y="44"/>
                  </a:cubicBezTo>
                  <a:cubicBezTo>
                    <a:pt x="26" y="45"/>
                    <a:pt x="27" y="44"/>
                    <a:pt x="27" y="45"/>
                  </a:cubicBezTo>
                  <a:cubicBezTo>
                    <a:pt x="26" y="45"/>
                    <a:pt x="26" y="46"/>
                    <a:pt x="25" y="46"/>
                  </a:cubicBezTo>
                  <a:cubicBezTo>
                    <a:pt x="25" y="47"/>
                    <a:pt x="24" y="47"/>
                    <a:pt x="25" y="48"/>
                  </a:cubicBezTo>
                  <a:cubicBezTo>
                    <a:pt x="24" y="48"/>
                    <a:pt x="24" y="49"/>
                    <a:pt x="24" y="49"/>
                  </a:cubicBezTo>
                  <a:cubicBezTo>
                    <a:pt x="24" y="49"/>
                    <a:pt x="24" y="49"/>
                    <a:pt x="24" y="50"/>
                  </a:cubicBezTo>
                  <a:cubicBezTo>
                    <a:pt x="23" y="50"/>
                    <a:pt x="22" y="51"/>
                    <a:pt x="21" y="52"/>
                  </a:cubicBezTo>
                  <a:cubicBezTo>
                    <a:pt x="21" y="53"/>
                    <a:pt x="22" y="53"/>
                    <a:pt x="22" y="53"/>
                  </a:cubicBezTo>
                  <a:cubicBezTo>
                    <a:pt x="22" y="54"/>
                    <a:pt x="22" y="54"/>
                    <a:pt x="22" y="55"/>
                  </a:cubicBezTo>
                  <a:cubicBezTo>
                    <a:pt x="21" y="55"/>
                    <a:pt x="21" y="55"/>
                    <a:pt x="21" y="54"/>
                  </a:cubicBezTo>
                  <a:cubicBezTo>
                    <a:pt x="21" y="53"/>
                    <a:pt x="19" y="53"/>
                    <a:pt x="19" y="53"/>
                  </a:cubicBezTo>
                  <a:cubicBezTo>
                    <a:pt x="18" y="53"/>
                    <a:pt x="18" y="53"/>
                    <a:pt x="18" y="54"/>
                  </a:cubicBezTo>
                  <a:cubicBezTo>
                    <a:pt x="17" y="54"/>
                    <a:pt x="17" y="53"/>
                    <a:pt x="16" y="53"/>
                  </a:cubicBezTo>
                  <a:cubicBezTo>
                    <a:pt x="16" y="53"/>
                    <a:pt x="15" y="54"/>
                    <a:pt x="15" y="54"/>
                  </a:cubicBezTo>
                  <a:cubicBezTo>
                    <a:pt x="15" y="55"/>
                    <a:pt x="14" y="59"/>
                    <a:pt x="16" y="59"/>
                  </a:cubicBezTo>
                  <a:cubicBezTo>
                    <a:pt x="17" y="59"/>
                    <a:pt x="16" y="58"/>
                    <a:pt x="17" y="57"/>
                  </a:cubicBezTo>
                  <a:cubicBezTo>
                    <a:pt x="18" y="58"/>
                    <a:pt x="18" y="58"/>
                    <a:pt x="19" y="57"/>
                  </a:cubicBezTo>
                  <a:cubicBezTo>
                    <a:pt x="19" y="59"/>
                    <a:pt x="18" y="59"/>
                    <a:pt x="18" y="60"/>
                  </a:cubicBezTo>
                  <a:cubicBezTo>
                    <a:pt x="19" y="61"/>
                    <a:pt x="20" y="60"/>
                    <a:pt x="20" y="61"/>
                  </a:cubicBezTo>
                  <a:cubicBezTo>
                    <a:pt x="20" y="62"/>
                    <a:pt x="20" y="63"/>
                    <a:pt x="20" y="64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2" y="64"/>
                    <a:pt x="22" y="64"/>
                    <a:pt x="22" y="65"/>
                  </a:cubicBezTo>
                  <a:cubicBezTo>
                    <a:pt x="23" y="64"/>
                    <a:pt x="23" y="64"/>
                    <a:pt x="24" y="63"/>
                  </a:cubicBezTo>
                  <a:cubicBezTo>
                    <a:pt x="24" y="63"/>
                    <a:pt x="24" y="62"/>
                    <a:pt x="24" y="62"/>
                  </a:cubicBezTo>
                  <a:cubicBezTo>
                    <a:pt x="25" y="62"/>
                    <a:pt x="25" y="63"/>
                    <a:pt x="25" y="63"/>
                  </a:cubicBezTo>
                  <a:cubicBezTo>
                    <a:pt x="26" y="63"/>
                    <a:pt x="26" y="62"/>
                    <a:pt x="26" y="62"/>
                  </a:cubicBezTo>
                  <a:cubicBezTo>
                    <a:pt x="26" y="63"/>
                    <a:pt x="27" y="63"/>
                    <a:pt x="27" y="64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9" y="64"/>
                    <a:pt x="30" y="64"/>
                    <a:pt x="30" y="65"/>
                  </a:cubicBezTo>
                  <a:cubicBezTo>
                    <a:pt x="31" y="66"/>
                    <a:pt x="31" y="66"/>
                    <a:pt x="32" y="67"/>
                  </a:cubicBezTo>
                  <a:cubicBezTo>
                    <a:pt x="33" y="66"/>
                    <a:pt x="34" y="68"/>
                    <a:pt x="34" y="69"/>
                  </a:cubicBezTo>
                  <a:cubicBezTo>
                    <a:pt x="34" y="70"/>
                    <a:pt x="34" y="70"/>
                    <a:pt x="35" y="70"/>
                  </a:cubicBezTo>
                  <a:cubicBezTo>
                    <a:pt x="35" y="71"/>
                    <a:pt x="36" y="70"/>
                    <a:pt x="36" y="71"/>
                  </a:cubicBezTo>
                  <a:cubicBezTo>
                    <a:pt x="37" y="71"/>
                    <a:pt x="37" y="71"/>
                    <a:pt x="38" y="71"/>
                  </a:cubicBezTo>
                  <a:cubicBezTo>
                    <a:pt x="38" y="71"/>
                    <a:pt x="39" y="71"/>
                    <a:pt x="39" y="72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40" y="73"/>
                    <a:pt x="41" y="73"/>
                    <a:pt x="41" y="74"/>
                  </a:cubicBezTo>
                  <a:cubicBezTo>
                    <a:pt x="41" y="74"/>
                    <a:pt x="40" y="74"/>
                    <a:pt x="40" y="75"/>
                  </a:cubicBezTo>
                  <a:cubicBezTo>
                    <a:pt x="40" y="75"/>
                    <a:pt x="40" y="76"/>
                    <a:pt x="40" y="76"/>
                  </a:cubicBezTo>
                  <a:cubicBezTo>
                    <a:pt x="40" y="77"/>
                    <a:pt x="39" y="77"/>
                    <a:pt x="39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79"/>
                    <a:pt x="38" y="79"/>
                    <a:pt x="38" y="79"/>
                  </a:cubicBezTo>
                  <a:cubicBezTo>
                    <a:pt x="39" y="81"/>
                    <a:pt x="38" y="82"/>
                    <a:pt x="38" y="83"/>
                  </a:cubicBezTo>
                  <a:cubicBezTo>
                    <a:pt x="37" y="83"/>
                    <a:pt x="37" y="83"/>
                    <a:pt x="36" y="84"/>
                  </a:cubicBezTo>
                  <a:cubicBezTo>
                    <a:pt x="36" y="84"/>
                    <a:pt x="36" y="85"/>
                    <a:pt x="35" y="85"/>
                  </a:cubicBezTo>
                  <a:cubicBezTo>
                    <a:pt x="35" y="86"/>
                    <a:pt x="35" y="86"/>
                    <a:pt x="35" y="87"/>
                  </a:cubicBezTo>
                  <a:cubicBezTo>
                    <a:pt x="35" y="87"/>
                    <a:pt x="34" y="87"/>
                    <a:pt x="34" y="89"/>
                  </a:cubicBezTo>
                  <a:cubicBezTo>
                    <a:pt x="34" y="89"/>
                    <a:pt x="34" y="89"/>
                    <a:pt x="34" y="90"/>
                  </a:cubicBezTo>
                  <a:cubicBezTo>
                    <a:pt x="33" y="90"/>
                    <a:pt x="33" y="90"/>
                    <a:pt x="33" y="90"/>
                  </a:cubicBezTo>
                  <a:cubicBezTo>
                    <a:pt x="33" y="90"/>
                    <a:pt x="32" y="90"/>
                    <a:pt x="32" y="90"/>
                  </a:cubicBezTo>
                  <a:cubicBezTo>
                    <a:pt x="32" y="91"/>
                    <a:pt x="32" y="91"/>
                    <a:pt x="32" y="92"/>
                  </a:cubicBezTo>
                  <a:cubicBezTo>
                    <a:pt x="31" y="92"/>
                    <a:pt x="31" y="93"/>
                    <a:pt x="30" y="93"/>
                  </a:cubicBezTo>
                  <a:cubicBezTo>
                    <a:pt x="30" y="94"/>
                    <a:pt x="30" y="95"/>
                    <a:pt x="29" y="94"/>
                  </a:cubicBezTo>
                  <a:cubicBezTo>
                    <a:pt x="30" y="95"/>
                    <a:pt x="29" y="97"/>
                    <a:pt x="29" y="97"/>
                  </a:cubicBezTo>
                  <a:cubicBezTo>
                    <a:pt x="29" y="98"/>
                    <a:pt x="29" y="98"/>
                    <a:pt x="29" y="99"/>
                  </a:cubicBezTo>
                  <a:cubicBezTo>
                    <a:pt x="29" y="99"/>
                    <a:pt x="29" y="99"/>
                    <a:pt x="28" y="99"/>
                  </a:cubicBezTo>
                  <a:cubicBezTo>
                    <a:pt x="28" y="100"/>
                    <a:pt x="28" y="100"/>
                    <a:pt x="28" y="101"/>
                  </a:cubicBezTo>
                  <a:cubicBezTo>
                    <a:pt x="28" y="102"/>
                    <a:pt x="29" y="102"/>
                    <a:pt x="28" y="102"/>
                  </a:cubicBezTo>
                  <a:cubicBezTo>
                    <a:pt x="29" y="103"/>
                    <a:pt x="29" y="103"/>
                    <a:pt x="30" y="103"/>
                  </a:cubicBezTo>
                  <a:cubicBezTo>
                    <a:pt x="29" y="104"/>
                    <a:pt x="28" y="104"/>
                    <a:pt x="28" y="104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7" y="103"/>
                    <a:pt x="27" y="103"/>
                    <a:pt x="26" y="103"/>
                  </a:cubicBezTo>
                  <a:cubicBezTo>
                    <a:pt x="27" y="103"/>
                    <a:pt x="26" y="103"/>
                    <a:pt x="26" y="102"/>
                  </a:cubicBezTo>
                  <a:cubicBezTo>
                    <a:pt x="26" y="102"/>
                    <a:pt x="26" y="101"/>
                    <a:pt x="25" y="100"/>
                  </a:cubicBezTo>
                  <a:cubicBezTo>
                    <a:pt x="26" y="99"/>
                    <a:pt x="25" y="98"/>
                    <a:pt x="25" y="97"/>
                  </a:cubicBezTo>
                  <a:cubicBezTo>
                    <a:pt x="25" y="96"/>
                    <a:pt x="25" y="96"/>
                    <a:pt x="25" y="95"/>
                  </a:cubicBezTo>
                  <a:cubicBezTo>
                    <a:pt x="25" y="94"/>
                    <a:pt x="24" y="95"/>
                    <a:pt x="25" y="94"/>
                  </a:cubicBezTo>
                  <a:cubicBezTo>
                    <a:pt x="25" y="94"/>
                    <a:pt x="26" y="94"/>
                    <a:pt x="26" y="93"/>
                  </a:cubicBezTo>
                  <a:cubicBezTo>
                    <a:pt x="25" y="92"/>
                    <a:pt x="25" y="93"/>
                    <a:pt x="25" y="92"/>
                  </a:cubicBezTo>
                  <a:cubicBezTo>
                    <a:pt x="25" y="91"/>
                    <a:pt x="25" y="89"/>
                    <a:pt x="26" y="88"/>
                  </a:cubicBezTo>
                  <a:cubicBezTo>
                    <a:pt x="26" y="87"/>
                    <a:pt x="25" y="86"/>
                    <a:pt x="26" y="85"/>
                  </a:cubicBezTo>
                  <a:cubicBezTo>
                    <a:pt x="26" y="84"/>
                    <a:pt x="25" y="84"/>
                    <a:pt x="25" y="84"/>
                  </a:cubicBezTo>
                  <a:cubicBezTo>
                    <a:pt x="25" y="84"/>
                    <a:pt x="25" y="83"/>
                    <a:pt x="26" y="83"/>
                  </a:cubicBezTo>
                  <a:cubicBezTo>
                    <a:pt x="26" y="81"/>
                    <a:pt x="25" y="81"/>
                    <a:pt x="25" y="80"/>
                  </a:cubicBezTo>
                  <a:cubicBezTo>
                    <a:pt x="24" y="80"/>
                    <a:pt x="23" y="78"/>
                    <a:pt x="23" y="78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22" y="76"/>
                    <a:pt x="21" y="76"/>
                    <a:pt x="21" y="74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22" y="73"/>
                    <a:pt x="21" y="73"/>
                    <a:pt x="21" y="73"/>
                  </a:cubicBezTo>
                  <a:cubicBezTo>
                    <a:pt x="22" y="72"/>
                    <a:pt x="21" y="71"/>
                    <a:pt x="21" y="70"/>
                  </a:cubicBezTo>
                  <a:cubicBezTo>
                    <a:pt x="21" y="69"/>
                    <a:pt x="22" y="69"/>
                    <a:pt x="22" y="68"/>
                  </a:cubicBezTo>
                  <a:cubicBezTo>
                    <a:pt x="21" y="67"/>
                    <a:pt x="22" y="67"/>
                    <a:pt x="22" y="67"/>
                  </a:cubicBezTo>
                  <a:cubicBezTo>
                    <a:pt x="22" y="66"/>
                    <a:pt x="21" y="66"/>
                    <a:pt x="21" y="65"/>
                  </a:cubicBezTo>
                  <a:cubicBezTo>
                    <a:pt x="21" y="65"/>
                    <a:pt x="21" y="66"/>
                    <a:pt x="21" y="66"/>
                  </a:cubicBezTo>
                  <a:cubicBezTo>
                    <a:pt x="20" y="66"/>
                    <a:pt x="20" y="64"/>
                    <a:pt x="19" y="64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7" y="63"/>
                    <a:pt x="17" y="62"/>
                    <a:pt x="16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4" y="61"/>
                    <a:pt x="13" y="60"/>
                    <a:pt x="11" y="60"/>
                  </a:cubicBezTo>
                  <a:cubicBezTo>
                    <a:pt x="11" y="59"/>
                    <a:pt x="11" y="58"/>
                    <a:pt x="11" y="57"/>
                  </a:cubicBezTo>
                  <a:cubicBezTo>
                    <a:pt x="10" y="56"/>
                    <a:pt x="10" y="56"/>
                    <a:pt x="9" y="55"/>
                  </a:cubicBezTo>
                  <a:cubicBezTo>
                    <a:pt x="9" y="55"/>
                    <a:pt x="9" y="54"/>
                    <a:pt x="9" y="54"/>
                  </a:cubicBezTo>
                  <a:cubicBezTo>
                    <a:pt x="9" y="56"/>
                    <a:pt x="9" y="55"/>
                    <a:pt x="9" y="56"/>
                  </a:cubicBezTo>
                  <a:cubicBezTo>
                    <a:pt x="9" y="56"/>
                    <a:pt x="9" y="56"/>
                    <a:pt x="8" y="56"/>
                  </a:cubicBezTo>
                  <a:cubicBezTo>
                    <a:pt x="8" y="55"/>
                    <a:pt x="8" y="54"/>
                    <a:pt x="7" y="54"/>
                  </a:cubicBezTo>
                  <a:cubicBezTo>
                    <a:pt x="7" y="54"/>
                    <a:pt x="7" y="53"/>
                    <a:pt x="7" y="53"/>
                  </a:cubicBezTo>
                  <a:cubicBezTo>
                    <a:pt x="7" y="53"/>
                    <a:pt x="7" y="51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7" y="41"/>
                    <a:pt x="11" y="32"/>
                    <a:pt x="17" y="25"/>
                  </a:cubicBezTo>
                  <a:close/>
                  <a:moveTo>
                    <a:pt x="24" y="18"/>
                  </a:moveTo>
                  <a:cubicBezTo>
                    <a:pt x="27" y="16"/>
                    <a:pt x="30" y="14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3"/>
                    <a:pt x="33" y="13"/>
                    <a:pt x="32" y="13"/>
                  </a:cubicBezTo>
                  <a:cubicBezTo>
                    <a:pt x="32" y="13"/>
                    <a:pt x="32" y="14"/>
                    <a:pt x="32" y="14"/>
                  </a:cubicBezTo>
                  <a:cubicBezTo>
                    <a:pt x="31" y="14"/>
                    <a:pt x="31" y="15"/>
                    <a:pt x="31" y="15"/>
                  </a:cubicBezTo>
                  <a:cubicBezTo>
                    <a:pt x="30" y="15"/>
                    <a:pt x="30" y="16"/>
                    <a:pt x="29" y="16"/>
                  </a:cubicBezTo>
                  <a:cubicBezTo>
                    <a:pt x="29" y="17"/>
                    <a:pt x="28" y="17"/>
                    <a:pt x="28" y="18"/>
                  </a:cubicBezTo>
                  <a:cubicBezTo>
                    <a:pt x="27" y="18"/>
                    <a:pt x="27" y="18"/>
                    <a:pt x="26" y="18"/>
                  </a:cubicBezTo>
                  <a:cubicBezTo>
                    <a:pt x="26" y="19"/>
                    <a:pt x="27" y="18"/>
                    <a:pt x="27" y="19"/>
                  </a:cubicBezTo>
                  <a:cubicBezTo>
                    <a:pt x="27" y="19"/>
                    <a:pt x="27" y="19"/>
                    <a:pt x="26" y="19"/>
                  </a:cubicBezTo>
                  <a:cubicBezTo>
                    <a:pt x="26" y="21"/>
                    <a:pt x="24" y="20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4" y="19"/>
                    <a:pt x="24" y="19"/>
                    <a:pt x="25" y="19"/>
                  </a:cubicBezTo>
                  <a:cubicBezTo>
                    <a:pt x="25" y="19"/>
                    <a:pt x="24" y="18"/>
                    <a:pt x="24" y="18"/>
                  </a:cubicBezTo>
                  <a:close/>
                  <a:moveTo>
                    <a:pt x="107" y="35"/>
                  </a:moveTo>
                  <a:cubicBezTo>
                    <a:pt x="107" y="35"/>
                    <a:pt x="106" y="35"/>
                    <a:pt x="106" y="36"/>
                  </a:cubicBezTo>
                  <a:cubicBezTo>
                    <a:pt x="106" y="37"/>
                    <a:pt x="107" y="36"/>
                    <a:pt x="107" y="36"/>
                  </a:cubicBezTo>
                  <a:cubicBezTo>
                    <a:pt x="108" y="36"/>
                    <a:pt x="108" y="37"/>
                    <a:pt x="108" y="38"/>
                  </a:cubicBezTo>
                  <a:cubicBezTo>
                    <a:pt x="108" y="39"/>
                    <a:pt x="109" y="40"/>
                    <a:pt x="108" y="41"/>
                  </a:cubicBezTo>
                  <a:cubicBezTo>
                    <a:pt x="108" y="42"/>
                    <a:pt x="107" y="43"/>
                    <a:pt x="107" y="44"/>
                  </a:cubicBezTo>
                  <a:cubicBezTo>
                    <a:pt x="106" y="44"/>
                    <a:pt x="106" y="44"/>
                    <a:pt x="106" y="45"/>
                  </a:cubicBezTo>
                  <a:cubicBezTo>
                    <a:pt x="105" y="46"/>
                    <a:pt x="106" y="49"/>
                    <a:pt x="105" y="50"/>
                  </a:cubicBezTo>
                  <a:cubicBezTo>
                    <a:pt x="104" y="49"/>
                    <a:pt x="104" y="49"/>
                    <a:pt x="104" y="48"/>
                  </a:cubicBezTo>
                  <a:cubicBezTo>
                    <a:pt x="104" y="47"/>
                    <a:pt x="103" y="47"/>
                    <a:pt x="103" y="46"/>
                  </a:cubicBezTo>
                  <a:cubicBezTo>
                    <a:pt x="102" y="46"/>
                    <a:pt x="103" y="47"/>
                    <a:pt x="103" y="48"/>
                  </a:cubicBezTo>
                  <a:cubicBezTo>
                    <a:pt x="103" y="48"/>
                    <a:pt x="102" y="48"/>
                    <a:pt x="102" y="48"/>
                  </a:cubicBezTo>
                  <a:cubicBezTo>
                    <a:pt x="102" y="49"/>
                    <a:pt x="102" y="49"/>
                    <a:pt x="102" y="49"/>
                  </a:cubicBezTo>
                  <a:cubicBezTo>
                    <a:pt x="102" y="50"/>
                    <a:pt x="102" y="50"/>
                    <a:pt x="103" y="50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2"/>
                    <a:pt x="103" y="54"/>
                    <a:pt x="103" y="54"/>
                  </a:cubicBezTo>
                  <a:cubicBezTo>
                    <a:pt x="102" y="54"/>
                    <a:pt x="102" y="55"/>
                    <a:pt x="102" y="55"/>
                  </a:cubicBezTo>
                  <a:cubicBezTo>
                    <a:pt x="102" y="56"/>
                    <a:pt x="101" y="57"/>
                    <a:pt x="100" y="58"/>
                  </a:cubicBezTo>
                  <a:cubicBezTo>
                    <a:pt x="100" y="58"/>
                    <a:pt x="99" y="58"/>
                    <a:pt x="98" y="59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99" y="59"/>
                    <a:pt x="99" y="60"/>
                    <a:pt x="98" y="60"/>
                  </a:cubicBezTo>
                  <a:cubicBezTo>
                    <a:pt x="99" y="63"/>
                    <a:pt x="98" y="65"/>
                    <a:pt x="97" y="65"/>
                  </a:cubicBezTo>
                  <a:cubicBezTo>
                    <a:pt x="97" y="64"/>
                    <a:pt x="96" y="64"/>
                    <a:pt x="96" y="64"/>
                  </a:cubicBezTo>
                  <a:cubicBezTo>
                    <a:pt x="96" y="64"/>
                    <a:pt x="95" y="63"/>
                    <a:pt x="95" y="62"/>
                  </a:cubicBezTo>
                  <a:cubicBezTo>
                    <a:pt x="94" y="63"/>
                    <a:pt x="95" y="64"/>
                    <a:pt x="95" y="64"/>
                  </a:cubicBezTo>
                  <a:cubicBezTo>
                    <a:pt x="95" y="65"/>
                    <a:pt x="95" y="65"/>
                    <a:pt x="96" y="66"/>
                  </a:cubicBezTo>
                  <a:cubicBezTo>
                    <a:pt x="96" y="67"/>
                    <a:pt x="97" y="67"/>
                    <a:pt x="97" y="69"/>
                  </a:cubicBezTo>
                  <a:cubicBezTo>
                    <a:pt x="96" y="68"/>
                    <a:pt x="95" y="67"/>
                    <a:pt x="94" y="66"/>
                  </a:cubicBezTo>
                  <a:cubicBezTo>
                    <a:pt x="94" y="65"/>
                    <a:pt x="94" y="65"/>
                    <a:pt x="94" y="65"/>
                  </a:cubicBezTo>
                  <a:cubicBezTo>
                    <a:pt x="93" y="64"/>
                    <a:pt x="94" y="64"/>
                    <a:pt x="94" y="64"/>
                  </a:cubicBezTo>
                  <a:cubicBezTo>
                    <a:pt x="94" y="63"/>
                    <a:pt x="94" y="62"/>
                    <a:pt x="93" y="62"/>
                  </a:cubicBezTo>
                  <a:cubicBezTo>
                    <a:pt x="93" y="62"/>
                    <a:pt x="93" y="61"/>
                    <a:pt x="93" y="61"/>
                  </a:cubicBezTo>
                  <a:cubicBezTo>
                    <a:pt x="93" y="60"/>
                    <a:pt x="92" y="61"/>
                    <a:pt x="91" y="60"/>
                  </a:cubicBezTo>
                  <a:cubicBezTo>
                    <a:pt x="91" y="60"/>
                    <a:pt x="92" y="60"/>
                    <a:pt x="92" y="59"/>
                  </a:cubicBezTo>
                  <a:cubicBezTo>
                    <a:pt x="91" y="59"/>
                    <a:pt x="91" y="58"/>
                    <a:pt x="91" y="57"/>
                  </a:cubicBezTo>
                  <a:cubicBezTo>
                    <a:pt x="90" y="58"/>
                    <a:pt x="89" y="58"/>
                    <a:pt x="89" y="58"/>
                  </a:cubicBezTo>
                  <a:cubicBezTo>
                    <a:pt x="89" y="59"/>
                    <a:pt x="88" y="59"/>
                    <a:pt x="88" y="60"/>
                  </a:cubicBezTo>
                  <a:cubicBezTo>
                    <a:pt x="87" y="60"/>
                    <a:pt x="88" y="61"/>
                    <a:pt x="87" y="60"/>
                  </a:cubicBezTo>
                  <a:cubicBezTo>
                    <a:pt x="87" y="61"/>
                    <a:pt x="87" y="61"/>
                    <a:pt x="87" y="61"/>
                  </a:cubicBezTo>
                  <a:cubicBezTo>
                    <a:pt x="87" y="61"/>
                    <a:pt x="87" y="61"/>
                    <a:pt x="86" y="61"/>
                  </a:cubicBezTo>
                  <a:cubicBezTo>
                    <a:pt x="87" y="63"/>
                    <a:pt x="86" y="64"/>
                    <a:pt x="86" y="65"/>
                  </a:cubicBezTo>
                  <a:cubicBezTo>
                    <a:pt x="85" y="65"/>
                    <a:pt x="85" y="65"/>
                    <a:pt x="84" y="65"/>
                  </a:cubicBezTo>
                  <a:cubicBezTo>
                    <a:pt x="84" y="65"/>
                    <a:pt x="84" y="64"/>
                    <a:pt x="84" y="64"/>
                  </a:cubicBezTo>
                  <a:cubicBezTo>
                    <a:pt x="84" y="63"/>
                    <a:pt x="84" y="63"/>
                    <a:pt x="84" y="62"/>
                  </a:cubicBezTo>
                  <a:cubicBezTo>
                    <a:pt x="83" y="61"/>
                    <a:pt x="83" y="60"/>
                    <a:pt x="82" y="59"/>
                  </a:cubicBezTo>
                  <a:cubicBezTo>
                    <a:pt x="83" y="59"/>
                    <a:pt x="82" y="59"/>
                    <a:pt x="82" y="58"/>
                  </a:cubicBezTo>
                  <a:cubicBezTo>
                    <a:pt x="82" y="58"/>
                    <a:pt x="81" y="58"/>
                    <a:pt x="81" y="57"/>
                  </a:cubicBezTo>
                  <a:cubicBezTo>
                    <a:pt x="81" y="57"/>
                    <a:pt x="81" y="57"/>
                    <a:pt x="82" y="57"/>
                  </a:cubicBezTo>
                  <a:cubicBezTo>
                    <a:pt x="81" y="57"/>
                    <a:pt x="80" y="56"/>
                    <a:pt x="79" y="56"/>
                  </a:cubicBezTo>
                  <a:cubicBezTo>
                    <a:pt x="79" y="56"/>
                    <a:pt x="79" y="56"/>
                    <a:pt x="79" y="55"/>
                  </a:cubicBezTo>
                  <a:cubicBezTo>
                    <a:pt x="78" y="55"/>
                    <a:pt x="78" y="56"/>
                    <a:pt x="77" y="56"/>
                  </a:cubicBezTo>
                  <a:cubicBezTo>
                    <a:pt x="77" y="55"/>
                    <a:pt x="77" y="55"/>
                    <a:pt x="76" y="55"/>
                  </a:cubicBezTo>
                  <a:cubicBezTo>
                    <a:pt x="75" y="55"/>
                    <a:pt x="75" y="53"/>
                    <a:pt x="74" y="52"/>
                  </a:cubicBezTo>
                  <a:cubicBezTo>
                    <a:pt x="74" y="52"/>
                    <a:pt x="73" y="53"/>
                    <a:pt x="73" y="53"/>
                  </a:cubicBezTo>
                  <a:cubicBezTo>
                    <a:pt x="74" y="53"/>
                    <a:pt x="74" y="54"/>
                    <a:pt x="74" y="54"/>
                  </a:cubicBezTo>
                  <a:cubicBezTo>
                    <a:pt x="74" y="55"/>
                    <a:pt x="75" y="55"/>
                    <a:pt x="75" y="56"/>
                  </a:cubicBezTo>
                  <a:cubicBezTo>
                    <a:pt x="75" y="55"/>
                    <a:pt x="76" y="55"/>
                    <a:pt x="76" y="55"/>
                  </a:cubicBezTo>
                  <a:cubicBezTo>
                    <a:pt x="76" y="57"/>
                    <a:pt x="77" y="57"/>
                    <a:pt x="77" y="57"/>
                  </a:cubicBezTo>
                  <a:cubicBezTo>
                    <a:pt x="77" y="58"/>
                    <a:pt x="77" y="58"/>
                    <a:pt x="77" y="59"/>
                  </a:cubicBezTo>
                  <a:cubicBezTo>
                    <a:pt x="76" y="59"/>
                    <a:pt x="76" y="60"/>
                    <a:pt x="75" y="60"/>
                  </a:cubicBezTo>
                  <a:cubicBezTo>
                    <a:pt x="75" y="60"/>
                    <a:pt x="75" y="61"/>
                    <a:pt x="75" y="61"/>
                  </a:cubicBezTo>
                  <a:cubicBezTo>
                    <a:pt x="73" y="61"/>
                    <a:pt x="72" y="62"/>
                    <a:pt x="71" y="63"/>
                  </a:cubicBezTo>
                  <a:cubicBezTo>
                    <a:pt x="70" y="62"/>
                    <a:pt x="70" y="61"/>
                    <a:pt x="70" y="60"/>
                  </a:cubicBezTo>
                  <a:cubicBezTo>
                    <a:pt x="69" y="59"/>
                    <a:pt x="69" y="58"/>
                    <a:pt x="68" y="57"/>
                  </a:cubicBezTo>
                  <a:cubicBezTo>
                    <a:pt x="68" y="56"/>
                    <a:pt x="67" y="55"/>
                    <a:pt x="67" y="55"/>
                  </a:cubicBezTo>
                  <a:cubicBezTo>
                    <a:pt x="67" y="55"/>
                    <a:pt x="67" y="56"/>
                    <a:pt x="67" y="57"/>
                  </a:cubicBezTo>
                  <a:cubicBezTo>
                    <a:pt x="67" y="57"/>
                    <a:pt x="68" y="57"/>
                    <a:pt x="68" y="58"/>
                  </a:cubicBezTo>
                  <a:cubicBezTo>
                    <a:pt x="68" y="59"/>
                    <a:pt x="69" y="59"/>
                    <a:pt x="69" y="61"/>
                  </a:cubicBezTo>
                  <a:cubicBezTo>
                    <a:pt x="70" y="61"/>
                    <a:pt x="70" y="62"/>
                    <a:pt x="71" y="63"/>
                  </a:cubicBezTo>
                  <a:cubicBezTo>
                    <a:pt x="71" y="63"/>
                    <a:pt x="72" y="63"/>
                    <a:pt x="72" y="63"/>
                  </a:cubicBezTo>
                  <a:cubicBezTo>
                    <a:pt x="73" y="63"/>
                    <a:pt x="73" y="63"/>
                    <a:pt x="74" y="63"/>
                  </a:cubicBezTo>
                  <a:cubicBezTo>
                    <a:pt x="74" y="63"/>
                    <a:pt x="74" y="64"/>
                    <a:pt x="74" y="65"/>
                  </a:cubicBezTo>
                  <a:cubicBezTo>
                    <a:pt x="73" y="66"/>
                    <a:pt x="72" y="68"/>
                    <a:pt x="71" y="69"/>
                  </a:cubicBezTo>
                  <a:cubicBezTo>
                    <a:pt x="71" y="70"/>
                    <a:pt x="70" y="70"/>
                    <a:pt x="70" y="70"/>
                  </a:cubicBezTo>
                  <a:cubicBezTo>
                    <a:pt x="70" y="72"/>
                    <a:pt x="69" y="72"/>
                    <a:pt x="69" y="73"/>
                  </a:cubicBezTo>
                  <a:cubicBezTo>
                    <a:pt x="69" y="75"/>
                    <a:pt x="69" y="77"/>
                    <a:pt x="69" y="79"/>
                  </a:cubicBezTo>
                  <a:cubicBezTo>
                    <a:pt x="68" y="80"/>
                    <a:pt x="67" y="82"/>
                    <a:pt x="67" y="84"/>
                  </a:cubicBezTo>
                  <a:cubicBezTo>
                    <a:pt x="66" y="84"/>
                    <a:pt x="66" y="84"/>
                    <a:pt x="66" y="84"/>
                  </a:cubicBezTo>
                  <a:cubicBezTo>
                    <a:pt x="66" y="85"/>
                    <a:pt x="66" y="86"/>
                    <a:pt x="66" y="86"/>
                  </a:cubicBezTo>
                  <a:cubicBezTo>
                    <a:pt x="65" y="87"/>
                    <a:pt x="64" y="88"/>
                    <a:pt x="64" y="89"/>
                  </a:cubicBezTo>
                  <a:cubicBezTo>
                    <a:pt x="62" y="89"/>
                    <a:pt x="62" y="90"/>
                    <a:pt x="60" y="91"/>
                  </a:cubicBezTo>
                  <a:cubicBezTo>
                    <a:pt x="59" y="89"/>
                    <a:pt x="59" y="87"/>
                    <a:pt x="58" y="86"/>
                  </a:cubicBezTo>
                  <a:cubicBezTo>
                    <a:pt x="58" y="86"/>
                    <a:pt x="58" y="85"/>
                    <a:pt x="58" y="84"/>
                  </a:cubicBezTo>
                  <a:cubicBezTo>
                    <a:pt x="58" y="83"/>
                    <a:pt x="57" y="82"/>
                    <a:pt x="57" y="81"/>
                  </a:cubicBezTo>
                  <a:cubicBezTo>
                    <a:pt x="57" y="80"/>
                    <a:pt x="57" y="78"/>
                    <a:pt x="57" y="77"/>
                  </a:cubicBezTo>
                  <a:cubicBezTo>
                    <a:pt x="57" y="76"/>
                    <a:pt x="57" y="75"/>
                    <a:pt x="57" y="74"/>
                  </a:cubicBezTo>
                  <a:cubicBezTo>
                    <a:pt x="57" y="73"/>
                    <a:pt x="56" y="72"/>
                    <a:pt x="55" y="71"/>
                  </a:cubicBezTo>
                  <a:cubicBezTo>
                    <a:pt x="55" y="70"/>
                    <a:pt x="56" y="69"/>
                    <a:pt x="56" y="67"/>
                  </a:cubicBezTo>
                  <a:cubicBezTo>
                    <a:pt x="55" y="67"/>
                    <a:pt x="55" y="68"/>
                    <a:pt x="55" y="68"/>
                  </a:cubicBezTo>
                  <a:cubicBezTo>
                    <a:pt x="54" y="68"/>
                    <a:pt x="54" y="67"/>
                    <a:pt x="53" y="67"/>
                  </a:cubicBezTo>
                  <a:cubicBezTo>
                    <a:pt x="53" y="67"/>
                    <a:pt x="53" y="66"/>
                    <a:pt x="53" y="66"/>
                  </a:cubicBezTo>
                  <a:cubicBezTo>
                    <a:pt x="52" y="66"/>
                    <a:pt x="52" y="67"/>
                    <a:pt x="52" y="68"/>
                  </a:cubicBezTo>
                  <a:cubicBezTo>
                    <a:pt x="51" y="67"/>
                    <a:pt x="50" y="68"/>
                    <a:pt x="49" y="68"/>
                  </a:cubicBezTo>
                  <a:cubicBezTo>
                    <a:pt x="48" y="68"/>
                    <a:pt x="47" y="67"/>
                    <a:pt x="46" y="66"/>
                  </a:cubicBezTo>
                  <a:cubicBezTo>
                    <a:pt x="46" y="65"/>
                    <a:pt x="46" y="64"/>
                    <a:pt x="45" y="63"/>
                  </a:cubicBezTo>
                  <a:cubicBezTo>
                    <a:pt x="45" y="61"/>
                    <a:pt x="45" y="59"/>
                    <a:pt x="45" y="58"/>
                  </a:cubicBezTo>
                  <a:cubicBezTo>
                    <a:pt x="45" y="57"/>
                    <a:pt x="46" y="56"/>
                    <a:pt x="46" y="55"/>
                  </a:cubicBezTo>
                  <a:cubicBezTo>
                    <a:pt x="46" y="54"/>
                    <a:pt x="47" y="54"/>
                    <a:pt x="48" y="53"/>
                  </a:cubicBezTo>
                  <a:cubicBezTo>
                    <a:pt x="48" y="52"/>
                    <a:pt x="48" y="51"/>
                    <a:pt x="48" y="50"/>
                  </a:cubicBezTo>
                  <a:cubicBezTo>
                    <a:pt x="49" y="50"/>
                    <a:pt x="49" y="49"/>
                    <a:pt x="50" y="49"/>
                  </a:cubicBezTo>
                  <a:cubicBezTo>
                    <a:pt x="50" y="49"/>
                    <a:pt x="50" y="49"/>
                    <a:pt x="51" y="49"/>
                  </a:cubicBezTo>
                  <a:cubicBezTo>
                    <a:pt x="51" y="49"/>
                    <a:pt x="53" y="48"/>
                    <a:pt x="54" y="49"/>
                  </a:cubicBezTo>
                  <a:cubicBezTo>
                    <a:pt x="55" y="48"/>
                    <a:pt x="56" y="48"/>
                    <a:pt x="57" y="48"/>
                  </a:cubicBezTo>
                  <a:cubicBezTo>
                    <a:pt x="57" y="48"/>
                    <a:pt x="57" y="49"/>
                    <a:pt x="57" y="49"/>
                  </a:cubicBezTo>
                  <a:cubicBezTo>
                    <a:pt x="57" y="49"/>
                    <a:pt x="57" y="49"/>
                    <a:pt x="57" y="50"/>
                  </a:cubicBezTo>
                  <a:cubicBezTo>
                    <a:pt x="58" y="51"/>
                    <a:pt x="59" y="51"/>
                    <a:pt x="60" y="52"/>
                  </a:cubicBezTo>
                  <a:cubicBezTo>
                    <a:pt x="61" y="52"/>
                    <a:pt x="61" y="51"/>
                    <a:pt x="61" y="51"/>
                  </a:cubicBezTo>
                  <a:cubicBezTo>
                    <a:pt x="63" y="51"/>
                    <a:pt x="64" y="51"/>
                    <a:pt x="66" y="52"/>
                  </a:cubicBezTo>
                  <a:cubicBezTo>
                    <a:pt x="67" y="52"/>
                    <a:pt x="66" y="50"/>
                    <a:pt x="67" y="50"/>
                  </a:cubicBezTo>
                  <a:cubicBezTo>
                    <a:pt x="67" y="49"/>
                    <a:pt x="67" y="49"/>
                    <a:pt x="67" y="49"/>
                  </a:cubicBezTo>
                  <a:cubicBezTo>
                    <a:pt x="66" y="48"/>
                    <a:pt x="67" y="50"/>
                    <a:pt x="66" y="50"/>
                  </a:cubicBezTo>
                  <a:cubicBezTo>
                    <a:pt x="65" y="50"/>
                    <a:pt x="66" y="49"/>
                    <a:pt x="65" y="49"/>
                  </a:cubicBezTo>
                  <a:cubicBezTo>
                    <a:pt x="65" y="49"/>
                    <a:pt x="64" y="49"/>
                    <a:pt x="63" y="49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3" y="47"/>
                    <a:pt x="63" y="47"/>
                    <a:pt x="63" y="46"/>
                  </a:cubicBezTo>
                  <a:cubicBezTo>
                    <a:pt x="63" y="46"/>
                    <a:pt x="62" y="46"/>
                    <a:pt x="62" y="46"/>
                  </a:cubicBezTo>
                  <a:cubicBezTo>
                    <a:pt x="62" y="47"/>
                    <a:pt x="62" y="48"/>
                    <a:pt x="62" y="49"/>
                  </a:cubicBezTo>
                  <a:cubicBezTo>
                    <a:pt x="63" y="48"/>
                    <a:pt x="63" y="49"/>
                    <a:pt x="63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2" y="49"/>
                    <a:pt x="61" y="49"/>
                    <a:pt x="61" y="48"/>
                  </a:cubicBezTo>
                  <a:cubicBezTo>
                    <a:pt x="61" y="48"/>
                    <a:pt x="61" y="47"/>
                    <a:pt x="61" y="47"/>
                  </a:cubicBezTo>
                  <a:cubicBezTo>
                    <a:pt x="61" y="47"/>
                    <a:pt x="61" y="46"/>
                    <a:pt x="60" y="46"/>
                  </a:cubicBezTo>
                  <a:cubicBezTo>
                    <a:pt x="60" y="46"/>
                    <a:pt x="60" y="45"/>
                    <a:pt x="60" y="45"/>
                  </a:cubicBezTo>
                  <a:cubicBezTo>
                    <a:pt x="59" y="44"/>
                    <a:pt x="58" y="44"/>
                    <a:pt x="58" y="43"/>
                  </a:cubicBezTo>
                  <a:cubicBezTo>
                    <a:pt x="57" y="45"/>
                    <a:pt x="60" y="45"/>
                    <a:pt x="60" y="46"/>
                  </a:cubicBezTo>
                  <a:cubicBezTo>
                    <a:pt x="60" y="47"/>
                    <a:pt x="59" y="45"/>
                    <a:pt x="59" y="46"/>
                  </a:cubicBezTo>
                  <a:cubicBezTo>
                    <a:pt x="59" y="46"/>
                    <a:pt x="60" y="46"/>
                    <a:pt x="59" y="47"/>
                  </a:cubicBezTo>
                  <a:cubicBezTo>
                    <a:pt x="59" y="47"/>
                    <a:pt x="58" y="47"/>
                    <a:pt x="59" y="48"/>
                  </a:cubicBezTo>
                  <a:cubicBezTo>
                    <a:pt x="58" y="48"/>
                    <a:pt x="58" y="48"/>
                    <a:pt x="58" y="47"/>
                  </a:cubicBezTo>
                  <a:cubicBezTo>
                    <a:pt x="58" y="47"/>
                    <a:pt x="59" y="47"/>
                    <a:pt x="59" y="47"/>
                  </a:cubicBezTo>
                  <a:cubicBezTo>
                    <a:pt x="58" y="46"/>
                    <a:pt x="58" y="45"/>
                    <a:pt x="57" y="45"/>
                  </a:cubicBezTo>
                  <a:cubicBezTo>
                    <a:pt x="57" y="45"/>
                    <a:pt x="57" y="45"/>
                    <a:pt x="56" y="44"/>
                  </a:cubicBezTo>
                  <a:cubicBezTo>
                    <a:pt x="56" y="46"/>
                    <a:pt x="57" y="47"/>
                    <a:pt x="56" y="47"/>
                  </a:cubicBezTo>
                  <a:cubicBezTo>
                    <a:pt x="56" y="46"/>
                    <a:pt x="55" y="44"/>
                    <a:pt x="56" y="44"/>
                  </a:cubicBezTo>
                  <a:cubicBezTo>
                    <a:pt x="55" y="44"/>
                    <a:pt x="55" y="44"/>
                    <a:pt x="54" y="44"/>
                  </a:cubicBezTo>
                  <a:cubicBezTo>
                    <a:pt x="53" y="44"/>
                    <a:pt x="53" y="45"/>
                    <a:pt x="52" y="46"/>
                  </a:cubicBezTo>
                  <a:cubicBezTo>
                    <a:pt x="53" y="47"/>
                    <a:pt x="52" y="48"/>
                    <a:pt x="52" y="49"/>
                  </a:cubicBezTo>
                  <a:cubicBezTo>
                    <a:pt x="51" y="48"/>
                    <a:pt x="51" y="48"/>
                    <a:pt x="50" y="49"/>
                  </a:cubicBezTo>
                  <a:cubicBezTo>
                    <a:pt x="50" y="48"/>
                    <a:pt x="49" y="48"/>
                    <a:pt x="48" y="48"/>
                  </a:cubicBezTo>
                  <a:cubicBezTo>
                    <a:pt x="49" y="47"/>
                    <a:pt x="48" y="47"/>
                    <a:pt x="48" y="46"/>
                  </a:cubicBezTo>
                  <a:cubicBezTo>
                    <a:pt x="49" y="46"/>
                    <a:pt x="48" y="45"/>
                    <a:pt x="48" y="44"/>
                  </a:cubicBezTo>
                  <a:cubicBezTo>
                    <a:pt x="50" y="44"/>
                    <a:pt x="50" y="43"/>
                    <a:pt x="51" y="44"/>
                  </a:cubicBezTo>
                  <a:cubicBezTo>
                    <a:pt x="52" y="44"/>
                    <a:pt x="52" y="43"/>
                    <a:pt x="52" y="43"/>
                  </a:cubicBezTo>
                  <a:cubicBezTo>
                    <a:pt x="52" y="42"/>
                    <a:pt x="51" y="42"/>
                    <a:pt x="51" y="41"/>
                  </a:cubicBezTo>
                  <a:cubicBezTo>
                    <a:pt x="51" y="41"/>
                    <a:pt x="50" y="41"/>
                    <a:pt x="50" y="41"/>
                  </a:cubicBezTo>
                  <a:cubicBezTo>
                    <a:pt x="50" y="40"/>
                    <a:pt x="50" y="40"/>
                    <a:pt x="51" y="40"/>
                  </a:cubicBezTo>
                  <a:cubicBezTo>
                    <a:pt x="51" y="40"/>
                    <a:pt x="51" y="39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1" y="39"/>
                    <a:pt x="50" y="39"/>
                    <a:pt x="49" y="39"/>
                  </a:cubicBezTo>
                  <a:cubicBezTo>
                    <a:pt x="49" y="39"/>
                    <a:pt x="50" y="39"/>
                    <a:pt x="50" y="39"/>
                  </a:cubicBezTo>
                  <a:cubicBezTo>
                    <a:pt x="50" y="38"/>
                    <a:pt x="50" y="38"/>
                    <a:pt x="50" y="37"/>
                  </a:cubicBezTo>
                  <a:cubicBezTo>
                    <a:pt x="50" y="37"/>
                    <a:pt x="51" y="37"/>
                    <a:pt x="51" y="36"/>
                  </a:cubicBezTo>
                  <a:cubicBezTo>
                    <a:pt x="51" y="36"/>
                    <a:pt x="50" y="36"/>
                    <a:pt x="50" y="35"/>
                  </a:cubicBezTo>
                  <a:cubicBezTo>
                    <a:pt x="50" y="34"/>
                    <a:pt x="50" y="34"/>
                    <a:pt x="50" y="33"/>
                  </a:cubicBezTo>
                  <a:cubicBezTo>
                    <a:pt x="51" y="32"/>
                    <a:pt x="51" y="32"/>
                    <a:pt x="52" y="32"/>
                  </a:cubicBezTo>
                  <a:cubicBezTo>
                    <a:pt x="52" y="33"/>
                    <a:pt x="51" y="33"/>
                    <a:pt x="51" y="33"/>
                  </a:cubicBezTo>
                  <a:cubicBezTo>
                    <a:pt x="51" y="33"/>
                    <a:pt x="51" y="33"/>
                    <a:pt x="52" y="34"/>
                  </a:cubicBezTo>
                  <a:cubicBezTo>
                    <a:pt x="51" y="35"/>
                    <a:pt x="52" y="35"/>
                    <a:pt x="52" y="36"/>
                  </a:cubicBezTo>
                  <a:cubicBezTo>
                    <a:pt x="52" y="37"/>
                    <a:pt x="53" y="37"/>
                    <a:pt x="53" y="37"/>
                  </a:cubicBezTo>
                  <a:cubicBezTo>
                    <a:pt x="52" y="38"/>
                    <a:pt x="52" y="38"/>
                    <a:pt x="52" y="39"/>
                  </a:cubicBezTo>
                  <a:cubicBezTo>
                    <a:pt x="53" y="39"/>
                    <a:pt x="52" y="38"/>
                    <a:pt x="54" y="38"/>
                  </a:cubicBezTo>
                  <a:cubicBezTo>
                    <a:pt x="53" y="37"/>
                    <a:pt x="54" y="37"/>
                    <a:pt x="54" y="37"/>
                  </a:cubicBezTo>
                  <a:cubicBezTo>
                    <a:pt x="54" y="37"/>
                    <a:pt x="55" y="36"/>
                    <a:pt x="55" y="36"/>
                  </a:cubicBezTo>
                  <a:cubicBezTo>
                    <a:pt x="55" y="36"/>
                    <a:pt x="56" y="36"/>
                    <a:pt x="55" y="36"/>
                  </a:cubicBezTo>
                  <a:cubicBezTo>
                    <a:pt x="55" y="35"/>
                    <a:pt x="55" y="35"/>
                    <a:pt x="56" y="34"/>
                  </a:cubicBezTo>
                  <a:cubicBezTo>
                    <a:pt x="56" y="34"/>
                    <a:pt x="55" y="34"/>
                    <a:pt x="54" y="33"/>
                  </a:cubicBezTo>
                  <a:cubicBezTo>
                    <a:pt x="54" y="33"/>
                    <a:pt x="54" y="32"/>
                    <a:pt x="54" y="31"/>
                  </a:cubicBezTo>
                  <a:cubicBezTo>
                    <a:pt x="54" y="30"/>
                    <a:pt x="55" y="29"/>
                    <a:pt x="56" y="29"/>
                  </a:cubicBezTo>
                  <a:cubicBezTo>
                    <a:pt x="56" y="29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7" y="28"/>
                    <a:pt x="57" y="27"/>
                    <a:pt x="57" y="26"/>
                  </a:cubicBezTo>
                  <a:cubicBezTo>
                    <a:pt x="58" y="25"/>
                    <a:pt x="59" y="25"/>
                    <a:pt x="59" y="24"/>
                  </a:cubicBezTo>
                  <a:cubicBezTo>
                    <a:pt x="60" y="24"/>
                    <a:pt x="60" y="23"/>
                    <a:pt x="60" y="24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2" y="23"/>
                    <a:pt x="63" y="23"/>
                    <a:pt x="63" y="23"/>
                  </a:cubicBezTo>
                  <a:cubicBezTo>
                    <a:pt x="63" y="23"/>
                    <a:pt x="64" y="23"/>
                    <a:pt x="64" y="24"/>
                  </a:cubicBezTo>
                  <a:cubicBezTo>
                    <a:pt x="65" y="24"/>
                    <a:pt x="65" y="24"/>
                    <a:pt x="65" y="25"/>
                  </a:cubicBezTo>
                  <a:cubicBezTo>
                    <a:pt x="67" y="25"/>
                    <a:pt x="68" y="25"/>
                    <a:pt x="68" y="27"/>
                  </a:cubicBezTo>
                  <a:cubicBezTo>
                    <a:pt x="69" y="27"/>
                    <a:pt x="69" y="26"/>
                    <a:pt x="69" y="25"/>
                  </a:cubicBezTo>
                  <a:cubicBezTo>
                    <a:pt x="69" y="25"/>
                    <a:pt x="69" y="25"/>
                    <a:pt x="70" y="25"/>
                  </a:cubicBezTo>
                  <a:cubicBezTo>
                    <a:pt x="70" y="25"/>
                    <a:pt x="70" y="26"/>
                    <a:pt x="70" y="26"/>
                  </a:cubicBezTo>
                  <a:cubicBezTo>
                    <a:pt x="71" y="26"/>
                    <a:pt x="71" y="25"/>
                    <a:pt x="72" y="25"/>
                  </a:cubicBezTo>
                  <a:cubicBezTo>
                    <a:pt x="73" y="25"/>
                    <a:pt x="74" y="24"/>
                    <a:pt x="75" y="25"/>
                  </a:cubicBezTo>
                  <a:cubicBezTo>
                    <a:pt x="75" y="24"/>
                    <a:pt x="74" y="24"/>
                    <a:pt x="74" y="23"/>
                  </a:cubicBezTo>
                  <a:cubicBezTo>
                    <a:pt x="75" y="23"/>
                    <a:pt x="75" y="24"/>
                    <a:pt x="76" y="24"/>
                  </a:cubicBezTo>
                  <a:cubicBezTo>
                    <a:pt x="77" y="23"/>
                    <a:pt x="78" y="22"/>
                    <a:pt x="78" y="21"/>
                  </a:cubicBezTo>
                  <a:cubicBezTo>
                    <a:pt x="79" y="21"/>
                    <a:pt x="79" y="22"/>
                    <a:pt x="79" y="22"/>
                  </a:cubicBezTo>
                  <a:cubicBezTo>
                    <a:pt x="80" y="23"/>
                    <a:pt x="80" y="21"/>
                    <a:pt x="80" y="22"/>
                  </a:cubicBezTo>
                  <a:cubicBezTo>
                    <a:pt x="80" y="22"/>
                    <a:pt x="80" y="23"/>
                    <a:pt x="80" y="23"/>
                  </a:cubicBezTo>
                  <a:cubicBezTo>
                    <a:pt x="81" y="23"/>
                    <a:pt x="81" y="22"/>
                    <a:pt x="81" y="22"/>
                  </a:cubicBezTo>
                  <a:cubicBezTo>
                    <a:pt x="82" y="22"/>
                    <a:pt x="82" y="22"/>
                    <a:pt x="83" y="23"/>
                  </a:cubicBezTo>
                  <a:cubicBezTo>
                    <a:pt x="83" y="22"/>
                    <a:pt x="82" y="22"/>
                    <a:pt x="82" y="21"/>
                  </a:cubicBezTo>
                  <a:cubicBezTo>
                    <a:pt x="82" y="20"/>
                    <a:pt x="82" y="21"/>
                    <a:pt x="83" y="21"/>
                  </a:cubicBezTo>
                  <a:cubicBezTo>
                    <a:pt x="83" y="21"/>
                    <a:pt x="83" y="20"/>
                    <a:pt x="83" y="20"/>
                  </a:cubicBezTo>
                  <a:cubicBezTo>
                    <a:pt x="84" y="20"/>
                    <a:pt x="84" y="19"/>
                    <a:pt x="84" y="19"/>
                  </a:cubicBezTo>
                  <a:cubicBezTo>
                    <a:pt x="85" y="19"/>
                    <a:pt x="86" y="19"/>
                    <a:pt x="87" y="18"/>
                  </a:cubicBezTo>
                  <a:cubicBezTo>
                    <a:pt x="87" y="18"/>
                    <a:pt x="87" y="19"/>
                    <a:pt x="87" y="19"/>
                  </a:cubicBezTo>
                  <a:cubicBezTo>
                    <a:pt x="88" y="19"/>
                    <a:pt x="88" y="18"/>
                    <a:pt x="89" y="18"/>
                  </a:cubicBezTo>
                  <a:cubicBezTo>
                    <a:pt x="89" y="18"/>
                    <a:pt x="89" y="17"/>
                    <a:pt x="89" y="17"/>
                  </a:cubicBezTo>
                  <a:cubicBezTo>
                    <a:pt x="90" y="17"/>
                    <a:pt x="90" y="17"/>
                    <a:pt x="90" y="18"/>
                  </a:cubicBezTo>
                  <a:cubicBezTo>
                    <a:pt x="91" y="18"/>
                    <a:pt x="92" y="18"/>
                    <a:pt x="92" y="17"/>
                  </a:cubicBezTo>
                  <a:cubicBezTo>
                    <a:pt x="93" y="18"/>
                    <a:pt x="93" y="18"/>
                    <a:pt x="93" y="19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4" y="20"/>
                    <a:pt x="94" y="21"/>
                    <a:pt x="95" y="21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6" y="21"/>
                    <a:pt x="96" y="21"/>
                    <a:pt x="97" y="21"/>
                  </a:cubicBezTo>
                  <a:cubicBezTo>
                    <a:pt x="101" y="25"/>
                    <a:pt x="104" y="30"/>
                    <a:pt x="107" y="35"/>
                  </a:cubicBezTo>
                  <a:close/>
                  <a:moveTo>
                    <a:pt x="111" y="44"/>
                  </a:moveTo>
                  <a:cubicBezTo>
                    <a:pt x="111" y="44"/>
                    <a:pt x="111" y="44"/>
                    <a:pt x="111" y="44"/>
                  </a:cubicBezTo>
                  <a:cubicBezTo>
                    <a:pt x="110" y="45"/>
                    <a:pt x="110" y="44"/>
                    <a:pt x="110" y="44"/>
                  </a:cubicBezTo>
                  <a:cubicBezTo>
                    <a:pt x="109" y="44"/>
                    <a:pt x="109" y="45"/>
                    <a:pt x="109" y="44"/>
                  </a:cubicBezTo>
                  <a:cubicBezTo>
                    <a:pt x="109" y="43"/>
                    <a:pt x="109" y="43"/>
                    <a:pt x="109" y="42"/>
                  </a:cubicBezTo>
                  <a:cubicBezTo>
                    <a:pt x="109" y="42"/>
                    <a:pt x="110" y="42"/>
                    <a:pt x="110" y="42"/>
                  </a:cubicBezTo>
                  <a:cubicBezTo>
                    <a:pt x="110" y="43"/>
                    <a:pt x="111" y="44"/>
                    <a:pt x="111" y="44"/>
                  </a:cubicBezTo>
                  <a:close/>
                  <a:moveTo>
                    <a:pt x="104" y="63"/>
                  </a:moveTo>
                  <a:cubicBezTo>
                    <a:pt x="105" y="63"/>
                    <a:pt x="105" y="62"/>
                    <a:pt x="105" y="63"/>
                  </a:cubicBezTo>
                  <a:cubicBezTo>
                    <a:pt x="105" y="62"/>
                    <a:pt x="105" y="61"/>
                    <a:pt x="106" y="61"/>
                  </a:cubicBezTo>
                  <a:cubicBezTo>
                    <a:pt x="106" y="61"/>
                    <a:pt x="106" y="62"/>
                    <a:pt x="106" y="62"/>
                  </a:cubicBezTo>
                  <a:cubicBezTo>
                    <a:pt x="107" y="63"/>
                    <a:pt x="107" y="63"/>
                    <a:pt x="107" y="64"/>
                  </a:cubicBezTo>
                  <a:cubicBezTo>
                    <a:pt x="106" y="63"/>
                    <a:pt x="106" y="64"/>
                    <a:pt x="106" y="64"/>
                  </a:cubicBezTo>
                  <a:cubicBezTo>
                    <a:pt x="105" y="64"/>
                    <a:pt x="105" y="64"/>
                    <a:pt x="105" y="63"/>
                  </a:cubicBezTo>
                  <a:cubicBezTo>
                    <a:pt x="105" y="63"/>
                    <a:pt x="105" y="64"/>
                    <a:pt x="104" y="63"/>
                  </a:cubicBezTo>
                  <a:close/>
                  <a:moveTo>
                    <a:pt x="105" y="72"/>
                  </a:moveTo>
                  <a:cubicBezTo>
                    <a:pt x="104" y="72"/>
                    <a:pt x="104" y="72"/>
                    <a:pt x="104" y="71"/>
                  </a:cubicBezTo>
                  <a:cubicBezTo>
                    <a:pt x="103" y="72"/>
                    <a:pt x="103" y="72"/>
                    <a:pt x="103" y="73"/>
                  </a:cubicBezTo>
                  <a:cubicBezTo>
                    <a:pt x="102" y="72"/>
                    <a:pt x="103" y="69"/>
                    <a:pt x="104" y="69"/>
                  </a:cubicBezTo>
                  <a:cubicBezTo>
                    <a:pt x="104" y="69"/>
                    <a:pt x="105" y="69"/>
                    <a:pt x="105" y="70"/>
                  </a:cubicBezTo>
                  <a:cubicBezTo>
                    <a:pt x="105" y="70"/>
                    <a:pt x="104" y="70"/>
                    <a:pt x="104" y="70"/>
                  </a:cubicBezTo>
                  <a:cubicBezTo>
                    <a:pt x="104" y="71"/>
                    <a:pt x="105" y="71"/>
                    <a:pt x="105" y="72"/>
                  </a:cubicBezTo>
                  <a:close/>
                  <a:moveTo>
                    <a:pt x="102" y="70"/>
                  </a:moveTo>
                  <a:cubicBezTo>
                    <a:pt x="102" y="70"/>
                    <a:pt x="102" y="71"/>
                    <a:pt x="102" y="72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2" y="72"/>
                    <a:pt x="101" y="72"/>
                    <a:pt x="101" y="72"/>
                  </a:cubicBezTo>
                  <a:cubicBezTo>
                    <a:pt x="100" y="73"/>
                    <a:pt x="100" y="71"/>
                    <a:pt x="99" y="72"/>
                  </a:cubicBezTo>
                  <a:cubicBezTo>
                    <a:pt x="99" y="71"/>
                    <a:pt x="98" y="70"/>
                    <a:pt x="98" y="70"/>
                  </a:cubicBezTo>
                  <a:cubicBezTo>
                    <a:pt x="99" y="68"/>
                    <a:pt x="101" y="68"/>
                    <a:pt x="101" y="66"/>
                  </a:cubicBezTo>
                  <a:cubicBezTo>
                    <a:pt x="102" y="66"/>
                    <a:pt x="102" y="66"/>
                    <a:pt x="103" y="67"/>
                  </a:cubicBezTo>
                  <a:cubicBezTo>
                    <a:pt x="103" y="67"/>
                    <a:pt x="103" y="68"/>
                    <a:pt x="102" y="68"/>
                  </a:cubicBezTo>
                  <a:cubicBezTo>
                    <a:pt x="103" y="68"/>
                    <a:pt x="102" y="69"/>
                    <a:pt x="102" y="70"/>
                  </a:cubicBezTo>
                  <a:close/>
                  <a:moveTo>
                    <a:pt x="101" y="75"/>
                  </a:moveTo>
                  <a:cubicBezTo>
                    <a:pt x="99" y="75"/>
                    <a:pt x="99" y="74"/>
                    <a:pt x="97" y="74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98" y="73"/>
                    <a:pt x="99" y="73"/>
                    <a:pt x="101" y="73"/>
                  </a:cubicBezTo>
                  <a:cubicBezTo>
                    <a:pt x="101" y="74"/>
                    <a:pt x="101" y="74"/>
                    <a:pt x="101" y="75"/>
                  </a:cubicBezTo>
                  <a:close/>
                  <a:moveTo>
                    <a:pt x="103" y="57"/>
                  </a:moveTo>
                  <a:cubicBezTo>
                    <a:pt x="103" y="57"/>
                    <a:pt x="102" y="56"/>
                    <a:pt x="102" y="56"/>
                  </a:cubicBezTo>
                  <a:cubicBezTo>
                    <a:pt x="102" y="55"/>
                    <a:pt x="103" y="55"/>
                    <a:pt x="103" y="55"/>
                  </a:cubicBezTo>
                  <a:cubicBezTo>
                    <a:pt x="103" y="56"/>
                    <a:pt x="103" y="57"/>
                    <a:pt x="103" y="57"/>
                  </a:cubicBezTo>
                  <a:close/>
                  <a:moveTo>
                    <a:pt x="105" y="59"/>
                  </a:moveTo>
                  <a:cubicBezTo>
                    <a:pt x="105" y="60"/>
                    <a:pt x="104" y="60"/>
                    <a:pt x="104" y="61"/>
                  </a:cubicBezTo>
                  <a:cubicBezTo>
                    <a:pt x="103" y="60"/>
                    <a:pt x="103" y="60"/>
                    <a:pt x="103" y="59"/>
                  </a:cubicBezTo>
                  <a:cubicBezTo>
                    <a:pt x="103" y="58"/>
                    <a:pt x="104" y="58"/>
                    <a:pt x="105" y="59"/>
                  </a:cubicBezTo>
                  <a:close/>
                  <a:moveTo>
                    <a:pt x="109" y="69"/>
                  </a:moveTo>
                  <a:cubicBezTo>
                    <a:pt x="109" y="70"/>
                    <a:pt x="108" y="70"/>
                    <a:pt x="107" y="70"/>
                  </a:cubicBezTo>
                  <a:cubicBezTo>
                    <a:pt x="107" y="69"/>
                    <a:pt x="108" y="69"/>
                    <a:pt x="109" y="69"/>
                  </a:cubicBezTo>
                  <a:close/>
                  <a:moveTo>
                    <a:pt x="108" y="50"/>
                  </a:moveTo>
                  <a:cubicBezTo>
                    <a:pt x="108" y="50"/>
                    <a:pt x="108" y="50"/>
                    <a:pt x="108" y="50"/>
                  </a:cubicBezTo>
                  <a:cubicBezTo>
                    <a:pt x="107" y="51"/>
                    <a:pt x="107" y="51"/>
                    <a:pt x="107" y="52"/>
                  </a:cubicBezTo>
                  <a:cubicBezTo>
                    <a:pt x="106" y="51"/>
                    <a:pt x="106" y="51"/>
                    <a:pt x="106" y="50"/>
                  </a:cubicBezTo>
                  <a:cubicBezTo>
                    <a:pt x="106" y="50"/>
                    <a:pt x="107" y="50"/>
                    <a:pt x="107" y="50"/>
                  </a:cubicBezTo>
                  <a:cubicBezTo>
                    <a:pt x="107" y="50"/>
                    <a:pt x="106" y="51"/>
                    <a:pt x="106" y="50"/>
                  </a:cubicBezTo>
                  <a:cubicBezTo>
                    <a:pt x="106" y="49"/>
                    <a:pt x="107" y="49"/>
                    <a:pt x="108" y="49"/>
                  </a:cubicBezTo>
                  <a:cubicBezTo>
                    <a:pt x="109" y="48"/>
                    <a:pt x="109" y="48"/>
                    <a:pt x="110" y="47"/>
                  </a:cubicBezTo>
                  <a:cubicBezTo>
                    <a:pt x="109" y="47"/>
                    <a:pt x="110" y="47"/>
                    <a:pt x="110" y="47"/>
                  </a:cubicBezTo>
                  <a:cubicBezTo>
                    <a:pt x="109" y="46"/>
                    <a:pt x="110" y="45"/>
                    <a:pt x="110" y="44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10" y="46"/>
                    <a:pt x="111" y="47"/>
                    <a:pt x="111" y="49"/>
                  </a:cubicBezTo>
                  <a:cubicBezTo>
                    <a:pt x="110" y="50"/>
                    <a:pt x="109" y="50"/>
                    <a:pt x="108" y="50"/>
                  </a:cubicBezTo>
                  <a:close/>
                  <a:moveTo>
                    <a:pt x="109" y="39"/>
                  </a:moveTo>
                  <a:cubicBezTo>
                    <a:pt x="109" y="40"/>
                    <a:pt x="110" y="41"/>
                    <a:pt x="110" y="41"/>
                  </a:cubicBezTo>
                  <a:cubicBezTo>
                    <a:pt x="109" y="41"/>
                    <a:pt x="109" y="40"/>
                    <a:pt x="109" y="39"/>
                  </a:cubicBezTo>
                  <a:close/>
                  <a:moveTo>
                    <a:pt x="93" y="66"/>
                  </a:moveTo>
                  <a:cubicBezTo>
                    <a:pt x="93" y="66"/>
                    <a:pt x="93" y="67"/>
                    <a:pt x="93" y="66"/>
                  </a:cubicBezTo>
                  <a:cubicBezTo>
                    <a:pt x="94" y="66"/>
                    <a:pt x="94" y="67"/>
                    <a:pt x="94" y="67"/>
                  </a:cubicBezTo>
                  <a:cubicBezTo>
                    <a:pt x="94" y="67"/>
                    <a:pt x="95" y="68"/>
                    <a:pt x="95" y="68"/>
                  </a:cubicBezTo>
                  <a:cubicBezTo>
                    <a:pt x="95" y="69"/>
                    <a:pt x="96" y="69"/>
                    <a:pt x="96" y="70"/>
                  </a:cubicBezTo>
                  <a:cubicBezTo>
                    <a:pt x="96" y="71"/>
                    <a:pt x="97" y="72"/>
                    <a:pt x="97" y="72"/>
                  </a:cubicBezTo>
                  <a:cubicBezTo>
                    <a:pt x="96" y="73"/>
                    <a:pt x="96" y="71"/>
                    <a:pt x="95" y="71"/>
                  </a:cubicBezTo>
                  <a:cubicBezTo>
                    <a:pt x="95" y="68"/>
                    <a:pt x="93" y="69"/>
                    <a:pt x="93" y="66"/>
                  </a:cubicBezTo>
                  <a:close/>
                  <a:moveTo>
                    <a:pt x="86" y="64"/>
                  </a:moveTo>
                  <a:cubicBezTo>
                    <a:pt x="87" y="64"/>
                    <a:pt x="87" y="65"/>
                    <a:pt x="87" y="65"/>
                  </a:cubicBezTo>
                  <a:cubicBezTo>
                    <a:pt x="87" y="65"/>
                    <a:pt x="87" y="66"/>
                    <a:pt x="86" y="66"/>
                  </a:cubicBezTo>
                  <a:cubicBezTo>
                    <a:pt x="86" y="65"/>
                    <a:pt x="87" y="65"/>
                    <a:pt x="86" y="64"/>
                  </a:cubicBezTo>
                  <a:close/>
                  <a:moveTo>
                    <a:pt x="73" y="81"/>
                  </a:moveTo>
                  <a:cubicBezTo>
                    <a:pt x="73" y="81"/>
                    <a:pt x="73" y="81"/>
                    <a:pt x="73" y="81"/>
                  </a:cubicBezTo>
                  <a:cubicBezTo>
                    <a:pt x="73" y="82"/>
                    <a:pt x="73" y="82"/>
                    <a:pt x="73" y="83"/>
                  </a:cubicBezTo>
                  <a:cubicBezTo>
                    <a:pt x="72" y="83"/>
                    <a:pt x="72" y="84"/>
                    <a:pt x="72" y="85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70" y="84"/>
                    <a:pt x="70" y="83"/>
                    <a:pt x="70" y="83"/>
                  </a:cubicBezTo>
                  <a:cubicBezTo>
                    <a:pt x="70" y="82"/>
                    <a:pt x="70" y="82"/>
                    <a:pt x="71" y="81"/>
                  </a:cubicBezTo>
                  <a:cubicBezTo>
                    <a:pt x="71" y="81"/>
                    <a:pt x="70" y="81"/>
                    <a:pt x="70" y="80"/>
                  </a:cubicBezTo>
                  <a:cubicBezTo>
                    <a:pt x="71" y="79"/>
                    <a:pt x="71" y="79"/>
                    <a:pt x="72" y="78"/>
                  </a:cubicBezTo>
                  <a:cubicBezTo>
                    <a:pt x="72" y="77"/>
                    <a:pt x="72" y="77"/>
                    <a:pt x="73" y="76"/>
                  </a:cubicBezTo>
                  <a:cubicBezTo>
                    <a:pt x="73" y="76"/>
                    <a:pt x="73" y="78"/>
                    <a:pt x="73" y="78"/>
                  </a:cubicBezTo>
                  <a:cubicBezTo>
                    <a:pt x="73" y="79"/>
                    <a:pt x="73" y="80"/>
                    <a:pt x="73" y="81"/>
                  </a:cubicBezTo>
                  <a:close/>
                  <a:moveTo>
                    <a:pt x="32" y="100"/>
                  </a:moveTo>
                  <a:cubicBezTo>
                    <a:pt x="32" y="100"/>
                    <a:pt x="33" y="99"/>
                    <a:pt x="33" y="100"/>
                  </a:cubicBezTo>
                  <a:cubicBezTo>
                    <a:pt x="33" y="100"/>
                    <a:pt x="33" y="100"/>
                    <a:pt x="32" y="100"/>
                  </a:cubicBezTo>
                  <a:close/>
                  <a:moveTo>
                    <a:pt x="39" y="31"/>
                  </a:moveTo>
                  <a:cubicBezTo>
                    <a:pt x="39" y="32"/>
                    <a:pt x="39" y="32"/>
                    <a:pt x="38" y="32"/>
                  </a:cubicBezTo>
                  <a:cubicBezTo>
                    <a:pt x="38" y="33"/>
                    <a:pt x="38" y="32"/>
                    <a:pt x="38" y="32"/>
                  </a:cubicBezTo>
                  <a:cubicBezTo>
                    <a:pt x="37" y="32"/>
                    <a:pt x="37" y="32"/>
                    <a:pt x="36" y="32"/>
                  </a:cubicBezTo>
                  <a:cubicBezTo>
                    <a:pt x="35" y="30"/>
                    <a:pt x="36" y="28"/>
                    <a:pt x="35" y="27"/>
                  </a:cubicBezTo>
                  <a:cubicBezTo>
                    <a:pt x="35" y="26"/>
                    <a:pt x="36" y="26"/>
                    <a:pt x="35" y="26"/>
                  </a:cubicBezTo>
                  <a:cubicBezTo>
                    <a:pt x="36" y="25"/>
                    <a:pt x="36" y="25"/>
                    <a:pt x="37" y="25"/>
                  </a:cubicBezTo>
                  <a:cubicBezTo>
                    <a:pt x="36" y="24"/>
                    <a:pt x="35" y="24"/>
                    <a:pt x="35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2"/>
                    <a:pt x="36" y="23"/>
                    <a:pt x="35" y="23"/>
                  </a:cubicBezTo>
                  <a:cubicBezTo>
                    <a:pt x="35" y="22"/>
                    <a:pt x="35" y="22"/>
                    <a:pt x="35" y="21"/>
                  </a:cubicBezTo>
                  <a:cubicBezTo>
                    <a:pt x="35" y="21"/>
                    <a:pt x="34" y="20"/>
                    <a:pt x="35" y="19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1" y="19"/>
                    <a:pt x="30" y="19"/>
                    <a:pt x="30" y="18"/>
                  </a:cubicBezTo>
                  <a:cubicBezTo>
                    <a:pt x="31" y="17"/>
                    <a:pt x="32" y="18"/>
                    <a:pt x="32" y="18"/>
                  </a:cubicBezTo>
                  <a:cubicBezTo>
                    <a:pt x="32" y="17"/>
                    <a:pt x="32" y="17"/>
                    <a:pt x="31" y="17"/>
                  </a:cubicBezTo>
                  <a:cubicBezTo>
                    <a:pt x="31" y="17"/>
                    <a:pt x="30" y="17"/>
                    <a:pt x="30" y="17"/>
                  </a:cubicBezTo>
                  <a:cubicBezTo>
                    <a:pt x="30" y="17"/>
                    <a:pt x="30" y="17"/>
                    <a:pt x="29" y="17"/>
                  </a:cubicBezTo>
                  <a:cubicBezTo>
                    <a:pt x="30" y="16"/>
                    <a:pt x="30" y="16"/>
                    <a:pt x="31" y="16"/>
                  </a:cubicBezTo>
                  <a:cubicBezTo>
                    <a:pt x="31" y="16"/>
                    <a:pt x="32" y="16"/>
                    <a:pt x="33" y="15"/>
                  </a:cubicBezTo>
                  <a:cubicBezTo>
                    <a:pt x="33" y="15"/>
                    <a:pt x="32" y="15"/>
                    <a:pt x="32" y="14"/>
                  </a:cubicBezTo>
                  <a:cubicBezTo>
                    <a:pt x="34" y="14"/>
                    <a:pt x="35" y="13"/>
                    <a:pt x="36" y="13"/>
                  </a:cubicBezTo>
                  <a:cubicBezTo>
                    <a:pt x="38" y="13"/>
                    <a:pt x="38" y="13"/>
                    <a:pt x="40" y="13"/>
                  </a:cubicBezTo>
                  <a:cubicBezTo>
                    <a:pt x="40" y="13"/>
                    <a:pt x="39" y="12"/>
                    <a:pt x="39" y="11"/>
                  </a:cubicBezTo>
                  <a:cubicBezTo>
                    <a:pt x="40" y="11"/>
                    <a:pt x="41" y="11"/>
                    <a:pt x="42" y="11"/>
                  </a:cubicBezTo>
                  <a:cubicBezTo>
                    <a:pt x="42" y="10"/>
                    <a:pt x="44" y="11"/>
                    <a:pt x="45" y="10"/>
                  </a:cubicBezTo>
                  <a:cubicBezTo>
                    <a:pt x="45" y="11"/>
                    <a:pt x="46" y="11"/>
                    <a:pt x="46" y="11"/>
                  </a:cubicBezTo>
                  <a:cubicBezTo>
                    <a:pt x="46" y="10"/>
                    <a:pt x="47" y="11"/>
                    <a:pt x="47" y="11"/>
                  </a:cubicBezTo>
                  <a:cubicBezTo>
                    <a:pt x="48" y="11"/>
                    <a:pt x="49" y="11"/>
                    <a:pt x="50" y="12"/>
                  </a:cubicBezTo>
                  <a:cubicBezTo>
                    <a:pt x="49" y="12"/>
                    <a:pt x="48" y="12"/>
                    <a:pt x="48" y="13"/>
                  </a:cubicBezTo>
                  <a:cubicBezTo>
                    <a:pt x="48" y="13"/>
                    <a:pt x="49" y="12"/>
                    <a:pt x="50" y="13"/>
                  </a:cubicBezTo>
                  <a:cubicBezTo>
                    <a:pt x="50" y="12"/>
                    <a:pt x="50" y="13"/>
                    <a:pt x="51" y="13"/>
                  </a:cubicBezTo>
                  <a:cubicBezTo>
                    <a:pt x="51" y="14"/>
                    <a:pt x="52" y="13"/>
                    <a:pt x="52" y="14"/>
                  </a:cubicBezTo>
                  <a:cubicBezTo>
                    <a:pt x="52" y="15"/>
                    <a:pt x="51" y="14"/>
                    <a:pt x="50" y="14"/>
                  </a:cubicBezTo>
                  <a:cubicBezTo>
                    <a:pt x="50" y="14"/>
                    <a:pt x="50" y="15"/>
                    <a:pt x="49" y="15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6"/>
                    <a:pt x="49" y="17"/>
                    <a:pt x="48" y="17"/>
                  </a:cubicBezTo>
                  <a:cubicBezTo>
                    <a:pt x="49" y="17"/>
                    <a:pt x="50" y="17"/>
                    <a:pt x="50" y="18"/>
                  </a:cubicBezTo>
                  <a:cubicBezTo>
                    <a:pt x="49" y="18"/>
                    <a:pt x="48" y="18"/>
                    <a:pt x="48" y="18"/>
                  </a:cubicBezTo>
                  <a:cubicBezTo>
                    <a:pt x="48" y="19"/>
                    <a:pt x="49" y="21"/>
                    <a:pt x="47" y="21"/>
                  </a:cubicBezTo>
                  <a:cubicBezTo>
                    <a:pt x="47" y="22"/>
                    <a:pt x="48" y="22"/>
                    <a:pt x="48" y="23"/>
                  </a:cubicBezTo>
                  <a:cubicBezTo>
                    <a:pt x="47" y="23"/>
                    <a:pt x="47" y="22"/>
                    <a:pt x="47" y="22"/>
                  </a:cubicBezTo>
                  <a:cubicBezTo>
                    <a:pt x="46" y="23"/>
                    <a:pt x="48" y="23"/>
                    <a:pt x="47" y="24"/>
                  </a:cubicBezTo>
                  <a:cubicBezTo>
                    <a:pt x="46" y="24"/>
                    <a:pt x="46" y="23"/>
                    <a:pt x="45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4"/>
                    <a:pt x="46" y="24"/>
                  </a:cubicBezTo>
                  <a:cubicBezTo>
                    <a:pt x="47" y="24"/>
                    <a:pt x="45" y="25"/>
                    <a:pt x="45" y="25"/>
                  </a:cubicBezTo>
                  <a:cubicBezTo>
                    <a:pt x="44" y="25"/>
                    <a:pt x="44" y="26"/>
                    <a:pt x="43" y="27"/>
                  </a:cubicBezTo>
                  <a:cubicBezTo>
                    <a:pt x="43" y="27"/>
                    <a:pt x="42" y="27"/>
                    <a:pt x="42" y="27"/>
                  </a:cubicBezTo>
                  <a:cubicBezTo>
                    <a:pt x="41" y="27"/>
                    <a:pt x="41" y="28"/>
                    <a:pt x="41" y="27"/>
                  </a:cubicBezTo>
                  <a:cubicBezTo>
                    <a:pt x="40" y="27"/>
                    <a:pt x="40" y="28"/>
                    <a:pt x="40" y="28"/>
                  </a:cubicBezTo>
                  <a:cubicBezTo>
                    <a:pt x="40" y="30"/>
                    <a:pt x="39" y="30"/>
                    <a:pt x="39" y="31"/>
                  </a:cubicBezTo>
                  <a:close/>
                  <a:moveTo>
                    <a:pt x="59" y="15"/>
                  </a:moveTo>
                  <a:cubicBezTo>
                    <a:pt x="59" y="15"/>
                    <a:pt x="60" y="16"/>
                    <a:pt x="60" y="15"/>
                  </a:cubicBezTo>
                  <a:cubicBezTo>
                    <a:pt x="60" y="16"/>
                    <a:pt x="61" y="16"/>
                    <a:pt x="61" y="18"/>
                  </a:cubicBezTo>
                  <a:cubicBezTo>
                    <a:pt x="60" y="18"/>
                    <a:pt x="60" y="17"/>
                    <a:pt x="59" y="17"/>
                  </a:cubicBezTo>
                  <a:cubicBezTo>
                    <a:pt x="59" y="18"/>
                    <a:pt x="59" y="18"/>
                    <a:pt x="59" y="19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7" y="19"/>
                    <a:pt x="57" y="18"/>
                    <a:pt x="57" y="18"/>
                  </a:cubicBezTo>
                  <a:cubicBezTo>
                    <a:pt x="57" y="17"/>
                    <a:pt x="57" y="17"/>
                    <a:pt x="57" y="16"/>
                  </a:cubicBezTo>
                  <a:cubicBezTo>
                    <a:pt x="57" y="16"/>
                    <a:pt x="57" y="17"/>
                    <a:pt x="56" y="17"/>
                  </a:cubicBezTo>
                  <a:cubicBezTo>
                    <a:pt x="56" y="17"/>
                    <a:pt x="56" y="16"/>
                    <a:pt x="56" y="16"/>
                  </a:cubicBezTo>
                  <a:cubicBezTo>
                    <a:pt x="56" y="15"/>
                    <a:pt x="55" y="16"/>
                    <a:pt x="55" y="15"/>
                  </a:cubicBezTo>
                  <a:cubicBezTo>
                    <a:pt x="55" y="13"/>
                    <a:pt x="57" y="14"/>
                    <a:pt x="57" y="15"/>
                  </a:cubicBezTo>
                  <a:cubicBezTo>
                    <a:pt x="58" y="15"/>
                    <a:pt x="57" y="14"/>
                    <a:pt x="57" y="14"/>
                  </a:cubicBezTo>
                  <a:cubicBezTo>
                    <a:pt x="58" y="13"/>
                    <a:pt x="59" y="14"/>
                    <a:pt x="58" y="15"/>
                  </a:cubicBezTo>
                  <a:cubicBezTo>
                    <a:pt x="58" y="15"/>
                    <a:pt x="59" y="15"/>
                    <a:pt x="59" y="15"/>
                  </a:cubicBezTo>
                  <a:close/>
                  <a:moveTo>
                    <a:pt x="59" y="13"/>
                  </a:moveTo>
                  <a:cubicBezTo>
                    <a:pt x="60" y="13"/>
                    <a:pt x="62" y="13"/>
                    <a:pt x="64" y="14"/>
                  </a:cubicBezTo>
                  <a:cubicBezTo>
                    <a:pt x="64" y="15"/>
                    <a:pt x="63" y="14"/>
                    <a:pt x="63" y="15"/>
                  </a:cubicBezTo>
                  <a:cubicBezTo>
                    <a:pt x="61" y="15"/>
                    <a:pt x="60" y="15"/>
                    <a:pt x="59" y="14"/>
                  </a:cubicBezTo>
                  <a:cubicBezTo>
                    <a:pt x="59" y="14"/>
                    <a:pt x="59" y="14"/>
                    <a:pt x="59" y="13"/>
                  </a:cubicBezTo>
                  <a:close/>
                  <a:moveTo>
                    <a:pt x="50" y="37"/>
                  </a:moveTo>
                  <a:cubicBezTo>
                    <a:pt x="49" y="38"/>
                    <a:pt x="48" y="38"/>
                    <a:pt x="48" y="38"/>
                  </a:cubicBezTo>
                  <a:cubicBezTo>
                    <a:pt x="48" y="37"/>
                    <a:pt x="48" y="37"/>
                    <a:pt x="48" y="36"/>
                  </a:cubicBezTo>
                  <a:cubicBezTo>
                    <a:pt x="48" y="36"/>
                    <a:pt x="49" y="36"/>
                    <a:pt x="49" y="35"/>
                  </a:cubicBezTo>
                  <a:cubicBezTo>
                    <a:pt x="49" y="35"/>
                    <a:pt x="49" y="35"/>
                    <a:pt x="50" y="35"/>
                  </a:cubicBezTo>
                  <a:cubicBezTo>
                    <a:pt x="49" y="36"/>
                    <a:pt x="49" y="36"/>
                    <a:pt x="50" y="37"/>
                  </a:cubicBezTo>
                  <a:close/>
                  <a:moveTo>
                    <a:pt x="48" y="29"/>
                  </a:moveTo>
                  <a:cubicBezTo>
                    <a:pt x="48" y="29"/>
                    <a:pt x="48" y="28"/>
                    <a:pt x="47" y="28"/>
                  </a:cubicBezTo>
                  <a:cubicBezTo>
                    <a:pt x="47" y="28"/>
                    <a:pt x="47" y="28"/>
                    <a:pt x="47" y="27"/>
                  </a:cubicBezTo>
                  <a:cubicBezTo>
                    <a:pt x="47" y="27"/>
                    <a:pt x="47" y="28"/>
                    <a:pt x="47" y="27"/>
                  </a:cubicBezTo>
                  <a:cubicBezTo>
                    <a:pt x="47" y="27"/>
                    <a:pt x="47" y="27"/>
                    <a:pt x="47" y="26"/>
                  </a:cubicBezTo>
                  <a:cubicBezTo>
                    <a:pt x="48" y="26"/>
                    <a:pt x="48" y="27"/>
                    <a:pt x="48" y="27"/>
                  </a:cubicBezTo>
                  <a:cubicBezTo>
                    <a:pt x="49" y="26"/>
                    <a:pt x="49" y="27"/>
                    <a:pt x="50" y="27"/>
                  </a:cubicBezTo>
                  <a:cubicBezTo>
                    <a:pt x="50" y="27"/>
                    <a:pt x="51" y="28"/>
                    <a:pt x="51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49" y="29"/>
                    <a:pt x="48" y="29"/>
                    <a:pt x="48" y="29"/>
                  </a:cubicBezTo>
                  <a:close/>
                  <a:moveTo>
                    <a:pt x="72" y="19"/>
                  </a:moveTo>
                  <a:cubicBezTo>
                    <a:pt x="74" y="19"/>
                    <a:pt x="75" y="18"/>
                    <a:pt x="76" y="18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6" y="18"/>
                    <a:pt x="77" y="18"/>
                    <a:pt x="77" y="18"/>
                  </a:cubicBezTo>
                  <a:cubicBezTo>
                    <a:pt x="77" y="19"/>
                    <a:pt x="76" y="19"/>
                    <a:pt x="75" y="19"/>
                  </a:cubicBezTo>
                  <a:cubicBezTo>
                    <a:pt x="74" y="20"/>
                    <a:pt x="74" y="21"/>
                    <a:pt x="72" y="21"/>
                  </a:cubicBezTo>
                  <a:cubicBezTo>
                    <a:pt x="72" y="22"/>
                    <a:pt x="73" y="23"/>
                    <a:pt x="73" y="24"/>
                  </a:cubicBezTo>
                  <a:cubicBezTo>
                    <a:pt x="73" y="24"/>
                    <a:pt x="73" y="24"/>
                    <a:pt x="73" y="24"/>
                  </a:cubicBezTo>
                  <a:cubicBezTo>
                    <a:pt x="72" y="24"/>
                    <a:pt x="72" y="23"/>
                    <a:pt x="71" y="23"/>
                  </a:cubicBezTo>
                  <a:cubicBezTo>
                    <a:pt x="71" y="22"/>
                    <a:pt x="72" y="22"/>
                    <a:pt x="72" y="21"/>
                  </a:cubicBezTo>
                  <a:cubicBezTo>
                    <a:pt x="72" y="20"/>
                    <a:pt x="73" y="20"/>
                    <a:pt x="72" y="19"/>
                  </a:cubicBezTo>
                  <a:close/>
                  <a:moveTo>
                    <a:pt x="72" y="15"/>
                  </a:moveTo>
                  <a:cubicBezTo>
                    <a:pt x="72" y="14"/>
                    <a:pt x="74" y="13"/>
                    <a:pt x="74" y="14"/>
                  </a:cubicBezTo>
                  <a:cubicBezTo>
                    <a:pt x="73" y="14"/>
                    <a:pt x="73" y="15"/>
                    <a:pt x="72" y="15"/>
                  </a:cubicBezTo>
                  <a:close/>
                  <a:moveTo>
                    <a:pt x="84" y="14"/>
                  </a:moveTo>
                  <a:cubicBezTo>
                    <a:pt x="85" y="14"/>
                    <a:pt x="87" y="14"/>
                    <a:pt x="87" y="15"/>
                  </a:cubicBezTo>
                  <a:cubicBezTo>
                    <a:pt x="87" y="16"/>
                    <a:pt x="86" y="15"/>
                    <a:pt x="84" y="16"/>
                  </a:cubicBezTo>
                  <a:cubicBezTo>
                    <a:pt x="84" y="15"/>
                    <a:pt x="84" y="15"/>
                    <a:pt x="84" y="14"/>
                  </a:cubicBezTo>
                  <a:close/>
                  <a:moveTo>
                    <a:pt x="25" y="29"/>
                  </a:moveTo>
                  <a:cubicBezTo>
                    <a:pt x="25" y="31"/>
                    <a:pt x="23" y="28"/>
                    <a:pt x="23" y="30"/>
                  </a:cubicBezTo>
                  <a:cubicBezTo>
                    <a:pt x="23" y="30"/>
                    <a:pt x="22" y="30"/>
                    <a:pt x="22" y="29"/>
                  </a:cubicBezTo>
                  <a:cubicBezTo>
                    <a:pt x="23" y="29"/>
                    <a:pt x="23" y="28"/>
                    <a:pt x="23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5" y="29"/>
                    <a:pt x="24" y="29"/>
                    <a:pt x="25" y="29"/>
                  </a:cubicBezTo>
                  <a:close/>
                  <a:moveTo>
                    <a:pt x="28" y="59"/>
                  </a:moveTo>
                  <a:cubicBezTo>
                    <a:pt x="28" y="60"/>
                    <a:pt x="27" y="60"/>
                    <a:pt x="27" y="60"/>
                  </a:cubicBezTo>
                  <a:cubicBezTo>
                    <a:pt x="27" y="60"/>
                    <a:pt x="27" y="59"/>
                    <a:pt x="27" y="59"/>
                  </a:cubicBezTo>
                  <a:cubicBezTo>
                    <a:pt x="27" y="59"/>
                    <a:pt x="28" y="59"/>
                    <a:pt x="28" y="59"/>
                  </a:cubicBezTo>
                  <a:close/>
                  <a:moveTo>
                    <a:pt x="23" y="58"/>
                  </a:moveTo>
                  <a:cubicBezTo>
                    <a:pt x="22" y="58"/>
                    <a:pt x="22" y="57"/>
                    <a:pt x="21" y="57"/>
                  </a:cubicBezTo>
                  <a:cubicBezTo>
                    <a:pt x="20" y="57"/>
                    <a:pt x="20" y="58"/>
                    <a:pt x="20" y="58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1" y="57"/>
                    <a:pt x="22" y="57"/>
                    <a:pt x="23" y="57"/>
                  </a:cubicBezTo>
                  <a:cubicBezTo>
                    <a:pt x="23" y="57"/>
                    <a:pt x="23" y="57"/>
                    <a:pt x="24" y="57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5" y="58"/>
                    <a:pt x="26" y="58"/>
                    <a:pt x="26" y="59"/>
                  </a:cubicBezTo>
                  <a:cubicBezTo>
                    <a:pt x="26" y="60"/>
                    <a:pt x="25" y="59"/>
                    <a:pt x="25" y="60"/>
                  </a:cubicBezTo>
                  <a:cubicBezTo>
                    <a:pt x="25" y="60"/>
                    <a:pt x="25" y="59"/>
                    <a:pt x="24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8"/>
                    <a:pt x="23" y="59"/>
                    <a:pt x="23" y="58"/>
                  </a:cubicBezTo>
                  <a:close/>
                  <a:moveTo>
                    <a:pt x="23" y="60"/>
                  </a:moveTo>
                  <a:cubicBezTo>
                    <a:pt x="23" y="60"/>
                    <a:pt x="23" y="60"/>
                    <a:pt x="22" y="60"/>
                  </a:cubicBezTo>
                  <a:cubicBezTo>
                    <a:pt x="22" y="60"/>
                    <a:pt x="22" y="59"/>
                    <a:pt x="22" y="59"/>
                  </a:cubicBezTo>
                  <a:cubicBezTo>
                    <a:pt x="23" y="59"/>
                    <a:pt x="23" y="59"/>
                    <a:pt x="23" y="60"/>
                  </a:cubicBezTo>
                  <a:close/>
                  <a:moveTo>
                    <a:pt x="22" y="56"/>
                  </a:moveTo>
                  <a:cubicBezTo>
                    <a:pt x="22" y="56"/>
                    <a:pt x="22" y="56"/>
                    <a:pt x="22" y="55"/>
                  </a:cubicBezTo>
                  <a:cubicBezTo>
                    <a:pt x="23" y="55"/>
                    <a:pt x="23" y="56"/>
                    <a:pt x="23" y="56"/>
                  </a:cubicBezTo>
                  <a:cubicBezTo>
                    <a:pt x="23" y="56"/>
                    <a:pt x="22" y="56"/>
                    <a:pt x="22" y="56"/>
                  </a:cubicBezTo>
                  <a:close/>
                  <a:moveTo>
                    <a:pt x="23" y="55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3" y="56"/>
                    <a:pt x="23" y="56"/>
                    <a:pt x="23" y="55"/>
                  </a:cubicBezTo>
                  <a:close/>
                  <a:moveTo>
                    <a:pt x="24" y="57"/>
                  </a:moveTo>
                  <a:cubicBezTo>
                    <a:pt x="24" y="57"/>
                    <a:pt x="24" y="56"/>
                    <a:pt x="24" y="56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5" y="57"/>
                    <a:pt x="26" y="57"/>
                    <a:pt x="26" y="57"/>
                  </a:cubicBezTo>
                  <a:cubicBezTo>
                    <a:pt x="26" y="58"/>
                    <a:pt x="25" y="58"/>
                    <a:pt x="25" y="57"/>
                  </a:cubicBezTo>
                  <a:cubicBezTo>
                    <a:pt x="25" y="57"/>
                    <a:pt x="25" y="57"/>
                    <a:pt x="24" y="57"/>
                  </a:cubicBezTo>
                  <a:close/>
                  <a:moveTo>
                    <a:pt x="111" y="74"/>
                  </a:moveTo>
                  <a:cubicBezTo>
                    <a:pt x="111" y="74"/>
                    <a:pt x="111" y="73"/>
                    <a:pt x="111" y="73"/>
                  </a:cubicBezTo>
                  <a:cubicBezTo>
                    <a:pt x="110" y="72"/>
                    <a:pt x="109" y="72"/>
                    <a:pt x="108" y="71"/>
                  </a:cubicBezTo>
                  <a:cubicBezTo>
                    <a:pt x="108" y="71"/>
                    <a:pt x="108" y="71"/>
                    <a:pt x="108" y="71"/>
                  </a:cubicBezTo>
                  <a:cubicBezTo>
                    <a:pt x="107" y="70"/>
                    <a:pt x="108" y="71"/>
                    <a:pt x="108" y="70"/>
                  </a:cubicBezTo>
                  <a:cubicBezTo>
                    <a:pt x="109" y="70"/>
                    <a:pt x="108" y="71"/>
                    <a:pt x="109" y="70"/>
                  </a:cubicBezTo>
                  <a:cubicBezTo>
                    <a:pt x="109" y="71"/>
                    <a:pt x="110" y="70"/>
                    <a:pt x="110" y="70"/>
                  </a:cubicBezTo>
                  <a:cubicBezTo>
                    <a:pt x="110" y="70"/>
                    <a:pt x="111" y="70"/>
                    <a:pt x="111" y="70"/>
                  </a:cubicBezTo>
                  <a:cubicBezTo>
                    <a:pt x="111" y="70"/>
                    <a:pt x="112" y="70"/>
                    <a:pt x="112" y="70"/>
                  </a:cubicBezTo>
                  <a:cubicBezTo>
                    <a:pt x="112" y="72"/>
                    <a:pt x="111" y="73"/>
                    <a:pt x="111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42" name="Freeform 258">
              <a:extLst>
                <a:ext uri="{FF2B5EF4-FFF2-40B4-BE49-F238E27FC236}">
                  <a16:creationId xmlns:a16="http://schemas.microsoft.com/office/drawing/2014/main" xmlns="" id="{E6E561A3-1E36-401A-8F5D-CA55FE6669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171" y="31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43" name="Freeform 259">
              <a:extLst>
                <a:ext uri="{FF2B5EF4-FFF2-40B4-BE49-F238E27FC236}">
                  <a16:creationId xmlns:a16="http://schemas.microsoft.com/office/drawing/2014/main" xmlns="" id="{AC3807C5-BF6E-4B5E-BE40-4D23DCCCE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089" y="3227813"/>
              <a:ext cx="3253" cy="5422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0 h 2"/>
                <a:gd name="T4" fmla="*/ 0 w 1"/>
                <a:gd name="T5" fmla="*/ 1 h 2"/>
                <a:gd name="T6" fmla="*/ 1 w 1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2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44" name="Freeform 260">
              <a:extLst>
                <a:ext uri="{FF2B5EF4-FFF2-40B4-BE49-F238E27FC236}">
                  <a16:creationId xmlns:a16="http://schemas.microsoft.com/office/drawing/2014/main" xmlns="" id="{1C390559-9B6F-48D1-BAB9-7749F1357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0151" y="3163840"/>
              <a:ext cx="2169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45" name="Freeform 261">
              <a:extLst>
                <a:ext uri="{FF2B5EF4-FFF2-40B4-BE49-F238E27FC236}">
                  <a16:creationId xmlns:a16="http://schemas.microsoft.com/office/drawing/2014/main" xmlns="" id="{CCD05C09-0404-422E-AF8F-81ABC0846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2320" y="316384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46" name="Freeform 262">
              <a:extLst>
                <a:ext uri="{FF2B5EF4-FFF2-40B4-BE49-F238E27FC236}">
                  <a16:creationId xmlns:a16="http://schemas.microsoft.com/office/drawing/2014/main" xmlns="" id="{3DF4F96F-C2C6-459D-B68B-3DE723EA6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8707" y="3171431"/>
              <a:ext cx="3253" cy="3253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47" name="Freeform 263">
              <a:extLst>
                <a:ext uri="{FF2B5EF4-FFF2-40B4-BE49-F238E27FC236}">
                  <a16:creationId xmlns:a16="http://schemas.microsoft.com/office/drawing/2014/main" xmlns="" id="{9F06952A-D80E-4A4F-AD69-B9AC26E54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9800" y="324841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48" name="Freeform 264">
              <a:extLst>
                <a:ext uri="{FF2B5EF4-FFF2-40B4-BE49-F238E27FC236}">
                  <a16:creationId xmlns:a16="http://schemas.microsoft.com/office/drawing/2014/main" xmlns="" id="{1046B1FF-5D19-47D6-83A5-C984DB42A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0155" y="322239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49" name="Freeform 265">
              <a:extLst>
                <a:ext uri="{FF2B5EF4-FFF2-40B4-BE49-F238E27FC236}">
                  <a16:creationId xmlns:a16="http://schemas.microsoft.com/office/drawing/2014/main" xmlns="" id="{A4B4BED9-DC23-4414-8CC9-EDD5FF7E9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0155" y="3179020"/>
              <a:ext cx="15180" cy="23854"/>
            </a:xfrm>
            <a:custGeom>
              <a:avLst/>
              <a:gdLst>
                <a:gd name="T0" fmla="*/ 5 w 6"/>
                <a:gd name="T1" fmla="*/ 0 h 9"/>
                <a:gd name="T2" fmla="*/ 3 w 6"/>
                <a:gd name="T3" fmla="*/ 4 h 9"/>
                <a:gd name="T4" fmla="*/ 3 w 6"/>
                <a:gd name="T5" fmla="*/ 6 h 9"/>
                <a:gd name="T6" fmla="*/ 2 w 6"/>
                <a:gd name="T7" fmla="*/ 8 h 9"/>
                <a:gd name="T8" fmla="*/ 0 w 6"/>
                <a:gd name="T9" fmla="*/ 6 h 9"/>
                <a:gd name="T10" fmla="*/ 1 w 6"/>
                <a:gd name="T11" fmla="*/ 8 h 9"/>
                <a:gd name="T12" fmla="*/ 1 w 6"/>
                <a:gd name="T13" fmla="*/ 9 h 9"/>
                <a:gd name="T14" fmla="*/ 1 w 6"/>
                <a:gd name="T15" fmla="*/ 9 h 9"/>
                <a:gd name="T16" fmla="*/ 3 w 6"/>
                <a:gd name="T17" fmla="*/ 9 h 9"/>
                <a:gd name="T18" fmla="*/ 4 w 6"/>
                <a:gd name="T19" fmla="*/ 9 h 9"/>
                <a:gd name="T20" fmla="*/ 5 w 6"/>
                <a:gd name="T21" fmla="*/ 6 h 9"/>
                <a:gd name="T22" fmla="*/ 5 w 6"/>
                <a:gd name="T23" fmla="*/ 7 h 9"/>
                <a:gd name="T24" fmla="*/ 5 w 6"/>
                <a:gd name="T25" fmla="*/ 5 h 9"/>
                <a:gd name="T26" fmla="*/ 4 w 6"/>
                <a:gd name="T27" fmla="*/ 4 h 9"/>
                <a:gd name="T28" fmla="*/ 5 w 6"/>
                <a:gd name="T29" fmla="*/ 1 h 9"/>
                <a:gd name="T30" fmla="*/ 5 w 6"/>
                <a:gd name="T3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" h="9">
                  <a:moveTo>
                    <a:pt x="5" y="0"/>
                  </a:moveTo>
                  <a:cubicBezTo>
                    <a:pt x="5" y="2"/>
                    <a:pt x="3" y="2"/>
                    <a:pt x="3" y="4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3" y="7"/>
                    <a:pt x="3" y="8"/>
                    <a:pt x="2" y="8"/>
                  </a:cubicBezTo>
                  <a:cubicBezTo>
                    <a:pt x="1" y="9"/>
                    <a:pt x="1" y="6"/>
                    <a:pt x="0" y="6"/>
                  </a:cubicBezTo>
                  <a:cubicBezTo>
                    <a:pt x="0" y="7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2" y="9"/>
                    <a:pt x="1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5" y="8"/>
                    <a:pt x="4" y="7"/>
                    <a:pt x="5" y="6"/>
                  </a:cubicBezTo>
                  <a:cubicBezTo>
                    <a:pt x="6" y="5"/>
                    <a:pt x="5" y="7"/>
                    <a:pt x="5" y="7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2"/>
                    <a:pt x="5" y="2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50" name="Freeform 266">
              <a:extLst>
                <a:ext uri="{FF2B5EF4-FFF2-40B4-BE49-F238E27FC236}">
                  <a16:creationId xmlns:a16="http://schemas.microsoft.com/office/drawing/2014/main" xmlns="" id="{5E9E0FF2-8DFB-46E5-842F-90B4ED4EB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8351" y="320504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51" name="Freeform 267">
              <a:extLst>
                <a:ext uri="{FF2B5EF4-FFF2-40B4-BE49-F238E27FC236}">
                  <a16:creationId xmlns:a16="http://schemas.microsoft.com/office/drawing/2014/main" xmlns="" id="{8AE48B90-7334-4181-BE64-E3700C9CAB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5331" y="3259257"/>
              <a:ext cx="2169" cy="4337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1 w 1"/>
                <a:gd name="T5" fmla="*/ 2 h 2"/>
                <a:gd name="T6" fmla="*/ 1 w 1"/>
                <a:gd name="T7" fmla="*/ 1 h 2"/>
                <a:gd name="T8" fmla="*/ 0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52" name="Freeform 268">
              <a:extLst>
                <a:ext uri="{FF2B5EF4-FFF2-40B4-BE49-F238E27FC236}">
                  <a16:creationId xmlns:a16="http://schemas.microsoft.com/office/drawing/2014/main" xmlns="" id="{836DCAC9-266F-44B1-BF60-4FC65988C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926" y="3176852"/>
              <a:ext cx="7590" cy="7590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2 h 3"/>
                <a:gd name="T4" fmla="*/ 2 w 3"/>
                <a:gd name="T5" fmla="*/ 2 h 3"/>
                <a:gd name="T6" fmla="*/ 3 w 3"/>
                <a:gd name="T7" fmla="*/ 1 h 3"/>
                <a:gd name="T8" fmla="*/ 0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cubicBezTo>
                    <a:pt x="0" y="1"/>
                    <a:pt x="0" y="3"/>
                    <a:pt x="1" y="2"/>
                  </a:cubicBezTo>
                  <a:cubicBezTo>
                    <a:pt x="2" y="2"/>
                    <a:pt x="1" y="2"/>
                    <a:pt x="2" y="2"/>
                  </a:cubicBezTo>
                  <a:cubicBezTo>
                    <a:pt x="2" y="1"/>
                    <a:pt x="3" y="2"/>
                    <a:pt x="3" y="1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53" name="Freeform 269">
              <a:extLst>
                <a:ext uri="{FF2B5EF4-FFF2-40B4-BE49-F238E27FC236}">
                  <a16:creationId xmlns:a16="http://schemas.microsoft.com/office/drawing/2014/main" xmlns="" id="{91CD6043-61DB-444C-942C-2FF45F2A1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588" y="3171431"/>
              <a:ext cx="2169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54" name="Freeform 270">
              <a:extLst>
                <a:ext uri="{FF2B5EF4-FFF2-40B4-BE49-F238E27FC236}">
                  <a16:creationId xmlns:a16="http://schemas.microsoft.com/office/drawing/2014/main" xmlns="" id="{C9FCBD6F-572D-480F-B6F2-AD235E6F1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347" y="324841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55" name="Freeform 271">
              <a:extLst>
                <a:ext uri="{FF2B5EF4-FFF2-40B4-BE49-F238E27FC236}">
                  <a16:creationId xmlns:a16="http://schemas.microsoft.com/office/drawing/2014/main" xmlns="" id="{BF4B638D-4255-4BD3-AE73-E8DBF9000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347" y="318227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56" name="Freeform 272">
              <a:extLst>
                <a:ext uri="{FF2B5EF4-FFF2-40B4-BE49-F238E27FC236}">
                  <a16:creationId xmlns:a16="http://schemas.microsoft.com/office/drawing/2014/main" xmlns="" id="{805ABF8C-6D10-4EFE-B7E4-7ABEA24524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8707" y="3169262"/>
              <a:ext cx="3253" cy="2169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57" name="Freeform 273">
              <a:extLst>
                <a:ext uri="{FF2B5EF4-FFF2-40B4-BE49-F238E27FC236}">
                  <a16:creationId xmlns:a16="http://schemas.microsoft.com/office/drawing/2014/main" xmlns="" id="{D2ECF516-2F7E-4B86-9D64-5704913A8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5335" y="3192032"/>
              <a:ext cx="325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58" name="Freeform 274">
              <a:extLst>
                <a:ext uri="{FF2B5EF4-FFF2-40B4-BE49-F238E27FC236}">
                  <a16:creationId xmlns:a16="http://schemas.microsoft.com/office/drawing/2014/main" xmlns="" id="{B304E0AC-F707-4367-8019-7096313CE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2320" y="3161672"/>
              <a:ext cx="3253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59" name="Freeform 275">
              <a:extLst>
                <a:ext uri="{FF2B5EF4-FFF2-40B4-BE49-F238E27FC236}">
                  <a16:creationId xmlns:a16="http://schemas.microsoft.com/office/drawing/2014/main" xmlns="" id="{6AB260A4-9691-4C3C-819D-279B0F1903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964" y="3141071"/>
              <a:ext cx="7590" cy="2169"/>
            </a:xfrm>
            <a:custGeom>
              <a:avLst/>
              <a:gdLst>
                <a:gd name="T0" fmla="*/ 2 w 3"/>
                <a:gd name="T1" fmla="*/ 1 h 1"/>
                <a:gd name="T2" fmla="*/ 3 w 3"/>
                <a:gd name="T3" fmla="*/ 0 h 1"/>
                <a:gd name="T4" fmla="*/ 0 w 3"/>
                <a:gd name="T5" fmla="*/ 1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2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60" name="Freeform 276">
              <a:extLst>
                <a:ext uri="{FF2B5EF4-FFF2-40B4-BE49-F238E27FC236}">
                  <a16:creationId xmlns:a16="http://schemas.microsoft.com/office/drawing/2014/main" xmlns="" id="{734174F4-763E-43A7-AE59-423707E29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4132" y="3163840"/>
              <a:ext cx="3253" cy="2169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61" name="Freeform 277">
              <a:extLst>
                <a:ext uri="{FF2B5EF4-FFF2-40B4-BE49-F238E27FC236}">
                  <a16:creationId xmlns:a16="http://schemas.microsoft.com/office/drawing/2014/main" xmlns="" id="{9A8C199C-1C86-4945-A450-F02E1C964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7631" y="3246246"/>
              <a:ext cx="2169" cy="2169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62" name="Freeform 278">
              <a:extLst>
                <a:ext uri="{FF2B5EF4-FFF2-40B4-BE49-F238E27FC236}">
                  <a16:creationId xmlns:a16="http://schemas.microsoft.com/office/drawing/2014/main" xmlns="" id="{52C74FCE-73A6-4AA8-AF5D-A64C26507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7631" y="3242993"/>
              <a:ext cx="0" cy="3253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63" name="Freeform 279">
              <a:extLst>
                <a:ext uri="{FF2B5EF4-FFF2-40B4-BE49-F238E27FC236}">
                  <a16:creationId xmlns:a16="http://schemas.microsoft.com/office/drawing/2014/main" xmlns="" id="{666C3A6E-9766-457E-8EFC-B42427B5F5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8843" y="3210465"/>
              <a:ext cx="66142" cy="107344"/>
            </a:xfrm>
            <a:custGeom>
              <a:avLst/>
              <a:gdLst>
                <a:gd name="T0" fmla="*/ 0 w 61"/>
                <a:gd name="T1" fmla="*/ 49 h 99"/>
                <a:gd name="T2" fmla="*/ 61 w 61"/>
                <a:gd name="T3" fmla="*/ 99 h 99"/>
                <a:gd name="T4" fmla="*/ 61 w 61"/>
                <a:gd name="T5" fmla="*/ 0 h 99"/>
                <a:gd name="T6" fmla="*/ 0 w 61"/>
                <a:gd name="T7" fmla="*/ 4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99">
                  <a:moveTo>
                    <a:pt x="0" y="49"/>
                  </a:moveTo>
                  <a:lnTo>
                    <a:pt x="61" y="99"/>
                  </a:lnTo>
                  <a:lnTo>
                    <a:pt x="61" y="0"/>
                  </a:lnTo>
                  <a:lnTo>
                    <a:pt x="0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64" name="Freeform 280">
              <a:extLst>
                <a:ext uri="{FF2B5EF4-FFF2-40B4-BE49-F238E27FC236}">
                  <a16:creationId xmlns:a16="http://schemas.microsoft.com/office/drawing/2014/main" xmlns="" id="{EF62371E-5CD8-420E-9FCD-B4780AA6D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0647" y="3240825"/>
              <a:ext cx="40119" cy="43371"/>
            </a:xfrm>
            <a:custGeom>
              <a:avLst/>
              <a:gdLst>
                <a:gd name="T0" fmla="*/ 37 w 37"/>
                <a:gd name="T1" fmla="*/ 40 h 40"/>
                <a:gd name="T2" fmla="*/ 0 w 37"/>
                <a:gd name="T3" fmla="*/ 40 h 40"/>
                <a:gd name="T4" fmla="*/ 0 w 37"/>
                <a:gd name="T5" fmla="*/ 0 h 40"/>
                <a:gd name="T6" fmla="*/ 37 w 37"/>
                <a:gd name="T7" fmla="*/ 0 h 40"/>
                <a:gd name="T8" fmla="*/ 37 w 37"/>
                <a:gd name="T9" fmla="*/ 40 h 40"/>
                <a:gd name="T10" fmla="*/ 37 w 37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0">
                  <a:moveTo>
                    <a:pt x="37" y="40"/>
                  </a:moveTo>
                  <a:lnTo>
                    <a:pt x="0" y="40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40"/>
                  </a:lnTo>
                  <a:lnTo>
                    <a:pt x="37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65" name="Freeform 281">
              <a:extLst>
                <a:ext uri="{FF2B5EF4-FFF2-40B4-BE49-F238E27FC236}">
                  <a16:creationId xmlns:a16="http://schemas.microsoft.com/office/drawing/2014/main" xmlns="" id="{A5A316AA-BB2C-47C4-969E-C75F43351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8338" y="3210465"/>
              <a:ext cx="66142" cy="107344"/>
            </a:xfrm>
            <a:custGeom>
              <a:avLst/>
              <a:gdLst>
                <a:gd name="T0" fmla="*/ 61 w 61"/>
                <a:gd name="T1" fmla="*/ 49 h 99"/>
                <a:gd name="T2" fmla="*/ 0 w 61"/>
                <a:gd name="T3" fmla="*/ 99 h 99"/>
                <a:gd name="T4" fmla="*/ 0 w 61"/>
                <a:gd name="T5" fmla="*/ 0 h 99"/>
                <a:gd name="T6" fmla="*/ 61 w 61"/>
                <a:gd name="T7" fmla="*/ 4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99">
                  <a:moveTo>
                    <a:pt x="61" y="49"/>
                  </a:moveTo>
                  <a:lnTo>
                    <a:pt x="0" y="99"/>
                  </a:lnTo>
                  <a:lnTo>
                    <a:pt x="0" y="0"/>
                  </a:lnTo>
                  <a:lnTo>
                    <a:pt x="61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66" name="Freeform 282">
              <a:extLst>
                <a:ext uri="{FF2B5EF4-FFF2-40B4-BE49-F238E27FC236}">
                  <a16:creationId xmlns:a16="http://schemas.microsoft.com/office/drawing/2014/main" xmlns="" id="{E18C768B-66AF-4ADA-959F-A2D931C3D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4725" y="3240825"/>
              <a:ext cx="41203" cy="43371"/>
            </a:xfrm>
            <a:custGeom>
              <a:avLst/>
              <a:gdLst>
                <a:gd name="T0" fmla="*/ 38 w 38"/>
                <a:gd name="T1" fmla="*/ 40 h 40"/>
                <a:gd name="T2" fmla="*/ 0 w 38"/>
                <a:gd name="T3" fmla="*/ 40 h 40"/>
                <a:gd name="T4" fmla="*/ 0 w 38"/>
                <a:gd name="T5" fmla="*/ 0 h 40"/>
                <a:gd name="T6" fmla="*/ 38 w 38"/>
                <a:gd name="T7" fmla="*/ 0 h 40"/>
                <a:gd name="T8" fmla="*/ 38 w 38"/>
                <a:gd name="T9" fmla="*/ 40 h 40"/>
                <a:gd name="T10" fmla="*/ 38 w 38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0">
                  <a:moveTo>
                    <a:pt x="38" y="40"/>
                  </a:moveTo>
                  <a:lnTo>
                    <a:pt x="0" y="40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38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67" name="Freeform 283">
              <a:extLst>
                <a:ext uri="{FF2B5EF4-FFF2-40B4-BE49-F238E27FC236}">
                  <a16:creationId xmlns:a16="http://schemas.microsoft.com/office/drawing/2014/main" xmlns="" id="{86550AAE-1DC0-4BD1-AEDF-32AFC6C60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531" y="2994692"/>
              <a:ext cx="108428" cy="67226"/>
            </a:xfrm>
            <a:custGeom>
              <a:avLst/>
              <a:gdLst>
                <a:gd name="T0" fmla="*/ 50 w 100"/>
                <a:gd name="T1" fmla="*/ 0 h 62"/>
                <a:gd name="T2" fmla="*/ 0 w 100"/>
                <a:gd name="T3" fmla="*/ 62 h 62"/>
                <a:gd name="T4" fmla="*/ 100 w 100"/>
                <a:gd name="T5" fmla="*/ 62 h 62"/>
                <a:gd name="T6" fmla="*/ 50 w 100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" h="62">
                  <a:moveTo>
                    <a:pt x="50" y="0"/>
                  </a:moveTo>
                  <a:lnTo>
                    <a:pt x="0" y="62"/>
                  </a:lnTo>
                  <a:lnTo>
                    <a:pt x="100" y="62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68" name="Freeform 284">
              <a:extLst>
                <a:ext uri="{FF2B5EF4-FFF2-40B4-BE49-F238E27FC236}">
                  <a16:creationId xmlns:a16="http://schemas.microsoft.com/office/drawing/2014/main" xmlns="" id="{1E8C89F1-17D8-4CD0-B213-40C2CA676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4975" y="3056497"/>
              <a:ext cx="43371" cy="41203"/>
            </a:xfrm>
            <a:custGeom>
              <a:avLst/>
              <a:gdLst>
                <a:gd name="T0" fmla="*/ 40 w 40"/>
                <a:gd name="T1" fmla="*/ 38 h 38"/>
                <a:gd name="T2" fmla="*/ 0 w 40"/>
                <a:gd name="T3" fmla="*/ 38 h 38"/>
                <a:gd name="T4" fmla="*/ 0 w 40"/>
                <a:gd name="T5" fmla="*/ 0 h 38"/>
                <a:gd name="T6" fmla="*/ 40 w 40"/>
                <a:gd name="T7" fmla="*/ 0 h 38"/>
                <a:gd name="T8" fmla="*/ 40 w 40"/>
                <a:gd name="T9" fmla="*/ 38 h 38"/>
                <a:gd name="T10" fmla="*/ 40 w 40"/>
                <a:gd name="T1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38">
                  <a:moveTo>
                    <a:pt x="40" y="38"/>
                  </a:moveTo>
                  <a:lnTo>
                    <a:pt x="0" y="38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0" y="38"/>
                  </a:lnTo>
                  <a:lnTo>
                    <a:pt x="4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69" name="Freeform 285">
              <a:extLst>
                <a:ext uri="{FF2B5EF4-FFF2-40B4-BE49-F238E27FC236}">
                  <a16:creationId xmlns:a16="http://schemas.microsoft.com/office/drawing/2014/main" xmlns="" id="{AEDB39C3-7A59-49A1-8E26-2BD88CD052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531" y="3464187"/>
              <a:ext cx="108428" cy="66142"/>
            </a:xfrm>
            <a:custGeom>
              <a:avLst/>
              <a:gdLst>
                <a:gd name="T0" fmla="*/ 50 w 100"/>
                <a:gd name="T1" fmla="*/ 61 h 61"/>
                <a:gd name="T2" fmla="*/ 0 w 100"/>
                <a:gd name="T3" fmla="*/ 0 h 61"/>
                <a:gd name="T4" fmla="*/ 100 w 100"/>
                <a:gd name="T5" fmla="*/ 0 h 61"/>
                <a:gd name="T6" fmla="*/ 50 w 100"/>
                <a:gd name="T7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" h="61">
                  <a:moveTo>
                    <a:pt x="50" y="61"/>
                  </a:moveTo>
                  <a:lnTo>
                    <a:pt x="0" y="0"/>
                  </a:lnTo>
                  <a:lnTo>
                    <a:pt x="100" y="0"/>
                  </a:lnTo>
                  <a:lnTo>
                    <a:pt x="50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70" name="Freeform 286">
              <a:extLst>
                <a:ext uri="{FF2B5EF4-FFF2-40B4-BE49-F238E27FC236}">
                  <a16:creationId xmlns:a16="http://schemas.microsoft.com/office/drawing/2014/main" xmlns="" id="{C653AB81-A055-49E7-ADD4-E08FE6121F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4975" y="3430575"/>
              <a:ext cx="43371" cy="41203"/>
            </a:xfrm>
            <a:custGeom>
              <a:avLst/>
              <a:gdLst>
                <a:gd name="T0" fmla="*/ 40 w 40"/>
                <a:gd name="T1" fmla="*/ 38 h 38"/>
                <a:gd name="T2" fmla="*/ 0 w 40"/>
                <a:gd name="T3" fmla="*/ 38 h 38"/>
                <a:gd name="T4" fmla="*/ 0 w 40"/>
                <a:gd name="T5" fmla="*/ 0 h 38"/>
                <a:gd name="T6" fmla="*/ 40 w 40"/>
                <a:gd name="T7" fmla="*/ 0 h 38"/>
                <a:gd name="T8" fmla="*/ 40 w 40"/>
                <a:gd name="T9" fmla="*/ 38 h 38"/>
                <a:gd name="T10" fmla="*/ 40 w 40"/>
                <a:gd name="T1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38">
                  <a:moveTo>
                    <a:pt x="40" y="38"/>
                  </a:moveTo>
                  <a:lnTo>
                    <a:pt x="0" y="38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0" y="38"/>
                  </a:lnTo>
                  <a:lnTo>
                    <a:pt x="4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71" name="Freeform 287">
              <a:extLst>
                <a:ext uri="{FF2B5EF4-FFF2-40B4-BE49-F238E27FC236}">
                  <a16:creationId xmlns:a16="http://schemas.microsoft.com/office/drawing/2014/main" xmlns="" id="{93D1A2C1-4BEE-45CB-94BC-F14F309844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7996" y="3073845"/>
              <a:ext cx="84574" cy="84574"/>
            </a:xfrm>
            <a:custGeom>
              <a:avLst/>
              <a:gdLst>
                <a:gd name="T0" fmla="*/ 0 w 78"/>
                <a:gd name="T1" fmla="*/ 0 h 78"/>
                <a:gd name="T2" fmla="*/ 7 w 78"/>
                <a:gd name="T3" fmla="*/ 78 h 78"/>
                <a:gd name="T4" fmla="*/ 78 w 78"/>
                <a:gd name="T5" fmla="*/ 7 h 78"/>
                <a:gd name="T6" fmla="*/ 0 w 78"/>
                <a:gd name="T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78">
                  <a:moveTo>
                    <a:pt x="0" y="0"/>
                  </a:moveTo>
                  <a:lnTo>
                    <a:pt x="7" y="78"/>
                  </a:lnTo>
                  <a:lnTo>
                    <a:pt x="78" y="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72" name="Freeform 288">
              <a:extLst>
                <a:ext uri="{FF2B5EF4-FFF2-40B4-BE49-F238E27FC236}">
                  <a16:creationId xmlns:a16="http://schemas.microsoft.com/office/drawing/2014/main" xmlns="" id="{7225889B-30FF-4A37-9425-F6E66C0722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4018" y="3099868"/>
              <a:ext cx="61805" cy="61805"/>
            </a:xfrm>
            <a:custGeom>
              <a:avLst/>
              <a:gdLst>
                <a:gd name="T0" fmla="*/ 28 w 57"/>
                <a:gd name="T1" fmla="*/ 57 h 57"/>
                <a:gd name="T2" fmla="*/ 0 w 57"/>
                <a:gd name="T3" fmla="*/ 31 h 57"/>
                <a:gd name="T4" fmla="*/ 31 w 57"/>
                <a:gd name="T5" fmla="*/ 0 h 57"/>
                <a:gd name="T6" fmla="*/ 57 w 57"/>
                <a:gd name="T7" fmla="*/ 28 h 57"/>
                <a:gd name="T8" fmla="*/ 28 w 57"/>
                <a:gd name="T9" fmla="*/ 57 h 57"/>
                <a:gd name="T10" fmla="*/ 28 w 57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28" y="57"/>
                  </a:moveTo>
                  <a:lnTo>
                    <a:pt x="0" y="31"/>
                  </a:lnTo>
                  <a:lnTo>
                    <a:pt x="31" y="0"/>
                  </a:lnTo>
                  <a:lnTo>
                    <a:pt x="57" y="28"/>
                  </a:lnTo>
                  <a:lnTo>
                    <a:pt x="28" y="57"/>
                  </a:lnTo>
                  <a:lnTo>
                    <a:pt x="28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73" name="Freeform 289">
              <a:extLst>
                <a:ext uri="{FF2B5EF4-FFF2-40B4-BE49-F238E27FC236}">
                  <a16:creationId xmlns:a16="http://schemas.microsoft.com/office/drawing/2014/main" xmlns="" id="{8DC59639-FF34-4CCA-A698-E2618CFF8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0752" y="3366602"/>
              <a:ext cx="86743" cy="86743"/>
            </a:xfrm>
            <a:custGeom>
              <a:avLst/>
              <a:gdLst>
                <a:gd name="T0" fmla="*/ 80 w 80"/>
                <a:gd name="T1" fmla="*/ 80 h 80"/>
                <a:gd name="T2" fmla="*/ 0 w 80"/>
                <a:gd name="T3" fmla="*/ 71 h 80"/>
                <a:gd name="T4" fmla="*/ 71 w 80"/>
                <a:gd name="T5" fmla="*/ 0 h 80"/>
                <a:gd name="T6" fmla="*/ 80 w 80"/>
                <a:gd name="T7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80">
                  <a:moveTo>
                    <a:pt x="80" y="80"/>
                  </a:moveTo>
                  <a:lnTo>
                    <a:pt x="0" y="71"/>
                  </a:lnTo>
                  <a:lnTo>
                    <a:pt x="71" y="0"/>
                  </a:lnTo>
                  <a:lnTo>
                    <a:pt x="8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74" name="Freeform 290">
              <a:extLst>
                <a:ext uri="{FF2B5EF4-FFF2-40B4-BE49-F238E27FC236}">
                  <a16:creationId xmlns:a16="http://schemas.microsoft.com/office/drawing/2014/main" xmlns="" id="{949C0CFE-D99A-4BB1-8948-5718D724CF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7500" y="3364433"/>
              <a:ext cx="61805" cy="60720"/>
            </a:xfrm>
            <a:custGeom>
              <a:avLst/>
              <a:gdLst>
                <a:gd name="T0" fmla="*/ 29 w 57"/>
                <a:gd name="T1" fmla="*/ 56 h 56"/>
                <a:gd name="T2" fmla="*/ 0 w 57"/>
                <a:gd name="T3" fmla="*/ 30 h 56"/>
                <a:gd name="T4" fmla="*/ 31 w 57"/>
                <a:gd name="T5" fmla="*/ 0 h 56"/>
                <a:gd name="T6" fmla="*/ 57 w 57"/>
                <a:gd name="T7" fmla="*/ 28 h 56"/>
                <a:gd name="T8" fmla="*/ 29 w 57"/>
                <a:gd name="T9" fmla="*/ 56 h 56"/>
                <a:gd name="T10" fmla="*/ 29 w 57"/>
                <a:gd name="T1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6">
                  <a:moveTo>
                    <a:pt x="29" y="56"/>
                  </a:moveTo>
                  <a:lnTo>
                    <a:pt x="0" y="30"/>
                  </a:lnTo>
                  <a:lnTo>
                    <a:pt x="31" y="0"/>
                  </a:lnTo>
                  <a:lnTo>
                    <a:pt x="57" y="28"/>
                  </a:lnTo>
                  <a:lnTo>
                    <a:pt x="29" y="56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75" name="Freeform 291">
              <a:extLst>
                <a:ext uri="{FF2B5EF4-FFF2-40B4-BE49-F238E27FC236}">
                  <a16:creationId xmlns:a16="http://schemas.microsoft.com/office/drawing/2014/main" xmlns="" id="{9EE42CDA-97AF-4D0F-81F6-550ECF5F9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0752" y="3073845"/>
              <a:ext cx="86743" cy="84574"/>
            </a:xfrm>
            <a:custGeom>
              <a:avLst/>
              <a:gdLst>
                <a:gd name="T0" fmla="*/ 80 w 80"/>
                <a:gd name="T1" fmla="*/ 0 h 78"/>
                <a:gd name="T2" fmla="*/ 0 w 80"/>
                <a:gd name="T3" fmla="*/ 7 h 78"/>
                <a:gd name="T4" fmla="*/ 71 w 80"/>
                <a:gd name="T5" fmla="*/ 78 h 78"/>
                <a:gd name="T6" fmla="*/ 80 w 80"/>
                <a:gd name="T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78">
                  <a:moveTo>
                    <a:pt x="80" y="0"/>
                  </a:moveTo>
                  <a:lnTo>
                    <a:pt x="0" y="7"/>
                  </a:lnTo>
                  <a:lnTo>
                    <a:pt x="71" y="78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76" name="Freeform 292">
              <a:extLst>
                <a:ext uri="{FF2B5EF4-FFF2-40B4-BE49-F238E27FC236}">
                  <a16:creationId xmlns:a16="http://schemas.microsoft.com/office/drawing/2014/main" xmlns="" id="{EFA9C284-DF3E-41DE-BDBA-8601754CB5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7500" y="3099868"/>
              <a:ext cx="61805" cy="61805"/>
            </a:xfrm>
            <a:custGeom>
              <a:avLst/>
              <a:gdLst>
                <a:gd name="T0" fmla="*/ 31 w 57"/>
                <a:gd name="T1" fmla="*/ 57 h 57"/>
                <a:gd name="T2" fmla="*/ 0 w 57"/>
                <a:gd name="T3" fmla="*/ 28 h 57"/>
                <a:gd name="T4" fmla="*/ 29 w 57"/>
                <a:gd name="T5" fmla="*/ 0 h 57"/>
                <a:gd name="T6" fmla="*/ 57 w 57"/>
                <a:gd name="T7" fmla="*/ 31 h 57"/>
                <a:gd name="T8" fmla="*/ 31 w 57"/>
                <a:gd name="T9" fmla="*/ 57 h 57"/>
                <a:gd name="T10" fmla="*/ 31 w 57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31" y="57"/>
                  </a:moveTo>
                  <a:lnTo>
                    <a:pt x="0" y="28"/>
                  </a:lnTo>
                  <a:lnTo>
                    <a:pt x="29" y="0"/>
                  </a:lnTo>
                  <a:lnTo>
                    <a:pt x="57" y="31"/>
                  </a:lnTo>
                  <a:lnTo>
                    <a:pt x="31" y="57"/>
                  </a:lnTo>
                  <a:lnTo>
                    <a:pt x="31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77" name="Freeform 293">
              <a:extLst>
                <a:ext uri="{FF2B5EF4-FFF2-40B4-BE49-F238E27FC236}">
                  <a16:creationId xmlns:a16="http://schemas.microsoft.com/office/drawing/2014/main" xmlns="" id="{A8AA9203-7F39-4EBF-8C94-D40EA0E2A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7996" y="3366602"/>
              <a:ext cx="84574" cy="86743"/>
            </a:xfrm>
            <a:custGeom>
              <a:avLst/>
              <a:gdLst>
                <a:gd name="T0" fmla="*/ 0 w 78"/>
                <a:gd name="T1" fmla="*/ 80 h 80"/>
                <a:gd name="T2" fmla="*/ 7 w 78"/>
                <a:gd name="T3" fmla="*/ 0 h 80"/>
                <a:gd name="T4" fmla="*/ 78 w 78"/>
                <a:gd name="T5" fmla="*/ 71 h 80"/>
                <a:gd name="T6" fmla="*/ 0 w 78"/>
                <a:gd name="T7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80">
                  <a:moveTo>
                    <a:pt x="0" y="80"/>
                  </a:moveTo>
                  <a:lnTo>
                    <a:pt x="7" y="0"/>
                  </a:lnTo>
                  <a:lnTo>
                    <a:pt x="78" y="71"/>
                  </a:lnTo>
                  <a:lnTo>
                    <a:pt x="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78" name="Freeform 294">
              <a:extLst>
                <a:ext uri="{FF2B5EF4-FFF2-40B4-BE49-F238E27FC236}">
                  <a16:creationId xmlns:a16="http://schemas.microsoft.com/office/drawing/2014/main" xmlns="" id="{CF31D36D-85D9-434E-A7A0-9B372FCC1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4018" y="3364433"/>
              <a:ext cx="61805" cy="60720"/>
            </a:xfrm>
            <a:custGeom>
              <a:avLst/>
              <a:gdLst>
                <a:gd name="T0" fmla="*/ 31 w 57"/>
                <a:gd name="T1" fmla="*/ 56 h 56"/>
                <a:gd name="T2" fmla="*/ 0 w 57"/>
                <a:gd name="T3" fmla="*/ 28 h 56"/>
                <a:gd name="T4" fmla="*/ 28 w 57"/>
                <a:gd name="T5" fmla="*/ 0 h 56"/>
                <a:gd name="T6" fmla="*/ 57 w 57"/>
                <a:gd name="T7" fmla="*/ 30 h 56"/>
                <a:gd name="T8" fmla="*/ 31 w 57"/>
                <a:gd name="T9" fmla="*/ 56 h 56"/>
                <a:gd name="T10" fmla="*/ 31 w 57"/>
                <a:gd name="T1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6">
                  <a:moveTo>
                    <a:pt x="31" y="56"/>
                  </a:moveTo>
                  <a:lnTo>
                    <a:pt x="0" y="28"/>
                  </a:lnTo>
                  <a:lnTo>
                    <a:pt x="28" y="0"/>
                  </a:lnTo>
                  <a:lnTo>
                    <a:pt x="57" y="30"/>
                  </a:lnTo>
                  <a:lnTo>
                    <a:pt x="31" y="56"/>
                  </a:lnTo>
                  <a:lnTo>
                    <a:pt x="31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</p:grpSp>
      <p:grpSp>
        <p:nvGrpSpPr>
          <p:cNvPr id="79" name="组合 78">
            <a:extLst>
              <a:ext uri="{FF2B5EF4-FFF2-40B4-BE49-F238E27FC236}">
                <a16:creationId xmlns:a16="http://schemas.microsoft.com/office/drawing/2014/main" xmlns="" id="{A61D67EF-B62D-4279-BA0B-EEF220DCC9F3}"/>
              </a:ext>
            </a:extLst>
          </p:cNvPr>
          <p:cNvGrpSpPr/>
          <p:nvPr/>
        </p:nvGrpSpPr>
        <p:grpSpPr>
          <a:xfrm>
            <a:off x="8776523" y="2974716"/>
            <a:ext cx="365645" cy="324918"/>
            <a:chOff x="6007636" y="4287159"/>
            <a:chExt cx="438051" cy="389258"/>
          </a:xfrm>
          <a:solidFill>
            <a:srgbClr val="134E6C"/>
          </a:solidFill>
        </p:grpSpPr>
        <p:sp>
          <p:nvSpPr>
            <p:cNvPr id="80" name="Freeform 824">
              <a:extLst>
                <a:ext uri="{FF2B5EF4-FFF2-40B4-BE49-F238E27FC236}">
                  <a16:creationId xmlns:a16="http://schemas.microsoft.com/office/drawing/2014/main" xmlns="" id="{09CD3088-57DA-42B0-9369-B9CB79AF31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07636" y="4287159"/>
              <a:ext cx="438051" cy="389258"/>
            </a:xfrm>
            <a:custGeom>
              <a:avLst/>
              <a:gdLst>
                <a:gd name="T0" fmla="*/ 166 w 171"/>
                <a:gd name="T1" fmla="*/ 0 h 152"/>
                <a:gd name="T2" fmla="*/ 6 w 171"/>
                <a:gd name="T3" fmla="*/ 0 h 152"/>
                <a:gd name="T4" fmla="*/ 0 w 171"/>
                <a:gd name="T5" fmla="*/ 5 h 152"/>
                <a:gd name="T6" fmla="*/ 0 w 171"/>
                <a:gd name="T7" fmla="*/ 146 h 152"/>
                <a:gd name="T8" fmla="*/ 6 w 171"/>
                <a:gd name="T9" fmla="*/ 152 h 152"/>
                <a:gd name="T10" fmla="*/ 166 w 171"/>
                <a:gd name="T11" fmla="*/ 152 h 152"/>
                <a:gd name="T12" fmla="*/ 171 w 171"/>
                <a:gd name="T13" fmla="*/ 146 h 152"/>
                <a:gd name="T14" fmla="*/ 171 w 171"/>
                <a:gd name="T15" fmla="*/ 5 h 152"/>
                <a:gd name="T16" fmla="*/ 166 w 171"/>
                <a:gd name="T17" fmla="*/ 0 h 152"/>
                <a:gd name="T18" fmla="*/ 132 w 171"/>
                <a:gd name="T19" fmla="*/ 12 h 152"/>
                <a:gd name="T20" fmla="*/ 139 w 171"/>
                <a:gd name="T21" fmla="*/ 19 h 152"/>
                <a:gd name="T22" fmla="*/ 132 w 171"/>
                <a:gd name="T23" fmla="*/ 26 h 152"/>
                <a:gd name="T24" fmla="*/ 125 w 171"/>
                <a:gd name="T25" fmla="*/ 19 h 152"/>
                <a:gd name="T26" fmla="*/ 132 w 171"/>
                <a:gd name="T27" fmla="*/ 12 h 152"/>
                <a:gd name="T28" fmla="*/ 111 w 171"/>
                <a:gd name="T29" fmla="*/ 12 h 152"/>
                <a:gd name="T30" fmla="*/ 118 w 171"/>
                <a:gd name="T31" fmla="*/ 19 h 152"/>
                <a:gd name="T32" fmla="*/ 111 w 171"/>
                <a:gd name="T33" fmla="*/ 26 h 152"/>
                <a:gd name="T34" fmla="*/ 103 w 171"/>
                <a:gd name="T35" fmla="*/ 19 h 152"/>
                <a:gd name="T36" fmla="*/ 111 w 171"/>
                <a:gd name="T37" fmla="*/ 12 h 152"/>
                <a:gd name="T38" fmla="*/ 160 w 171"/>
                <a:gd name="T39" fmla="*/ 141 h 152"/>
                <a:gd name="T40" fmla="*/ 11 w 171"/>
                <a:gd name="T41" fmla="*/ 141 h 152"/>
                <a:gd name="T42" fmla="*/ 11 w 171"/>
                <a:gd name="T43" fmla="*/ 38 h 152"/>
                <a:gd name="T44" fmla="*/ 160 w 171"/>
                <a:gd name="T45" fmla="*/ 38 h 152"/>
                <a:gd name="T46" fmla="*/ 160 w 171"/>
                <a:gd name="T47" fmla="*/ 141 h 152"/>
                <a:gd name="T48" fmla="*/ 153 w 171"/>
                <a:gd name="T49" fmla="*/ 26 h 152"/>
                <a:gd name="T50" fmla="*/ 146 w 171"/>
                <a:gd name="T51" fmla="*/ 19 h 152"/>
                <a:gd name="T52" fmla="*/ 153 w 171"/>
                <a:gd name="T53" fmla="*/ 12 h 152"/>
                <a:gd name="T54" fmla="*/ 160 w 171"/>
                <a:gd name="T55" fmla="*/ 19 h 152"/>
                <a:gd name="T56" fmla="*/ 153 w 171"/>
                <a:gd name="T57" fmla="*/ 2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1" h="152">
                  <a:moveTo>
                    <a:pt x="16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9"/>
                    <a:pt x="3" y="152"/>
                    <a:pt x="6" y="152"/>
                  </a:cubicBezTo>
                  <a:cubicBezTo>
                    <a:pt x="166" y="152"/>
                    <a:pt x="166" y="152"/>
                    <a:pt x="166" y="152"/>
                  </a:cubicBezTo>
                  <a:cubicBezTo>
                    <a:pt x="169" y="152"/>
                    <a:pt x="171" y="149"/>
                    <a:pt x="171" y="146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71" y="2"/>
                    <a:pt x="169" y="0"/>
                    <a:pt x="166" y="0"/>
                  </a:cubicBezTo>
                  <a:close/>
                  <a:moveTo>
                    <a:pt x="132" y="12"/>
                  </a:moveTo>
                  <a:cubicBezTo>
                    <a:pt x="136" y="12"/>
                    <a:pt x="139" y="15"/>
                    <a:pt x="139" y="19"/>
                  </a:cubicBezTo>
                  <a:cubicBezTo>
                    <a:pt x="139" y="23"/>
                    <a:pt x="136" y="26"/>
                    <a:pt x="132" y="26"/>
                  </a:cubicBezTo>
                  <a:cubicBezTo>
                    <a:pt x="128" y="26"/>
                    <a:pt x="125" y="23"/>
                    <a:pt x="125" y="19"/>
                  </a:cubicBezTo>
                  <a:cubicBezTo>
                    <a:pt x="125" y="15"/>
                    <a:pt x="128" y="12"/>
                    <a:pt x="132" y="12"/>
                  </a:cubicBezTo>
                  <a:close/>
                  <a:moveTo>
                    <a:pt x="111" y="12"/>
                  </a:moveTo>
                  <a:cubicBezTo>
                    <a:pt x="115" y="12"/>
                    <a:pt x="118" y="15"/>
                    <a:pt x="118" y="19"/>
                  </a:cubicBezTo>
                  <a:cubicBezTo>
                    <a:pt x="118" y="23"/>
                    <a:pt x="115" y="26"/>
                    <a:pt x="111" y="26"/>
                  </a:cubicBezTo>
                  <a:cubicBezTo>
                    <a:pt x="107" y="26"/>
                    <a:pt x="103" y="23"/>
                    <a:pt x="103" y="19"/>
                  </a:cubicBezTo>
                  <a:cubicBezTo>
                    <a:pt x="103" y="15"/>
                    <a:pt x="107" y="12"/>
                    <a:pt x="111" y="12"/>
                  </a:cubicBezTo>
                  <a:close/>
                  <a:moveTo>
                    <a:pt x="160" y="141"/>
                  </a:moveTo>
                  <a:cubicBezTo>
                    <a:pt x="11" y="141"/>
                    <a:pt x="11" y="141"/>
                    <a:pt x="11" y="1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60" y="38"/>
                    <a:pt x="160" y="38"/>
                    <a:pt x="160" y="38"/>
                  </a:cubicBezTo>
                  <a:lnTo>
                    <a:pt x="160" y="141"/>
                  </a:lnTo>
                  <a:close/>
                  <a:moveTo>
                    <a:pt x="153" y="26"/>
                  </a:moveTo>
                  <a:cubicBezTo>
                    <a:pt x="149" y="26"/>
                    <a:pt x="146" y="23"/>
                    <a:pt x="146" y="19"/>
                  </a:cubicBezTo>
                  <a:cubicBezTo>
                    <a:pt x="146" y="15"/>
                    <a:pt x="149" y="12"/>
                    <a:pt x="153" y="12"/>
                  </a:cubicBezTo>
                  <a:cubicBezTo>
                    <a:pt x="157" y="12"/>
                    <a:pt x="160" y="15"/>
                    <a:pt x="160" y="19"/>
                  </a:cubicBezTo>
                  <a:cubicBezTo>
                    <a:pt x="160" y="23"/>
                    <a:pt x="157" y="26"/>
                    <a:pt x="15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81" name="Freeform 825">
              <a:extLst>
                <a:ext uri="{FF2B5EF4-FFF2-40B4-BE49-F238E27FC236}">
                  <a16:creationId xmlns:a16="http://schemas.microsoft.com/office/drawing/2014/main" xmlns="" id="{1CE95B30-E21D-4F97-8AA8-952ECB130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7381" y="4404262"/>
              <a:ext cx="40119" cy="33613"/>
            </a:xfrm>
            <a:custGeom>
              <a:avLst/>
              <a:gdLst>
                <a:gd name="T0" fmla="*/ 16 w 16"/>
                <a:gd name="T1" fmla="*/ 11 h 13"/>
                <a:gd name="T2" fmla="*/ 13 w 16"/>
                <a:gd name="T3" fmla="*/ 13 h 13"/>
                <a:gd name="T4" fmla="*/ 2 w 16"/>
                <a:gd name="T5" fmla="*/ 13 h 13"/>
                <a:gd name="T6" fmla="*/ 0 w 16"/>
                <a:gd name="T7" fmla="*/ 11 h 13"/>
                <a:gd name="T8" fmla="*/ 0 w 16"/>
                <a:gd name="T9" fmla="*/ 2 h 13"/>
                <a:gd name="T10" fmla="*/ 2 w 16"/>
                <a:gd name="T11" fmla="*/ 0 h 13"/>
                <a:gd name="T12" fmla="*/ 13 w 16"/>
                <a:gd name="T13" fmla="*/ 0 h 13"/>
                <a:gd name="T14" fmla="*/ 16 w 16"/>
                <a:gd name="T15" fmla="*/ 2 h 13"/>
                <a:gd name="T16" fmla="*/ 16 w 16"/>
                <a:gd name="T17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3">
                  <a:moveTo>
                    <a:pt x="16" y="11"/>
                  </a:moveTo>
                  <a:cubicBezTo>
                    <a:pt x="16" y="12"/>
                    <a:pt x="15" y="13"/>
                    <a:pt x="1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0" y="12"/>
                    <a:pt x="0" y="1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6" y="1"/>
                    <a:pt x="16" y="2"/>
                  </a:cubicBezTo>
                  <a:lnTo>
                    <a:pt x="16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82" name="Freeform 826">
              <a:extLst>
                <a:ext uri="{FF2B5EF4-FFF2-40B4-BE49-F238E27FC236}">
                  <a16:creationId xmlns:a16="http://schemas.microsoft.com/office/drawing/2014/main" xmlns="" id="{889C1C38-25E2-4190-9F07-614BA73BE7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2324" y="4435706"/>
              <a:ext cx="46625" cy="48793"/>
            </a:xfrm>
            <a:custGeom>
              <a:avLst/>
              <a:gdLst>
                <a:gd name="T0" fmla="*/ 17 w 18"/>
                <a:gd name="T1" fmla="*/ 4 h 19"/>
                <a:gd name="T2" fmla="*/ 18 w 18"/>
                <a:gd name="T3" fmla="*/ 8 h 19"/>
                <a:gd name="T4" fmla="*/ 12 w 18"/>
                <a:gd name="T5" fmla="*/ 17 h 19"/>
                <a:gd name="T6" fmla="*/ 9 w 18"/>
                <a:gd name="T7" fmla="*/ 18 h 19"/>
                <a:gd name="T8" fmla="*/ 1 w 18"/>
                <a:gd name="T9" fmla="*/ 14 h 19"/>
                <a:gd name="T10" fmla="*/ 0 w 18"/>
                <a:gd name="T11" fmla="*/ 11 h 19"/>
                <a:gd name="T12" fmla="*/ 6 w 18"/>
                <a:gd name="T13" fmla="*/ 1 h 19"/>
                <a:gd name="T14" fmla="*/ 9 w 18"/>
                <a:gd name="T15" fmla="*/ 0 h 19"/>
                <a:gd name="T16" fmla="*/ 17 w 18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9">
                  <a:moveTo>
                    <a:pt x="17" y="4"/>
                  </a:moveTo>
                  <a:cubicBezTo>
                    <a:pt x="18" y="5"/>
                    <a:pt x="18" y="7"/>
                    <a:pt x="18" y="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9"/>
                    <a:pt x="10" y="19"/>
                    <a:pt x="9" y="18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2"/>
                    <a:pt x="0" y="1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0"/>
                    <a:pt x="8" y="0"/>
                    <a:pt x="9" y="0"/>
                  </a:cubicBezTo>
                  <a:lnTo>
                    <a:pt x="1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83" name="Freeform 827">
              <a:extLst>
                <a:ext uri="{FF2B5EF4-FFF2-40B4-BE49-F238E27FC236}">
                  <a16:creationId xmlns:a16="http://schemas.microsoft.com/office/drawing/2014/main" xmlns="" id="{F9D96496-9816-44F6-AD13-D814CCF3C7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5577" y="4505100"/>
              <a:ext cx="45540" cy="50962"/>
            </a:xfrm>
            <a:custGeom>
              <a:avLst/>
              <a:gdLst>
                <a:gd name="T0" fmla="*/ 9 w 18"/>
                <a:gd name="T1" fmla="*/ 1 h 20"/>
                <a:gd name="T2" fmla="*/ 12 w 18"/>
                <a:gd name="T3" fmla="*/ 2 h 20"/>
                <a:gd name="T4" fmla="*/ 18 w 18"/>
                <a:gd name="T5" fmla="*/ 12 h 20"/>
                <a:gd name="T6" fmla="*/ 17 w 18"/>
                <a:gd name="T7" fmla="*/ 15 h 20"/>
                <a:gd name="T8" fmla="*/ 9 w 18"/>
                <a:gd name="T9" fmla="*/ 19 h 20"/>
                <a:gd name="T10" fmla="*/ 6 w 18"/>
                <a:gd name="T11" fmla="*/ 18 h 20"/>
                <a:gd name="T12" fmla="*/ 0 w 18"/>
                <a:gd name="T13" fmla="*/ 9 h 20"/>
                <a:gd name="T14" fmla="*/ 1 w 18"/>
                <a:gd name="T15" fmla="*/ 5 h 20"/>
                <a:gd name="T16" fmla="*/ 9 w 18"/>
                <a:gd name="T17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0">
                  <a:moveTo>
                    <a:pt x="9" y="1"/>
                  </a:moveTo>
                  <a:cubicBezTo>
                    <a:pt x="10" y="0"/>
                    <a:pt x="11" y="1"/>
                    <a:pt x="12" y="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3"/>
                    <a:pt x="18" y="14"/>
                    <a:pt x="17" y="1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20"/>
                    <a:pt x="7" y="20"/>
                    <a:pt x="6" y="1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6"/>
                    <a:pt x="1" y="5"/>
                  </a:cubicBezTo>
                  <a:lnTo>
                    <a:pt x="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84" name="Freeform 828">
              <a:extLst>
                <a:ext uri="{FF2B5EF4-FFF2-40B4-BE49-F238E27FC236}">
                  <a16:creationId xmlns:a16="http://schemas.microsoft.com/office/drawing/2014/main" xmlns="" id="{EB111823-74ED-433B-947C-7B3621573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1718" y="4548471"/>
              <a:ext cx="41203" cy="33613"/>
            </a:xfrm>
            <a:custGeom>
              <a:avLst/>
              <a:gdLst>
                <a:gd name="T0" fmla="*/ 0 w 16"/>
                <a:gd name="T1" fmla="*/ 2 h 13"/>
                <a:gd name="T2" fmla="*/ 2 w 16"/>
                <a:gd name="T3" fmla="*/ 0 h 13"/>
                <a:gd name="T4" fmla="*/ 13 w 16"/>
                <a:gd name="T5" fmla="*/ 0 h 13"/>
                <a:gd name="T6" fmla="*/ 16 w 16"/>
                <a:gd name="T7" fmla="*/ 2 h 13"/>
                <a:gd name="T8" fmla="*/ 16 w 16"/>
                <a:gd name="T9" fmla="*/ 10 h 13"/>
                <a:gd name="T10" fmla="*/ 13 w 16"/>
                <a:gd name="T11" fmla="*/ 13 h 13"/>
                <a:gd name="T12" fmla="*/ 2 w 16"/>
                <a:gd name="T13" fmla="*/ 13 h 13"/>
                <a:gd name="T14" fmla="*/ 0 w 16"/>
                <a:gd name="T15" fmla="*/ 10 h 13"/>
                <a:gd name="T16" fmla="*/ 0 w 16"/>
                <a:gd name="T1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3"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2"/>
                    <a:pt x="15" y="13"/>
                    <a:pt x="1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0" y="12"/>
                    <a:pt x="0" y="10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85" name="Freeform 829">
              <a:extLst>
                <a:ext uri="{FF2B5EF4-FFF2-40B4-BE49-F238E27FC236}">
                  <a16:creationId xmlns:a16="http://schemas.microsoft.com/office/drawing/2014/main" xmlns="" id="{A1BF0423-368F-4B64-80A1-9EFDDF27B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8101" y="4501847"/>
              <a:ext cx="48793" cy="48793"/>
            </a:xfrm>
            <a:custGeom>
              <a:avLst/>
              <a:gdLst>
                <a:gd name="T0" fmla="*/ 2 w 19"/>
                <a:gd name="T1" fmla="*/ 14 h 19"/>
                <a:gd name="T2" fmla="*/ 1 w 19"/>
                <a:gd name="T3" fmla="*/ 11 h 19"/>
                <a:gd name="T4" fmla="*/ 6 w 19"/>
                <a:gd name="T5" fmla="*/ 1 h 19"/>
                <a:gd name="T6" fmla="*/ 10 w 19"/>
                <a:gd name="T7" fmla="*/ 0 h 19"/>
                <a:gd name="T8" fmla="*/ 17 w 19"/>
                <a:gd name="T9" fmla="*/ 5 h 19"/>
                <a:gd name="T10" fmla="*/ 18 w 19"/>
                <a:gd name="T11" fmla="*/ 8 h 19"/>
                <a:gd name="T12" fmla="*/ 12 w 19"/>
                <a:gd name="T13" fmla="*/ 18 h 19"/>
                <a:gd name="T14" fmla="*/ 9 w 19"/>
                <a:gd name="T15" fmla="*/ 19 h 19"/>
                <a:gd name="T16" fmla="*/ 2 w 19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2" y="14"/>
                  </a:moveTo>
                  <a:cubicBezTo>
                    <a:pt x="1" y="14"/>
                    <a:pt x="0" y="12"/>
                    <a:pt x="1" y="1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0"/>
                    <a:pt x="9" y="0"/>
                    <a:pt x="10" y="0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8" y="5"/>
                    <a:pt x="19" y="7"/>
                    <a:pt x="18" y="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9"/>
                    <a:pt x="10" y="19"/>
                    <a:pt x="9" y="19"/>
                  </a:cubicBezTo>
                  <a:lnTo>
                    <a:pt x="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86" name="Freeform 830">
              <a:extLst>
                <a:ext uri="{FF2B5EF4-FFF2-40B4-BE49-F238E27FC236}">
                  <a16:creationId xmlns:a16="http://schemas.microsoft.com/office/drawing/2014/main" xmlns="" id="{EC09DDD1-4EBB-4DC1-983C-920F6E79B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5932" y="4430285"/>
              <a:ext cx="48793" cy="48793"/>
            </a:xfrm>
            <a:custGeom>
              <a:avLst/>
              <a:gdLst>
                <a:gd name="T0" fmla="*/ 10 w 19"/>
                <a:gd name="T1" fmla="*/ 19 h 19"/>
                <a:gd name="T2" fmla="*/ 6 w 19"/>
                <a:gd name="T3" fmla="*/ 18 h 19"/>
                <a:gd name="T4" fmla="*/ 1 w 19"/>
                <a:gd name="T5" fmla="*/ 8 h 19"/>
                <a:gd name="T6" fmla="*/ 2 w 19"/>
                <a:gd name="T7" fmla="*/ 5 h 19"/>
                <a:gd name="T8" fmla="*/ 9 w 19"/>
                <a:gd name="T9" fmla="*/ 1 h 19"/>
                <a:gd name="T10" fmla="*/ 12 w 19"/>
                <a:gd name="T11" fmla="*/ 2 h 19"/>
                <a:gd name="T12" fmla="*/ 18 w 19"/>
                <a:gd name="T13" fmla="*/ 11 h 19"/>
                <a:gd name="T14" fmla="*/ 17 w 19"/>
                <a:gd name="T15" fmla="*/ 14 h 19"/>
                <a:gd name="T16" fmla="*/ 10 w 19"/>
                <a:gd name="T1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0" y="19"/>
                  </a:moveTo>
                  <a:cubicBezTo>
                    <a:pt x="9" y="19"/>
                    <a:pt x="7" y="19"/>
                    <a:pt x="6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5"/>
                    <a:pt x="2" y="5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0"/>
                    <a:pt x="12" y="0"/>
                    <a:pt x="12" y="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2"/>
                    <a:pt x="18" y="14"/>
                    <a:pt x="17" y="14"/>
                  </a:cubicBezTo>
                  <a:lnTo>
                    <a:pt x="1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87" name="Freeform 831">
              <a:extLst>
                <a:ext uri="{FF2B5EF4-FFF2-40B4-BE49-F238E27FC236}">
                  <a16:creationId xmlns:a16="http://schemas.microsoft.com/office/drawing/2014/main" xmlns="" id="{C8B591BC-D8F9-44E1-81F7-73EE63DDC6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46178" y="4428116"/>
              <a:ext cx="127945" cy="127945"/>
            </a:xfrm>
            <a:custGeom>
              <a:avLst/>
              <a:gdLst>
                <a:gd name="T0" fmla="*/ 25 w 50"/>
                <a:gd name="T1" fmla="*/ 0 h 50"/>
                <a:gd name="T2" fmla="*/ 0 w 50"/>
                <a:gd name="T3" fmla="*/ 25 h 50"/>
                <a:gd name="T4" fmla="*/ 25 w 50"/>
                <a:gd name="T5" fmla="*/ 50 h 50"/>
                <a:gd name="T6" fmla="*/ 50 w 50"/>
                <a:gd name="T7" fmla="*/ 25 h 50"/>
                <a:gd name="T8" fmla="*/ 25 w 50"/>
                <a:gd name="T9" fmla="*/ 0 h 50"/>
                <a:gd name="T10" fmla="*/ 25 w 50"/>
                <a:gd name="T11" fmla="*/ 37 h 50"/>
                <a:gd name="T12" fmla="*/ 13 w 50"/>
                <a:gd name="T13" fmla="*/ 25 h 50"/>
                <a:gd name="T14" fmla="*/ 25 w 50"/>
                <a:gd name="T15" fmla="*/ 13 h 50"/>
                <a:gd name="T16" fmla="*/ 37 w 50"/>
                <a:gd name="T17" fmla="*/ 25 h 50"/>
                <a:gd name="T18" fmla="*/ 25 w 50"/>
                <a:gd name="T19" fmla="*/ 3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cubicBezTo>
                    <a:pt x="11" y="0"/>
                    <a:pt x="0" y="12"/>
                    <a:pt x="0" y="25"/>
                  </a:cubicBezTo>
                  <a:cubicBezTo>
                    <a:pt x="0" y="39"/>
                    <a:pt x="11" y="50"/>
                    <a:pt x="25" y="50"/>
                  </a:cubicBezTo>
                  <a:cubicBezTo>
                    <a:pt x="39" y="50"/>
                    <a:pt x="50" y="39"/>
                    <a:pt x="50" y="25"/>
                  </a:cubicBezTo>
                  <a:cubicBezTo>
                    <a:pt x="50" y="12"/>
                    <a:pt x="39" y="0"/>
                    <a:pt x="25" y="0"/>
                  </a:cubicBezTo>
                  <a:close/>
                  <a:moveTo>
                    <a:pt x="25" y="37"/>
                  </a:moveTo>
                  <a:cubicBezTo>
                    <a:pt x="18" y="37"/>
                    <a:pt x="13" y="32"/>
                    <a:pt x="13" y="25"/>
                  </a:cubicBezTo>
                  <a:cubicBezTo>
                    <a:pt x="13" y="19"/>
                    <a:pt x="18" y="13"/>
                    <a:pt x="25" y="13"/>
                  </a:cubicBezTo>
                  <a:cubicBezTo>
                    <a:pt x="31" y="13"/>
                    <a:pt x="37" y="19"/>
                    <a:pt x="37" y="25"/>
                  </a:cubicBezTo>
                  <a:cubicBezTo>
                    <a:pt x="37" y="32"/>
                    <a:pt x="31" y="37"/>
                    <a:pt x="25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88" name="Freeform 832">
              <a:extLst>
                <a:ext uri="{FF2B5EF4-FFF2-40B4-BE49-F238E27FC236}">
                  <a16:creationId xmlns:a16="http://schemas.microsoft.com/office/drawing/2014/main" xmlns="" id="{26C98C54-85ED-4CC8-8D3A-4AD20399C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8597" y="4412936"/>
              <a:ext cx="161559" cy="201677"/>
            </a:xfrm>
            <a:custGeom>
              <a:avLst/>
              <a:gdLst>
                <a:gd name="T0" fmla="*/ 27 w 63"/>
                <a:gd name="T1" fmla="*/ 78 h 79"/>
                <a:gd name="T2" fmla="*/ 28 w 63"/>
                <a:gd name="T3" fmla="*/ 78 h 79"/>
                <a:gd name="T4" fmla="*/ 29 w 63"/>
                <a:gd name="T5" fmla="*/ 78 h 79"/>
                <a:gd name="T6" fmla="*/ 30 w 63"/>
                <a:gd name="T7" fmla="*/ 78 h 79"/>
                <a:gd name="T8" fmla="*/ 30 w 63"/>
                <a:gd name="T9" fmla="*/ 79 h 79"/>
                <a:gd name="T10" fmla="*/ 31 w 63"/>
                <a:gd name="T11" fmla="*/ 79 h 79"/>
                <a:gd name="T12" fmla="*/ 31 w 63"/>
                <a:gd name="T13" fmla="*/ 79 h 79"/>
                <a:gd name="T14" fmla="*/ 31 w 63"/>
                <a:gd name="T15" fmla="*/ 79 h 79"/>
                <a:gd name="T16" fmla="*/ 33 w 63"/>
                <a:gd name="T17" fmla="*/ 79 h 79"/>
                <a:gd name="T18" fmla="*/ 33 w 63"/>
                <a:gd name="T19" fmla="*/ 78 h 79"/>
                <a:gd name="T20" fmla="*/ 34 w 63"/>
                <a:gd name="T21" fmla="*/ 78 h 79"/>
                <a:gd name="T22" fmla="*/ 35 w 63"/>
                <a:gd name="T23" fmla="*/ 78 h 79"/>
                <a:gd name="T24" fmla="*/ 35 w 63"/>
                <a:gd name="T25" fmla="*/ 78 h 79"/>
                <a:gd name="T26" fmla="*/ 36 w 63"/>
                <a:gd name="T27" fmla="*/ 77 h 79"/>
                <a:gd name="T28" fmla="*/ 36 w 63"/>
                <a:gd name="T29" fmla="*/ 77 h 79"/>
                <a:gd name="T30" fmla="*/ 59 w 63"/>
                <a:gd name="T31" fmla="*/ 60 h 79"/>
                <a:gd name="T32" fmla="*/ 61 w 63"/>
                <a:gd name="T33" fmla="*/ 50 h 79"/>
                <a:gd name="T34" fmla="*/ 50 w 63"/>
                <a:gd name="T35" fmla="*/ 48 h 79"/>
                <a:gd name="T36" fmla="*/ 39 w 63"/>
                <a:gd name="T37" fmla="*/ 56 h 79"/>
                <a:gd name="T38" fmla="*/ 39 w 63"/>
                <a:gd name="T39" fmla="*/ 7 h 79"/>
                <a:gd name="T40" fmla="*/ 31 w 63"/>
                <a:gd name="T41" fmla="*/ 0 h 79"/>
                <a:gd name="T42" fmla="*/ 24 w 63"/>
                <a:gd name="T43" fmla="*/ 7 h 79"/>
                <a:gd name="T44" fmla="*/ 24 w 63"/>
                <a:gd name="T45" fmla="*/ 56 h 79"/>
                <a:gd name="T46" fmla="*/ 13 w 63"/>
                <a:gd name="T47" fmla="*/ 48 h 79"/>
                <a:gd name="T48" fmla="*/ 2 w 63"/>
                <a:gd name="T49" fmla="*/ 50 h 79"/>
                <a:gd name="T50" fmla="*/ 0 w 63"/>
                <a:gd name="T51" fmla="*/ 54 h 79"/>
                <a:gd name="T52" fmla="*/ 4 w 63"/>
                <a:gd name="T53" fmla="*/ 60 h 79"/>
                <a:gd name="T54" fmla="*/ 27 w 63"/>
                <a:gd name="T55" fmla="*/ 77 h 79"/>
                <a:gd name="T56" fmla="*/ 27 w 63"/>
                <a:gd name="T57" fmla="*/ 77 h 79"/>
                <a:gd name="T58" fmla="*/ 27 w 63"/>
                <a:gd name="T59" fmla="*/ 7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3" h="79">
                  <a:moveTo>
                    <a:pt x="27" y="78"/>
                  </a:moveTo>
                  <a:cubicBezTo>
                    <a:pt x="28" y="78"/>
                    <a:pt x="28" y="78"/>
                    <a:pt x="28" y="78"/>
                  </a:cubicBezTo>
                  <a:cubicBezTo>
                    <a:pt x="28" y="78"/>
                    <a:pt x="29" y="78"/>
                    <a:pt x="29" y="78"/>
                  </a:cubicBezTo>
                  <a:cubicBezTo>
                    <a:pt x="29" y="78"/>
                    <a:pt x="29" y="78"/>
                    <a:pt x="30" y="78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1" y="79"/>
                    <a:pt x="31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2" y="79"/>
                    <a:pt x="32" y="79"/>
                    <a:pt x="33" y="79"/>
                  </a:cubicBezTo>
                  <a:cubicBezTo>
                    <a:pt x="33" y="79"/>
                    <a:pt x="33" y="79"/>
                    <a:pt x="33" y="78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4" y="78"/>
                    <a:pt x="35" y="78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36" y="78"/>
                    <a:pt x="36" y="77"/>
                    <a:pt x="36" y="77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63" y="58"/>
                    <a:pt x="63" y="53"/>
                    <a:pt x="61" y="50"/>
                  </a:cubicBezTo>
                  <a:cubicBezTo>
                    <a:pt x="59" y="46"/>
                    <a:pt x="54" y="45"/>
                    <a:pt x="50" y="48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3"/>
                    <a:pt x="36" y="0"/>
                    <a:pt x="31" y="0"/>
                  </a:cubicBezTo>
                  <a:cubicBezTo>
                    <a:pt x="27" y="0"/>
                    <a:pt x="24" y="3"/>
                    <a:pt x="24" y="7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9" y="45"/>
                    <a:pt x="4" y="46"/>
                    <a:pt x="2" y="50"/>
                  </a:cubicBezTo>
                  <a:cubicBezTo>
                    <a:pt x="1" y="51"/>
                    <a:pt x="0" y="53"/>
                    <a:pt x="0" y="54"/>
                  </a:cubicBezTo>
                  <a:cubicBezTo>
                    <a:pt x="0" y="56"/>
                    <a:pt x="1" y="59"/>
                    <a:pt x="4" y="60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27" y="77"/>
                    <a:pt x="27" y="78"/>
                    <a:pt x="27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</p:grpSp>
      <p:sp>
        <p:nvSpPr>
          <p:cNvPr id="89" name="文本框 88">
            <a:extLst>
              <a:ext uri="{FF2B5EF4-FFF2-40B4-BE49-F238E27FC236}">
                <a16:creationId xmlns:a16="http://schemas.microsoft.com/office/drawing/2014/main" xmlns="" id="{89BCE51E-EBDD-4D39-BF81-584CCD8EF3F1}"/>
              </a:ext>
            </a:extLst>
          </p:cNvPr>
          <p:cNvSpPr txBox="1"/>
          <p:nvPr/>
        </p:nvSpPr>
        <p:spPr>
          <a:xfrm>
            <a:off x="1972871" y="4043992"/>
            <a:ext cx="2577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Impact" panose="020B0806030902050204" pitchFamily="34" charset="0"/>
                <a:cs typeface="+mn-ea"/>
              </a:rPr>
              <a:t>S</a:t>
            </a:r>
            <a:r>
              <a:rPr lang="zh-CN" altLang="en-US" dirty="0">
                <a:latin typeface="Impact" panose="020B0806030902050204" pitchFamily="34" charset="0"/>
                <a:cs typeface="+mn-ea"/>
              </a:rPr>
              <a:t>（</a:t>
            </a:r>
            <a:r>
              <a:rPr lang="en-US" altLang="zh-CN" dirty="0">
                <a:latin typeface="Impact" panose="020B0806030902050204" pitchFamily="34" charset="0"/>
                <a:cs typeface="+mn-ea"/>
              </a:rPr>
              <a:t>Specific</a:t>
            </a:r>
            <a:r>
              <a:rPr lang="zh-CN" altLang="en-US" dirty="0">
                <a:latin typeface="Impact" panose="020B0806030902050204" pitchFamily="34" charset="0"/>
                <a:cs typeface="+mn-ea"/>
              </a:rPr>
              <a:t>）明确性 </a:t>
            </a:r>
          </a:p>
        </p:txBody>
      </p:sp>
      <p:sp>
        <p:nvSpPr>
          <p:cNvPr id="90" name="文本框 89">
            <a:extLst>
              <a:ext uri="{FF2B5EF4-FFF2-40B4-BE49-F238E27FC236}">
                <a16:creationId xmlns:a16="http://schemas.microsoft.com/office/drawing/2014/main" xmlns="" id="{413835A2-F9A8-4597-A4EE-092AD8B7F322}"/>
              </a:ext>
            </a:extLst>
          </p:cNvPr>
          <p:cNvSpPr txBox="1"/>
          <p:nvPr/>
        </p:nvSpPr>
        <p:spPr>
          <a:xfrm>
            <a:off x="5427614" y="4043992"/>
            <a:ext cx="1358164" cy="373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latin typeface="Impact" panose="020B0806030902050204" pitchFamily="34" charset="0"/>
                <a:cs typeface="+mn-ea"/>
              </a:rPr>
              <a:t>示例</a:t>
            </a:r>
          </a:p>
        </p:txBody>
      </p:sp>
      <p:sp>
        <p:nvSpPr>
          <p:cNvPr id="91" name="文本框 90">
            <a:extLst>
              <a:ext uri="{FF2B5EF4-FFF2-40B4-BE49-F238E27FC236}">
                <a16:creationId xmlns:a16="http://schemas.microsoft.com/office/drawing/2014/main" xmlns="" id="{0F004E9D-634A-4495-B93D-7568A7F5DEDB}"/>
              </a:ext>
            </a:extLst>
          </p:cNvPr>
          <p:cNvSpPr txBox="1"/>
          <p:nvPr/>
        </p:nvSpPr>
        <p:spPr>
          <a:xfrm>
            <a:off x="8296101" y="4043992"/>
            <a:ext cx="1358164" cy="373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latin typeface="Impact" panose="020B0806030902050204" pitchFamily="34" charset="0"/>
                <a:cs typeface="+mn-ea"/>
              </a:rPr>
              <a:t>示例说明</a:t>
            </a:r>
          </a:p>
        </p:txBody>
      </p:sp>
      <p:sp>
        <p:nvSpPr>
          <p:cNvPr id="92" name="文本框 91">
            <a:extLst>
              <a:ext uri="{FF2B5EF4-FFF2-40B4-BE49-F238E27FC236}">
                <a16:creationId xmlns:a16="http://schemas.microsoft.com/office/drawing/2014/main" xmlns="" id="{BB6FDBBB-44A4-4F3C-ADA5-CBAF189336B8}"/>
              </a:ext>
            </a:extLst>
          </p:cNvPr>
          <p:cNvSpPr txBox="1"/>
          <p:nvPr/>
        </p:nvSpPr>
        <p:spPr bwMode="auto">
          <a:xfrm>
            <a:off x="1973336" y="4397281"/>
            <a:ext cx="2576541" cy="20514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100" dirty="0">
                <a:latin typeface="+mn-ea"/>
                <a:cs typeface="+mn-ea"/>
              </a:rPr>
              <a:t>所谓明确就是要用具体的语言清楚地说明要达成的行为标准，目标要清晰、明确，让考核者与被考核者能够准确的理解目标。</a:t>
            </a:r>
          </a:p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100" dirty="0">
                <a:latin typeface="+mn-ea"/>
                <a:cs typeface="+mn-ea"/>
              </a:rPr>
              <a:t>明确的目标几乎是所有成功团队的一致特点。很多团队不成功的重要原因之一就因为目标定的模棱两可，或没有将目标有效的传达给相关成员。 </a:t>
            </a:r>
          </a:p>
        </p:txBody>
      </p:sp>
      <p:sp>
        <p:nvSpPr>
          <p:cNvPr id="93" name="文本框 92">
            <a:extLst>
              <a:ext uri="{FF2B5EF4-FFF2-40B4-BE49-F238E27FC236}">
                <a16:creationId xmlns:a16="http://schemas.microsoft.com/office/drawing/2014/main" xmlns="" id="{75C0B3DC-C2CE-42DD-B23E-8CD361D8C9F0}"/>
              </a:ext>
            </a:extLst>
          </p:cNvPr>
          <p:cNvSpPr txBox="1"/>
          <p:nvPr/>
        </p:nvSpPr>
        <p:spPr bwMode="auto">
          <a:xfrm>
            <a:off x="4991852" y="4427577"/>
            <a:ext cx="2229689" cy="1171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100" dirty="0">
                <a:latin typeface="+mn-ea"/>
                <a:cs typeface="+mn-ea"/>
              </a:rPr>
              <a:t>按时检查卫生，保持公司清洁”</a:t>
            </a:r>
          </a:p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endParaRPr lang="zh-CN" altLang="en-US" sz="1100" dirty="0">
              <a:latin typeface="+mn-ea"/>
              <a:cs typeface="+mn-ea"/>
            </a:endParaRPr>
          </a:p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100" dirty="0">
                <a:latin typeface="+mn-ea"/>
                <a:cs typeface="+mn-ea"/>
              </a:rPr>
              <a:t>您觉得这个目标合乎要求吗？</a:t>
            </a:r>
          </a:p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endParaRPr lang="zh-CN" altLang="en-US" sz="1100" dirty="0">
              <a:latin typeface="+mn-ea"/>
              <a:cs typeface="+mn-ea"/>
            </a:endParaRPr>
          </a:p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100" dirty="0">
                <a:latin typeface="+mn-ea"/>
                <a:cs typeface="+mn-ea"/>
              </a:rPr>
              <a:t>这个目标存在什么问题呢？</a:t>
            </a:r>
          </a:p>
        </p:txBody>
      </p:sp>
      <p:sp>
        <p:nvSpPr>
          <p:cNvPr id="94" name="文本框 93">
            <a:extLst>
              <a:ext uri="{FF2B5EF4-FFF2-40B4-BE49-F238E27FC236}">
                <a16:creationId xmlns:a16="http://schemas.microsoft.com/office/drawing/2014/main" xmlns="" id="{E94C5C19-E4A6-4412-B737-E32B70815D3C}"/>
              </a:ext>
            </a:extLst>
          </p:cNvPr>
          <p:cNvSpPr txBox="1"/>
          <p:nvPr/>
        </p:nvSpPr>
        <p:spPr bwMode="auto">
          <a:xfrm>
            <a:off x="7838105" y="4427577"/>
            <a:ext cx="2229689" cy="16113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100" dirty="0">
                <a:latin typeface="+mn-ea"/>
                <a:cs typeface="+mn-ea"/>
              </a:rPr>
              <a:t>公司“卫生”包括哪些方面？什么时候检查、检查几次才是“定期” 、什么样才算是达到了“清洁”？</a:t>
            </a:r>
          </a:p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endParaRPr lang="zh-CN" altLang="en-US" sz="1100" dirty="0">
              <a:latin typeface="+mn-ea"/>
              <a:cs typeface="+mn-ea"/>
            </a:endParaRPr>
          </a:p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100" dirty="0">
                <a:latin typeface="+mn-ea"/>
                <a:cs typeface="+mn-ea"/>
              </a:rPr>
              <a:t>目标不明确就没有办法评判、衡量与执行！ </a:t>
            </a:r>
          </a:p>
        </p:txBody>
      </p:sp>
    </p:spTree>
    <p:extLst>
      <p:ext uri="{BB962C8B-B14F-4D97-AF65-F5344CB8AC3E}">
        <p14:creationId xmlns:p14="http://schemas.microsoft.com/office/powerpoint/2010/main" val="802620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27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accel="60000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accel="60000" fill="hold" grpId="0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0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56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8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60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76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8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80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7450"/>
                                </p:stCondLst>
                                <p:childTnLst>
                                  <p:par>
                                    <p:cTn id="96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8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/>
          <p:bldP spid="23" grpId="0"/>
          <p:bldP spid="24" grpId="0" animBg="1"/>
          <p:bldP spid="25" grpId="0" animBg="1"/>
          <p:bldP spid="26" grpId="0" animBg="1"/>
          <p:bldP spid="89" grpId="0"/>
          <p:bldP spid="90" grpId="0"/>
          <p:bldP spid="91" grpId="0"/>
          <p:bldP spid="92" grpId="0"/>
          <p:bldP spid="93" grpId="0"/>
          <p:bldP spid="9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27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accel="60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accel="6000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0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56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8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60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76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8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80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7450"/>
                                </p:stCondLst>
                                <p:childTnLst>
                                  <p:par>
                                    <p:cTn id="96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8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/>
          <p:bldP spid="23" grpId="0"/>
          <p:bldP spid="24" grpId="0" animBg="1"/>
          <p:bldP spid="25" grpId="0" animBg="1"/>
          <p:bldP spid="26" grpId="0" animBg="1"/>
          <p:bldP spid="89" grpId="0"/>
          <p:bldP spid="90" grpId="0"/>
          <p:bldP spid="91" grpId="0"/>
          <p:bldP spid="92" grpId="0"/>
          <p:bldP spid="93" grpId="0"/>
          <p:bldP spid="94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928915"/>
            <a:ext cx="12192000" cy="54541"/>
          </a:xfrm>
          <a:prstGeom prst="rect">
            <a:avLst/>
          </a:pr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>
              <a:latin typeface="+mn-ea"/>
              <a:cs typeface="+mn-ea"/>
            </a:endParaRPr>
          </a:p>
        </p:txBody>
      </p:sp>
      <p:sp>
        <p:nvSpPr>
          <p:cNvPr id="3" name="任意多边形: 形状 5"/>
          <p:cNvSpPr/>
          <p:nvPr/>
        </p:nvSpPr>
        <p:spPr>
          <a:xfrm>
            <a:off x="425375" y="293224"/>
            <a:ext cx="625735" cy="493853"/>
          </a:xfrm>
          <a:custGeom>
            <a:avLst/>
            <a:gdLst/>
            <a:ahLst/>
            <a:cxnLst/>
            <a:rect l="l" t="t" r="r" b="b"/>
            <a:pathLst>
              <a:path w="407747" h="321809">
                <a:moveTo>
                  <a:pt x="194731" y="180103"/>
                </a:moveTo>
                <a:lnTo>
                  <a:pt x="168219" y="206616"/>
                </a:lnTo>
                <a:lnTo>
                  <a:pt x="168219" y="219415"/>
                </a:lnTo>
                <a:lnTo>
                  <a:pt x="190160" y="219415"/>
                </a:lnTo>
                <a:lnTo>
                  <a:pt x="190160" y="241357"/>
                </a:lnTo>
                <a:lnTo>
                  <a:pt x="202959" y="241357"/>
                </a:lnTo>
                <a:lnTo>
                  <a:pt x="229472" y="214844"/>
                </a:lnTo>
                <a:close/>
                <a:moveTo>
                  <a:pt x="299811" y="75024"/>
                </a:moveTo>
                <a:cubicBezTo>
                  <a:pt x="298553" y="75062"/>
                  <a:pt x="297277" y="75729"/>
                  <a:pt x="295982" y="77024"/>
                </a:cubicBezTo>
                <a:lnTo>
                  <a:pt x="215987" y="157019"/>
                </a:lnTo>
                <a:cubicBezTo>
                  <a:pt x="213397" y="159609"/>
                  <a:pt x="213321" y="162124"/>
                  <a:pt x="215758" y="164562"/>
                </a:cubicBezTo>
                <a:cubicBezTo>
                  <a:pt x="218196" y="166999"/>
                  <a:pt x="220711" y="166923"/>
                  <a:pt x="223301" y="164333"/>
                </a:cubicBezTo>
                <a:lnTo>
                  <a:pt x="303296" y="84338"/>
                </a:lnTo>
                <a:cubicBezTo>
                  <a:pt x="305886" y="81747"/>
                  <a:pt x="305963" y="79233"/>
                  <a:pt x="303525" y="76795"/>
                </a:cubicBezTo>
                <a:cubicBezTo>
                  <a:pt x="302306" y="75576"/>
                  <a:pt x="301068" y="74986"/>
                  <a:pt x="299811" y="75024"/>
                </a:cubicBezTo>
                <a:close/>
                <a:moveTo>
                  <a:pt x="299868" y="43883"/>
                </a:moveTo>
                <a:lnTo>
                  <a:pt x="365692" y="109708"/>
                </a:lnTo>
                <a:lnTo>
                  <a:pt x="212102" y="263298"/>
                </a:lnTo>
                <a:lnTo>
                  <a:pt x="146277" y="263298"/>
                </a:lnTo>
                <a:lnTo>
                  <a:pt x="146277" y="197474"/>
                </a:lnTo>
                <a:close/>
                <a:moveTo>
                  <a:pt x="351065" y="1829"/>
                </a:moveTo>
                <a:cubicBezTo>
                  <a:pt x="357159" y="1829"/>
                  <a:pt x="362340" y="3962"/>
                  <a:pt x="366606" y="8228"/>
                </a:cubicBezTo>
                <a:lnTo>
                  <a:pt x="401347" y="42969"/>
                </a:lnTo>
                <a:cubicBezTo>
                  <a:pt x="405614" y="47235"/>
                  <a:pt x="407747" y="52416"/>
                  <a:pt x="407747" y="58511"/>
                </a:cubicBezTo>
                <a:cubicBezTo>
                  <a:pt x="407747" y="64606"/>
                  <a:pt x="405614" y="69786"/>
                  <a:pt x="401347" y="74053"/>
                </a:cubicBezTo>
                <a:lnTo>
                  <a:pt x="380320" y="95080"/>
                </a:lnTo>
                <a:lnTo>
                  <a:pt x="314495" y="29255"/>
                </a:lnTo>
                <a:lnTo>
                  <a:pt x="335523" y="8228"/>
                </a:lnTo>
                <a:cubicBezTo>
                  <a:pt x="339789" y="3962"/>
                  <a:pt x="344970" y="1829"/>
                  <a:pt x="351065" y="1829"/>
                </a:cubicBezTo>
                <a:close/>
                <a:moveTo>
                  <a:pt x="65825" y="0"/>
                </a:moveTo>
                <a:lnTo>
                  <a:pt x="255985" y="0"/>
                </a:lnTo>
                <a:cubicBezTo>
                  <a:pt x="265584" y="0"/>
                  <a:pt x="274498" y="1905"/>
                  <a:pt x="282726" y="5714"/>
                </a:cubicBezTo>
                <a:cubicBezTo>
                  <a:pt x="285011" y="6781"/>
                  <a:pt x="286383" y="8533"/>
                  <a:pt x="286840" y="10971"/>
                </a:cubicBezTo>
                <a:cubicBezTo>
                  <a:pt x="287297" y="13561"/>
                  <a:pt x="286611" y="15771"/>
                  <a:pt x="284783" y="17599"/>
                </a:cubicBezTo>
                <a:lnTo>
                  <a:pt x="273584" y="28798"/>
                </a:lnTo>
                <a:cubicBezTo>
                  <a:pt x="271450" y="30932"/>
                  <a:pt x="269012" y="31541"/>
                  <a:pt x="266270" y="30627"/>
                </a:cubicBezTo>
                <a:cubicBezTo>
                  <a:pt x="262765" y="29713"/>
                  <a:pt x="259337" y="29255"/>
                  <a:pt x="255985" y="29255"/>
                </a:cubicBezTo>
                <a:lnTo>
                  <a:pt x="65825" y="29255"/>
                </a:lnTo>
                <a:cubicBezTo>
                  <a:pt x="55768" y="29255"/>
                  <a:pt x="47159" y="32836"/>
                  <a:pt x="39998" y="39998"/>
                </a:cubicBezTo>
                <a:cubicBezTo>
                  <a:pt x="32836" y="47159"/>
                  <a:pt x="29256" y="55768"/>
                  <a:pt x="29256" y="65825"/>
                </a:cubicBezTo>
                <a:lnTo>
                  <a:pt x="29256" y="255984"/>
                </a:lnTo>
                <a:cubicBezTo>
                  <a:pt x="29256" y="266041"/>
                  <a:pt x="32836" y="274650"/>
                  <a:pt x="39998" y="281811"/>
                </a:cubicBezTo>
                <a:cubicBezTo>
                  <a:pt x="47159" y="288973"/>
                  <a:pt x="55768" y="292554"/>
                  <a:pt x="65825" y="292554"/>
                </a:cubicBezTo>
                <a:lnTo>
                  <a:pt x="255985" y="292554"/>
                </a:lnTo>
                <a:cubicBezTo>
                  <a:pt x="266041" y="292554"/>
                  <a:pt x="274650" y="288973"/>
                  <a:pt x="281812" y="281811"/>
                </a:cubicBezTo>
                <a:cubicBezTo>
                  <a:pt x="288973" y="274650"/>
                  <a:pt x="292554" y="266041"/>
                  <a:pt x="292554" y="255984"/>
                </a:cubicBezTo>
                <a:lnTo>
                  <a:pt x="292554" y="227186"/>
                </a:lnTo>
                <a:cubicBezTo>
                  <a:pt x="292554" y="225205"/>
                  <a:pt x="293239" y="223529"/>
                  <a:pt x="294611" y="222158"/>
                </a:cubicBezTo>
                <a:lnTo>
                  <a:pt x="309239" y="207530"/>
                </a:lnTo>
                <a:cubicBezTo>
                  <a:pt x="311524" y="205245"/>
                  <a:pt x="314191" y="204711"/>
                  <a:pt x="317238" y="205930"/>
                </a:cubicBezTo>
                <a:cubicBezTo>
                  <a:pt x="320285" y="207149"/>
                  <a:pt x="321809" y="209359"/>
                  <a:pt x="321809" y="212559"/>
                </a:cubicBezTo>
                <a:lnTo>
                  <a:pt x="321809" y="255984"/>
                </a:lnTo>
                <a:cubicBezTo>
                  <a:pt x="321809" y="274117"/>
                  <a:pt x="315371" y="289621"/>
                  <a:pt x="302496" y="302496"/>
                </a:cubicBezTo>
                <a:cubicBezTo>
                  <a:pt x="289621" y="315371"/>
                  <a:pt x="274117" y="321809"/>
                  <a:pt x="255985" y="321809"/>
                </a:cubicBezTo>
                <a:lnTo>
                  <a:pt x="65825" y="321809"/>
                </a:lnTo>
                <a:cubicBezTo>
                  <a:pt x="47693" y="321809"/>
                  <a:pt x="32189" y="315371"/>
                  <a:pt x="19313" y="302496"/>
                </a:cubicBezTo>
                <a:cubicBezTo>
                  <a:pt x="6438" y="289621"/>
                  <a:pt x="0" y="274117"/>
                  <a:pt x="0" y="255984"/>
                </a:cubicBezTo>
                <a:lnTo>
                  <a:pt x="0" y="65825"/>
                </a:lnTo>
                <a:cubicBezTo>
                  <a:pt x="0" y="47692"/>
                  <a:pt x="6438" y="32189"/>
                  <a:pt x="19313" y="19313"/>
                </a:cubicBezTo>
                <a:cubicBezTo>
                  <a:pt x="32189" y="6438"/>
                  <a:pt x="47693" y="0"/>
                  <a:pt x="65825" y="0"/>
                </a:cubicBezTo>
                <a:close/>
              </a:path>
            </a:pathLst>
          </a:cu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3200" spc="1598" dirty="0">
              <a:solidFill>
                <a:srgbClr val="454545"/>
              </a:solidFill>
              <a:latin typeface="FontAwesome"/>
              <a:cs typeface="+mn-ea"/>
              <a:sym typeface="FontAwesome"/>
            </a:endParaRPr>
          </a:p>
        </p:txBody>
      </p:sp>
      <p:sp>
        <p:nvSpPr>
          <p:cNvPr id="4" name="Rectangle 11"/>
          <p:cNvSpPr>
            <a:spLocks/>
          </p:cNvSpPr>
          <p:nvPr/>
        </p:nvSpPr>
        <p:spPr bwMode="auto">
          <a:xfrm>
            <a:off x="1228124" y="272607"/>
            <a:ext cx="421750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defTabSz="2286000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二、</a:t>
            </a:r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smart </a:t>
            </a: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管理原则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1FDDD5B9-1F3A-4CBF-9C99-75527FB8F0E1}"/>
              </a:ext>
            </a:extLst>
          </p:cNvPr>
          <p:cNvSpPr/>
          <p:nvPr/>
        </p:nvSpPr>
        <p:spPr>
          <a:xfrm>
            <a:off x="553270" y="1385054"/>
            <a:ext cx="43883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134E6C"/>
              </a:buClr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（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Measurable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）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—— 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衡量性</a:t>
            </a:r>
          </a:p>
        </p:txBody>
      </p:sp>
      <p:grpSp>
        <p:nvGrpSpPr>
          <p:cNvPr id="95" name="44261cfe-ba97-4da8-b6a3-bb50c42e86a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07C1DC58-6844-45B9-9BD5-B94AD859917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3013090" y="2551782"/>
            <a:ext cx="6169010" cy="3475472"/>
            <a:chOff x="2530929" y="2034000"/>
            <a:chExt cx="7076152" cy="3986536"/>
          </a:xfrm>
        </p:grpSpPr>
        <p:sp>
          <p:nvSpPr>
            <p:cNvPr id="96" name="ïsľíḓé">
              <a:extLst>
                <a:ext uri="{FF2B5EF4-FFF2-40B4-BE49-F238E27FC236}">
                  <a16:creationId xmlns:a16="http://schemas.microsoft.com/office/drawing/2014/main" xmlns="" id="{1E12954E-71F1-4073-880C-8056222AAB67}"/>
                </a:ext>
              </a:extLst>
            </p:cNvPr>
            <p:cNvSpPr/>
            <p:nvPr/>
          </p:nvSpPr>
          <p:spPr>
            <a:xfrm>
              <a:off x="2846472" y="3015427"/>
              <a:ext cx="1047859" cy="64910"/>
            </a:xfrm>
            <a:custGeom>
              <a:avLst/>
              <a:gdLst>
                <a:gd name="connsiteX0" fmla="*/ 0 w 1038225"/>
                <a:gd name="connsiteY0" fmla="*/ 0 h 64294"/>
                <a:gd name="connsiteX1" fmla="*/ 1038225 w 1038225"/>
                <a:gd name="connsiteY1" fmla="*/ 30956 h 64294"/>
                <a:gd name="connsiteX2" fmla="*/ 990600 w 1038225"/>
                <a:gd name="connsiteY2" fmla="*/ 64294 h 64294"/>
                <a:gd name="connsiteX3" fmla="*/ 0 w 1038225"/>
                <a:gd name="connsiteY3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38225" h="64294">
                  <a:moveTo>
                    <a:pt x="0" y="0"/>
                  </a:moveTo>
                  <a:lnTo>
                    <a:pt x="1038225" y="30956"/>
                  </a:lnTo>
                  <a:lnTo>
                    <a:pt x="990600" y="64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endParaRPr>
            </a:p>
          </p:txBody>
        </p:sp>
        <p:sp>
          <p:nvSpPr>
            <p:cNvPr id="97" name="îśľiďè">
              <a:extLst>
                <a:ext uri="{FF2B5EF4-FFF2-40B4-BE49-F238E27FC236}">
                  <a16:creationId xmlns:a16="http://schemas.microsoft.com/office/drawing/2014/main" xmlns="" id="{FD8FC6A8-0007-427B-A646-DF41C1887595}"/>
                </a:ext>
              </a:extLst>
            </p:cNvPr>
            <p:cNvSpPr/>
            <p:nvPr/>
          </p:nvSpPr>
          <p:spPr>
            <a:xfrm>
              <a:off x="3949606" y="3041870"/>
              <a:ext cx="1444412" cy="177902"/>
            </a:xfrm>
            <a:custGeom>
              <a:avLst/>
              <a:gdLst>
                <a:gd name="connsiteX0" fmla="*/ 35718 w 1431131"/>
                <a:gd name="connsiteY0" fmla="*/ 0 h 176212"/>
                <a:gd name="connsiteX1" fmla="*/ 0 w 1431131"/>
                <a:gd name="connsiteY1" fmla="*/ 38100 h 176212"/>
                <a:gd name="connsiteX2" fmla="*/ 1393031 w 1431131"/>
                <a:gd name="connsiteY2" fmla="*/ 176212 h 176212"/>
                <a:gd name="connsiteX3" fmla="*/ 1431131 w 1431131"/>
                <a:gd name="connsiteY3" fmla="*/ 145256 h 176212"/>
                <a:gd name="connsiteX4" fmla="*/ 35718 w 1431131"/>
                <a:gd name="connsiteY4" fmla="*/ 0 h 176212"/>
                <a:gd name="connsiteX0" fmla="*/ 35718 w 1431131"/>
                <a:gd name="connsiteY0" fmla="*/ 0 h 176212"/>
                <a:gd name="connsiteX1" fmla="*/ 0 w 1431131"/>
                <a:gd name="connsiteY1" fmla="*/ 38100 h 176212"/>
                <a:gd name="connsiteX2" fmla="*/ 1393031 w 1431131"/>
                <a:gd name="connsiteY2" fmla="*/ 176212 h 176212"/>
                <a:gd name="connsiteX3" fmla="*/ 1431131 w 1431131"/>
                <a:gd name="connsiteY3" fmla="*/ 145256 h 176212"/>
                <a:gd name="connsiteX4" fmla="*/ 35718 w 1431131"/>
                <a:gd name="connsiteY4" fmla="*/ 0 h 176212"/>
                <a:gd name="connsiteX0" fmla="*/ 35718 w 1431131"/>
                <a:gd name="connsiteY0" fmla="*/ 0 h 176212"/>
                <a:gd name="connsiteX1" fmla="*/ 0 w 1431131"/>
                <a:gd name="connsiteY1" fmla="*/ 38100 h 176212"/>
                <a:gd name="connsiteX2" fmla="*/ 1393031 w 1431131"/>
                <a:gd name="connsiteY2" fmla="*/ 176212 h 176212"/>
                <a:gd name="connsiteX3" fmla="*/ 1431131 w 1431131"/>
                <a:gd name="connsiteY3" fmla="*/ 145256 h 176212"/>
                <a:gd name="connsiteX4" fmla="*/ 35718 w 1431131"/>
                <a:gd name="connsiteY4" fmla="*/ 0 h 176212"/>
                <a:gd name="connsiteX0" fmla="*/ 35718 w 1431131"/>
                <a:gd name="connsiteY0" fmla="*/ 0 h 176212"/>
                <a:gd name="connsiteX1" fmla="*/ 0 w 1431131"/>
                <a:gd name="connsiteY1" fmla="*/ 38100 h 176212"/>
                <a:gd name="connsiteX2" fmla="*/ 1393031 w 1431131"/>
                <a:gd name="connsiteY2" fmla="*/ 176212 h 176212"/>
                <a:gd name="connsiteX3" fmla="*/ 1431131 w 1431131"/>
                <a:gd name="connsiteY3" fmla="*/ 145256 h 176212"/>
                <a:gd name="connsiteX4" fmla="*/ 35718 w 1431131"/>
                <a:gd name="connsiteY4" fmla="*/ 0 h 176212"/>
                <a:gd name="connsiteX0" fmla="*/ 35718 w 1431131"/>
                <a:gd name="connsiteY0" fmla="*/ 0 h 176212"/>
                <a:gd name="connsiteX1" fmla="*/ 0 w 1431131"/>
                <a:gd name="connsiteY1" fmla="*/ 38100 h 176212"/>
                <a:gd name="connsiteX2" fmla="*/ 1393031 w 1431131"/>
                <a:gd name="connsiteY2" fmla="*/ 176212 h 176212"/>
                <a:gd name="connsiteX3" fmla="*/ 1431131 w 1431131"/>
                <a:gd name="connsiteY3" fmla="*/ 145256 h 176212"/>
                <a:gd name="connsiteX4" fmla="*/ 35718 w 1431131"/>
                <a:gd name="connsiteY4" fmla="*/ 0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1131" h="176212">
                  <a:moveTo>
                    <a:pt x="35718" y="0"/>
                  </a:moveTo>
                  <a:lnTo>
                    <a:pt x="0" y="38100"/>
                  </a:lnTo>
                  <a:cubicBezTo>
                    <a:pt x="466725" y="76993"/>
                    <a:pt x="928687" y="123031"/>
                    <a:pt x="1393031" y="176212"/>
                  </a:cubicBezTo>
                  <a:lnTo>
                    <a:pt x="1431131" y="145256"/>
                  </a:lnTo>
                  <a:cubicBezTo>
                    <a:pt x="965993" y="84931"/>
                    <a:pt x="507999" y="34132"/>
                    <a:pt x="35718" y="0"/>
                  </a:cubicBezTo>
                  <a:close/>
                </a:path>
              </a:pathLst>
            </a:cu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endParaRPr>
            </a:p>
          </p:txBody>
        </p:sp>
        <p:sp>
          <p:nvSpPr>
            <p:cNvPr id="98" name="iṩḷíḍe">
              <a:extLst>
                <a:ext uri="{FF2B5EF4-FFF2-40B4-BE49-F238E27FC236}">
                  <a16:creationId xmlns:a16="http://schemas.microsoft.com/office/drawing/2014/main" xmlns="" id="{3FC9958C-3C11-4CFB-A453-869F88C81267}"/>
                </a:ext>
              </a:extLst>
            </p:cNvPr>
            <p:cNvSpPr/>
            <p:nvPr/>
          </p:nvSpPr>
          <p:spPr>
            <a:xfrm>
              <a:off x="5444490" y="3193328"/>
              <a:ext cx="1311321" cy="879896"/>
            </a:xfrm>
            <a:custGeom>
              <a:avLst/>
              <a:gdLst>
                <a:gd name="connsiteX0" fmla="*/ 45244 w 1057275"/>
                <a:gd name="connsiteY0" fmla="*/ 0 h 871537"/>
                <a:gd name="connsiteX1" fmla="*/ 0 w 1057275"/>
                <a:gd name="connsiteY1" fmla="*/ 50006 h 871537"/>
                <a:gd name="connsiteX2" fmla="*/ 881063 w 1057275"/>
                <a:gd name="connsiteY2" fmla="*/ 864393 h 871537"/>
                <a:gd name="connsiteX3" fmla="*/ 1057275 w 1057275"/>
                <a:gd name="connsiteY3" fmla="*/ 871537 h 871537"/>
                <a:gd name="connsiteX4" fmla="*/ 1016794 w 1057275"/>
                <a:gd name="connsiteY4" fmla="*/ 259556 h 871537"/>
                <a:gd name="connsiteX5" fmla="*/ 45244 w 1057275"/>
                <a:gd name="connsiteY5" fmla="*/ 0 h 871537"/>
                <a:gd name="connsiteX0" fmla="*/ 45244 w 1057275"/>
                <a:gd name="connsiteY0" fmla="*/ 0 h 871537"/>
                <a:gd name="connsiteX1" fmla="*/ 0 w 1057275"/>
                <a:gd name="connsiteY1" fmla="*/ 50006 h 871537"/>
                <a:gd name="connsiteX2" fmla="*/ 881063 w 1057275"/>
                <a:gd name="connsiteY2" fmla="*/ 864393 h 871537"/>
                <a:gd name="connsiteX3" fmla="*/ 1057275 w 1057275"/>
                <a:gd name="connsiteY3" fmla="*/ 871537 h 871537"/>
                <a:gd name="connsiteX4" fmla="*/ 1016794 w 1057275"/>
                <a:gd name="connsiteY4" fmla="*/ 259556 h 871537"/>
                <a:gd name="connsiteX5" fmla="*/ 45244 w 1057275"/>
                <a:gd name="connsiteY5" fmla="*/ 0 h 871537"/>
                <a:gd name="connsiteX0" fmla="*/ 45244 w 1057275"/>
                <a:gd name="connsiteY0" fmla="*/ 0 h 871537"/>
                <a:gd name="connsiteX1" fmla="*/ 0 w 1057275"/>
                <a:gd name="connsiteY1" fmla="*/ 50006 h 871537"/>
                <a:gd name="connsiteX2" fmla="*/ 881063 w 1057275"/>
                <a:gd name="connsiteY2" fmla="*/ 864393 h 871537"/>
                <a:gd name="connsiteX3" fmla="*/ 1057275 w 1057275"/>
                <a:gd name="connsiteY3" fmla="*/ 871537 h 871537"/>
                <a:gd name="connsiteX4" fmla="*/ 1016794 w 1057275"/>
                <a:gd name="connsiteY4" fmla="*/ 259556 h 871537"/>
                <a:gd name="connsiteX5" fmla="*/ 45244 w 1057275"/>
                <a:gd name="connsiteY5" fmla="*/ 0 h 871537"/>
                <a:gd name="connsiteX0" fmla="*/ 45244 w 1139868"/>
                <a:gd name="connsiteY0" fmla="*/ 0 h 871537"/>
                <a:gd name="connsiteX1" fmla="*/ 0 w 1139868"/>
                <a:gd name="connsiteY1" fmla="*/ 50006 h 871537"/>
                <a:gd name="connsiteX2" fmla="*/ 881063 w 1139868"/>
                <a:gd name="connsiteY2" fmla="*/ 864393 h 871537"/>
                <a:gd name="connsiteX3" fmla="*/ 1057275 w 1139868"/>
                <a:gd name="connsiteY3" fmla="*/ 871537 h 871537"/>
                <a:gd name="connsiteX4" fmla="*/ 1016794 w 1139868"/>
                <a:gd name="connsiteY4" fmla="*/ 259556 h 871537"/>
                <a:gd name="connsiteX5" fmla="*/ 45244 w 1139868"/>
                <a:gd name="connsiteY5" fmla="*/ 0 h 871537"/>
                <a:gd name="connsiteX0" fmla="*/ 45244 w 1299265"/>
                <a:gd name="connsiteY0" fmla="*/ 0 h 871537"/>
                <a:gd name="connsiteX1" fmla="*/ 0 w 1299265"/>
                <a:gd name="connsiteY1" fmla="*/ 50006 h 871537"/>
                <a:gd name="connsiteX2" fmla="*/ 881063 w 1299265"/>
                <a:gd name="connsiteY2" fmla="*/ 864393 h 871537"/>
                <a:gd name="connsiteX3" fmla="*/ 1057275 w 1299265"/>
                <a:gd name="connsiteY3" fmla="*/ 871537 h 871537"/>
                <a:gd name="connsiteX4" fmla="*/ 1016794 w 1299265"/>
                <a:gd name="connsiteY4" fmla="*/ 259556 h 871537"/>
                <a:gd name="connsiteX5" fmla="*/ 45244 w 1299265"/>
                <a:gd name="connsiteY5" fmla="*/ 0 h 871537"/>
                <a:gd name="connsiteX0" fmla="*/ 45244 w 1299265"/>
                <a:gd name="connsiteY0" fmla="*/ 0 h 871537"/>
                <a:gd name="connsiteX1" fmla="*/ 0 w 1299265"/>
                <a:gd name="connsiteY1" fmla="*/ 50006 h 871537"/>
                <a:gd name="connsiteX2" fmla="*/ 881063 w 1299265"/>
                <a:gd name="connsiteY2" fmla="*/ 864393 h 871537"/>
                <a:gd name="connsiteX3" fmla="*/ 1057275 w 1299265"/>
                <a:gd name="connsiteY3" fmla="*/ 871537 h 871537"/>
                <a:gd name="connsiteX4" fmla="*/ 1016794 w 1299265"/>
                <a:gd name="connsiteY4" fmla="*/ 259556 h 871537"/>
                <a:gd name="connsiteX5" fmla="*/ 45244 w 1299265"/>
                <a:gd name="connsiteY5" fmla="*/ 0 h 871537"/>
                <a:gd name="connsiteX0" fmla="*/ 45244 w 1299265"/>
                <a:gd name="connsiteY0" fmla="*/ 0 h 871537"/>
                <a:gd name="connsiteX1" fmla="*/ 0 w 1299265"/>
                <a:gd name="connsiteY1" fmla="*/ 50006 h 871537"/>
                <a:gd name="connsiteX2" fmla="*/ 881063 w 1299265"/>
                <a:gd name="connsiteY2" fmla="*/ 864393 h 871537"/>
                <a:gd name="connsiteX3" fmla="*/ 1057275 w 1299265"/>
                <a:gd name="connsiteY3" fmla="*/ 871537 h 871537"/>
                <a:gd name="connsiteX4" fmla="*/ 1016794 w 1299265"/>
                <a:gd name="connsiteY4" fmla="*/ 259556 h 871537"/>
                <a:gd name="connsiteX5" fmla="*/ 45244 w 1299265"/>
                <a:gd name="connsiteY5" fmla="*/ 0 h 871537"/>
                <a:gd name="connsiteX0" fmla="*/ 45244 w 1299265"/>
                <a:gd name="connsiteY0" fmla="*/ 0 h 871537"/>
                <a:gd name="connsiteX1" fmla="*/ 0 w 1299265"/>
                <a:gd name="connsiteY1" fmla="*/ 50006 h 871537"/>
                <a:gd name="connsiteX2" fmla="*/ 881063 w 1299265"/>
                <a:gd name="connsiteY2" fmla="*/ 864393 h 871537"/>
                <a:gd name="connsiteX3" fmla="*/ 1057275 w 1299265"/>
                <a:gd name="connsiteY3" fmla="*/ 871537 h 871537"/>
                <a:gd name="connsiteX4" fmla="*/ 1016794 w 1299265"/>
                <a:gd name="connsiteY4" fmla="*/ 259556 h 871537"/>
                <a:gd name="connsiteX5" fmla="*/ 45244 w 1299265"/>
                <a:gd name="connsiteY5" fmla="*/ 0 h 871537"/>
                <a:gd name="connsiteX0" fmla="*/ 45244 w 1299265"/>
                <a:gd name="connsiteY0" fmla="*/ 0 h 871537"/>
                <a:gd name="connsiteX1" fmla="*/ 0 w 1299265"/>
                <a:gd name="connsiteY1" fmla="*/ 50006 h 871537"/>
                <a:gd name="connsiteX2" fmla="*/ 881063 w 1299265"/>
                <a:gd name="connsiteY2" fmla="*/ 864393 h 871537"/>
                <a:gd name="connsiteX3" fmla="*/ 1057275 w 1299265"/>
                <a:gd name="connsiteY3" fmla="*/ 871537 h 871537"/>
                <a:gd name="connsiteX4" fmla="*/ 1016794 w 1299265"/>
                <a:gd name="connsiteY4" fmla="*/ 259556 h 871537"/>
                <a:gd name="connsiteX5" fmla="*/ 45244 w 1299265"/>
                <a:gd name="connsiteY5" fmla="*/ 0 h 871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99265" h="871537">
                  <a:moveTo>
                    <a:pt x="45244" y="0"/>
                  </a:moveTo>
                  <a:lnTo>
                    <a:pt x="0" y="50006"/>
                  </a:lnTo>
                  <a:cubicBezTo>
                    <a:pt x="469901" y="147637"/>
                    <a:pt x="1658938" y="409575"/>
                    <a:pt x="881063" y="864393"/>
                  </a:cubicBezTo>
                  <a:lnTo>
                    <a:pt x="1057275" y="871537"/>
                  </a:lnTo>
                  <a:cubicBezTo>
                    <a:pt x="1477169" y="688974"/>
                    <a:pt x="1275556" y="370681"/>
                    <a:pt x="1016794" y="259556"/>
                  </a:cubicBezTo>
                  <a:cubicBezTo>
                    <a:pt x="690563" y="127794"/>
                    <a:pt x="373857" y="65088"/>
                    <a:pt x="45244" y="0"/>
                  </a:cubicBezTo>
                  <a:close/>
                </a:path>
              </a:pathLst>
            </a:cu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endParaRPr>
            </a:p>
          </p:txBody>
        </p:sp>
        <p:sp>
          <p:nvSpPr>
            <p:cNvPr id="99" name="iṥḷîďê">
              <a:extLst>
                <a:ext uri="{FF2B5EF4-FFF2-40B4-BE49-F238E27FC236}">
                  <a16:creationId xmlns:a16="http://schemas.microsoft.com/office/drawing/2014/main" xmlns="" id="{10DC41A9-0CC7-4365-A8DE-B62AA4547ABA}"/>
                </a:ext>
              </a:extLst>
            </p:cNvPr>
            <p:cNvSpPr/>
            <p:nvPr/>
          </p:nvSpPr>
          <p:spPr>
            <a:xfrm>
              <a:off x="5025745" y="4121304"/>
              <a:ext cx="1351240" cy="1420817"/>
            </a:xfrm>
            <a:custGeom>
              <a:avLst/>
              <a:gdLst>
                <a:gd name="connsiteX0" fmla="*/ 1069181 w 1069181"/>
                <a:gd name="connsiteY0" fmla="*/ 16669 h 1407319"/>
                <a:gd name="connsiteX1" fmla="*/ 850106 w 1069181"/>
                <a:gd name="connsiteY1" fmla="*/ 0 h 1407319"/>
                <a:gd name="connsiteX2" fmla="*/ 0 w 1069181"/>
                <a:gd name="connsiteY2" fmla="*/ 388144 h 1407319"/>
                <a:gd name="connsiteX3" fmla="*/ 607219 w 1069181"/>
                <a:gd name="connsiteY3" fmla="*/ 1407319 h 1407319"/>
                <a:gd name="connsiteX4" fmla="*/ 964406 w 1069181"/>
                <a:gd name="connsiteY4" fmla="*/ 1252538 h 1407319"/>
                <a:gd name="connsiteX5" fmla="*/ 428625 w 1069181"/>
                <a:gd name="connsiteY5" fmla="*/ 302419 h 1407319"/>
                <a:gd name="connsiteX6" fmla="*/ 1069181 w 1069181"/>
                <a:gd name="connsiteY6" fmla="*/ 16669 h 1407319"/>
                <a:gd name="connsiteX0" fmla="*/ 1069181 w 1069181"/>
                <a:gd name="connsiteY0" fmla="*/ 16669 h 1407319"/>
                <a:gd name="connsiteX1" fmla="*/ 850106 w 1069181"/>
                <a:gd name="connsiteY1" fmla="*/ 0 h 1407319"/>
                <a:gd name="connsiteX2" fmla="*/ 0 w 1069181"/>
                <a:gd name="connsiteY2" fmla="*/ 388144 h 1407319"/>
                <a:gd name="connsiteX3" fmla="*/ 607219 w 1069181"/>
                <a:gd name="connsiteY3" fmla="*/ 1407319 h 1407319"/>
                <a:gd name="connsiteX4" fmla="*/ 964406 w 1069181"/>
                <a:gd name="connsiteY4" fmla="*/ 1252538 h 1407319"/>
                <a:gd name="connsiteX5" fmla="*/ 428625 w 1069181"/>
                <a:gd name="connsiteY5" fmla="*/ 302419 h 1407319"/>
                <a:gd name="connsiteX6" fmla="*/ 1069181 w 1069181"/>
                <a:gd name="connsiteY6" fmla="*/ 16669 h 1407319"/>
                <a:gd name="connsiteX0" fmla="*/ 1113650 w 1113650"/>
                <a:gd name="connsiteY0" fmla="*/ 16669 h 1407319"/>
                <a:gd name="connsiteX1" fmla="*/ 894575 w 1113650"/>
                <a:gd name="connsiteY1" fmla="*/ 0 h 1407319"/>
                <a:gd name="connsiteX2" fmla="*/ 44469 w 1113650"/>
                <a:gd name="connsiteY2" fmla="*/ 388144 h 1407319"/>
                <a:gd name="connsiteX3" fmla="*/ 651688 w 1113650"/>
                <a:gd name="connsiteY3" fmla="*/ 1407319 h 1407319"/>
                <a:gd name="connsiteX4" fmla="*/ 1008875 w 1113650"/>
                <a:gd name="connsiteY4" fmla="*/ 1252538 h 1407319"/>
                <a:gd name="connsiteX5" fmla="*/ 473094 w 1113650"/>
                <a:gd name="connsiteY5" fmla="*/ 302419 h 1407319"/>
                <a:gd name="connsiteX6" fmla="*/ 1113650 w 1113650"/>
                <a:gd name="connsiteY6" fmla="*/ 16669 h 1407319"/>
                <a:gd name="connsiteX0" fmla="*/ 1338815 w 1338815"/>
                <a:gd name="connsiteY0" fmla="*/ 16669 h 1407319"/>
                <a:gd name="connsiteX1" fmla="*/ 1119740 w 1338815"/>
                <a:gd name="connsiteY1" fmla="*/ 0 h 1407319"/>
                <a:gd name="connsiteX2" fmla="*/ 269634 w 1338815"/>
                <a:gd name="connsiteY2" fmla="*/ 388144 h 1407319"/>
                <a:gd name="connsiteX3" fmla="*/ 876853 w 1338815"/>
                <a:gd name="connsiteY3" fmla="*/ 1407319 h 1407319"/>
                <a:gd name="connsiteX4" fmla="*/ 1234040 w 1338815"/>
                <a:gd name="connsiteY4" fmla="*/ 1252538 h 1407319"/>
                <a:gd name="connsiteX5" fmla="*/ 698259 w 1338815"/>
                <a:gd name="connsiteY5" fmla="*/ 302419 h 1407319"/>
                <a:gd name="connsiteX6" fmla="*/ 1338815 w 1338815"/>
                <a:gd name="connsiteY6" fmla="*/ 16669 h 1407319"/>
                <a:gd name="connsiteX0" fmla="*/ 1338815 w 1338815"/>
                <a:gd name="connsiteY0" fmla="*/ 16669 h 1407319"/>
                <a:gd name="connsiteX1" fmla="*/ 1119740 w 1338815"/>
                <a:gd name="connsiteY1" fmla="*/ 0 h 1407319"/>
                <a:gd name="connsiteX2" fmla="*/ 269634 w 1338815"/>
                <a:gd name="connsiteY2" fmla="*/ 388144 h 1407319"/>
                <a:gd name="connsiteX3" fmla="*/ 876853 w 1338815"/>
                <a:gd name="connsiteY3" fmla="*/ 1407319 h 1407319"/>
                <a:gd name="connsiteX4" fmla="*/ 1234040 w 1338815"/>
                <a:gd name="connsiteY4" fmla="*/ 1252538 h 1407319"/>
                <a:gd name="connsiteX5" fmla="*/ 698259 w 1338815"/>
                <a:gd name="connsiteY5" fmla="*/ 302419 h 1407319"/>
                <a:gd name="connsiteX6" fmla="*/ 1338815 w 1338815"/>
                <a:gd name="connsiteY6" fmla="*/ 16669 h 1407319"/>
                <a:gd name="connsiteX0" fmla="*/ 1338815 w 1338815"/>
                <a:gd name="connsiteY0" fmla="*/ 16669 h 1407319"/>
                <a:gd name="connsiteX1" fmla="*/ 1119740 w 1338815"/>
                <a:gd name="connsiteY1" fmla="*/ 0 h 1407319"/>
                <a:gd name="connsiteX2" fmla="*/ 269634 w 1338815"/>
                <a:gd name="connsiteY2" fmla="*/ 388144 h 1407319"/>
                <a:gd name="connsiteX3" fmla="*/ 876853 w 1338815"/>
                <a:gd name="connsiteY3" fmla="*/ 1407319 h 1407319"/>
                <a:gd name="connsiteX4" fmla="*/ 1234040 w 1338815"/>
                <a:gd name="connsiteY4" fmla="*/ 1252538 h 1407319"/>
                <a:gd name="connsiteX5" fmla="*/ 698259 w 1338815"/>
                <a:gd name="connsiteY5" fmla="*/ 302419 h 1407319"/>
                <a:gd name="connsiteX6" fmla="*/ 1338815 w 1338815"/>
                <a:gd name="connsiteY6" fmla="*/ 16669 h 1407319"/>
                <a:gd name="connsiteX0" fmla="*/ 1338815 w 1338815"/>
                <a:gd name="connsiteY0" fmla="*/ 16669 h 1407319"/>
                <a:gd name="connsiteX1" fmla="*/ 1119740 w 1338815"/>
                <a:gd name="connsiteY1" fmla="*/ 0 h 1407319"/>
                <a:gd name="connsiteX2" fmla="*/ 269634 w 1338815"/>
                <a:gd name="connsiteY2" fmla="*/ 388144 h 1407319"/>
                <a:gd name="connsiteX3" fmla="*/ 876853 w 1338815"/>
                <a:gd name="connsiteY3" fmla="*/ 1407319 h 1407319"/>
                <a:gd name="connsiteX4" fmla="*/ 1234040 w 1338815"/>
                <a:gd name="connsiteY4" fmla="*/ 1252538 h 1407319"/>
                <a:gd name="connsiteX5" fmla="*/ 698259 w 1338815"/>
                <a:gd name="connsiteY5" fmla="*/ 302419 h 1407319"/>
                <a:gd name="connsiteX6" fmla="*/ 1338815 w 1338815"/>
                <a:gd name="connsiteY6" fmla="*/ 16669 h 1407319"/>
                <a:gd name="connsiteX0" fmla="*/ 1338815 w 1338815"/>
                <a:gd name="connsiteY0" fmla="*/ 16669 h 1407319"/>
                <a:gd name="connsiteX1" fmla="*/ 1119740 w 1338815"/>
                <a:gd name="connsiteY1" fmla="*/ 0 h 1407319"/>
                <a:gd name="connsiteX2" fmla="*/ 269634 w 1338815"/>
                <a:gd name="connsiteY2" fmla="*/ 388144 h 1407319"/>
                <a:gd name="connsiteX3" fmla="*/ 876853 w 1338815"/>
                <a:gd name="connsiteY3" fmla="*/ 1407319 h 1407319"/>
                <a:gd name="connsiteX4" fmla="*/ 1234040 w 1338815"/>
                <a:gd name="connsiteY4" fmla="*/ 1252538 h 1407319"/>
                <a:gd name="connsiteX5" fmla="*/ 700640 w 1338815"/>
                <a:gd name="connsiteY5" fmla="*/ 309563 h 1407319"/>
                <a:gd name="connsiteX6" fmla="*/ 1338815 w 1338815"/>
                <a:gd name="connsiteY6" fmla="*/ 16669 h 140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8815" h="1407319">
                  <a:moveTo>
                    <a:pt x="1338815" y="16669"/>
                  </a:moveTo>
                  <a:lnTo>
                    <a:pt x="1119740" y="0"/>
                  </a:lnTo>
                  <a:cubicBezTo>
                    <a:pt x="836371" y="129381"/>
                    <a:pt x="550622" y="237331"/>
                    <a:pt x="269634" y="388144"/>
                  </a:cubicBezTo>
                  <a:cubicBezTo>
                    <a:pt x="55321" y="496888"/>
                    <a:pt x="-435215" y="958057"/>
                    <a:pt x="876853" y="1407319"/>
                  </a:cubicBezTo>
                  <a:lnTo>
                    <a:pt x="1234040" y="1252538"/>
                  </a:lnTo>
                  <a:cubicBezTo>
                    <a:pt x="636346" y="1123951"/>
                    <a:pt x="-92316" y="685800"/>
                    <a:pt x="700640" y="309563"/>
                  </a:cubicBezTo>
                  <a:lnTo>
                    <a:pt x="1338815" y="16669"/>
                  </a:lnTo>
                  <a:close/>
                </a:path>
              </a:pathLst>
            </a:cu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endParaRPr>
            </a:p>
          </p:txBody>
        </p:sp>
        <p:sp>
          <p:nvSpPr>
            <p:cNvPr id="100" name="ïŝ1ïďé">
              <a:extLst>
                <a:ext uri="{FF2B5EF4-FFF2-40B4-BE49-F238E27FC236}">
                  <a16:creationId xmlns:a16="http://schemas.microsoft.com/office/drawing/2014/main" xmlns="" id="{90CA83ED-FEAF-441B-ABC1-B297F2DEE50D}"/>
                </a:ext>
              </a:extLst>
            </p:cNvPr>
            <p:cNvSpPr/>
            <p:nvPr/>
          </p:nvSpPr>
          <p:spPr>
            <a:xfrm>
              <a:off x="6170298" y="5450765"/>
              <a:ext cx="3436783" cy="569771"/>
            </a:xfrm>
            <a:custGeom>
              <a:avLst/>
              <a:gdLst>
                <a:gd name="connsiteX0" fmla="*/ 383381 w 3405187"/>
                <a:gd name="connsiteY0" fmla="*/ 0 h 564357"/>
                <a:gd name="connsiteX1" fmla="*/ 0 w 3405187"/>
                <a:gd name="connsiteY1" fmla="*/ 150019 h 564357"/>
                <a:gd name="connsiteX2" fmla="*/ 2369343 w 3405187"/>
                <a:gd name="connsiteY2" fmla="*/ 438150 h 564357"/>
                <a:gd name="connsiteX3" fmla="*/ 2240756 w 3405187"/>
                <a:gd name="connsiteY3" fmla="*/ 564357 h 564357"/>
                <a:gd name="connsiteX4" fmla="*/ 3405187 w 3405187"/>
                <a:gd name="connsiteY4" fmla="*/ 402432 h 564357"/>
                <a:gd name="connsiteX5" fmla="*/ 2788443 w 3405187"/>
                <a:gd name="connsiteY5" fmla="*/ 107157 h 564357"/>
                <a:gd name="connsiteX6" fmla="*/ 2705100 w 3405187"/>
                <a:gd name="connsiteY6" fmla="*/ 180975 h 564357"/>
                <a:gd name="connsiteX7" fmla="*/ 383381 w 3405187"/>
                <a:gd name="connsiteY7" fmla="*/ 0 h 564357"/>
                <a:gd name="connsiteX0" fmla="*/ 383381 w 3405187"/>
                <a:gd name="connsiteY0" fmla="*/ 0 h 564357"/>
                <a:gd name="connsiteX1" fmla="*/ 0 w 3405187"/>
                <a:gd name="connsiteY1" fmla="*/ 150019 h 564357"/>
                <a:gd name="connsiteX2" fmla="*/ 2369343 w 3405187"/>
                <a:gd name="connsiteY2" fmla="*/ 438150 h 564357"/>
                <a:gd name="connsiteX3" fmla="*/ 2240756 w 3405187"/>
                <a:gd name="connsiteY3" fmla="*/ 564357 h 564357"/>
                <a:gd name="connsiteX4" fmla="*/ 3405187 w 3405187"/>
                <a:gd name="connsiteY4" fmla="*/ 402432 h 564357"/>
                <a:gd name="connsiteX5" fmla="*/ 2788443 w 3405187"/>
                <a:gd name="connsiteY5" fmla="*/ 107157 h 564357"/>
                <a:gd name="connsiteX6" fmla="*/ 2705100 w 3405187"/>
                <a:gd name="connsiteY6" fmla="*/ 180975 h 564357"/>
                <a:gd name="connsiteX7" fmla="*/ 383381 w 3405187"/>
                <a:gd name="connsiteY7" fmla="*/ 0 h 564357"/>
                <a:gd name="connsiteX0" fmla="*/ 383381 w 3405187"/>
                <a:gd name="connsiteY0" fmla="*/ 0 h 564357"/>
                <a:gd name="connsiteX1" fmla="*/ 0 w 3405187"/>
                <a:gd name="connsiteY1" fmla="*/ 150019 h 564357"/>
                <a:gd name="connsiteX2" fmla="*/ 2369343 w 3405187"/>
                <a:gd name="connsiteY2" fmla="*/ 438150 h 564357"/>
                <a:gd name="connsiteX3" fmla="*/ 2240756 w 3405187"/>
                <a:gd name="connsiteY3" fmla="*/ 564357 h 564357"/>
                <a:gd name="connsiteX4" fmla="*/ 3405187 w 3405187"/>
                <a:gd name="connsiteY4" fmla="*/ 402432 h 564357"/>
                <a:gd name="connsiteX5" fmla="*/ 2788443 w 3405187"/>
                <a:gd name="connsiteY5" fmla="*/ 107157 h 564357"/>
                <a:gd name="connsiteX6" fmla="*/ 2705100 w 3405187"/>
                <a:gd name="connsiteY6" fmla="*/ 180975 h 564357"/>
                <a:gd name="connsiteX7" fmla="*/ 383381 w 3405187"/>
                <a:gd name="connsiteY7" fmla="*/ 0 h 564357"/>
                <a:gd name="connsiteX0" fmla="*/ 383381 w 3405187"/>
                <a:gd name="connsiteY0" fmla="*/ 0 h 564357"/>
                <a:gd name="connsiteX1" fmla="*/ 0 w 3405187"/>
                <a:gd name="connsiteY1" fmla="*/ 150019 h 564357"/>
                <a:gd name="connsiteX2" fmla="*/ 2369343 w 3405187"/>
                <a:gd name="connsiteY2" fmla="*/ 438150 h 564357"/>
                <a:gd name="connsiteX3" fmla="*/ 2240756 w 3405187"/>
                <a:gd name="connsiteY3" fmla="*/ 564357 h 564357"/>
                <a:gd name="connsiteX4" fmla="*/ 3405187 w 3405187"/>
                <a:gd name="connsiteY4" fmla="*/ 402432 h 564357"/>
                <a:gd name="connsiteX5" fmla="*/ 2788443 w 3405187"/>
                <a:gd name="connsiteY5" fmla="*/ 107157 h 564357"/>
                <a:gd name="connsiteX6" fmla="*/ 2705100 w 3405187"/>
                <a:gd name="connsiteY6" fmla="*/ 180975 h 564357"/>
                <a:gd name="connsiteX7" fmla="*/ 383381 w 3405187"/>
                <a:gd name="connsiteY7" fmla="*/ 0 h 564357"/>
                <a:gd name="connsiteX0" fmla="*/ 383381 w 3405187"/>
                <a:gd name="connsiteY0" fmla="*/ 0 h 564357"/>
                <a:gd name="connsiteX1" fmla="*/ 0 w 3405187"/>
                <a:gd name="connsiteY1" fmla="*/ 150019 h 564357"/>
                <a:gd name="connsiteX2" fmla="*/ 2369343 w 3405187"/>
                <a:gd name="connsiteY2" fmla="*/ 438150 h 564357"/>
                <a:gd name="connsiteX3" fmla="*/ 2240756 w 3405187"/>
                <a:gd name="connsiteY3" fmla="*/ 564357 h 564357"/>
                <a:gd name="connsiteX4" fmla="*/ 3405187 w 3405187"/>
                <a:gd name="connsiteY4" fmla="*/ 402432 h 564357"/>
                <a:gd name="connsiteX5" fmla="*/ 2788443 w 3405187"/>
                <a:gd name="connsiteY5" fmla="*/ 107157 h 564357"/>
                <a:gd name="connsiteX6" fmla="*/ 2705100 w 3405187"/>
                <a:gd name="connsiteY6" fmla="*/ 180975 h 564357"/>
                <a:gd name="connsiteX7" fmla="*/ 383381 w 3405187"/>
                <a:gd name="connsiteY7" fmla="*/ 0 h 564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05187" h="564357">
                  <a:moveTo>
                    <a:pt x="383381" y="0"/>
                  </a:moveTo>
                  <a:lnTo>
                    <a:pt x="0" y="150019"/>
                  </a:lnTo>
                  <a:cubicBezTo>
                    <a:pt x="692150" y="307975"/>
                    <a:pt x="1527174" y="432594"/>
                    <a:pt x="2369343" y="438150"/>
                  </a:cubicBezTo>
                  <a:lnTo>
                    <a:pt x="2240756" y="564357"/>
                  </a:lnTo>
                  <a:lnTo>
                    <a:pt x="3405187" y="402432"/>
                  </a:lnTo>
                  <a:lnTo>
                    <a:pt x="2788443" y="107157"/>
                  </a:lnTo>
                  <a:lnTo>
                    <a:pt x="2705100" y="180975"/>
                  </a:lnTo>
                  <a:cubicBezTo>
                    <a:pt x="1933576" y="177800"/>
                    <a:pt x="1159668" y="98425"/>
                    <a:pt x="383381" y="0"/>
                  </a:cubicBezTo>
                  <a:close/>
                </a:path>
              </a:pathLst>
            </a:cu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endParaRPr>
            </a:p>
          </p:txBody>
        </p:sp>
        <p:sp>
          <p:nvSpPr>
            <p:cNvPr id="101" name="íŝļíďê">
              <a:extLst>
                <a:ext uri="{FF2B5EF4-FFF2-40B4-BE49-F238E27FC236}">
                  <a16:creationId xmlns:a16="http://schemas.microsoft.com/office/drawing/2014/main" xmlns="" id="{29D96EF2-CB00-4515-B5E7-E79F955F2CFF}"/>
                </a:ext>
              </a:extLst>
            </p:cNvPr>
            <p:cNvSpPr/>
            <p:nvPr/>
          </p:nvSpPr>
          <p:spPr>
            <a:xfrm rot="8100000">
              <a:off x="2584920" y="2034000"/>
              <a:ext cx="719927" cy="720149"/>
            </a:xfrm>
            <a:prstGeom prst="teardrop">
              <a:avLst/>
            </a:pr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endParaRPr>
            </a:p>
          </p:txBody>
        </p:sp>
        <p:sp>
          <p:nvSpPr>
            <p:cNvPr id="104" name="iSľiďé">
              <a:extLst>
                <a:ext uri="{FF2B5EF4-FFF2-40B4-BE49-F238E27FC236}">
                  <a16:creationId xmlns:a16="http://schemas.microsoft.com/office/drawing/2014/main" xmlns="" id="{5998495A-816E-4B29-ADFD-82CB83B92C3F}"/>
                </a:ext>
              </a:extLst>
            </p:cNvPr>
            <p:cNvSpPr/>
            <p:nvPr/>
          </p:nvSpPr>
          <p:spPr>
            <a:xfrm rot="8100000">
              <a:off x="3870819" y="3731808"/>
              <a:ext cx="1070308" cy="1070637"/>
            </a:xfrm>
            <a:prstGeom prst="teardrop">
              <a:avLst/>
            </a:pr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endParaRPr>
            </a:p>
          </p:txBody>
        </p:sp>
        <p:sp>
          <p:nvSpPr>
            <p:cNvPr id="105" name="ï$1îḑê">
              <a:extLst>
                <a:ext uri="{FF2B5EF4-FFF2-40B4-BE49-F238E27FC236}">
                  <a16:creationId xmlns:a16="http://schemas.microsoft.com/office/drawing/2014/main" xmlns="" id="{9C6B2D35-508C-4E4F-B067-D72FD691BB02}"/>
                </a:ext>
              </a:extLst>
            </p:cNvPr>
            <p:cNvSpPr/>
            <p:nvPr/>
          </p:nvSpPr>
          <p:spPr>
            <a:xfrm rot="8100000">
              <a:off x="8160738" y="3742373"/>
              <a:ext cx="1313558" cy="1313964"/>
            </a:xfrm>
            <a:prstGeom prst="teardrop">
              <a:avLst/>
            </a:pr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endParaRPr>
            </a:p>
          </p:txBody>
        </p:sp>
        <p:sp>
          <p:nvSpPr>
            <p:cNvPr id="106" name="îṣlîďe">
              <a:extLst>
                <a:ext uri="{FF2B5EF4-FFF2-40B4-BE49-F238E27FC236}">
                  <a16:creationId xmlns:a16="http://schemas.microsoft.com/office/drawing/2014/main" xmlns="" id="{4A4EFF64-6CDA-4657-95E2-24F44DF66278}"/>
                </a:ext>
              </a:extLst>
            </p:cNvPr>
            <p:cNvSpPr txBox="1"/>
            <p:nvPr/>
          </p:nvSpPr>
          <p:spPr>
            <a:xfrm>
              <a:off x="2530929" y="2163162"/>
              <a:ext cx="827908" cy="369332"/>
            </a:xfrm>
            <a:prstGeom prst="rect">
              <a:avLst/>
            </a:prstGeom>
            <a:noFill/>
          </p:spPr>
          <p:txBody>
            <a:bodyPr wrap="none" rtlCol="0" anchor="ctr" anchorCtr="0">
              <a:norm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bg1"/>
                  </a:solidFill>
                  <a:cs typeface="+mn-ea"/>
                </a:rPr>
                <a:t>01</a:t>
              </a:r>
              <a:endParaRPr lang="zh-CN" altLang="en-US" sz="1400" b="1" dirty="0">
                <a:solidFill>
                  <a:schemeClr val="bg1"/>
                </a:solidFill>
                <a:cs typeface="+mn-ea"/>
              </a:endParaRPr>
            </a:p>
          </p:txBody>
        </p:sp>
        <p:sp>
          <p:nvSpPr>
            <p:cNvPr id="109" name="ïṧlïḓê">
              <a:extLst>
                <a:ext uri="{FF2B5EF4-FFF2-40B4-BE49-F238E27FC236}">
                  <a16:creationId xmlns:a16="http://schemas.microsoft.com/office/drawing/2014/main" xmlns="" id="{F95DCF0D-8237-4615-959F-F6843E622F63}"/>
                </a:ext>
              </a:extLst>
            </p:cNvPr>
            <p:cNvSpPr txBox="1"/>
            <p:nvPr/>
          </p:nvSpPr>
          <p:spPr>
            <a:xfrm>
              <a:off x="3992019" y="4055449"/>
              <a:ext cx="827908" cy="369332"/>
            </a:xfrm>
            <a:prstGeom prst="rect">
              <a:avLst/>
            </a:prstGeom>
            <a:noFill/>
          </p:spPr>
          <p:txBody>
            <a:bodyPr wrap="none" rtlCol="0" anchor="ctr" anchorCtr="0">
              <a:norm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bg1"/>
                  </a:solidFill>
                  <a:cs typeface="+mn-ea"/>
                </a:rPr>
                <a:t>02</a:t>
              </a:r>
              <a:endParaRPr lang="zh-CN" altLang="en-US" sz="1400" b="1" dirty="0">
                <a:solidFill>
                  <a:schemeClr val="bg1"/>
                </a:solidFill>
                <a:cs typeface="+mn-ea"/>
              </a:endParaRPr>
            </a:p>
          </p:txBody>
        </p:sp>
        <p:sp>
          <p:nvSpPr>
            <p:cNvPr id="110" name="i$ḻiḍê">
              <a:extLst>
                <a:ext uri="{FF2B5EF4-FFF2-40B4-BE49-F238E27FC236}">
                  <a16:creationId xmlns:a16="http://schemas.microsoft.com/office/drawing/2014/main" xmlns="" id="{E36EA9CB-E1D9-4EAB-BA9F-E88813E3A7E9}"/>
                </a:ext>
              </a:extLst>
            </p:cNvPr>
            <p:cNvSpPr txBox="1"/>
            <p:nvPr/>
          </p:nvSpPr>
          <p:spPr>
            <a:xfrm>
              <a:off x="8403563" y="4207997"/>
              <a:ext cx="827908" cy="369332"/>
            </a:xfrm>
            <a:prstGeom prst="rect">
              <a:avLst/>
            </a:prstGeom>
            <a:noFill/>
          </p:spPr>
          <p:txBody>
            <a:bodyPr wrap="none" rtlCol="0" anchor="ctr" anchorCtr="0">
              <a:normAutofit fontScale="92500" lnSpcReduction="20000"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cs typeface="+mn-ea"/>
                </a:rPr>
                <a:t>03</a:t>
              </a:r>
              <a:endParaRPr lang="zh-CN" altLang="en-US" b="1" dirty="0">
                <a:solidFill>
                  <a:schemeClr val="bg1"/>
                </a:solidFill>
                <a:cs typeface="+mn-ea"/>
              </a:endParaRPr>
            </a:p>
          </p:txBody>
        </p:sp>
      </p:grpSp>
      <p:grpSp>
        <p:nvGrpSpPr>
          <p:cNvPr id="111" name="组合 110">
            <a:extLst>
              <a:ext uri="{FF2B5EF4-FFF2-40B4-BE49-F238E27FC236}">
                <a16:creationId xmlns:a16="http://schemas.microsoft.com/office/drawing/2014/main" xmlns="" id="{975BEA10-68B3-4614-8FBC-48551404BD65}"/>
              </a:ext>
            </a:extLst>
          </p:cNvPr>
          <p:cNvGrpSpPr/>
          <p:nvPr/>
        </p:nvGrpSpPr>
        <p:grpSpPr>
          <a:xfrm>
            <a:off x="6229507" y="2341109"/>
            <a:ext cx="2625135" cy="1114032"/>
            <a:chOff x="7027222" y="1725490"/>
            <a:chExt cx="2719883" cy="1114032"/>
          </a:xfrm>
        </p:grpSpPr>
        <p:sp>
          <p:nvSpPr>
            <p:cNvPr id="112" name="文本框 6">
              <a:extLst>
                <a:ext uri="{FF2B5EF4-FFF2-40B4-BE49-F238E27FC236}">
                  <a16:creationId xmlns:a16="http://schemas.microsoft.com/office/drawing/2014/main" xmlns="" id="{13823021-EFC3-421D-8EE5-C012861C30B5}"/>
                </a:ext>
              </a:extLst>
            </p:cNvPr>
            <p:cNvSpPr txBox="1"/>
            <p:nvPr/>
          </p:nvSpPr>
          <p:spPr>
            <a:xfrm>
              <a:off x="7027222" y="2046869"/>
              <a:ext cx="2719883" cy="7926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  <a:defRPr/>
              </a:pPr>
              <a:r>
                <a:rPr lang="zh-CN" altLang="en-US" sz="1200" dirty="0">
                  <a:latin typeface="+mn-ea"/>
                  <a:cs typeface="+mn-ea"/>
                </a:rPr>
                <a:t> “截止到</a:t>
              </a:r>
              <a:r>
                <a:rPr lang="en-US" altLang="zh-CN" sz="1200" dirty="0">
                  <a:latin typeface="+mn-ea"/>
                  <a:cs typeface="+mn-ea"/>
                </a:rPr>
                <a:t>12</a:t>
              </a:r>
              <a:r>
                <a:rPr lang="zh-CN" altLang="en-US" sz="1200" dirty="0">
                  <a:latin typeface="+mn-ea"/>
                  <a:cs typeface="+mn-ea"/>
                </a:rPr>
                <a:t>月末，各公司基本达成销售计划” 您觉得这个目标可以衡量吗？这个目标存在什么问题呢</a:t>
              </a:r>
            </a:p>
          </p:txBody>
        </p:sp>
        <p:sp>
          <p:nvSpPr>
            <p:cNvPr id="113" name="文本框 7">
              <a:extLst>
                <a:ext uri="{FF2B5EF4-FFF2-40B4-BE49-F238E27FC236}">
                  <a16:creationId xmlns:a16="http://schemas.microsoft.com/office/drawing/2014/main" xmlns="" id="{7714789F-D00C-4EA5-AD95-DACBEC5B5B1C}"/>
                </a:ext>
              </a:extLst>
            </p:cNvPr>
            <p:cNvSpPr txBox="1"/>
            <p:nvPr/>
          </p:nvSpPr>
          <p:spPr>
            <a:xfrm>
              <a:off x="7027222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defTabSz="914400">
                <a:defRPr/>
              </a:pPr>
              <a:r>
                <a:rPr lang="zh-CN" altLang="en-US" sz="1600" kern="0" dirty="0">
                  <a:latin typeface="+mn-ea"/>
                  <a:cs typeface="+mn-ea"/>
                </a:rPr>
                <a:t>示例</a:t>
              </a:r>
            </a:p>
          </p:txBody>
        </p:sp>
      </p:grpSp>
      <p:grpSp>
        <p:nvGrpSpPr>
          <p:cNvPr id="114" name="组合 113">
            <a:extLst>
              <a:ext uri="{FF2B5EF4-FFF2-40B4-BE49-F238E27FC236}">
                <a16:creationId xmlns:a16="http://schemas.microsoft.com/office/drawing/2014/main" xmlns="" id="{388083D2-511E-4A0A-A813-DDD6EC45395A}"/>
              </a:ext>
            </a:extLst>
          </p:cNvPr>
          <p:cNvGrpSpPr/>
          <p:nvPr/>
        </p:nvGrpSpPr>
        <p:grpSpPr>
          <a:xfrm>
            <a:off x="473452" y="3566922"/>
            <a:ext cx="2651713" cy="1594163"/>
            <a:chOff x="7027222" y="1725490"/>
            <a:chExt cx="2747421" cy="1594163"/>
          </a:xfrm>
        </p:grpSpPr>
        <p:sp>
          <p:nvSpPr>
            <p:cNvPr id="115" name="文本框 6">
              <a:extLst>
                <a:ext uri="{FF2B5EF4-FFF2-40B4-BE49-F238E27FC236}">
                  <a16:creationId xmlns:a16="http://schemas.microsoft.com/office/drawing/2014/main" xmlns="" id="{BC3CFBBB-2797-4C07-A671-01F1C597E37E}"/>
                </a:ext>
              </a:extLst>
            </p:cNvPr>
            <p:cNvSpPr txBox="1"/>
            <p:nvPr/>
          </p:nvSpPr>
          <p:spPr>
            <a:xfrm>
              <a:off x="7027222" y="2046869"/>
              <a:ext cx="2747421" cy="12727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  <a:defRPr/>
              </a:pPr>
              <a:r>
                <a:rPr lang="zh-CN" altLang="en-US" sz="1200" dirty="0">
                  <a:latin typeface="+mn-ea"/>
                  <a:cs typeface="+mn-ea"/>
                </a:rPr>
                <a:t>衡量性就是指目标应该是明确的，而不是模糊的。应该有一组明确的数据，作为衡量是否达成目标的依据。目标要量化，考核时可以采用相同的标准准确衡量；</a:t>
              </a:r>
            </a:p>
          </p:txBody>
        </p:sp>
        <p:sp>
          <p:nvSpPr>
            <p:cNvPr id="116" name="文本框 7">
              <a:extLst>
                <a:ext uri="{FF2B5EF4-FFF2-40B4-BE49-F238E27FC236}">
                  <a16:creationId xmlns:a16="http://schemas.microsoft.com/office/drawing/2014/main" xmlns="" id="{3BF904B0-050C-44CA-8A7A-EBDED5B7A031}"/>
                </a:ext>
              </a:extLst>
            </p:cNvPr>
            <p:cNvSpPr txBox="1"/>
            <p:nvPr/>
          </p:nvSpPr>
          <p:spPr>
            <a:xfrm>
              <a:off x="7027222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defTabSz="914400">
                <a:defRPr/>
              </a:pPr>
              <a:r>
                <a:rPr lang="zh-CN" altLang="en-US" sz="1600" kern="0" dirty="0">
                  <a:latin typeface="+mn-ea"/>
                  <a:cs typeface="+mn-ea"/>
                </a:rPr>
                <a:t>衡量性</a:t>
              </a:r>
            </a:p>
          </p:txBody>
        </p:sp>
      </p:grpSp>
      <p:grpSp>
        <p:nvGrpSpPr>
          <p:cNvPr id="120" name="组合 119">
            <a:extLst>
              <a:ext uri="{FF2B5EF4-FFF2-40B4-BE49-F238E27FC236}">
                <a16:creationId xmlns:a16="http://schemas.microsoft.com/office/drawing/2014/main" xmlns="" id="{926F769C-0608-4901-9680-CC898B67E1FE}"/>
              </a:ext>
            </a:extLst>
          </p:cNvPr>
          <p:cNvGrpSpPr/>
          <p:nvPr/>
        </p:nvGrpSpPr>
        <p:grpSpPr>
          <a:xfrm>
            <a:off x="9536444" y="4539361"/>
            <a:ext cx="2143406" cy="1594163"/>
            <a:chOff x="7027222" y="1725490"/>
            <a:chExt cx="2220768" cy="1594163"/>
          </a:xfrm>
        </p:grpSpPr>
        <p:sp>
          <p:nvSpPr>
            <p:cNvPr id="121" name="文本框 6">
              <a:extLst>
                <a:ext uri="{FF2B5EF4-FFF2-40B4-BE49-F238E27FC236}">
                  <a16:creationId xmlns:a16="http://schemas.microsoft.com/office/drawing/2014/main" xmlns="" id="{774FAF42-DCF6-4494-AE1E-5F4525B9A547}"/>
                </a:ext>
              </a:extLst>
            </p:cNvPr>
            <p:cNvSpPr txBox="1"/>
            <p:nvPr/>
          </p:nvSpPr>
          <p:spPr>
            <a:xfrm>
              <a:off x="7027222" y="2046869"/>
              <a:ext cx="2220768" cy="12727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  <a:defRPr/>
              </a:pPr>
              <a:r>
                <a:rPr lang="zh-CN" altLang="en-US" sz="1200" dirty="0">
                  <a:latin typeface="+mn-ea"/>
                  <a:cs typeface="+mn-ea"/>
                </a:rPr>
                <a:t> 示例中的“基本达成”是一个很难衡量的概念，达成多少才是 “基本达成”？完成计划的</a:t>
              </a:r>
              <a:r>
                <a:rPr lang="en-US" altLang="zh-CN" sz="1200" dirty="0">
                  <a:latin typeface="+mn-ea"/>
                  <a:cs typeface="+mn-ea"/>
                </a:rPr>
                <a:t>90%</a:t>
              </a:r>
              <a:r>
                <a:rPr lang="zh-CN" altLang="en-US" sz="1200" dirty="0">
                  <a:latin typeface="+mn-ea"/>
                  <a:cs typeface="+mn-ea"/>
                </a:rPr>
                <a:t>算不算基本达成，</a:t>
              </a:r>
              <a:r>
                <a:rPr lang="en-US" altLang="zh-CN" sz="1200" dirty="0">
                  <a:latin typeface="+mn-ea"/>
                  <a:cs typeface="+mn-ea"/>
                </a:rPr>
                <a:t>80%</a:t>
              </a:r>
              <a:r>
                <a:rPr lang="zh-CN" altLang="en-US" sz="1200" dirty="0">
                  <a:latin typeface="+mn-ea"/>
                  <a:cs typeface="+mn-ea"/>
                </a:rPr>
                <a:t>呢？</a:t>
              </a:r>
            </a:p>
          </p:txBody>
        </p:sp>
        <p:sp>
          <p:nvSpPr>
            <p:cNvPr id="122" name="文本框 7">
              <a:extLst>
                <a:ext uri="{FF2B5EF4-FFF2-40B4-BE49-F238E27FC236}">
                  <a16:creationId xmlns:a16="http://schemas.microsoft.com/office/drawing/2014/main" xmlns="" id="{91AC6431-6E32-4A00-B1DA-0E1E0101A3E2}"/>
                </a:ext>
              </a:extLst>
            </p:cNvPr>
            <p:cNvSpPr txBox="1"/>
            <p:nvPr/>
          </p:nvSpPr>
          <p:spPr>
            <a:xfrm>
              <a:off x="7027222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defTabSz="914400">
                <a:defRPr/>
              </a:pPr>
              <a:r>
                <a:rPr lang="zh-CN" altLang="en-US" sz="1600" kern="0" dirty="0">
                  <a:latin typeface="+mn-ea"/>
                  <a:cs typeface="+mn-ea"/>
                </a:rPr>
                <a:t>示例说明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9820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3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8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3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928915"/>
            <a:ext cx="12192000" cy="54541"/>
          </a:xfrm>
          <a:prstGeom prst="rect">
            <a:avLst/>
          </a:pr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>
              <a:latin typeface="+mn-ea"/>
              <a:cs typeface="+mn-ea"/>
            </a:endParaRPr>
          </a:p>
        </p:txBody>
      </p:sp>
      <p:sp>
        <p:nvSpPr>
          <p:cNvPr id="3" name="任意多边形: 形状 5"/>
          <p:cNvSpPr/>
          <p:nvPr/>
        </p:nvSpPr>
        <p:spPr>
          <a:xfrm>
            <a:off x="425375" y="293224"/>
            <a:ext cx="625735" cy="493853"/>
          </a:xfrm>
          <a:custGeom>
            <a:avLst/>
            <a:gdLst/>
            <a:ahLst/>
            <a:cxnLst/>
            <a:rect l="l" t="t" r="r" b="b"/>
            <a:pathLst>
              <a:path w="407747" h="321809">
                <a:moveTo>
                  <a:pt x="194731" y="180103"/>
                </a:moveTo>
                <a:lnTo>
                  <a:pt x="168219" y="206616"/>
                </a:lnTo>
                <a:lnTo>
                  <a:pt x="168219" y="219415"/>
                </a:lnTo>
                <a:lnTo>
                  <a:pt x="190160" y="219415"/>
                </a:lnTo>
                <a:lnTo>
                  <a:pt x="190160" y="241357"/>
                </a:lnTo>
                <a:lnTo>
                  <a:pt x="202959" y="241357"/>
                </a:lnTo>
                <a:lnTo>
                  <a:pt x="229472" y="214844"/>
                </a:lnTo>
                <a:close/>
                <a:moveTo>
                  <a:pt x="299811" y="75024"/>
                </a:moveTo>
                <a:cubicBezTo>
                  <a:pt x="298553" y="75062"/>
                  <a:pt x="297277" y="75729"/>
                  <a:pt x="295982" y="77024"/>
                </a:cubicBezTo>
                <a:lnTo>
                  <a:pt x="215987" y="157019"/>
                </a:lnTo>
                <a:cubicBezTo>
                  <a:pt x="213397" y="159609"/>
                  <a:pt x="213321" y="162124"/>
                  <a:pt x="215758" y="164562"/>
                </a:cubicBezTo>
                <a:cubicBezTo>
                  <a:pt x="218196" y="166999"/>
                  <a:pt x="220711" y="166923"/>
                  <a:pt x="223301" y="164333"/>
                </a:cubicBezTo>
                <a:lnTo>
                  <a:pt x="303296" y="84338"/>
                </a:lnTo>
                <a:cubicBezTo>
                  <a:pt x="305886" y="81747"/>
                  <a:pt x="305963" y="79233"/>
                  <a:pt x="303525" y="76795"/>
                </a:cubicBezTo>
                <a:cubicBezTo>
                  <a:pt x="302306" y="75576"/>
                  <a:pt x="301068" y="74986"/>
                  <a:pt x="299811" y="75024"/>
                </a:cubicBezTo>
                <a:close/>
                <a:moveTo>
                  <a:pt x="299868" y="43883"/>
                </a:moveTo>
                <a:lnTo>
                  <a:pt x="365692" y="109708"/>
                </a:lnTo>
                <a:lnTo>
                  <a:pt x="212102" y="263298"/>
                </a:lnTo>
                <a:lnTo>
                  <a:pt x="146277" y="263298"/>
                </a:lnTo>
                <a:lnTo>
                  <a:pt x="146277" y="197474"/>
                </a:lnTo>
                <a:close/>
                <a:moveTo>
                  <a:pt x="351065" y="1829"/>
                </a:moveTo>
                <a:cubicBezTo>
                  <a:pt x="357159" y="1829"/>
                  <a:pt x="362340" y="3962"/>
                  <a:pt x="366606" y="8228"/>
                </a:cubicBezTo>
                <a:lnTo>
                  <a:pt x="401347" y="42969"/>
                </a:lnTo>
                <a:cubicBezTo>
                  <a:pt x="405614" y="47235"/>
                  <a:pt x="407747" y="52416"/>
                  <a:pt x="407747" y="58511"/>
                </a:cubicBezTo>
                <a:cubicBezTo>
                  <a:pt x="407747" y="64606"/>
                  <a:pt x="405614" y="69786"/>
                  <a:pt x="401347" y="74053"/>
                </a:cubicBezTo>
                <a:lnTo>
                  <a:pt x="380320" y="95080"/>
                </a:lnTo>
                <a:lnTo>
                  <a:pt x="314495" y="29255"/>
                </a:lnTo>
                <a:lnTo>
                  <a:pt x="335523" y="8228"/>
                </a:lnTo>
                <a:cubicBezTo>
                  <a:pt x="339789" y="3962"/>
                  <a:pt x="344970" y="1829"/>
                  <a:pt x="351065" y="1829"/>
                </a:cubicBezTo>
                <a:close/>
                <a:moveTo>
                  <a:pt x="65825" y="0"/>
                </a:moveTo>
                <a:lnTo>
                  <a:pt x="255985" y="0"/>
                </a:lnTo>
                <a:cubicBezTo>
                  <a:pt x="265584" y="0"/>
                  <a:pt x="274498" y="1905"/>
                  <a:pt x="282726" y="5714"/>
                </a:cubicBezTo>
                <a:cubicBezTo>
                  <a:pt x="285011" y="6781"/>
                  <a:pt x="286383" y="8533"/>
                  <a:pt x="286840" y="10971"/>
                </a:cubicBezTo>
                <a:cubicBezTo>
                  <a:pt x="287297" y="13561"/>
                  <a:pt x="286611" y="15771"/>
                  <a:pt x="284783" y="17599"/>
                </a:cubicBezTo>
                <a:lnTo>
                  <a:pt x="273584" y="28798"/>
                </a:lnTo>
                <a:cubicBezTo>
                  <a:pt x="271450" y="30932"/>
                  <a:pt x="269012" y="31541"/>
                  <a:pt x="266270" y="30627"/>
                </a:cubicBezTo>
                <a:cubicBezTo>
                  <a:pt x="262765" y="29713"/>
                  <a:pt x="259337" y="29255"/>
                  <a:pt x="255985" y="29255"/>
                </a:cubicBezTo>
                <a:lnTo>
                  <a:pt x="65825" y="29255"/>
                </a:lnTo>
                <a:cubicBezTo>
                  <a:pt x="55768" y="29255"/>
                  <a:pt x="47159" y="32836"/>
                  <a:pt x="39998" y="39998"/>
                </a:cubicBezTo>
                <a:cubicBezTo>
                  <a:pt x="32836" y="47159"/>
                  <a:pt x="29256" y="55768"/>
                  <a:pt x="29256" y="65825"/>
                </a:cubicBezTo>
                <a:lnTo>
                  <a:pt x="29256" y="255984"/>
                </a:lnTo>
                <a:cubicBezTo>
                  <a:pt x="29256" y="266041"/>
                  <a:pt x="32836" y="274650"/>
                  <a:pt x="39998" y="281811"/>
                </a:cubicBezTo>
                <a:cubicBezTo>
                  <a:pt x="47159" y="288973"/>
                  <a:pt x="55768" y="292554"/>
                  <a:pt x="65825" y="292554"/>
                </a:cubicBezTo>
                <a:lnTo>
                  <a:pt x="255985" y="292554"/>
                </a:lnTo>
                <a:cubicBezTo>
                  <a:pt x="266041" y="292554"/>
                  <a:pt x="274650" y="288973"/>
                  <a:pt x="281812" y="281811"/>
                </a:cubicBezTo>
                <a:cubicBezTo>
                  <a:pt x="288973" y="274650"/>
                  <a:pt x="292554" y="266041"/>
                  <a:pt x="292554" y="255984"/>
                </a:cubicBezTo>
                <a:lnTo>
                  <a:pt x="292554" y="227186"/>
                </a:lnTo>
                <a:cubicBezTo>
                  <a:pt x="292554" y="225205"/>
                  <a:pt x="293239" y="223529"/>
                  <a:pt x="294611" y="222158"/>
                </a:cubicBezTo>
                <a:lnTo>
                  <a:pt x="309239" y="207530"/>
                </a:lnTo>
                <a:cubicBezTo>
                  <a:pt x="311524" y="205245"/>
                  <a:pt x="314191" y="204711"/>
                  <a:pt x="317238" y="205930"/>
                </a:cubicBezTo>
                <a:cubicBezTo>
                  <a:pt x="320285" y="207149"/>
                  <a:pt x="321809" y="209359"/>
                  <a:pt x="321809" y="212559"/>
                </a:cubicBezTo>
                <a:lnTo>
                  <a:pt x="321809" y="255984"/>
                </a:lnTo>
                <a:cubicBezTo>
                  <a:pt x="321809" y="274117"/>
                  <a:pt x="315371" y="289621"/>
                  <a:pt x="302496" y="302496"/>
                </a:cubicBezTo>
                <a:cubicBezTo>
                  <a:pt x="289621" y="315371"/>
                  <a:pt x="274117" y="321809"/>
                  <a:pt x="255985" y="321809"/>
                </a:cubicBezTo>
                <a:lnTo>
                  <a:pt x="65825" y="321809"/>
                </a:lnTo>
                <a:cubicBezTo>
                  <a:pt x="47693" y="321809"/>
                  <a:pt x="32189" y="315371"/>
                  <a:pt x="19313" y="302496"/>
                </a:cubicBezTo>
                <a:cubicBezTo>
                  <a:pt x="6438" y="289621"/>
                  <a:pt x="0" y="274117"/>
                  <a:pt x="0" y="255984"/>
                </a:cubicBezTo>
                <a:lnTo>
                  <a:pt x="0" y="65825"/>
                </a:lnTo>
                <a:cubicBezTo>
                  <a:pt x="0" y="47692"/>
                  <a:pt x="6438" y="32189"/>
                  <a:pt x="19313" y="19313"/>
                </a:cubicBezTo>
                <a:cubicBezTo>
                  <a:pt x="32189" y="6438"/>
                  <a:pt x="47693" y="0"/>
                  <a:pt x="65825" y="0"/>
                </a:cubicBezTo>
                <a:close/>
              </a:path>
            </a:pathLst>
          </a:cu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3200" spc="1598" dirty="0">
              <a:solidFill>
                <a:srgbClr val="454545"/>
              </a:solidFill>
              <a:latin typeface="FontAwesome"/>
              <a:cs typeface="+mn-ea"/>
              <a:sym typeface="FontAwesome"/>
            </a:endParaRPr>
          </a:p>
        </p:txBody>
      </p:sp>
      <p:sp>
        <p:nvSpPr>
          <p:cNvPr id="4" name="Rectangle 11"/>
          <p:cNvSpPr>
            <a:spLocks/>
          </p:cNvSpPr>
          <p:nvPr/>
        </p:nvSpPr>
        <p:spPr bwMode="auto">
          <a:xfrm>
            <a:off x="1228124" y="272607"/>
            <a:ext cx="421750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defTabSz="2286000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二、</a:t>
            </a:r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smart </a:t>
            </a: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管理原则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1FDDD5B9-1F3A-4CBF-9C99-75527FB8F0E1}"/>
              </a:ext>
            </a:extLst>
          </p:cNvPr>
          <p:cNvSpPr/>
          <p:nvPr/>
        </p:nvSpPr>
        <p:spPr>
          <a:xfrm>
            <a:off x="553270" y="1385054"/>
            <a:ext cx="45120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134E6C"/>
              </a:buClr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（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Attainable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）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—— 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可实现性</a:t>
            </a:r>
          </a:p>
        </p:txBody>
      </p:sp>
      <p:sp>
        <p:nvSpPr>
          <p:cNvPr id="27" name="íṣḷïḑé">
            <a:extLst>
              <a:ext uri="{FF2B5EF4-FFF2-40B4-BE49-F238E27FC236}">
                <a16:creationId xmlns:a16="http://schemas.microsoft.com/office/drawing/2014/main" xmlns="" id="{19D62282-7D28-416C-B614-74C8B702C2A2}"/>
              </a:ext>
            </a:extLst>
          </p:cNvPr>
          <p:cNvSpPr txBox="1"/>
          <p:nvPr/>
        </p:nvSpPr>
        <p:spPr bwMode="auto">
          <a:xfrm>
            <a:off x="1469262" y="2748072"/>
            <a:ext cx="157095" cy="492443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/>
          <a:p>
            <a:pPr marL="0" indent="0" algn="r">
              <a:defRPr/>
            </a:pPr>
            <a:r>
              <a:rPr lang="en-US" sz="3200" b="1">
                <a:solidFill>
                  <a:srgbClr val="134E6C"/>
                </a:solidFill>
                <a:latin typeface="Impact" panose="020B0806030902050204" pitchFamily="34" charset="0"/>
                <a:cs typeface="+mn-ea"/>
              </a:rPr>
              <a:t>1</a:t>
            </a:r>
          </a:p>
        </p:txBody>
      </p: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xmlns="" id="{FB888019-CE2D-45F1-8E38-7A496C8153EB}"/>
              </a:ext>
            </a:extLst>
          </p:cNvPr>
          <p:cNvCxnSpPr/>
          <p:nvPr/>
        </p:nvCxnSpPr>
        <p:spPr>
          <a:xfrm>
            <a:off x="1721439" y="2743128"/>
            <a:ext cx="0" cy="455017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í$ḷïďé">
            <a:extLst>
              <a:ext uri="{FF2B5EF4-FFF2-40B4-BE49-F238E27FC236}">
                <a16:creationId xmlns:a16="http://schemas.microsoft.com/office/drawing/2014/main" xmlns="" id="{73A41844-0188-44B0-ADBF-3770C0621678}"/>
              </a:ext>
            </a:extLst>
          </p:cNvPr>
          <p:cNvSpPr txBox="1"/>
          <p:nvPr/>
        </p:nvSpPr>
        <p:spPr bwMode="auto">
          <a:xfrm>
            <a:off x="5095466" y="2840965"/>
            <a:ext cx="206788" cy="492443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/>
          <a:p>
            <a:pPr marL="0" indent="0" algn="r">
              <a:defRPr/>
            </a:pPr>
            <a:r>
              <a:rPr lang="en-US" sz="3200" b="1">
                <a:solidFill>
                  <a:srgbClr val="134E6C"/>
                </a:solidFill>
                <a:latin typeface="Impact" panose="020B0806030902050204" pitchFamily="34" charset="0"/>
                <a:cs typeface="+mn-ea"/>
              </a:rPr>
              <a:t>2</a:t>
            </a:r>
          </a:p>
        </p:txBody>
      </p: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xmlns="" id="{4B1F134D-658F-4E33-B6B9-4B637521573B}"/>
              </a:ext>
            </a:extLst>
          </p:cNvPr>
          <p:cNvCxnSpPr/>
          <p:nvPr/>
        </p:nvCxnSpPr>
        <p:spPr>
          <a:xfrm>
            <a:off x="5397336" y="2836020"/>
            <a:ext cx="0" cy="455017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ïṩḻîďè">
            <a:extLst>
              <a:ext uri="{FF2B5EF4-FFF2-40B4-BE49-F238E27FC236}">
                <a16:creationId xmlns:a16="http://schemas.microsoft.com/office/drawing/2014/main" xmlns="" id="{2A1865BF-BA51-4D34-8781-CEA3C0D43046}"/>
              </a:ext>
            </a:extLst>
          </p:cNvPr>
          <p:cNvSpPr txBox="1"/>
          <p:nvPr/>
        </p:nvSpPr>
        <p:spPr bwMode="auto">
          <a:xfrm>
            <a:off x="8929597" y="2871004"/>
            <a:ext cx="218008" cy="492443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/>
          <a:p>
            <a:pPr marL="0" indent="0" algn="r">
              <a:defRPr/>
            </a:pPr>
            <a:r>
              <a:rPr lang="en-US" sz="3200" b="1">
                <a:solidFill>
                  <a:srgbClr val="134E6C"/>
                </a:solidFill>
                <a:latin typeface="Impact" panose="020B0806030902050204" pitchFamily="34" charset="0"/>
                <a:cs typeface="+mn-ea"/>
              </a:rPr>
              <a:t>3</a:t>
            </a:r>
          </a:p>
        </p:txBody>
      </p: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xmlns="" id="{1220E3E1-5975-4980-A1CF-822D46078C2E}"/>
              </a:ext>
            </a:extLst>
          </p:cNvPr>
          <p:cNvCxnSpPr/>
          <p:nvPr/>
        </p:nvCxnSpPr>
        <p:spPr>
          <a:xfrm>
            <a:off x="9242687" y="2866060"/>
            <a:ext cx="0" cy="455017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664102A8-FC14-4808-843C-64DED98EDF6E}"/>
              </a:ext>
            </a:extLst>
          </p:cNvPr>
          <p:cNvGrpSpPr/>
          <p:nvPr/>
        </p:nvGrpSpPr>
        <p:grpSpPr>
          <a:xfrm>
            <a:off x="1628095" y="3612885"/>
            <a:ext cx="1192380" cy="1192380"/>
            <a:chOff x="1705009" y="3836297"/>
            <a:chExt cx="1192380" cy="1192380"/>
          </a:xfrm>
        </p:grpSpPr>
        <p:sp>
          <p:nvSpPr>
            <p:cNvPr id="34" name="îṩ1ide">
              <a:extLst>
                <a:ext uri="{FF2B5EF4-FFF2-40B4-BE49-F238E27FC236}">
                  <a16:creationId xmlns:a16="http://schemas.microsoft.com/office/drawing/2014/main" xmlns="" id="{14D25F8B-FDC6-4940-9B3F-B010974259C8}"/>
                </a:ext>
              </a:extLst>
            </p:cNvPr>
            <p:cNvSpPr/>
            <p:nvPr/>
          </p:nvSpPr>
          <p:spPr>
            <a:xfrm>
              <a:off x="1705009" y="3836297"/>
              <a:ext cx="1192380" cy="1192380"/>
            </a:xfrm>
            <a:custGeom>
              <a:avLst/>
              <a:gdLst>
                <a:gd name="connsiteX0" fmla="*/ 818422 w 2064331"/>
                <a:gd name="connsiteY0" fmla="*/ 0 h 2064332"/>
                <a:gd name="connsiteX1" fmla="*/ 1811799 w 2064331"/>
                <a:gd name="connsiteY1" fmla="*/ 0 h 2064332"/>
                <a:gd name="connsiteX2" fmla="*/ 1811800 w 2064331"/>
                <a:gd name="connsiteY2" fmla="*/ 0 h 2064332"/>
                <a:gd name="connsiteX3" fmla="*/ 1811801 w 2064331"/>
                <a:gd name="connsiteY3" fmla="*/ 0 h 2064332"/>
                <a:gd name="connsiteX4" fmla="*/ 2064331 w 2064331"/>
                <a:gd name="connsiteY4" fmla="*/ 252530 h 2064332"/>
                <a:gd name="connsiteX5" fmla="*/ 2064330 w 2064331"/>
                <a:gd name="connsiteY5" fmla="*/ 252530 h 2064332"/>
                <a:gd name="connsiteX6" fmla="*/ 2064329 w 2064331"/>
                <a:gd name="connsiteY6" fmla="*/ 252540 h 2064332"/>
                <a:gd name="connsiteX7" fmla="*/ 2064329 w 2064331"/>
                <a:gd name="connsiteY7" fmla="*/ 1245908 h 2064332"/>
                <a:gd name="connsiteX8" fmla="*/ 1811799 w 2064331"/>
                <a:gd name="connsiteY8" fmla="*/ 1498438 h 2064332"/>
                <a:gd name="connsiteX9" fmla="*/ 1811799 w 2064331"/>
                <a:gd name="connsiteY9" fmla="*/ 1498437 h 2064332"/>
                <a:gd name="connsiteX10" fmla="*/ 1559269 w 2064331"/>
                <a:gd name="connsiteY10" fmla="*/ 1245907 h 2064332"/>
                <a:gd name="connsiteX11" fmla="*/ 1559270 w 2064331"/>
                <a:gd name="connsiteY11" fmla="*/ 862195 h 2064332"/>
                <a:gd name="connsiteX12" fmla="*/ 431094 w 2064331"/>
                <a:gd name="connsiteY12" fmla="*/ 1990368 h 2064332"/>
                <a:gd name="connsiteX13" fmla="*/ 73963 w 2064331"/>
                <a:gd name="connsiteY13" fmla="*/ 1990368 h 2064332"/>
                <a:gd name="connsiteX14" fmla="*/ 73964 w 2064331"/>
                <a:gd name="connsiteY14" fmla="*/ 1990369 h 2064332"/>
                <a:gd name="connsiteX15" fmla="*/ 73964 w 2064331"/>
                <a:gd name="connsiteY15" fmla="*/ 1633238 h 2064332"/>
                <a:gd name="connsiteX16" fmla="*/ 1202142 w 2064331"/>
                <a:gd name="connsiteY16" fmla="*/ 505060 h 2064332"/>
                <a:gd name="connsiteX17" fmla="*/ 818422 w 2064331"/>
                <a:gd name="connsiteY17" fmla="*/ 505059 h 2064332"/>
                <a:gd name="connsiteX18" fmla="*/ 571023 w 2064331"/>
                <a:gd name="connsiteY18" fmla="*/ 303423 h 2064332"/>
                <a:gd name="connsiteX19" fmla="*/ 565892 w 2064331"/>
                <a:gd name="connsiteY19" fmla="*/ 252530 h 2064332"/>
                <a:gd name="connsiteX20" fmla="*/ 571023 w 2064331"/>
                <a:gd name="connsiteY20" fmla="*/ 201637 h 2064332"/>
                <a:gd name="connsiteX21" fmla="*/ 818422 w 2064331"/>
                <a:gd name="connsiteY21" fmla="*/ 0 h 2064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064331" h="2064332">
                  <a:moveTo>
                    <a:pt x="818422" y="0"/>
                  </a:moveTo>
                  <a:lnTo>
                    <a:pt x="1811799" y="0"/>
                  </a:lnTo>
                  <a:lnTo>
                    <a:pt x="1811800" y="0"/>
                  </a:lnTo>
                  <a:lnTo>
                    <a:pt x="1811801" y="0"/>
                  </a:lnTo>
                  <a:cubicBezTo>
                    <a:pt x="1951269" y="0"/>
                    <a:pt x="2064331" y="113062"/>
                    <a:pt x="2064331" y="252530"/>
                  </a:cubicBezTo>
                  <a:lnTo>
                    <a:pt x="2064330" y="252530"/>
                  </a:lnTo>
                  <a:lnTo>
                    <a:pt x="2064329" y="252540"/>
                  </a:lnTo>
                  <a:lnTo>
                    <a:pt x="2064329" y="1245908"/>
                  </a:lnTo>
                  <a:cubicBezTo>
                    <a:pt x="2064329" y="1385376"/>
                    <a:pt x="1951267" y="1498438"/>
                    <a:pt x="1811799" y="1498438"/>
                  </a:cubicBezTo>
                  <a:lnTo>
                    <a:pt x="1811799" y="1498437"/>
                  </a:lnTo>
                  <a:cubicBezTo>
                    <a:pt x="1672331" y="1498437"/>
                    <a:pt x="1559269" y="1385375"/>
                    <a:pt x="1559269" y="1245907"/>
                  </a:cubicBezTo>
                  <a:lnTo>
                    <a:pt x="1559270" y="862195"/>
                  </a:lnTo>
                  <a:lnTo>
                    <a:pt x="431094" y="1990368"/>
                  </a:lnTo>
                  <a:cubicBezTo>
                    <a:pt x="332476" y="2088987"/>
                    <a:pt x="172582" y="2088987"/>
                    <a:pt x="73963" y="1990368"/>
                  </a:cubicBezTo>
                  <a:lnTo>
                    <a:pt x="73964" y="1990369"/>
                  </a:lnTo>
                  <a:cubicBezTo>
                    <a:pt x="-24655" y="1891750"/>
                    <a:pt x="-24655" y="1731857"/>
                    <a:pt x="73964" y="1633238"/>
                  </a:cubicBezTo>
                  <a:lnTo>
                    <a:pt x="1202142" y="505060"/>
                  </a:lnTo>
                  <a:lnTo>
                    <a:pt x="818422" y="505059"/>
                  </a:lnTo>
                  <a:cubicBezTo>
                    <a:pt x="696388" y="505059"/>
                    <a:pt x="594570" y="418496"/>
                    <a:pt x="571023" y="303423"/>
                  </a:cubicBezTo>
                  <a:lnTo>
                    <a:pt x="565892" y="252530"/>
                  </a:lnTo>
                  <a:lnTo>
                    <a:pt x="571023" y="201637"/>
                  </a:lnTo>
                  <a:cubicBezTo>
                    <a:pt x="594570" y="86563"/>
                    <a:pt x="696388" y="0"/>
                    <a:pt x="818422" y="0"/>
                  </a:cubicBezTo>
                  <a:close/>
                </a:path>
              </a:pathLst>
            </a:cu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endParaRPr>
            </a:p>
          </p:txBody>
        </p:sp>
        <p:sp>
          <p:nvSpPr>
            <p:cNvPr id="35" name="iSlîḓé">
              <a:extLst>
                <a:ext uri="{FF2B5EF4-FFF2-40B4-BE49-F238E27FC236}">
                  <a16:creationId xmlns:a16="http://schemas.microsoft.com/office/drawing/2014/main" xmlns="" id="{78B99BBB-67F5-4B7B-878D-EC414F5896FF}"/>
                </a:ext>
              </a:extLst>
            </p:cNvPr>
            <p:cNvSpPr txBox="1"/>
            <p:nvPr/>
          </p:nvSpPr>
          <p:spPr bwMode="auto">
            <a:xfrm rot="18900000">
              <a:off x="1708893" y="4411626"/>
              <a:ext cx="919139" cy="309958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defRPr/>
              </a:pPr>
              <a:r>
                <a:rPr lang="zh-CN" alt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+mn-ea"/>
                </a:rPr>
                <a:t>可实现性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88112B37-4F86-4F30-BAC5-AF76E3FD7749}"/>
              </a:ext>
            </a:extLst>
          </p:cNvPr>
          <p:cNvGrpSpPr/>
          <p:nvPr/>
        </p:nvGrpSpPr>
        <p:grpSpPr>
          <a:xfrm>
            <a:off x="5290462" y="3612885"/>
            <a:ext cx="1192380" cy="1192380"/>
            <a:chOff x="5367376" y="3836297"/>
            <a:chExt cx="1192380" cy="1192380"/>
          </a:xfrm>
        </p:grpSpPr>
        <p:sp>
          <p:nvSpPr>
            <p:cNvPr id="37" name="išḻïdè">
              <a:extLst>
                <a:ext uri="{FF2B5EF4-FFF2-40B4-BE49-F238E27FC236}">
                  <a16:creationId xmlns:a16="http://schemas.microsoft.com/office/drawing/2014/main" xmlns="" id="{E1420566-DBBB-481A-A065-4C3A96FB5CE9}"/>
                </a:ext>
              </a:extLst>
            </p:cNvPr>
            <p:cNvSpPr/>
            <p:nvPr/>
          </p:nvSpPr>
          <p:spPr>
            <a:xfrm>
              <a:off x="5367376" y="3836297"/>
              <a:ext cx="1192380" cy="1192380"/>
            </a:xfrm>
            <a:custGeom>
              <a:avLst/>
              <a:gdLst>
                <a:gd name="connsiteX0" fmla="*/ 73963 w 2064331"/>
                <a:gd name="connsiteY0" fmla="*/ 1990368 h 2064332"/>
                <a:gd name="connsiteX1" fmla="*/ 73963 w 2064331"/>
                <a:gd name="connsiteY1" fmla="*/ 1990369 h 2064332"/>
                <a:gd name="connsiteX2" fmla="*/ 73964 w 2064331"/>
                <a:gd name="connsiteY2" fmla="*/ 1990369 h 2064332"/>
                <a:gd name="connsiteX3" fmla="*/ 818422 w 2064331"/>
                <a:gd name="connsiteY3" fmla="*/ 0 h 2064332"/>
                <a:gd name="connsiteX4" fmla="*/ 1811799 w 2064331"/>
                <a:gd name="connsiteY4" fmla="*/ 0 h 2064332"/>
                <a:gd name="connsiteX5" fmla="*/ 1811800 w 2064331"/>
                <a:gd name="connsiteY5" fmla="*/ 0 h 2064332"/>
                <a:gd name="connsiteX6" fmla="*/ 1811801 w 2064331"/>
                <a:gd name="connsiteY6" fmla="*/ 0 h 2064332"/>
                <a:gd name="connsiteX7" fmla="*/ 2064331 w 2064331"/>
                <a:gd name="connsiteY7" fmla="*/ 252530 h 2064332"/>
                <a:gd name="connsiteX8" fmla="*/ 2064330 w 2064331"/>
                <a:gd name="connsiteY8" fmla="*/ 252530 h 2064332"/>
                <a:gd name="connsiteX9" fmla="*/ 2064329 w 2064331"/>
                <a:gd name="connsiteY9" fmla="*/ 252540 h 2064332"/>
                <a:gd name="connsiteX10" fmla="*/ 2064329 w 2064331"/>
                <a:gd name="connsiteY10" fmla="*/ 1245908 h 2064332"/>
                <a:gd name="connsiteX11" fmla="*/ 1811799 w 2064331"/>
                <a:gd name="connsiteY11" fmla="*/ 1498438 h 2064332"/>
                <a:gd name="connsiteX12" fmla="*/ 1811799 w 2064331"/>
                <a:gd name="connsiteY12" fmla="*/ 1498437 h 2064332"/>
                <a:gd name="connsiteX13" fmla="*/ 1559269 w 2064331"/>
                <a:gd name="connsiteY13" fmla="*/ 1245907 h 2064332"/>
                <a:gd name="connsiteX14" fmla="*/ 1559270 w 2064331"/>
                <a:gd name="connsiteY14" fmla="*/ 862194 h 2064332"/>
                <a:gd name="connsiteX15" fmla="*/ 431094 w 2064331"/>
                <a:gd name="connsiteY15" fmla="*/ 1990368 h 2064332"/>
                <a:gd name="connsiteX16" fmla="*/ 113578 w 2064331"/>
                <a:gd name="connsiteY16" fmla="*/ 2022728 h 2064332"/>
                <a:gd name="connsiteX17" fmla="*/ 73963 w 2064331"/>
                <a:gd name="connsiteY17" fmla="*/ 1990369 h 2064332"/>
                <a:gd name="connsiteX18" fmla="*/ 41604 w 2064331"/>
                <a:gd name="connsiteY18" fmla="*/ 1950754 h 2064332"/>
                <a:gd name="connsiteX19" fmla="*/ 73964 w 2064331"/>
                <a:gd name="connsiteY19" fmla="*/ 1633238 h 2064332"/>
                <a:gd name="connsiteX20" fmla="*/ 1202142 w 2064331"/>
                <a:gd name="connsiteY20" fmla="*/ 505060 h 2064332"/>
                <a:gd name="connsiteX21" fmla="*/ 818422 w 2064331"/>
                <a:gd name="connsiteY21" fmla="*/ 505059 h 2064332"/>
                <a:gd name="connsiteX22" fmla="*/ 571023 w 2064331"/>
                <a:gd name="connsiteY22" fmla="*/ 303423 h 2064332"/>
                <a:gd name="connsiteX23" fmla="*/ 565892 w 2064331"/>
                <a:gd name="connsiteY23" fmla="*/ 252530 h 2064332"/>
                <a:gd name="connsiteX24" fmla="*/ 571023 w 2064331"/>
                <a:gd name="connsiteY24" fmla="*/ 201637 h 2064332"/>
                <a:gd name="connsiteX25" fmla="*/ 818422 w 2064331"/>
                <a:gd name="connsiteY25" fmla="*/ 0 h 2064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064331" h="2064332">
                  <a:moveTo>
                    <a:pt x="73963" y="1990368"/>
                  </a:moveTo>
                  <a:lnTo>
                    <a:pt x="73963" y="1990369"/>
                  </a:lnTo>
                  <a:lnTo>
                    <a:pt x="73964" y="1990369"/>
                  </a:lnTo>
                  <a:close/>
                  <a:moveTo>
                    <a:pt x="818422" y="0"/>
                  </a:moveTo>
                  <a:lnTo>
                    <a:pt x="1811799" y="0"/>
                  </a:lnTo>
                  <a:lnTo>
                    <a:pt x="1811800" y="0"/>
                  </a:lnTo>
                  <a:lnTo>
                    <a:pt x="1811801" y="0"/>
                  </a:lnTo>
                  <a:cubicBezTo>
                    <a:pt x="1951269" y="0"/>
                    <a:pt x="2064331" y="113062"/>
                    <a:pt x="2064331" y="252530"/>
                  </a:cubicBezTo>
                  <a:lnTo>
                    <a:pt x="2064330" y="252530"/>
                  </a:lnTo>
                  <a:lnTo>
                    <a:pt x="2064329" y="252540"/>
                  </a:lnTo>
                  <a:lnTo>
                    <a:pt x="2064329" y="1245908"/>
                  </a:lnTo>
                  <a:cubicBezTo>
                    <a:pt x="2064329" y="1385376"/>
                    <a:pt x="1951267" y="1498438"/>
                    <a:pt x="1811799" y="1498438"/>
                  </a:cubicBezTo>
                  <a:lnTo>
                    <a:pt x="1811799" y="1498437"/>
                  </a:lnTo>
                  <a:cubicBezTo>
                    <a:pt x="1672331" y="1498437"/>
                    <a:pt x="1559269" y="1385375"/>
                    <a:pt x="1559269" y="1245907"/>
                  </a:cubicBezTo>
                  <a:lnTo>
                    <a:pt x="1559270" y="862194"/>
                  </a:lnTo>
                  <a:lnTo>
                    <a:pt x="431094" y="1990368"/>
                  </a:lnTo>
                  <a:cubicBezTo>
                    <a:pt x="344803" y="2076660"/>
                    <a:pt x="211598" y="2087446"/>
                    <a:pt x="113578" y="2022728"/>
                  </a:cubicBezTo>
                  <a:lnTo>
                    <a:pt x="73963" y="1990369"/>
                  </a:lnTo>
                  <a:lnTo>
                    <a:pt x="41604" y="1950754"/>
                  </a:lnTo>
                  <a:cubicBezTo>
                    <a:pt x="-23114" y="1852734"/>
                    <a:pt x="-12328" y="1719529"/>
                    <a:pt x="73964" y="1633238"/>
                  </a:cubicBezTo>
                  <a:lnTo>
                    <a:pt x="1202142" y="505060"/>
                  </a:lnTo>
                  <a:lnTo>
                    <a:pt x="818422" y="505059"/>
                  </a:lnTo>
                  <a:cubicBezTo>
                    <a:pt x="696388" y="505059"/>
                    <a:pt x="594570" y="418496"/>
                    <a:pt x="571023" y="303423"/>
                  </a:cubicBezTo>
                  <a:lnTo>
                    <a:pt x="565892" y="252530"/>
                  </a:lnTo>
                  <a:lnTo>
                    <a:pt x="571023" y="201637"/>
                  </a:lnTo>
                  <a:cubicBezTo>
                    <a:pt x="594570" y="86563"/>
                    <a:pt x="696388" y="0"/>
                    <a:pt x="818422" y="0"/>
                  </a:cubicBezTo>
                  <a:close/>
                </a:path>
              </a:pathLst>
            </a:cu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endParaRPr>
            </a:p>
          </p:txBody>
        </p:sp>
        <p:sp>
          <p:nvSpPr>
            <p:cNvPr id="38" name="îṡļïḋè">
              <a:extLst>
                <a:ext uri="{FF2B5EF4-FFF2-40B4-BE49-F238E27FC236}">
                  <a16:creationId xmlns:a16="http://schemas.microsoft.com/office/drawing/2014/main" xmlns="" id="{8FEC99F4-AEB8-42E2-B387-E12705B829DA}"/>
                </a:ext>
              </a:extLst>
            </p:cNvPr>
            <p:cNvSpPr txBox="1"/>
            <p:nvPr/>
          </p:nvSpPr>
          <p:spPr bwMode="auto">
            <a:xfrm rot="18900000">
              <a:off x="5486444" y="4388765"/>
              <a:ext cx="734794" cy="3099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defRPr/>
              </a:pPr>
              <a:r>
                <a:rPr lang="zh-CN" altLang="en-US" sz="1400" b="1" dirty="0">
                  <a:solidFill>
                    <a:schemeClr val="bg1"/>
                  </a:solidFill>
                  <a:latin typeface="+mn-ea"/>
                  <a:cs typeface="+mn-ea"/>
                </a:rPr>
                <a:t>示例一</a:t>
              </a:r>
            </a:p>
          </p:txBody>
        </p:sp>
      </p:grpSp>
      <p:sp>
        <p:nvSpPr>
          <p:cNvPr id="39" name="ïşḷíḑê">
            <a:extLst>
              <a:ext uri="{FF2B5EF4-FFF2-40B4-BE49-F238E27FC236}">
                <a16:creationId xmlns:a16="http://schemas.microsoft.com/office/drawing/2014/main" xmlns="" id="{AE72847D-3851-4A44-BB03-04AFCDB5C592}"/>
              </a:ext>
            </a:extLst>
          </p:cNvPr>
          <p:cNvSpPr/>
          <p:nvPr/>
        </p:nvSpPr>
        <p:spPr bwMode="auto">
          <a:xfrm>
            <a:off x="1757988" y="2738585"/>
            <a:ext cx="1905521" cy="582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sp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rgbClr val="134E6C"/>
                </a:solidFill>
                <a:cs typeface="+mn-ea"/>
              </a:rPr>
              <a:t>领导者应该更多的吸纳下属来参与目标制定的过程，即便是团队整体的目标。</a:t>
            </a:r>
          </a:p>
        </p:txBody>
      </p:sp>
      <p:sp>
        <p:nvSpPr>
          <p:cNvPr id="40" name="îṩļîḓè">
            <a:extLst>
              <a:ext uri="{FF2B5EF4-FFF2-40B4-BE49-F238E27FC236}">
                <a16:creationId xmlns:a16="http://schemas.microsoft.com/office/drawing/2014/main" xmlns="" id="{2EA312EE-F592-45F8-AEE5-A3E7AC5739DE}"/>
              </a:ext>
            </a:extLst>
          </p:cNvPr>
          <p:cNvSpPr/>
          <p:nvPr/>
        </p:nvSpPr>
        <p:spPr bwMode="auto">
          <a:xfrm>
            <a:off x="5412652" y="2832415"/>
            <a:ext cx="1905521" cy="582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sp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rgbClr val="134E6C"/>
                </a:solidFill>
                <a:cs typeface="+mn-ea"/>
              </a:rPr>
              <a:t>“接到公司招聘方案的书面通知后，两日内确保</a:t>
            </a:r>
            <a:r>
              <a:rPr lang="en-US" altLang="zh-CN" sz="900" dirty="0">
                <a:solidFill>
                  <a:srgbClr val="134E6C"/>
                </a:solidFill>
                <a:cs typeface="+mn-ea"/>
              </a:rPr>
              <a:t>30</a:t>
            </a:r>
            <a:r>
              <a:rPr lang="zh-CN" altLang="en-US" sz="900" dirty="0">
                <a:solidFill>
                  <a:srgbClr val="134E6C"/>
                </a:solidFill>
                <a:cs typeface="+mn-ea"/>
              </a:rPr>
              <a:t>名基层员工通过面试、培训并到岗” </a:t>
            </a:r>
          </a:p>
        </p:txBody>
      </p:sp>
      <p:sp>
        <p:nvSpPr>
          <p:cNvPr id="41" name="íṧľîḓê">
            <a:extLst>
              <a:ext uri="{FF2B5EF4-FFF2-40B4-BE49-F238E27FC236}">
                <a16:creationId xmlns:a16="http://schemas.microsoft.com/office/drawing/2014/main" xmlns="" id="{FC8E1170-B3D0-4D96-98D2-53B710038F64}"/>
              </a:ext>
            </a:extLst>
          </p:cNvPr>
          <p:cNvSpPr/>
          <p:nvPr/>
        </p:nvSpPr>
        <p:spPr bwMode="auto">
          <a:xfrm>
            <a:off x="9271346" y="2862455"/>
            <a:ext cx="1905521" cy="416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sp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900" dirty="0">
                <a:solidFill>
                  <a:srgbClr val="134E6C"/>
                </a:solidFill>
                <a:cs typeface="+mn-ea"/>
              </a:rPr>
              <a:t>30</a:t>
            </a:r>
            <a:r>
              <a:rPr lang="zh-CN" altLang="en-US" sz="900" dirty="0">
                <a:solidFill>
                  <a:srgbClr val="134E6C"/>
                </a:solidFill>
                <a:cs typeface="+mn-ea"/>
              </a:rPr>
              <a:t>名基层员工的招聘、培训及录用，两天是否能够完成呢？</a:t>
            </a:r>
          </a:p>
        </p:txBody>
      </p:sp>
      <p:sp>
        <p:nvSpPr>
          <p:cNvPr id="42" name="iṩlîďe">
            <a:extLst>
              <a:ext uri="{FF2B5EF4-FFF2-40B4-BE49-F238E27FC236}">
                <a16:creationId xmlns:a16="http://schemas.microsoft.com/office/drawing/2014/main" xmlns="" id="{DD134AC7-209C-4E8B-909F-F82E64AE03AF}"/>
              </a:ext>
            </a:extLst>
          </p:cNvPr>
          <p:cNvSpPr/>
          <p:nvPr/>
        </p:nvSpPr>
        <p:spPr bwMode="auto">
          <a:xfrm>
            <a:off x="731838" y="4973883"/>
            <a:ext cx="2964017" cy="90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sp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lnSpc>
                <a:spcPct val="150000"/>
              </a:lnSpc>
              <a:spcBef>
                <a:spcPct val="0"/>
              </a:spcBef>
            </a:pPr>
            <a:r>
              <a:rPr lang="zh-CN" altLang="en-US" sz="900" dirty="0">
                <a:latin typeface="+mn-ea"/>
                <a:cs typeface="+mn-ea"/>
              </a:rPr>
              <a:t>目标要根据企业的资源、人员技能和管理流程配备程度来设计，要保证目标是可以达成的要能够被执行人所接受的。也就是目标要通过努力可以实现，不能过低和偏高，偏低了无意义，偏高了实现不了；</a:t>
            </a:r>
          </a:p>
        </p:txBody>
      </p:sp>
      <p:sp>
        <p:nvSpPr>
          <p:cNvPr id="43" name="îśḻiḋè">
            <a:extLst>
              <a:ext uri="{FF2B5EF4-FFF2-40B4-BE49-F238E27FC236}">
                <a16:creationId xmlns:a16="http://schemas.microsoft.com/office/drawing/2014/main" xmlns="" id="{207F181B-6C73-45FE-B992-1F31E5276180}"/>
              </a:ext>
            </a:extLst>
          </p:cNvPr>
          <p:cNvSpPr/>
          <p:nvPr/>
        </p:nvSpPr>
        <p:spPr bwMode="auto">
          <a:xfrm>
            <a:off x="4717410" y="4973883"/>
            <a:ext cx="2584677" cy="90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sp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lnSpc>
                <a:spcPct val="150000"/>
              </a:lnSpc>
              <a:spcBef>
                <a:spcPct val="0"/>
              </a:spcBef>
            </a:pPr>
            <a:r>
              <a:rPr lang="zh-CN" altLang="en-US" sz="900" dirty="0">
                <a:latin typeface="+mn-ea"/>
                <a:cs typeface="+mn-ea"/>
              </a:rPr>
              <a:t>“接到公司招聘方案的书面通知后，两日内确保</a:t>
            </a:r>
            <a:r>
              <a:rPr lang="en-US" altLang="zh-CN" sz="900" dirty="0">
                <a:latin typeface="+mn-ea"/>
                <a:cs typeface="+mn-ea"/>
              </a:rPr>
              <a:t>30</a:t>
            </a:r>
            <a:r>
              <a:rPr lang="zh-CN" altLang="en-US" sz="900" dirty="0">
                <a:latin typeface="+mn-ea"/>
                <a:cs typeface="+mn-ea"/>
              </a:rPr>
              <a:t>名基层员工通过面试、培训并到岗”</a:t>
            </a:r>
            <a:endParaRPr lang="en-US" altLang="zh-CN" sz="900" dirty="0">
              <a:latin typeface="+mn-ea"/>
              <a:cs typeface="+mn-ea"/>
            </a:endParaRPr>
          </a:p>
          <a:p>
            <a:pPr algn="r">
              <a:lnSpc>
                <a:spcPct val="150000"/>
              </a:lnSpc>
              <a:spcBef>
                <a:spcPct val="0"/>
              </a:spcBef>
            </a:pPr>
            <a:r>
              <a:rPr lang="zh-CN" altLang="en-US" sz="900" dirty="0">
                <a:latin typeface="+mn-ea"/>
                <a:cs typeface="+mn-ea"/>
              </a:rPr>
              <a:t>您觉得这个目标符合“</a:t>
            </a:r>
            <a:r>
              <a:rPr lang="en-US" altLang="zh-CN" sz="900" dirty="0">
                <a:latin typeface="+mn-ea"/>
                <a:cs typeface="+mn-ea"/>
              </a:rPr>
              <a:t>A”</a:t>
            </a:r>
            <a:r>
              <a:rPr lang="zh-CN" altLang="en-US" sz="900" dirty="0">
                <a:latin typeface="+mn-ea"/>
                <a:cs typeface="+mn-ea"/>
              </a:rPr>
              <a:t>的原则吗？</a:t>
            </a:r>
          </a:p>
          <a:p>
            <a:pPr algn="r">
              <a:lnSpc>
                <a:spcPct val="150000"/>
              </a:lnSpc>
              <a:spcBef>
                <a:spcPct val="0"/>
              </a:spcBef>
            </a:pPr>
            <a:r>
              <a:rPr lang="zh-CN" altLang="en-US" sz="900" dirty="0">
                <a:latin typeface="+mn-ea"/>
                <a:cs typeface="+mn-ea"/>
              </a:rPr>
              <a:t>这个目标存在什么问题呢？ </a:t>
            </a:r>
          </a:p>
        </p:txBody>
      </p:sp>
      <p:sp>
        <p:nvSpPr>
          <p:cNvPr id="44" name="ïṧ1iḑe">
            <a:extLst>
              <a:ext uri="{FF2B5EF4-FFF2-40B4-BE49-F238E27FC236}">
                <a16:creationId xmlns:a16="http://schemas.microsoft.com/office/drawing/2014/main" xmlns="" id="{470D8EDD-43D6-47ED-9E23-091FE18FEF74}"/>
              </a:ext>
            </a:extLst>
          </p:cNvPr>
          <p:cNvSpPr/>
          <p:nvPr/>
        </p:nvSpPr>
        <p:spPr bwMode="auto">
          <a:xfrm>
            <a:off x="8323643" y="4973883"/>
            <a:ext cx="2757182" cy="1111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sp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lnSpc>
                <a:spcPct val="150000"/>
              </a:lnSpc>
              <a:spcBef>
                <a:spcPct val="0"/>
              </a:spcBef>
            </a:pPr>
            <a:r>
              <a:rPr lang="zh-CN" altLang="en-US" sz="900" dirty="0">
                <a:latin typeface="+mn-ea"/>
                <a:cs typeface="+mn-ea"/>
              </a:rPr>
              <a:t>招聘方案、岗位职责、工作流程、电脑系统的操作等培训至少需要半天的时间，录入指纹、领取工服及更衣柜、办理用餐卡也需要几个小时的时间。那么只有</a:t>
            </a:r>
            <a:r>
              <a:rPr lang="en-US" altLang="zh-CN" sz="900" dirty="0">
                <a:latin typeface="+mn-ea"/>
                <a:cs typeface="+mn-ea"/>
              </a:rPr>
              <a:t>1</a:t>
            </a:r>
            <a:r>
              <a:rPr lang="zh-CN" altLang="en-US" sz="900" dirty="0">
                <a:latin typeface="+mn-ea"/>
                <a:cs typeface="+mn-ea"/>
              </a:rPr>
              <a:t>天的时间能够确保基层员工质量吗？</a:t>
            </a:r>
          </a:p>
          <a:p>
            <a:pPr algn="r">
              <a:lnSpc>
                <a:spcPct val="150000"/>
              </a:lnSpc>
              <a:spcBef>
                <a:spcPct val="0"/>
              </a:spcBef>
            </a:pPr>
            <a:endParaRPr lang="zh-CN" altLang="en-US" sz="900" dirty="0">
              <a:latin typeface="+mn-ea"/>
              <a:cs typeface="+mn-ea"/>
            </a:endParaRPr>
          </a:p>
        </p:txBody>
      </p: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96D24C8D-983C-4CF1-ABF6-EB08C2276EAE}"/>
              </a:ext>
            </a:extLst>
          </p:cNvPr>
          <p:cNvGrpSpPr/>
          <p:nvPr/>
        </p:nvGrpSpPr>
        <p:grpSpPr>
          <a:xfrm>
            <a:off x="9001044" y="3612885"/>
            <a:ext cx="1196116" cy="1192380"/>
            <a:chOff x="9077958" y="3836297"/>
            <a:chExt cx="1196116" cy="1192380"/>
          </a:xfrm>
        </p:grpSpPr>
        <p:sp>
          <p:nvSpPr>
            <p:cNvPr id="46" name="îṩ1ide">
              <a:extLst>
                <a:ext uri="{FF2B5EF4-FFF2-40B4-BE49-F238E27FC236}">
                  <a16:creationId xmlns:a16="http://schemas.microsoft.com/office/drawing/2014/main" xmlns="" id="{63AD0806-A389-4F02-94B9-8B584AF80E65}"/>
                </a:ext>
              </a:extLst>
            </p:cNvPr>
            <p:cNvSpPr/>
            <p:nvPr/>
          </p:nvSpPr>
          <p:spPr>
            <a:xfrm>
              <a:off x="9081694" y="3836297"/>
              <a:ext cx="1192380" cy="1192380"/>
            </a:xfrm>
            <a:custGeom>
              <a:avLst/>
              <a:gdLst>
                <a:gd name="connsiteX0" fmla="*/ 818422 w 2064331"/>
                <a:gd name="connsiteY0" fmla="*/ 0 h 2064332"/>
                <a:gd name="connsiteX1" fmla="*/ 1811799 w 2064331"/>
                <a:gd name="connsiteY1" fmla="*/ 0 h 2064332"/>
                <a:gd name="connsiteX2" fmla="*/ 1811800 w 2064331"/>
                <a:gd name="connsiteY2" fmla="*/ 0 h 2064332"/>
                <a:gd name="connsiteX3" fmla="*/ 1811801 w 2064331"/>
                <a:gd name="connsiteY3" fmla="*/ 0 h 2064332"/>
                <a:gd name="connsiteX4" fmla="*/ 2064331 w 2064331"/>
                <a:gd name="connsiteY4" fmla="*/ 252530 h 2064332"/>
                <a:gd name="connsiteX5" fmla="*/ 2064330 w 2064331"/>
                <a:gd name="connsiteY5" fmla="*/ 252530 h 2064332"/>
                <a:gd name="connsiteX6" fmla="*/ 2064329 w 2064331"/>
                <a:gd name="connsiteY6" fmla="*/ 252540 h 2064332"/>
                <a:gd name="connsiteX7" fmla="*/ 2064329 w 2064331"/>
                <a:gd name="connsiteY7" fmla="*/ 1245908 h 2064332"/>
                <a:gd name="connsiteX8" fmla="*/ 1811799 w 2064331"/>
                <a:gd name="connsiteY8" fmla="*/ 1498438 h 2064332"/>
                <a:gd name="connsiteX9" fmla="*/ 1811799 w 2064331"/>
                <a:gd name="connsiteY9" fmla="*/ 1498437 h 2064332"/>
                <a:gd name="connsiteX10" fmla="*/ 1559269 w 2064331"/>
                <a:gd name="connsiteY10" fmla="*/ 1245907 h 2064332"/>
                <a:gd name="connsiteX11" fmla="*/ 1559270 w 2064331"/>
                <a:gd name="connsiteY11" fmla="*/ 862195 h 2064332"/>
                <a:gd name="connsiteX12" fmla="*/ 431094 w 2064331"/>
                <a:gd name="connsiteY12" fmla="*/ 1990368 h 2064332"/>
                <a:gd name="connsiteX13" fmla="*/ 73963 w 2064331"/>
                <a:gd name="connsiteY13" fmla="*/ 1990368 h 2064332"/>
                <a:gd name="connsiteX14" fmla="*/ 73964 w 2064331"/>
                <a:gd name="connsiteY14" fmla="*/ 1990369 h 2064332"/>
                <a:gd name="connsiteX15" fmla="*/ 73964 w 2064331"/>
                <a:gd name="connsiteY15" fmla="*/ 1633238 h 2064332"/>
                <a:gd name="connsiteX16" fmla="*/ 1202142 w 2064331"/>
                <a:gd name="connsiteY16" fmla="*/ 505060 h 2064332"/>
                <a:gd name="connsiteX17" fmla="*/ 818422 w 2064331"/>
                <a:gd name="connsiteY17" fmla="*/ 505059 h 2064332"/>
                <a:gd name="connsiteX18" fmla="*/ 571023 w 2064331"/>
                <a:gd name="connsiteY18" fmla="*/ 303423 h 2064332"/>
                <a:gd name="connsiteX19" fmla="*/ 565892 w 2064331"/>
                <a:gd name="connsiteY19" fmla="*/ 252530 h 2064332"/>
                <a:gd name="connsiteX20" fmla="*/ 571023 w 2064331"/>
                <a:gd name="connsiteY20" fmla="*/ 201637 h 2064332"/>
                <a:gd name="connsiteX21" fmla="*/ 818422 w 2064331"/>
                <a:gd name="connsiteY21" fmla="*/ 0 h 2064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064331" h="2064332">
                  <a:moveTo>
                    <a:pt x="818422" y="0"/>
                  </a:moveTo>
                  <a:lnTo>
                    <a:pt x="1811799" y="0"/>
                  </a:lnTo>
                  <a:lnTo>
                    <a:pt x="1811800" y="0"/>
                  </a:lnTo>
                  <a:lnTo>
                    <a:pt x="1811801" y="0"/>
                  </a:lnTo>
                  <a:cubicBezTo>
                    <a:pt x="1951269" y="0"/>
                    <a:pt x="2064331" y="113062"/>
                    <a:pt x="2064331" y="252530"/>
                  </a:cubicBezTo>
                  <a:lnTo>
                    <a:pt x="2064330" y="252530"/>
                  </a:lnTo>
                  <a:lnTo>
                    <a:pt x="2064329" y="252540"/>
                  </a:lnTo>
                  <a:lnTo>
                    <a:pt x="2064329" y="1245908"/>
                  </a:lnTo>
                  <a:cubicBezTo>
                    <a:pt x="2064329" y="1385376"/>
                    <a:pt x="1951267" y="1498438"/>
                    <a:pt x="1811799" y="1498438"/>
                  </a:cubicBezTo>
                  <a:lnTo>
                    <a:pt x="1811799" y="1498437"/>
                  </a:lnTo>
                  <a:cubicBezTo>
                    <a:pt x="1672331" y="1498437"/>
                    <a:pt x="1559269" y="1385375"/>
                    <a:pt x="1559269" y="1245907"/>
                  </a:cubicBezTo>
                  <a:lnTo>
                    <a:pt x="1559270" y="862195"/>
                  </a:lnTo>
                  <a:lnTo>
                    <a:pt x="431094" y="1990368"/>
                  </a:lnTo>
                  <a:cubicBezTo>
                    <a:pt x="332476" y="2088987"/>
                    <a:pt x="172582" y="2088987"/>
                    <a:pt x="73963" y="1990368"/>
                  </a:cubicBezTo>
                  <a:lnTo>
                    <a:pt x="73964" y="1990369"/>
                  </a:lnTo>
                  <a:cubicBezTo>
                    <a:pt x="-24655" y="1891750"/>
                    <a:pt x="-24655" y="1731857"/>
                    <a:pt x="73964" y="1633238"/>
                  </a:cubicBezTo>
                  <a:lnTo>
                    <a:pt x="1202142" y="505060"/>
                  </a:lnTo>
                  <a:lnTo>
                    <a:pt x="818422" y="505059"/>
                  </a:lnTo>
                  <a:cubicBezTo>
                    <a:pt x="696388" y="505059"/>
                    <a:pt x="594570" y="418496"/>
                    <a:pt x="571023" y="303423"/>
                  </a:cubicBezTo>
                  <a:lnTo>
                    <a:pt x="565892" y="252530"/>
                  </a:lnTo>
                  <a:lnTo>
                    <a:pt x="571023" y="201637"/>
                  </a:lnTo>
                  <a:cubicBezTo>
                    <a:pt x="594570" y="86563"/>
                    <a:pt x="696388" y="0"/>
                    <a:pt x="818422" y="0"/>
                  </a:cubicBezTo>
                  <a:close/>
                </a:path>
              </a:pathLst>
            </a:cu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endParaRPr>
            </a:p>
          </p:txBody>
        </p:sp>
        <p:sp>
          <p:nvSpPr>
            <p:cNvPr id="47" name="iSlîḓé">
              <a:extLst>
                <a:ext uri="{FF2B5EF4-FFF2-40B4-BE49-F238E27FC236}">
                  <a16:creationId xmlns:a16="http://schemas.microsoft.com/office/drawing/2014/main" xmlns="" id="{805CDFE7-9930-44F8-9881-07D28B1F6B60}"/>
                </a:ext>
              </a:extLst>
            </p:cNvPr>
            <p:cNvSpPr txBox="1"/>
            <p:nvPr/>
          </p:nvSpPr>
          <p:spPr bwMode="auto">
            <a:xfrm rot="18900000">
              <a:off x="9077958" y="4411626"/>
              <a:ext cx="919139" cy="309958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defRPr/>
              </a:pPr>
              <a:r>
                <a:rPr lang="zh-CN" alt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+mn-ea"/>
                </a:rPr>
                <a:t>示例说明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790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350"/>
                            </p:stCondLst>
                            <p:childTnLst>
                              <p:par>
                                <p:cTn id="27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350"/>
                            </p:stCondLst>
                            <p:childTnLst>
                              <p:par>
                                <p:cTn id="4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85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23" grpId="0"/>
      <p:bldP spid="27" grpId="0"/>
      <p:bldP spid="29" grpId="0"/>
      <p:bldP spid="31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928915"/>
            <a:ext cx="12192000" cy="54541"/>
          </a:xfrm>
          <a:prstGeom prst="rect">
            <a:avLst/>
          </a:pr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>
              <a:latin typeface="+mn-ea"/>
              <a:cs typeface="+mn-ea"/>
            </a:endParaRPr>
          </a:p>
        </p:txBody>
      </p:sp>
      <p:sp>
        <p:nvSpPr>
          <p:cNvPr id="3" name="任意多边形: 形状 5"/>
          <p:cNvSpPr/>
          <p:nvPr/>
        </p:nvSpPr>
        <p:spPr>
          <a:xfrm>
            <a:off x="425375" y="293224"/>
            <a:ext cx="625735" cy="493853"/>
          </a:xfrm>
          <a:custGeom>
            <a:avLst/>
            <a:gdLst/>
            <a:ahLst/>
            <a:cxnLst/>
            <a:rect l="l" t="t" r="r" b="b"/>
            <a:pathLst>
              <a:path w="407747" h="321809">
                <a:moveTo>
                  <a:pt x="194731" y="180103"/>
                </a:moveTo>
                <a:lnTo>
                  <a:pt x="168219" y="206616"/>
                </a:lnTo>
                <a:lnTo>
                  <a:pt x="168219" y="219415"/>
                </a:lnTo>
                <a:lnTo>
                  <a:pt x="190160" y="219415"/>
                </a:lnTo>
                <a:lnTo>
                  <a:pt x="190160" y="241357"/>
                </a:lnTo>
                <a:lnTo>
                  <a:pt x="202959" y="241357"/>
                </a:lnTo>
                <a:lnTo>
                  <a:pt x="229472" y="214844"/>
                </a:lnTo>
                <a:close/>
                <a:moveTo>
                  <a:pt x="299811" y="75024"/>
                </a:moveTo>
                <a:cubicBezTo>
                  <a:pt x="298553" y="75062"/>
                  <a:pt x="297277" y="75729"/>
                  <a:pt x="295982" y="77024"/>
                </a:cubicBezTo>
                <a:lnTo>
                  <a:pt x="215987" y="157019"/>
                </a:lnTo>
                <a:cubicBezTo>
                  <a:pt x="213397" y="159609"/>
                  <a:pt x="213321" y="162124"/>
                  <a:pt x="215758" y="164562"/>
                </a:cubicBezTo>
                <a:cubicBezTo>
                  <a:pt x="218196" y="166999"/>
                  <a:pt x="220711" y="166923"/>
                  <a:pt x="223301" y="164333"/>
                </a:cubicBezTo>
                <a:lnTo>
                  <a:pt x="303296" y="84338"/>
                </a:lnTo>
                <a:cubicBezTo>
                  <a:pt x="305886" y="81747"/>
                  <a:pt x="305963" y="79233"/>
                  <a:pt x="303525" y="76795"/>
                </a:cubicBezTo>
                <a:cubicBezTo>
                  <a:pt x="302306" y="75576"/>
                  <a:pt x="301068" y="74986"/>
                  <a:pt x="299811" y="75024"/>
                </a:cubicBezTo>
                <a:close/>
                <a:moveTo>
                  <a:pt x="299868" y="43883"/>
                </a:moveTo>
                <a:lnTo>
                  <a:pt x="365692" y="109708"/>
                </a:lnTo>
                <a:lnTo>
                  <a:pt x="212102" y="263298"/>
                </a:lnTo>
                <a:lnTo>
                  <a:pt x="146277" y="263298"/>
                </a:lnTo>
                <a:lnTo>
                  <a:pt x="146277" y="197474"/>
                </a:lnTo>
                <a:close/>
                <a:moveTo>
                  <a:pt x="351065" y="1829"/>
                </a:moveTo>
                <a:cubicBezTo>
                  <a:pt x="357159" y="1829"/>
                  <a:pt x="362340" y="3962"/>
                  <a:pt x="366606" y="8228"/>
                </a:cubicBezTo>
                <a:lnTo>
                  <a:pt x="401347" y="42969"/>
                </a:lnTo>
                <a:cubicBezTo>
                  <a:pt x="405614" y="47235"/>
                  <a:pt x="407747" y="52416"/>
                  <a:pt x="407747" y="58511"/>
                </a:cubicBezTo>
                <a:cubicBezTo>
                  <a:pt x="407747" y="64606"/>
                  <a:pt x="405614" y="69786"/>
                  <a:pt x="401347" y="74053"/>
                </a:cubicBezTo>
                <a:lnTo>
                  <a:pt x="380320" y="95080"/>
                </a:lnTo>
                <a:lnTo>
                  <a:pt x="314495" y="29255"/>
                </a:lnTo>
                <a:lnTo>
                  <a:pt x="335523" y="8228"/>
                </a:lnTo>
                <a:cubicBezTo>
                  <a:pt x="339789" y="3962"/>
                  <a:pt x="344970" y="1829"/>
                  <a:pt x="351065" y="1829"/>
                </a:cubicBezTo>
                <a:close/>
                <a:moveTo>
                  <a:pt x="65825" y="0"/>
                </a:moveTo>
                <a:lnTo>
                  <a:pt x="255985" y="0"/>
                </a:lnTo>
                <a:cubicBezTo>
                  <a:pt x="265584" y="0"/>
                  <a:pt x="274498" y="1905"/>
                  <a:pt x="282726" y="5714"/>
                </a:cubicBezTo>
                <a:cubicBezTo>
                  <a:pt x="285011" y="6781"/>
                  <a:pt x="286383" y="8533"/>
                  <a:pt x="286840" y="10971"/>
                </a:cubicBezTo>
                <a:cubicBezTo>
                  <a:pt x="287297" y="13561"/>
                  <a:pt x="286611" y="15771"/>
                  <a:pt x="284783" y="17599"/>
                </a:cubicBezTo>
                <a:lnTo>
                  <a:pt x="273584" y="28798"/>
                </a:lnTo>
                <a:cubicBezTo>
                  <a:pt x="271450" y="30932"/>
                  <a:pt x="269012" y="31541"/>
                  <a:pt x="266270" y="30627"/>
                </a:cubicBezTo>
                <a:cubicBezTo>
                  <a:pt x="262765" y="29713"/>
                  <a:pt x="259337" y="29255"/>
                  <a:pt x="255985" y="29255"/>
                </a:cubicBezTo>
                <a:lnTo>
                  <a:pt x="65825" y="29255"/>
                </a:lnTo>
                <a:cubicBezTo>
                  <a:pt x="55768" y="29255"/>
                  <a:pt x="47159" y="32836"/>
                  <a:pt x="39998" y="39998"/>
                </a:cubicBezTo>
                <a:cubicBezTo>
                  <a:pt x="32836" y="47159"/>
                  <a:pt x="29256" y="55768"/>
                  <a:pt x="29256" y="65825"/>
                </a:cubicBezTo>
                <a:lnTo>
                  <a:pt x="29256" y="255984"/>
                </a:lnTo>
                <a:cubicBezTo>
                  <a:pt x="29256" y="266041"/>
                  <a:pt x="32836" y="274650"/>
                  <a:pt x="39998" y="281811"/>
                </a:cubicBezTo>
                <a:cubicBezTo>
                  <a:pt x="47159" y="288973"/>
                  <a:pt x="55768" y="292554"/>
                  <a:pt x="65825" y="292554"/>
                </a:cubicBezTo>
                <a:lnTo>
                  <a:pt x="255985" y="292554"/>
                </a:lnTo>
                <a:cubicBezTo>
                  <a:pt x="266041" y="292554"/>
                  <a:pt x="274650" y="288973"/>
                  <a:pt x="281812" y="281811"/>
                </a:cubicBezTo>
                <a:cubicBezTo>
                  <a:pt x="288973" y="274650"/>
                  <a:pt x="292554" y="266041"/>
                  <a:pt x="292554" y="255984"/>
                </a:cubicBezTo>
                <a:lnTo>
                  <a:pt x="292554" y="227186"/>
                </a:lnTo>
                <a:cubicBezTo>
                  <a:pt x="292554" y="225205"/>
                  <a:pt x="293239" y="223529"/>
                  <a:pt x="294611" y="222158"/>
                </a:cubicBezTo>
                <a:lnTo>
                  <a:pt x="309239" y="207530"/>
                </a:lnTo>
                <a:cubicBezTo>
                  <a:pt x="311524" y="205245"/>
                  <a:pt x="314191" y="204711"/>
                  <a:pt x="317238" y="205930"/>
                </a:cubicBezTo>
                <a:cubicBezTo>
                  <a:pt x="320285" y="207149"/>
                  <a:pt x="321809" y="209359"/>
                  <a:pt x="321809" y="212559"/>
                </a:cubicBezTo>
                <a:lnTo>
                  <a:pt x="321809" y="255984"/>
                </a:lnTo>
                <a:cubicBezTo>
                  <a:pt x="321809" y="274117"/>
                  <a:pt x="315371" y="289621"/>
                  <a:pt x="302496" y="302496"/>
                </a:cubicBezTo>
                <a:cubicBezTo>
                  <a:pt x="289621" y="315371"/>
                  <a:pt x="274117" y="321809"/>
                  <a:pt x="255985" y="321809"/>
                </a:cubicBezTo>
                <a:lnTo>
                  <a:pt x="65825" y="321809"/>
                </a:lnTo>
                <a:cubicBezTo>
                  <a:pt x="47693" y="321809"/>
                  <a:pt x="32189" y="315371"/>
                  <a:pt x="19313" y="302496"/>
                </a:cubicBezTo>
                <a:cubicBezTo>
                  <a:pt x="6438" y="289621"/>
                  <a:pt x="0" y="274117"/>
                  <a:pt x="0" y="255984"/>
                </a:cubicBezTo>
                <a:lnTo>
                  <a:pt x="0" y="65825"/>
                </a:lnTo>
                <a:cubicBezTo>
                  <a:pt x="0" y="47692"/>
                  <a:pt x="6438" y="32189"/>
                  <a:pt x="19313" y="19313"/>
                </a:cubicBezTo>
                <a:cubicBezTo>
                  <a:pt x="32189" y="6438"/>
                  <a:pt x="47693" y="0"/>
                  <a:pt x="65825" y="0"/>
                </a:cubicBezTo>
                <a:close/>
              </a:path>
            </a:pathLst>
          </a:cu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3200" spc="1598" dirty="0">
              <a:solidFill>
                <a:srgbClr val="454545"/>
              </a:solidFill>
              <a:latin typeface="FontAwesome"/>
              <a:cs typeface="+mn-ea"/>
              <a:sym typeface="FontAwesome"/>
            </a:endParaRPr>
          </a:p>
        </p:txBody>
      </p:sp>
      <p:sp>
        <p:nvSpPr>
          <p:cNvPr id="4" name="Rectangle 11"/>
          <p:cNvSpPr>
            <a:spLocks/>
          </p:cNvSpPr>
          <p:nvPr/>
        </p:nvSpPr>
        <p:spPr bwMode="auto">
          <a:xfrm>
            <a:off x="1228124" y="272607"/>
            <a:ext cx="421750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defTabSz="2286000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二、</a:t>
            </a:r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smart </a:t>
            </a: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管理原则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1FDDD5B9-1F3A-4CBF-9C99-75527FB8F0E1}"/>
              </a:ext>
            </a:extLst>
          </p:cNvPr>
          <p:cNvSpPr/>
          <p:nvPr/>
        </p:nvSpPr>
        <p:spPr>
          <a:xfrm>
            <a:off x="553270" y="1385054"/>
            <a:ext cx="4260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134E6C"/>
              </a:buClr>
              <a:buFont typeface="Wingdings" panose="05000000000000000000" pitchFamily="2" charset="2"/>
              <a:buChar char="n"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R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（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Relevant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）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—— 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相关性 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08938BD9-BBDD-455B-86A5-AC3EADF34E1B}"/>
              </a:ext>
            </a:extLst>
          </p:cNvPr>
          <p:cNvSpPr/>
          <p:nvPr/>
        </p:nvSpPr>
        <p:spPr>
          <a:xfrm>
            <a:off x="738242" y="1846719"/>
            <a:ext cx="10165110" cy="116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cs typeface="+mn-ea"/>
              </a:rPr>
              <a:t>目标的相关性是指各项目标之间有关联，相互支持，符合实际。实现此目标与其他目标、目标和工作都要有相关性。如果实现了这个目标，但对其他的目标完全不相关，或者相关度很低，那这个目标即使被达到了，意义也不是很大。</a:t>
            </a:r>
          </a:p>
        </p:txBody>
      </p:sp>
      <p:grpSp>
        <p:nvGrpSpPr>
          <p:cNvPr id="72" name="组合 71">
            <a:extLst>
              <a:ext uri="{FF2B5EF4-FFF2-40B4-BE49-F238E27FC236}">
                <a16:creationId xmlns:a16="http://schemas.microsoft.com/office/drawing/2014/main" xmlns="" id="{732001D3-F96D-464D-A05C-1F4CC90A8921}"/>
              </a:ext>
            </a:extLst>
          </p:cNvPr>
          <p:cNvGrpSpPr/>
          <p:nvPr/>
        </p:nvGrpSpPr>
        <p:grpSpPr>
          <a:xfrm>
            <a:off x="1565275" y="4426734"/>
            <a:ext cx="9134475" cy="795337"/>
            <a:chOff x="1528763" y="3526632"/>
            <a:chExt cx="9134475" cy="795337"/>
          </a:xfrm>
        </p:grpSpPr>
        <p:sp>
          <p:nvSpPr>
            <p:cNvPr id="73" name="Rectangle: Rounded Corners 7">
              <a:extLst>
                <a:ext uri="{FF2B5EF4-FFF2-40B4-BE49-F238E27FC236}">
                  <a16:creationId xmlns:a16="http://schemas.microsoft.com/office/drawing/2014/main" xmlns="" id="{1686BD21-2326-411C-A170-48FBC6097E57}"/>
                </a:ext>
              </a:extLst>
            </p:cNvPr>
            <p:cNvSpPr/>
            <p:nvPr/>
          </p:nvSpPr>
          <p:spPr>
            <a:xfrm>
              <a:off x="1528763" y="3625850"/>
              <a:ext cx="9134475" cy="5969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74" name="Rectangle: Rounded Corners 14">
              <a:extLst>
                <a:ext uri="{FF2B5EF4-FFF2-40B4-BE49-F238E27FC236}">
                  <a16:creationId xmlns:a16="http://schemas.microsoft.com/office/drawing/2014/main" xmlns="" id="{019693B6-62BB-42FF-9A1A-05D07D0E8D68}"/>
                </a:ext>
              </a:extLst>
            </p:cNvPr>
            <p:cNvSpPr/>
            <p:nvPr/>
          </p:nvSpPr>
          <p:spPr>
            <a:xfrm>
              <a:off x="1674652" y="3764756"/>
              <a:ext cx="8489799" cy="319088"/>
            </a:xfrm>
            <a:prstGeom prst="roundRect">
              <a:avLst>
                <a:gd name="adj" fmla="val 50000"/>
              </a:avLst>
            </a:pr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endParaRPr>
            </a:p>
          </p:txBody>
        </p:sp>
        <p:sp>
          <p:nvSpPr>
            <p:cNvPr id="76" name="Oval 2">
              <a:extLst>
                <a:ext uri="{FF2B5EF4-FFF2-40B4-BE49-F238E27FC236}">
                  <a16:creationId xmlns:a16="http://schemas.microsoft.com/office/drawing/2014/main" xmlns="" id="{E653ABB4-16A4-4DD8-925C-BB39CACB4373}"/>
                </a:ext>
              </a:extLst>
            </p:cNvPr>
            <p:cNvSpPr/>
            <p:nvPr/>
          </p:nvSpPr>
          <p:spPr>
            <a:xfrm>
              <a:off x="7783115" y="3526632"/>
              <a:ext cx="795337" cy="79533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77" name="Oval 3">
              <a:extLst>
                <a:ext uri="{FF2B5EF4-FFF2-40B4-BE49-F238E27FC236}">
                  <a16:creationId xmlns:a16="http://schemas.microsoft.com/office/drawing/2014/main" xmlns="" id="{32770C9F-1185-49F8-9411-72CF468B376D}"/>
                </a:ext>
              </a:extLst>
            </p:cNvPr>
            <p:cNvSpPr/>
            <p:nvPr/>
          </p:nvSpPr>
          <p:spPr>
            <a:xfrm>
              <a:off x="5698331" y="3526632"/>
              <a:ext cx="795337" cy="79533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78" name="Oval 5">
              <a:extLst>
                <a:ext uri="{FF2B5EF4-FFF2-40B4-BE49-F238E27FC236}">
                  <a16:creationId xmlns:a16="http://schemas.microsoft.com/office/drawing/2014/main" xmlns="" id="{6DFCA109-8BC4-49C6-9803-4AB13BB35656}"/>
                </a:ext>
              </a:extLst>
            </p:cNvPr>
            <p:cNvSpPr/>
            <p:nvPr/>
          </p:nvSpPr>
          <p:spPr>
            <a:xfrm>
              <a:off x="3613547" y="3526632"/>
              <a:ext cx="795337" cy="79533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79" name="Oval 13">
              <a:extLst>
                <a:ext uri="{FF2B5EF4-FFF2-40B4-BE49-F238E27FC236}">
                  <a16:creationId xmlns:a16="http://schemas.microsoft.com/office/drawing/2014/main" xmlns="" id="{1A6330D7-F812-4E64-A315-512D00E909C6}"/>
                </a:ext>
              </a:extLst>
            </p:cNvPr>
            <p:cNvSpPr/>
            <p:nvPr/>
          </p:nvSpPr>
          <p:spPr>
            <a:xfrm>
              <a:off x="3754041" y="3663316"/>
              <a:ext cx="514350" cy="514350"/>
            </a:xfrm>
            <a:prstGeom prst="ellipse">
              <a:avLst/>
            </a:pr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1600">
                  <a:latin typeface="Agency FB" panose="020B0503020202020204" pitchFamily="34" charset="0"/>
                  <a:cs typeface="+mn-ea"/>
                </a:rPr>
                <a:t>01</a:t>
              </a:r>
              <a:endParaRPr lang="en-US" altLang="zh-CN" sz="1600" dirty="0">
                <a:latin typeface="Agency FB" panose="020B0503020202020204" pitchFamily="34" charset="0"/>
                <a:cs typeface="+mn-ea"/>
              </a:endParaRPr>
            </a:p>
          </p:txBody>
        </p:sp>
        <p:sp>
          <p:nvSpPr>
            <p:cNvPr id="80" name="TextBox 18">
              <a:extLst>
                <a:ext uri="{FF2B5EF4-FFF2-40B4-BE49-F238E27FC236}">
                  <a16:creationId xmlns:a16="http://schemas.microsoft.com/office/drawing/2014/main" xmlns="" id="{AADC6C1E-54CD-4D9D-9D64-2FE666925716}"/>
                </a:ext>
              </a:extLst>
            </p:cNvPr>
            <p:cNvSpPr txBox="1"/>
            <p:nvPr/>
          </p:nvSpPr>
          <p:spPr>
            <a:xfrm>
              <a:off x="7960210" y="3735825"/>
              <a:ext cx="441146" cy="369332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altLang="zh-CN" b="1">
                  <a:solidFill>
                    <a:schemeClr val="bg1"/>
                  </a:solidFill>
                  <a:cs typeface="+mn-ea"/>
                </a:rPr>
                <a:t>75</a:t>
              </a:r>
            </a:p>
          </p:txBody>
        </p:sp>
        <p:sp>
          <p:nvSpPr>
            <p:cNvPr id="81" name="Oval 30">
              <a:extLst>
                <a:ext uri="{FF2B5EF4-FFF2-40B4-BE49-F238E27FC236}">
                  <a16:creationId xmlns:a16="http://schemas.microsoft.com/office/drawing/2014/main" xmlns="" id="{16F01E12-514A-4207-9C5C-2BAD70EDF3CB}"/>
                </a:ext>
              </a:extLst>
            </p:cNvPr>
            <p:cNvSpPr/>
            <p:nvPr/>
          </p:nvSpPr>
          <p:spPr>
            <a:xfrm>
              <a:off x="5838824" y="3666701"/>
              <a:ext cx="514350" cy="514350"/>
            </a:xfrm>
            <a:prstGeom prst="ellipse">
              <a:avLst/>
            </a:pr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1600" dirty="0">
                  <a:latin typeface="Agency FB" panose="020B0503020202020204" pitchFamily="34" charset="0"/>
                  <a:cs typeface="+mn-ea"/>
                </a:rPr>
                <a:t>02</a:t>
              </a:r>
            </a:p>
          </p:txBody>
        </p:sp>
        <p:sp>
          <p:nvSpPr>
            <p:cNvPr id="82" name="Oval 31">
              <a:extLst>
                <a:ext uri="{FF2B5EF4-FFF2-40B4-BE49-F238E27FC236}">
                  <a16:creationId xmlns:a16="http://schemas.microsoft.com/office/drawing/2014/main" xmlns="" id="{03BA63DF-938C-4106-B0C3-49C9C4A1187F}"/>
                </a:ext>
              </a:extLst>
            </p:cNvPr>
            <p:cNvSpPr/>
            <p:nvPr/>
          </p:nvSpPr>
          <p:spPr>
            <a:xfrm>
              <a:off x="7922946" y="3663316"/>
              <a:ext cx="514350" cy="514350"/>
            </a:xfrm>
            <a:prstGeom prst="ellipse">
              <a:avLst/>
            </a:pr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1600" dirty="0">
                  <a:latin typeface="Agency FB" panose="020B0503020202020204" pitchFamily="34" charset="0"/>
                  <a:cs typeface="+mn-ea"/>
                </a:rPr>
                <a:t>03</a:t>
              </a:r>
            </a:p>
          </p:txBody>
        </p:sp>
      </p:grpSp>
      <p:grpSp>
        <p:nvGrpSpPr>
          <p:cNvPr id="83" name="组合 82">
            <a:extLst>
              <a:ext uri="{FF2B5EF4-FFF2-40B4-BE49-F238E27FC236}">
                <a16:creationId xmlns:a16="http://schemas.microsoft.com/office/drawing/2014/main" xmlns="" id="{CD5ED633-A28C-4BB7-BEF9-CE8678E0B5DD}"/>
              </a:ext>
            </a:extLst>
          </p:cNvPr>
          <p:cNvGrpSpPr/>
          <p:nvPr/>
        </p:nvGrpSpPr>
        <p:grpSpPr>
          <a:xfrm>
            <a:off x="2220118" y="2990813"/>
            <a:ext cx="3655218" cy="1263440"/>
            <a:chOff x="2247137" y="1996460"/>
            <a:chExt cx="3655218" cy="1263440"/>
          </a:xfrm>
        </p:grpSpPr>
        <p:sp>
          <p:nvSpPr>
            <p:cNvPr id="84" name="TextBox 11">
              <a:extLst>
                <a:ext uri="{FF2B5EF4-FFF2-40B4-BE49-F238E27FC236}">
                  <a16:creationId xmlns:a16="http://schemas.microsoft.com/office/drawing/2014/main" xmlns="" id="{2DC5AF94-0CDA-4F23-9CCF-C486EFC94C66}"/>
                </a:ext>
              </a:extLst>
            </p:cNvPr>
            <p:cNvSpPr txBox="1"/>
            <p:nvPr/>
          </p:nvSpPr>
          <p:spPr>
            <a:xfrm>
              <a:off x="2247137" y="2336570"/>
              <a:ext cx="3655218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latin typeface="+mn-ea"/>
                  <a:cs typeface="+mn-ea"/>
                </a:rPr>
                <a:t>目标的相关性是指各项目标之间有关联，相互支持，符合实际。实现此目标与其他目标、目标和工作都要有相关性。如果实现了这个目标，但对其他的目标完全不相关，或者相关度很低，那这个目标即使被达到了，意义也不是很大。</a:t>
              </a:r>
            </a:p>
          </p:txBody>
        </p:sp>
        <p:sp>
          <p:nvSpPr>
            <p:cNvPr id="85" name="TextBox 11">
              <a:extLst>
                <a:ext uri="{FF2B5EF4-FFF2-40B4-BE49-F238E27FC236}">
                  <a16:creationId xmlns:a16="http://schemas.microsoft.com/office/drawing/2014/main" xmlns="" id="{AC43DF19-12E6-4169-B602-844B5551844F}"/>
                </a:ext>
              </a:extLst>
            </p:cNvPr>
            <p:cNvSpPr txBox="1"/>
            <p:nvPr/>
          </p:nvSpPr>
          <p:spPr>
            <a:xfrm>
              <a:off x="2850228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dirty="0">
                  <a:latin typeface="+mn-ea"/>
                  <a:cs typeface="+mn-ea"/>
                </a:rPr>
                <a:t>相关性</a:t>
              </a:r>
            </a:p>
          </p:txBody>
        </p:sp>
      </p:grpSp>
      <p:grpSp>
        <p:nvGrpSpPr>
          <p:cNvPr id="86" name="组合 85">
            <a:extLst>
              <a:ext uri="{FF2B5EF4-FFF2-40B4-BE49-F238E27FC236}">
                <a16:creationId xmlns:a16="http://schemas.microsoft.com/office/drawing/2014/main" xmlns="" id="{7A0B7C9C-47ED-498A-946F-CEBB7FD14397}"/>
              </a:ext>
            </a:extLst>
          </p:cNvPr>
          <p:cNvGrpSpPr/>
          <p:nvPr/>
        </p:nvGrpSpPr>
        <p:grpSpPr>
          <a:xfrm>
            <a:off x="6849428" y="2990813"/>
            <a:ext cx="2734410" cy="1263440"/>
            <a:chOff x="2707541" y="1996460"/>
            <a:chExt cx="2734410" cy="1263440"/>
          </a:xfrm>
        </p:grpSpPr>
        <p:sp>
          <p:nvSpPr>
            <p:cNvPr id="87" name="TextBox 11">
              <a:extLst>
                <a:ext uri="{FF2B5EF4-FFF2-40B4-BE49-F238E27FC236}">
                  <a16:creationId xmlns:a16="http://schemas.microsoft.com/office/drawing/2014/main" xmlns="" id="{A5783DB1-DCF5-41A4-9249-0301B7EB97EA}"/>
                </a:ext>
              </a:extLst>
            </p:cNvPr>
            <p:cNvSpPr txBox="1"/>
            <p:nvPr/>
          </p:nvSpPr>
          <p:spPr>
            <a:xfrm>
              <a:off x="2707541" y="2336570"/>
              <a:ext cx="2734410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latin typeface="+mn-ea"/>
                  <a:cs typeface="+mn-ea"/>
                </a:rPr>
                <a:t>工作目标的设定，要和岗位职责相关联。提高员工素质有必要让所有的人都通过</a:t>
              </a:r>
              <a:r>
                <a:rPr lang="en-US" altLang="zh-CN" sz="1200" dirty="0" err="1">
                  <a:latin typeface="+mn-ea"/>
                  <a:cs typeface="+mn-ea"/>
                </a:rPr>
                <a:t>BECⅠ</a:t>
              </a:r>
              <a:r>
                <a:rPr lang="zh-CN" altLang="en-US" sz="1200" dirty="0">
                  <a:latin typeface="+mn-ea"/>
                  <a:cs typeface="+mn-ea"/>
                </a:rPr>
                <a:t>的测试吗？实现了这个目标又对与部门、公司的整体运营有相关性   吗？实现没有意义的目标是在浪费资源！</a:t>
              </a:r>
            </a:p>
          </p:txBody>
        </p:sp>
        <p:sp>
          <p:nvSpPr>
            <p:cNvPr id="88" name="TextBox 11">
              <a:extLst>
                <a:ext uri="{FF2B5EF4-FFF2-40B4-BE49-F238E27FC236}">
                  <a16:creationId xmlns:a16="http://schemas.microsoft.com/office/drawing/2014/main" xmlns="" id="{1DDE59E1-E70C-4767-88D7-C12306B0ED7E}"/>
                </a:ext>
              </a:extLst>
            </p:cNvPr>
            <p:cNvSpPr txBox="1"/>
            <p:nvPr/>
          </p:nvSpPr>
          <p:spPr>
            <a:xfrm>
              <a:off x="2850228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dirty="0">
                  <a:latin typeface="+mn-ea"/>
                  <a:cs typeface="+mn-ea"/>
                </a:rPr>
                <a:t>示例说明</a:t>
              </a:r>
            </a:p>
          </p:txBody>
        </p:sp>
      </p:grpSp>
      <p:grpSp>
        <p:nvGrpSpPr>
          <p:cNvPr id="89" name="组合 88">
            <a:extLst>
              <a:ext uri="{FF2B5EF4-FFF2-40B4-BE49-F238E27FC236}">
                <a16:creationId xmlns:a16="http://schemas.microsoft.com/office/drawing/2014/main" xmlns="" id="{49DF1A65-5CE1-4347-AFE7-D98AC3FE0818}"/>
              </a:ext>
            </a:extLst>
          </p:cNvPr>
          <p:cNvGrpSpPr/>
          <p:nvPr/>
        </p:nvGrpSpPr>
        <p:grpSpPr>
          <a:xfrm>
            <a:off x="3254192" y="5584760"/>
            <a:ext cx="5756638" cy="709442"/>
            <a:chOff x="1196427" y="1996460"/>
            <a:chExt cx="5756638" cy="709442"/>
          </a:xfrm>
        </p:grpSpPr>
        <p:sp>
          <p:nvSpPr>
            <p:cNvPr id="90" name="TextBox 11">
              <a:extLst>
                <a:ext uri="{FF2B5EF4-FFF2-40B4-BE49-F238E27FC236}">
                  <a16:creationId xmlns:a16="http://schemas.microsoft.com/office/drawing/2014/main" xmlns="" id="{637BE1A2-56DB-41BF-BBF6-3E2F228AF1FD}"/>
                </a:ext>
              </a:extLst>
            </p:cNvPr>
            <p:cNvSpPr txBox="1"/>
            <p:nvPr/>
          </p:nvSpPr>
          <p:spPr>
            <a:xfrm>
              <a:off x="1196427" y="2336570"/>
              <a:ext cx="5756638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latin typeface="+mn-ea"/>
                  <a:cs typeface="+mn-ea"/>
                </a:rPr>
                <a:t> “实施全员职业素质的提升计划，要求各级员工于</a:t>
              </a:r>
              <a:r>
                <a:rPr lang="en-US" altLang="zh-CN" sz="1200" dirty="0">
                  <a:latin typeface="+mn-ea"/>
                  <a:cs typeface="+mn-ea"/>
                </a:rPr>
                <a:t>3</a:t>
              </a:r>
              <a:r>
                <a:rPr lang="zh-CN" altLang="en-US" sz="1200" dirty="0">
                  <a:latin typeface="+mn-ea"/>
                  <a:cs typeface="+mn-ea"/>
                </a:rPr>
                <a:t>月末前进行商务英语的培训，六月末各级员工须通过商务英语</a:t>
              </a:r>
              <a:r>
                <a:rPr lang="en-US" altLang="zh-CN" sz="1200" dirty="0">
                  <a:latin typeface="+mn-ea"/>
                  <a:cs typeface="+mn-ea"/>
                </a:rPr>
                <a:t>Ⅰ</a:t>
              </a:r>
              <a:r>
                <a:rPr lang="zh-CN" altLang="en-US" sz="1200" dirty="0">
                  <a:latin typeface="+mn-ea"/>
                  <a:cs typeface="+mn-ea"/>
                </a:rPr>
                <a:t>级的测试”</a:t>
              </a:r>
            </a:p>
          </p:txBody>
        </p:sp>
        <p:sp>
          <p:nvSpPr>
            <p:cNvPr id="91" name="TextBox 11">
              <a:extLst>
                <a:ext uri="{FF2B5EF4-FFF2-40B4-BE49-F238E27FC236}">
                  <a16:creationId xmlns:a16="http://schemas.microsoft.com/office/drawing/2014/main" xmlns="" id="{4178B1B1-AEC9-4BAC-B004-FA6834F60639}"/>
                </a:ext>
              </a:extLst>
            </p:cNvPr>
            <p:cNvSpPr txBox="1"/>
            <p:nvPr/>
          </p:nvSpPr>
          <p:spPr>
            <a:xfrm>
              <a:off x="2850228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dirty="0">
                  <a:latin typeface="+mn-ea"/>
                  <a:cs typeface="+mn-ea"/>
                </a:rPr>
                <a:t>示例一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9023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250"/>
                            </p:stCondLst>
                            <p:childTnLst>
                              <p:par>
                                <p:cTn id="3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2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928915"/>
            <a:ext cx="12192000" cy="54541"/>
          </a:xfrm>
          <a:prstGeom prst="rect">
            <a:avLst/>
          </a:pr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>
              <a:latin typeface="+mn-ea"/>
              <a:cs typeface="+mn-ea"/>
            </a:endParaRPr>
          </a:p>
        </p:txBody>
      </p:sp>
      <p:sp>
        <p:nvSpPr>
          <p:cNvPr id="3" name="任意多边形: 形状 5"/>
          <p:cNvSpPr/>
          <p:nvPr/>
        </p:nvSpPr>
        <p:spPr>
          <a:xfrm>
            <a:off x="425375" y="293224"/>
            <a:ext cx="625735" cy="493853"/>
          </a:xfrm>
          <a:custGeom>
            <a:avLst/>
            <a:gdLst/>
            <a:ahLst/>
            <a:cxnLst/>
            <a:rect l="l" t="t" r="r" b="b"/>
            <a:pathLst>
              <a:path w="407747" h="321809">
                <a:moveTo>
                  <a:pt x="194731" y="180103"/>
                </a:moveTo>
                <a:lnTo>
                  <a:pt x="168219" y="206616"/>
                </a:lnTo>
                <a:lnTo>
                  <a:pt x="168219" y="219415"/>
                </a:lnTo>
                <a:lnTo>
                  <a:pt x="190160" y="219415"/>
                </a:lnTo>
                <a:lnTo>
                  <a:pt x="190160" y="241357"/>
                </a:lnTo>
                <a:lnTo>
                  <a:pt x="202959" y="241357"/>
                </a:lnTo>
                <a:lnTo>
                  <a:pt x="229472" y="214844"/>
                </a:lnTo>
                <a:close/>
                <a:moveTo>
                  <a:pt x="299811" y="75024"/>
                </a:moveTo>
                <a:cubicBezTo>
                  <a:pt x="298553" y="75062"/>
                  <a:pt x="297277" y="75729"/>
                  <a:pt x="295982" y="77024"/>
                </a:cubicBezTo>
                <a:lnTo>
                  <a:pt x="215987" y="157019"/>
                </a:lnTo>
                <a:cubicBezTo>
                  <a:pt x="213397" y="159609"/>
                  <a:pt x="213321" y="162124"/>
                  <a:pt x="215758" y="164562"/>
                </a:cubicBezTo>
                <a:cubicBezTo>
                  <a:pt x="218196" y="166999"/>
                  <a:pt x="220711" y="166923"/>
                  <a:pt x="223301" y="164333"/>
                </a:cubicBezTo>
                <a:lnTo>
                  <a:pt x="303296" y="84338"/>
                </a:lnTo>
                <a:cubicBezTo>
                  <a:pt x="305886" y="81747"/>
                  <a:pt x="305963" y="79233"/>
                  <a:pt x="303525" y="76795"/>
                </a:cubicBezTo>
                <a:cubicBezTo>
                  <a:pt x="302306" y="75576"/>
                  <a:pt x="301068" y="74986"/>
                  <a:pt x="299811" y="75024"/>
                </a:cubicBezTo>
                <a:close/>
                <a:moveTo>
                  <a:pt x="299868" y="43883"/>
                </a:moveTo>
                <a:lnTo>
                  <a:pt x="365692" y="109708"/>
                </a:lnTo>
                <a:lnTo>
                  <a:pt x="212102" y="263298"/>
                </a:lnTo>
                <a:lnTo>
                  <a:pt x="146277" y="263298"/>
                </a:lnTo>
                <a:lnTo>
                  <a:pt x="146277" y="197474"/>
                </a:lnTo>
                <a:close/>
                <a:moveTo>
                  <a:pt x="351065" y="1829"/>
                </a:moveTo>
                <a:cubicBezTo>
                  <a:pt x="357159" y="1829"/>
                  <a:pt x="362340" y="3962"/>
                  <a:pt x="366606" y="8228"/>
                </a:cubicBezTo>
                <a:lnTo>
                  <a:pt x="401347" y="42969"/>
                </a:lnTo>
                <a:cubicBezTo>
                  <a:pt x="405614" y="47235"/>
                  <a:pt x="407747" y="52416"/>
                  <a:pt x="407747" y="58511"/>
                </a:cubicBezTo>
                <a:cubicBezTo>
                  <a:pt x="407747" y="64606"/>
                  <a:pt x="405614" y="69786"/>
                  <a:pt x="401347" y="74053"/>
                </a:cubicBezTo>
                <a:lnTo>
                  <a:pt x="380320" y="95080"/>
                </a:lnTo>
                <a:lnTo>
                  <a:pt x="314495" y="29255"/>
                </a:lnTo>
                <a:lnTo>
                  <a:pt x="335523" y="8228"/>
                </a:lnTo>
                <a:cubicBezTo>
                  <a:pt x="339789" y="3962"/>
                  <a:pt x="344970" y="1829"/>
                  <a:pt x="351065" y="1829"/>
                </a:cubicBezTo>
                <a:close/>
                <a:moveTo>
                  <a:pt x="65825" y="0"/>
                </a:moveTo>
                <a:lnTo>
                  <a:pt x="255985" y="0"/>
                </a:lnTo>
                <a:cubicBezTo>
                  <a:pt x="265584" y="0"/>
                  <a:pt x="274498" y="1905"/>
                  <a:pt x="282726" y="5714"/>
                </a:cubicBezTo>
                <a:cubicBezTo>
                  <a:pt x="285011" y="6781"/>
                  <a:pt x="286383" y="8533"/>
                  <a:pt x="286840" y="10971"/>
                </a:cubicBezTo>
                <a:cubicBezTo>
                  <a:pt x="287297" y="13561"/>
                  <a:pt x="286611" y="15771"/>
                  <a:pt x="284783" y="17599"/>
                </a:cubicBezTo>
                <a:lnTo>
                  <a:pt x="273584" y="28798"/>
                </a:lnTo>
                <a:cubicBezTo>
                  <a:pt x="271450" y="30932"/>
                  <a:pt x="269012" y="31541"/>
                  <a:pt x="266270" y="30627"/>
                </a:cubicBezTo>
                <a:cubicBezTo>
                  <a:pt x="262765" y="29713"/>
                  <a:pt x="259337" y="29255"/>
                  <a:pt x="255985" y="29255"/>
                </a:cubicBezTo>
                <a:lnTo>
                  <a:pt x="65825" y="29255"/>
                </a:lnTo>
                <a:cubicBezTo>
                  <a:pt x="55768" y="29255"/>
                  <a:pt x="47159" y="32836"/>
                  <a:pt x="39998" y="39998"/>
                </a:cubicBezTo>
                <a:cubicBezTo>
                  <a:pt x="32836" y="47159"/>
                  <a:pt x="29256" y="55768"/>
                  <a:pt x="29256" y="65825"/>
                </a:cubicBezTo>
                <a:lnTo>
                  <a:pt x="29256" y="255984"/>
                </a:lnTo>
                <a:cubicBezTo>
                  <a:pt x="29256" y="266041"/>
                  <a:pt x="32836" y="274650"/>
                  <a:pt x="39998" y="281811"/>
                </a:cubicBezTo>
                <a:cubicBezTo>
                  <a:pt x="47159" y="288973"/>
                  <a:pt x="55768" y="292554"/>
                  <a:pt x="65825" y="292554"/>
                </a:cubicBezTo>
                <a:lnTo>
                  <a:pt x="255985" y="292554"/>
                </a:lnTo>
                <a:cubicBezTo>
                  <a:pt x="266041" y="292554"/>
                  <a:pt x="274650" y="288973"/>
                  <a:pt x="281812" y="281811"/>
                </a:cubicBezTo>
                <a:cubicBezTo>
                  <a:pt x="288973" y="274650"/>
                  <a:pt x="292554" y="266041"/>
                  <a:pt x="292554" y="255984"/>
                </a:cubicBezTo>
                <a:lnTo>
                  <a:pt x="292554" y="227186"/>
                </a:lnTo>
                <a:cubicBezTo>
                  <a:pt x="292554" y="225205"/>
                  <a:pt x="293239" y="223529"/>
                  <a:pt x="294611" y="222158"/>
                </a:cubicBezTo>
                <a:lnTo>
                  <a:pt x="309239" y="207530"/>
                </a:lnTo>
                <a:cubicBezTo>
                  <a:pt x="311524" y="205245"/>
                  <a:pt x="314191" y="204711"/>
                  <a:pt x="317238" y="205930"/>
                </a:cubicBezTo>
                <a:cubicBezTo>
                  <a:pt x="320285" y="207149"/>
                  <a:pt x="321809" y="209359"/>
                  <a:pt x="321809" y="212559"/>
                </a:cubicBezTo>
                <a:lnTo>
                  <a:pt x="321809" y="255984"/>
                </a:lnTo>
                <a:cubicBezTo>
                  <a:pt x="321809" y="274117"/>
                  <a:pt x="315371" y="289621"/>
                  <a:pt x="302496" y="302496"/>
                </a:cubicBezTo>
                <a:cubicBezTo>
                  <a:pt x="289621" y="315371"/>
                  <a:pt x="274117" y="321809"/>
                  <a:pt x="255985" y="321809"/>
                </a:cubicBezTo>
                <a:lnTo>
                  <a:pt x="65825" y="321809"/>
                </a:lnTo>
                <a:cubicBezTo>
                  <a:pt x="47693" y="321809"/>
                  <a:pt x="32189" y="315371"/>
                  <a:pt x="19313" y="302496"/>
                </a:cubicBezTo>
                <a:cubicBezTo>
                  <a:pt x="6438" y="289621"/>
                  <a:pt x="0" y="274117"/>
                  <a:pt x="0" y="255984"/>
                </a:cubicBezTo>
                <a:lnTo>
                  <a:pt x="0" y="65825"/>
                </a:lnTo>
                <a:cubicBezTo>
                  <a:pt x="0" y="47692"/>
                  <a:pt x="6438" y="32189"/>
                  <a:pt x="19313" y="19313"/>
                </a:cubicBezTo>
                <a:cubicBezTo>
                  <a:pt x="32189" y="6438"/>
                  <a:pt x="47693" y="0"/>
                  <a:pt x="65825" y="0"/>
                </a:cubicBezTo>
                <a:close/>
              </a:path>
            </a:pathLst>
          </a:cu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3200" spc="1598" dirty="0">
              <a:solidFill>
                <a:srgbClr val="454545"/>
              </a:solidFill>
              <a:latin typeface="FontAwesome"/>
              <a:cs typeface="+mn-ea"/>
              <a:sym typeface="FontAwesome"/>
            </a:endParaRPr>
          </a:p>
        </p:txBody>
      </p:sp>
      <p:sp>
        <p:nvSpPr>
          <p:cNvPr id="4" name="Rectangle 11"/>
          <p:cNvSpPr>
            <a:spLocks/>
          </p:cNvSpPr>
          <p:nvPr/>
        </p:nvSpPr>
        <p:spPr bwMode="auto">
          <a:xfrm>
            <a:off x="1228124" y="272607"/>
            <a:ext cx="421750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defTabSz="2286000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二、</a:t>
            </a:r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smart </a:t>
            </a: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管理原则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1FDDD5B9-1F3A-4CBF-9C99-75527FB8F0E1}"/>
              </a:ext>
            </a:extLst>
          </p:cNvPr>
          <p:cNvSpPr/>
          <p:nvPr/>
        </p:nvSpPr>
        <p:spPr>
          <a:xfrm>
            <a:off x="553270" y="1385054"/>
            <a:ext cx="46885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134E6C"/>
              </a:buClr>
              <a:buFont typeface="Wingdings" panose="05000000000000000000" pitchFamily="2" charset="2"/>
              <a:buChar char="n"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T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（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Time-based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）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—— 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时限性 </a:t>
            </a: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5071B1EA-DC40-49A9-90A1-2F1CA1C29978}"/>
              </a:ext>
            </a:extLst>
          </p:cNvPr>
          <p:cNvGrpSpPr/>
          <p:nvPr/>
        </p:nvGrpSpPr>
        <p:grpSpPr>
          <a:xfrm>
            <a:off x="2415573" y="3802209"/>
            <a:ext cx="8104589" cy="724986"/>
            <a:chOff x="2427148" y="2953995"/>
            <a:chExt cx="8104589" cy="724986"/>
          </a:xfrm>
        </p:grpSpPr>
        <p:sp>
          <p:nvSpPr>
            <p:cNvPr id="27" name="íşḷiḑê">
              <a:extLst>
                <a:ext uri="{FF2B5EF4-FFF2-40B4-BE49-F238E27FC236}">
                  <a16:creationId xmlns:a16="http://schemas.microsoft.com/office/drawing/2014/main" xmlns="" id="{492B05C9-F27B-4934-87F9-47D8AC7259DF}"/>
                </a:ext>
              </a:extLst>
            </p:cNvPr>
            <p:cNvSpPr/>
            <p:nvPr/>
          </p:nvSpPr>
          <p:spPr>
            <a:xfrm flipH="1">
              <a:off x="4712555" y="2953995"/>
              <a:ext cx="1636549" cy="724986"/>
            </a:xfrm>
            <a:prstGeom prst="chevron">
              <a:avLst>
                <a:gd name="adj" fmla="val 41391"/>
              </a:avLst>
            </a:pr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endParaRPr>
            </a:p>
          </p:txBody>
        </p:sp>
        <p:sp>
          <p:nvSpPr>
            <p:cNvPr id="28" name="îṧľïḑê">
              <a:extLst>
                <a:ext uri="{FF2B5EF4-FFF2-40B4-BE49-F238E27FC236}">
                  <a16:creationId xmlns:a16="http://schemas.microsoft.com/office/drawing/2014/main" xmlns="" id="{C15715FC-1F03-41E1-9062-33ECF9B976A5}"/>
                </a:ext>
              </a:extLst>
            </p:cNvPr>
            <p:cNvSpPr/>
            <p:nvPr/>
          </p:nvSpPr>
          <p:spPr>
            <a:xfrm flipH="1">
              <a:off x="6041147" y="2953995"/>
              <a:ext cx="4490590" cy="72498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29" name="iS1iďe">
              <a:extLst>
                <a:ext uri="{FF2B5EF4-FFF2-40B4-BE49-F238E27FC236}">
                  <a16:creationId xmlns:a16="http://schemas.microsoft.com/office/drawing/2014/main" xmlns="" id="{60B72DA4-DBA3-4E81-80FF-7387AEEC97C2}"/>
                </a:ext>
              </a:extLst>
            </p:cNvPr>
            <p:cNvSpPr/>
            <p:nvPr/>
          </p:nvSpPr>
          <p:spPr>
            <a:xfrm>
              <a:off x="6164198" y="3131132"/>
              <a:ext cx="370712" cy="370713"/>
            </a:xfrm>
            <a:prstGeom prst="ellipse">
              <a:avLst/>
            </a:pr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cs typeface="+mn-ea"/>
                </a:rPr>
                <a:t>2</a:t>
              </a:r>
            </a:p>
          </p:txBody>
        </p:sp>
        <p:sp>
          <p:nvSpPr>
            <p:cNvPr id="30" name="ïş1ïḓé">
              <a:extLst>
                <a:ext uri="{FF2B5EF4-FFF2-40B4-BE49-F238E27FC236}">
                  <a16:creationId xmlns:a16="http://schemas.microsoft.com/office/drawing/2014/main" xmlns="" id="{A2B919A6-B430-4841-BADA-CC381225F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8967" y="3147978"/>
              <a:ext cx="343724" cy="337021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A6F7C332-296D-4B2E-95FB-264D63C97A8A}"/>
                </a:ext>
              </a:extLst>
            </p:cNvPr>
            <p:cNvSpPr txBox="1"/>
            <p:nvPr/>
          </p:nvSpPr>
          <p:spPr>
            <a:xfrm>
              <a:off x="6686536" y="3022659"/>
              <a:ext cx="3720024" cy="5777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  <a:t>“每周按时提报工作计划”您觉得这个目标怎么样呢？</a:t>
              </a:r>
            </a:p>
            <a:p>
              <a:pPr algn="just"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  <a:t>是否符合要求呢？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50115A11-E3D0-4F40-A331-D1784FF22B94}"/>
                </a:ext>
              </a:extLst>
            </p:cNvPr>
            <p:cNvSpPr txBox="1"/>
            <p:nvPr/>
          </p:nvSpPr>
          <p:spPr>
            <a:xfrm>
              <a:off x="2427148" y="3147978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示例一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9C4DDF8E-1F09-4CF2-B5CF-581E9749CAF6}"/>
              </a:ext>
            </a:extLst>
          </p:cNvPr>
          <p:cNvGrpSpPr/>
          <p:nvPr/>
        </p:nvGrpSpPr>
        <p:grpSpPr>
          <a:xfrm>
            <a:off x="1648690" y="2856457"/>
            <a:ext cx="8264181" cy="724986"/>
            <a:chOff x="1660265" y="2008243"/>
            <a:chExt cx="8264181" cy="724986"/>
          </a:xfrm>
        </p:grpSpPr>
        <p:sp>
          <p:nvSpPr>
            <p:cNvPr id="34" name="ïśḷîďè">
              <a:extLst>
                <a:ext uri="{FF2B5EF4-FFF2-40B4-BE49-F238E27FC236}">
                  <a16:creationId xmlns:a16="http://schemas.microsoft.com/office/drawing/2014/main" xmlns="" id="{02D660DD-CC77-4826-9235-D1EAF8D87BF1}"/>
                </a:ext>
              </a:extLst>
            </p:cNvPr>
            <p:cNvSpPr/>
            <p:nvPr/>
          </p:nvSpPr>
          <p:spPr>
            <a:xfrm>
              <a:off x="5842469" y="2008243"/>
              <a:ext cx="1636548" cy="724986"/>
            </a:xfrm>
            <a:prstGeom prst="chevron">
              <a:avLst>
                <a:gd name="adj" fmla="val 41391"/>
              </a:avLst>
            </a:pr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endParaRPr>
            </a:p>
          </p:txBody>
        </p:sp>
        <p:sp>
          <p:nvSpPr>
            <p:cNvPr id="35" name="íṧľïďè">
              <a:extLst>
                <a:ext uri="{FF2B5EF4-FFF2-40B4-BE49-F238E27FC236}">
                  <a16:creationId xmlns:a16="http://schemas.microsoft.com/office/drawing/2014/main" xmlns="" id="{75E2101B-D95D-42FA-A082-7F83393F1FBD}"/>
                </a:ext>
              </a:extLst>
            </p:cNvPr>
            <p:cNvSpPr/>
            <p:nvPr/>
          </p:nvSpPr>
          <p:spPr>
            <a:xfrm>
              <a:off x="1660265" y="2008243"/>
              <a:ext cx="4487288" cy="72498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36" name="îşľïďê">
              <a:extLst>
                <a:ext uri="{FF2B5EF4-FFF2-40B4-BE49-F238E27FC236}">
                  <a16:creationId xmlns:a16="http://schemas.microsoft.com/office/drawing/2014/main" xmlns="" id="{3C10BB13-2C86-4ECE-8005-8FDCE9B9BA57}"/>
                </a:ext>
              </a:extLst>
            </p:cNvPr>
            <p:cNvSpPr/>
            <p:nvPr/>
          </p:nvSpPr>
          <p:spPr>
            <a:xfrm>
              <a:off x="5657563" y="2185380"/>
              <a:ext cx="370712" cy="370713"/>
            </a:xfrm>
            <a:prstGeom prst="ellipse">
              <a:avLst/>
            </a:pr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cs typeface="+mn-ea"/>
                </a:rPr>
                <a:t>1</a:t>
              </a:r>
            </a:p>
          </p:txBody>
        </p:sp>
        <p:sp>
          <p:nvSpPr>
            <p:cNvPr id="37" name="iṩ1îḓê">
              <a:extLst>
                <a:ext uri="{FF2B5EF4-FFF2-40B4-BE49-F238E27FC236}">
                  <a16:creationId xmlns:a16="http://schemas.microsoft.com/office/drawing/2014/main" xmlns="" id="{6124350F-9CB4-4A37-AF12-665AA948A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9201" y="2236845"/>
              <a:ext cx="330835" cy="267780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="" id="{4F36535B-6DF6-4178-9E49-95602C23C056}"/>
                </a:ext>
              </a:extLst>
            </p:cNvPr>
            <p:cNvSpPr txBox="1"/>
            <p:nvPr/>
          </p:nvSpPr>
          <p:spPr>
            <a:xfrm>
              <a:off x="1754584" y="2089004"/>
              <a:ext cx="3720024" cy="5777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  <a:t>时限性就是指目标的完成是有时间限制的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  <a:t>, 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  <a:t>要在规定的时间内完成。</a:t>
              </a:r>
            </a:p>
          </p:txBody>
        </p: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xmlns="" id="{96BB73E5-D999-45FC-AB23-8DB0529505DA}"/>
                </a:ext>
              </a:extLst>
            </p:cNvPr>
            <p:cNvSpPr txBox="1"/>
            <p:nvPr/>
          </p:nvSpPr>
          <p:spPr>
            <a:xfrm>
              <a:off x="7790665" y="2185380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时限性</a:t>
              </a: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84061B26-D827-4C40-91A6-CD80BD8A640A}"/>
              </a:ext>
            </a:extLst>
          </p:cNvPr>
          <p:cNvGrpSpPr/>
          <p:nvPr/>
        </p:nvGrpSpPr>
        <p:grpSpPr>
          <a:xfrm>
            <a:off x="1648690" y="4747960"/>
            <a:ext cx="8264181" cy="724986"/>
            <a:chOff x="1660265" y="3899746"/>
            <a:chExt cx="8264181" cy="724986"/>
          </a:xfrm>
        </p:grpSpPr>
        <p:grpSp>
          <p:nvGrpSpPr>
            <p:cNvPr id="41" name="组合 40">
              <a:extLst>
                <a:ext uri="{FF2B5EF4-FFF2-40B4-BE49-F238E27FC236}">
                  <a16:creationId xmlns:a16="http://schemas.microsoft.com/office/drawing/2014/main" xmlns="" id="{ED7D0DD3-005F-41CA-85A1-483536559AC4}"/>
                </a:ext>
              </a:extLst>
            </p:cNvPr>
            <p:cNvGrpSpPr/>
            <p:nvPr/>
          </p:nvGrpSpPr>
          <p:grpSpPr>
            <a:xfrm>
              <a:off x="1660265" y="3899746"/>
              <a:ext cx="5818752" cy="724986"/>
              <a:chOff x="1660265" y="3899746"/>
              <a:chExt cx="5818752" cy="724986"/>
            </a:xfrm>
          </p:grpSpPr>
          <p:sp>
            <p:nvSpPr>
              <p:cNvPr id="43" name="íṧļîḑê">
                <a:extLst>
                  <a:ext uri="{FF2B5EF4-FFF2-40B4-BE49-F238E27FC236}">
                    <a16:creationId xmlns:a16="http://schemas.microsoft.com/office/drawing/2014/main" xmlns="" id="{54DAEE1F-8583-40E6-A68A-4E2E3EF22069}"/>
                  </a:ext>
                </a:extLst>
              </p:cNvPr>
              <p:cNvSpPr/>
              <p:nvPr/>
            </p:nvSpPr>
            <p:spPr>
              <a:xfrm>
                <a:off x="5842469" y="3899746"/>
                <a:ext cx="1636548" cy="724986"/>
              </a:xfrm>
              <a:prstGeom prst="chevron">
                <a:avLst>
                  <a:gd name="adj" fmla="val 41391"/>
                </a:avLst>
              </a:prstGeom>
              <a:solidFill>
                <a:srgbClr val="134E6C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44" name="ïŝľíḋe">
                <a:extLst>
                  <a:ext uri="{FF2B5EF4-FFF2-40B4-BE49-F238E27FC236}">
                    <a16:creationId xmlns:a16="http://schemas.microsoft.com/office/drawing/2014/main" xmlns="" id="{B6FC18CF-25FE-4982-879D-774FB289011C}"/>
                  </a:ext>
                </a:extLst>
              </p:cNvPr>
              <p:cNvSpPr/>
              <p:nvPr/>
            </p:nvSpPr>
            <p:spPr>
              <a:xfrm>
                <a:off x="1660265" y="3899746"/>
                <a:ext cx="4487288" cy="724986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>
                  <a:cs typeface="+mn-ea"/>
                </a:endParaRPr>
              </a:p>
            </p:txBody>
          </p:sp>
          <p:sp>
            <p:nvSpPr>
              <p:cNvPr id="45" name="îŝļidé">
                <a:extLst>
                  <a:ext uri="{FF2B5EF4-FFF2-40B4-BE49-F238E27FC236}">
                    <a16:creationId xmlns:a16="http://schemas.microsoft.com/office/drawing/2014/main" xmlns="" id="{BFDE972C-068A-4E92-B7E8-912D17F32D5F}"/>
                  </a:ext>
                </a:extLst>
              </p:cNvPr>
              <p:cNvSpPr/>
              <p:nvPr/>
            </p:nvSpPr>
            <p:spPr>
              <a:xfrm>
                <a:off x="5657563" y="4076883"/>
                <a:ext cx="370712" cy="370713"/>
              </a:xfrm>
              <a:prstGeom prst="ellipse">
                <a:avLst/>
              </a:prstGeom>
              <a:solidFill>
                <a:srgbClr val="134E6C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altLang="zh-CN">
                    <a:solidFill>
                      <a:schemeClr val="bg1"/>
                    </a:solidFill>
                    <a:cs typeface="+mn-ea"/>
                  </a:rPr>
                  <a:t>3</a:t>
                </a:r>
              </a:p>
            </p:txBody>
          </p:sp>
          <p:sp>
            <p:nvSpPr>
              <p:cNvPr id="46" name="íṡḷïďé">
                <a:extLst>
                  <a:ext uri="{FF2B5EF4-FFF2-40B4-BE49-F238E27FC236}">
                    <a16:creationId xmlns:a16="http://schemas.microsoft.com/office/drawing/2014/main" xmlns="" id="{5DD8E1AD-071C-43CD-9DAF-BB60B30D7B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2254" y="4118565"/>
                <a:ext cx="287782" cy="287348"/>
              </a:xfrm>
              <a:custGeom>
                <a:avLst/>
                <a:gdLst>
                  <a:gd name="connsiteX0" fmla="*/ 278498 w 607639"/>
                  <a:gd name="connsiteY0" fmla="*/ 505578 h 606722"/>
                  <a:gd name="connsiteX1" fmla="*/ 253131 w 607639"/>
                  <a:gd name="connsiteY1" fmla="*/ 530820 h 606722"/>
                  <a:gd name="connsiteX2" fmla="*/ 278498 w 607639"/>
                  <a:gd name="connsiteY2" fmla="*/ 556150 h 606722"/>
                  <a:gd name="connsiteX3" fmla="*/ 506351 w 607639"/>
                  <a:gd name="connsiteY3" fmla="*/ 556150 h 606722"/>
                  <a:gd name="connsiteX4" fmla="*/ 531629 w 607639"/>
                  <a:gd name="connsiteY4" fmla="*/ 530820 h 606722"/>
                  <a:gd name="connsiteX5" fmla="*/ 506351 w 607639"/>
                  <a:gd name="connsiteY5" fmla="*/ 505578 h 606722"/>
                  <a:gd name="connsiteX6" fmla="*/ 126566 w 607639"/>
                  <a:gd name="connsiteY6" fmla="*/ 505578 h 606722"/>
                  <a:gd name="connsiteX7" fmla="*/ 101288 w 607639"/>
                  <a:gd name="connsiteY7" fmla="*/ 530820 h 606722"/>
                  <a:gd name="connsiteX8" fmla="*/ 126566 w 607639"/>
                  <a:gd name="connsiteY8" fmla="*/ 556150 h 606722"/>
                  <a:gd name="connsiteX9" fmla="*/ 177210 w 607639"/>
                  <a:gd name="connsiteY9" fmla="*/ 556150 h 606722"/>
                  <a:gd name="connsiteX10" fmla="*/ 202576 w 607639"/>
                  <a:gd name="connsiteY10" fmla="*/ 530820 h 606722"/>
                  <a:gd name="connsiteX11" fmla="*/ 177210 w 607639"/>
                  <a:gd name="connsiteY11" fmla="*/ 505578 h 606722"/>
                  <a:gd name="connsiteX12" fmla="*/ 0 w 607639"/>
                  <a:gd name="connsiteY12" fmla="*/ 455006 h 606722"/>
                  <a:gd name="connsiteX13" fmla="*/ 607639 w 607639"/>
                  <a:gd name="connsiteY13" fmla="*/ 455006 h 606722"/>
                  <a:gd name="connsiteX14" fmla="*/ 607639 w 607639"/>
                  <a:gd name="connsiteY14" fmla="*/ 581392 h 606722"/>
                  <a:gd name="connsiteX15" fmla="*/ 582273 w 607639"/>
                  <a:gd name="connsiteY15" fmla="*/ 606722 h 606722"/>
                  <a:gd name="connsiteX16" fmla="*/ 25278 w 607639"/>
                  <a:gd name="connsiteY16" fmla="*/ 606722 h 606722"/>
                  <a:gd name="connsiteX17" fmla="*/ 0 w 607639"/>
                  <a:gd name="connsiteY17" fmla="*/ 581392 h 606722"/>
                  <a:gd name="connsiteX18" fmla="*/ 253118 w 607639"/>
                  <a:gd name="connsiteY18" fmla="*/ 173662 h 606722"/>
                  <a:gd name="connsiteX19" fmla="*/ 334127 w 607639"/>
                  <a:gd name="connsiteY19" fmla="*/ 227503 h 606722"/>
                  <a:gd name="connsiteX20" fmla="*/ 253118 w 607639"/>
                  <a:gd name="connsiteY20" fmla="*/ 281345 h 606722"/>
                  <a:gd name="connsiteX21" fmla="*/ 215927 w 607639"/>
                  <a:gd name="connsiteY21" fmla="*/ 104075 h 606722"/>
                  <a:gd name="connsiteX22" fmla="*/ 202576 w 607639"/>
                  <a:gd name="connsiteY22" fmla="*/ 126384 h 606722"/>
                  <a:gd name="connsiteX23" fmla="*/ 202576 w 607639"/>
                  <a:gd name="connsiteY23" fmla="*/ 328669 h 606722"/>
                  <a:gd name="connsiteX24" fmla="*/ 215927 w 607639"/>
                  <a:gd name="connsiteY24" fmla="*/ 350977 h 606722"/>
                  <a:gd name="connsiteX25" fmla="*/ 227854 w 607639"/>
                  <a:gd name="connsiteY25" fmla="*/ 353910 h 606722"/>
                  <a:gd name="connsiteX26" fmla="*/ 241917 w 607639"/>
                  <a:gd name="connsiteY26" fmla="*/ 349644 h 606722"/>
                  <a:gd name="connsiteX27" fmla="*/ 393849 w 607639"/>
                  <a:gd name="connsiteY27" fmla="*/ 248590 h 606722"/>
                  <a:gd name="connsiteX28" fmla="*/ 405063 w 607639"/>
                  <a:gd name="connsiteY28" fmla="*/ 227526 h 606722"/>
                  <a:gd name="connsiteX29" fmla="*/ 393849 w 607639"/>
                  <a:gd name="connsiteY29" fmla="*/ 206462 h 606722"/>
                  <a:gd name="connsiteX30" fmla="*/ 241917 w 607639"/>
                  <a:gd name="connsiteY30" fmla="*/ 105409 h 606722"/>
                  <a:gd name="connsiteX31" fmla="*/ 215927 w 607639"/>
                  <a:gd name="connsiteY31" fmla="*/ 104075 h 606722"/>
                  <a:gd name="connsiteX32" fmla="*/ 25278 w 607639"/>
                  <a:gd name="connsiteY32" fmla="*/ 0 h 606722"/>
                  <a:gd name="connsiteX33" fmla="*/ 582273 w 607639"/>
                  <a:gd name="connsiteY33" fmla="*/ 0 h 606722"/>
                  <a:gd name="connsiteX34" fmla="*/ 607639 w 607639"/>
                  <a:gd name="connsiteY34" fmla="*/ 25241 h 606722"/>
                  <a:gd name="connsiteX35" fmla="*/ 607639 w 607639"/>
                  <a:gd name="connsiteY35" fmla="*/ 404481 h 606722"/>
                  <a:gd name="connsiteX36" fmla="*/ 0 w 607639"/>
                  <a:gd name="connsiteY36" fmla="*/ 404481 h 606722"/>
                  <a:gd name="connsiteX37" fmla="*/ 0 w 607639"/>
                  <a:gd name="connsiteY37" fmla="*/ 25241 h 606722"/>
                  <a:gd name="connsiteX38" fmla="*/ 25278 w 607639"/>
                  <a:gd name="connsiteY38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607639" h="606722">
                    <a:moveTo>
                      <a:pt x="278498" y="505578"/>
                    </a:moveTo>
                    <a:cubicBezTo>
                      <a:pt x="264524" y="505578"/>
                      <a:pt x="253131" y="516866"/>
                      <a:pt x="253131" y="530820"/>
                    </a:cubicBezTo>
                    <a:cubicBezTo>
                      <a:pt x="253131" y="544774"/>
                      <a:pt x="264524" y="556150"/>
                      <a:pt x="278498" y="556150"/>
                    </a:cubicBezTo>
                    <a:lnTo>
                      <a:pt x="506351" y="556150"/>
                    </a:lnTo>
                    <a:cubicBezTo>
                      <a:pt x="520325" y="556150"/>
                      <a:pt x="531629" y="544774"/>
                      <a:pt x="531629" y="530820"/>
                    </a:cubicBezTo>
                    <a:cubicBezTo>
                      <a:pt x="531629" y="516866"/>
                      <a:pt x="520325" y="505578"/>
                      <a:pt x="506351" y="505578"/>
                    </a:cubicBezTo>
                    <a:close/>
                    <a:moveTo>
                      <a:pt x="126566" y="505578"/>
                    </a:moveTo>
                    <a:cubicBezTo>
                      <a:pt x="112592" y="505578"/>
                      <a:pt x="101288" y="516866"/>
                      <a:pt x="101288" y="530820"/>
                    </a:cubicBezTo>
                    <a:cubicBezTo>
                      <a:pt x="101288" y="544774"/>
                      <a:pt x="112592" y="556150"/>
                      <a:pt x="126566" y="556150"/>
                    </a:cubicBezTo>
                    <a:lnTo>
                      <a:pt x="177210" y="556150"/>
                    </a:lnTo>
                    <a:cubicBezTo>
                      <a:pt x="191184" y="556150"/>
                      <a:pt x="202576" y="544774"/>
                      <a:pt x="202576" y="530820"/>
                    </a:cubicBezTo>
                    <a:cubicBezTo>
                      <a:pt x="202576" y="516866"/>
                      <a:pt x="191184" y="505578"/>
                      <a:pt x="177210" y="505578"/>
                    </a:cubicBezTo>
                    <a:close/>
                    <a:moveTo>
                      <a:pt x="0" y="455006"/>
                    </a:moveTo>
                    <a:lnTo>
                      <a:pt x="607639" y="455006"/>
                    </a:lnTo>
                    <a:lnTo>
                      <a:pt x="607639" y="581392"/>
                    </a:lnTo>
                    <a:cubicBezTo>
                      <a:pt x="607639" y="595346"/>
                      <a:pt x="596336" y="606722"/>
                      <a:pt x="582273" y="606722"/>
                    </a:cubicBezTo>
                    <a:lnTo>
                      <a:pt x="25278" y="606722"/>
                    </a:lnTo>
                    <a:cubicBezTo>
                      <a:pt x="11304" y="606722"/>
                      <a:pt x="0" y="595346"/>
                      <a:pt x="0" y="581392"/>
                    </a:cubicBezTo>
                    <a:close/>
                    <a:moveTo>
                      <a:pt x="253118" y="173662"/>
                    </a:moveTo>
                    <a:lnTo>
                      <a:pt x="334127" y="227503"/>
                    </a:lnTo>
                    <a:lnTo>
                      <a:pt x="253118" y="281345"/>
                    </a:lnTo>
                    <a:close/>
                    <a:moveTo>
                      <a:pt x="215927" y="104075"/>
                    </a:moveTo>
                    <a:cubicBezTo>
                      <a:pt x="207650" y="108519"/>
                      <a:pt x="202576" y="117052"/>
                      <a:pt x="202576" y="126384"/>
                    </a:cubicBezTo>
                    <a:lnTo>
                      <a:pt x="202576" y="328669"/>
                    </a:lnTo>
                    <a:cubicBezTo>
                      <a:pt x="202576" y="338001"/>
                      <a:pt x="207650" y="346533"/>
                      <a:pt x="215927" y="350977"/>
                    </a:cubicBezTo>
                    <a:cubicBezTo>
                      <a:pt x="219665" y="352932"/>
                      <a:pt x="223759" y="353910"/>
                      <a:pt x="227854" y="353910"/>
                    </a:cubicBezTo>
                    <a:cubicBezTo>
                      <a:pt x="232749" y="353910"/>
                      <a:pt x="237644" y="352488"/>
                      <a:pt x="241917" y="349644"/>
                    </a:cubicBezTo>
                    <a:lnTo>
                      <a:pt x="393849" y="248590"/>
                    </a:lnTo>
                    <a:cubicBezTo>
                      <a:pt x="400880" y="243880"/>
                      <a:pt x="405063" y="235969"/>
                      <a:pt x="405063" y="227526"/>
                    </a:cubicBezTo>
                    <a:cubicBezTo>
                      <a:pt x="405063" y="219083"/>
                      <a:pt x="400880" y="211173"/>
                      <a:pt x="393849" y="206462"/>
                    </a:cubicBezTo>
                    <a:lnTo>
                      <a:pt x="241917" y="105409"/>
                    </a:lnTo>
                    <a:cubicBezTo>
                      <a:pt x="234173" y="100165"/>
                      <a:pt x="224116" y="99720"/>
                      <a:pt x="215927" y="104075"/>
                    </a:cubicBezTo>
                    <a:close/>
                    <a:moveTo>
                      <a:pt x="25278" y="0"/>
                    </a:moveTo>
                    <a:lnTo>
                      <a:pt x="582273" y="0"/>
                    </a:lnTo>
                    <a:cubicBezTo>
                      <a:pt x="596336" y="0"/>
                      <a:pt x="607639" y="11287"/>
                      <a:pt x="607639" y="25241"/>
                    </a:cubicBezTo>
                    <a:lnTo>
                      <a:pt x="607639" y="404481"/>
                    </a:lnTo>
                    <a:lnTo>
                      <a:pt x="0" y="404481"/>
                    </a:lnTo>
                    <a:lnTo>
                      <a:pt x="0" y="25241"/>
                    </a:lnTo>
                    <a:cubicBezTo>
                      <a:pt x="0" y="11287"/>
                      <a:pt x="11304" y="0"/>
                      <a:pt x="2527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</a:endParaRPr>
              </a:p>
            </p:txBody>
          </p:sp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xmlns="" id="{A0B883FE-64A1-4D38-8B01-F4B94D2F5980}"/>
                  </a:ext>
                </a:extLst>
              </p:cNvPr>
              <p:cNvSpPr txBox="1"/>
              <p:nvPr/>
            </p:nvSpPr>
            <p:spPr>
              <a:xfrm>
                <a:off x="1754584" y="3981543"/>
                <a:ext cx="3720024" cy="5777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ts val="2000"/>
                  </a:lnSpc>
                </a:pPr>
                <a:r>
                  <a:rPr lang="zh-CN" altLang="en-US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cs typeface="+mn-ea"/>
                  </a:rPr>
                  <a:t> “按时”是指什么时候呢？上周五提报还是本周一？目标的完成期限一定不能留下任何余地！</a:t>
                </a:r>
                <a:endPara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endParaRPr>
              </a:p>
            </p:txBody>
          </p:sp>
        </p:grp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xmlns="" id="{98F9C075-7CA9-4499-9E84-E2CF3BFE5222}"/>
                </a:ext>
              </a:extLst>
            </p:cNvPr>
            <p:cNvSpPr txBox="1"/>
            <p:nvPr/>
          </p:nvSpPr>
          <p:spPr>
            <a:xfrm>
              <a:off x="7790665" y="4074726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示例说明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7760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3CF0D38-C237-4F33-A074-2D3EA57DAA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6" y="1765"/>
            <a:ext cx="12190295" cy="685623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5D683E0D-63A6-4157-9A8C-AF7FE1BD620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26" b="58166"/>
          <a:stretch/>
        </p:blipFill>
        <p:spPr>
          <a:xfrm>
            <a:off x="9244668" y="403"/>
            <a:ext cx="2947332" cy="286863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4A7E0735-27E6-4BED-A767-6519C94E306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93" r="13652" b="11545"/>
          <a:stretch/>
        </p:blipFill>
        <p:spPr>
          <a:xfrm>
            <a:off x="6870602" y="2295387"/>
            <a:ext cx="5419842" cy="4560848"/>
          </a:xfrm>
          <a:prstGeom prst="rect">
            <a:avLst/>
          </a:prstGeom>
        </p:spPr>
      </p:pic>
      <p:sp>
        <p:nvSpPr>
          <p:cNvPr id="17" name="矩形: 圆角 5">
            <a:extLst>
              <a:ext uri="{FF2B5EF4-FFF2-40B4-BE49-F238E27FC236}">
                <a16:creationId xmlns:a16="http://schemas.microsoft.com/office/drawing/2014/main" xmlns="" id="{08B5F0F2-78E2-4657-A321-092125776C0D}"/>
              </a:ext>
            </a:extLst>
          </p:cNvPr>
          <p:cNvSpPr/>
          <p:nvPr/>
        </p:nvSpPr>
        <p:spPr>
          <a:xfrm>
            <a:off x="2930434" y="1475663"/>
            <a:ext cx="1393372" cy="1393372"/>
          </a:xfrm>
          <a:prstGeom prst="roundRect">
            <a:avLst>
              <a:gd name="adj" fmla="val 33031"/>
            </a:avLst>
          </a:prstGeom>
          <a:solidFill>
            <a:schemeClr val="bg1"/>
          </a:solidFill>
          <a:ln w="38100">
            <a:solidFill>
              <a:srgbClr val="274162"/>
            </a:solidFill>
          </a:ln>
          <a:effectLst>
            <a:outerShdw blurRad="127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>
                <a:solidFill>
                  <a:srgbClr val="134E6C"/>
                </a:solidFill>
                <a:latin typeface="Agency FB" panose="020B0503020202020204" pitchFamily="34" charset="0"/>
                <a:cs typeface="+mn-ea"/>
                <a:sym typeface="+mn-lt"/>
              </a:rPr>
              <a:t>03</a:t>
            </a:r>
            <a:endParaRPr lang="zh-CN" altLang="en-US" sz="7200" dirty="0">
              <a:solidFill>
                <a:srgbClr val="134E6C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xmlns="" id="{950B096E-F5F3-4A40-8062-BFB8D8B3C250}"/>
              </a:ext>
            </a:extLst>
          </p:cNvPr>
          <p:cNvSpPr txBox="1">
            <a:spLocks/>
          </p:cNvSpPr>
          <p:nvPr/>
        </p:nvSpPr>
        <p:spPr>
          <a:xfrm>
            <a:off x="383638" y="3090932"/>
            <a:ext cx="6486964" cy="18773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6000" b="1" dirty="0">
                <a:solidFill>
                  <a:srgbClr val="134E6C"/>
                </a:solidFill>
                <a:latin typeface="+mn-lt"/>
                <a:ea typeface="+mn-ea"/>
                <a:cs typeface="+mn-ea"/>
                <a:sym typeface="+mn-lt"/>
              </a:rPr>
              <a:t>smart </a:t>
            </a:r>
            <a:r>
              <a:rPr lang="zh-CN" altLang="en-US" sz="6000" b="1" dirty="0">
                <a:solidFill>
                  <a:srgbClr val="134E6C"/>
                </a:solidFill>
                <a:latin typeface="+mn-lt"/>
                <a:ea typeface="+mn-ea"/>
                <a:cs typeface="+mn-ea"/>
                <a:sym typeface="+mn-lt"/>
              </a:rPr>
              <a:t>管理的应用与案例</a:t>
            </a:r>
          </a:p>
        </p:txBody>
      </p:sp>
    </p:spTree>
    <p:extLst>
      <p:ext uri="{BB962C8B-B14F-4D97-AF65-F5344CB8AC3E}">
        <p14:creationId xmlns:p14="http://schemas.microsoft.com/office/powerpoint/2010/main" val="3068826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928915"/>
            <a:ext cx="12192000" cy="54541"/>
          </a:xfrm>
          <a:prstGeom prst="rect">
            <a:avLst/>
          </a:pr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>
              <a:latin typeface="+mn-ea"/>
              <a:cs typeface="+mn-ea"/>
            </a:endParaRPr>
          </a:p>
        </p:txBody>
      </p:sp>
      <p:sp>
        <p:nvSpPr>
          <p:cNvPr id="3" name="任意多边形: 形状 5"/>
          <p:cNvSpPr/>
          <p:nvPr/>
        </p:nvSpPr>
        <p:spPr>
          <a:xfrm>
            <a:off x="425375" y="293224"/>
            <a:ext cx="625735" cy="493853"/>
          </a:xfrm>
          <a:custGeom>
            <a:avLst/>
            <a:gdLst/>
            <a:ahLst/>
            <a:cxnLst/>
            <a:rect l="l" t="t" r="r" b="b"/>
            <a:pathLst>
              <a:path w="407747" h="321809">
                <a:moveTo>
                  <a:pt x="194731" y="180103"/>
                </a:moveTo>
                <a:lnTo>
                  <a:pt x="168219" y="206616"/>
                </a:lnTo>
                <a:lnTo>
                  <a:pt x="168219" y="219415"/>
                </a:lnTo>
                <a:lnTo>
                  <a:pt x="190160" y="219415"/>
                </a:lnTo>
                <a:lnTo>
                  <a:pt x="190160" y="241357"/>
                </a:lnTo>
                <a:lnTo>
                  <a:pt x="202959" y="241357"/>
                </a:lnTo>
                <a:lnTo>
                  <a:pt x="229472" y="214844"/>
                </a:lnTo>
                <a:close/>
                <a:moveTo>
                  <a:pt x="299811" y="75024"/>
                </a:moveTo>
                <a:cubicBezTo>
                  <a:pt x="298553" y="75062"/>
                  <a:pt x="297277" y="75729"/>
                  <a:pt x="295982" y="77024"/>
                </a:cubicBezTo>
                <a:lnTo>
                  <a:pt x="215987" y="157019"/>
                </a:lnTo>
                <a:cubicBezTo>
                  <a:pt x="213397" y="159609"/>
                  <a:pt x="213321" y="162124"/>
                  <a:pt x="215758" y="164562"/>
                </a:cubicBezTo>
                <a:cubicBezTo>
                  <a:pt x="218196" y="166999"/>
                  <a:pt x="220711" y="166923"/>
                  <a:pt x="223301" y="164333"/>
                </a:cubicBezTo>
                <a:lnTo>
                  <a:pt x="303296" y="84338"/>
                </a:lnTo>
                <a:cubicBezTo>
                  <a:pt x="305886" y="81747"/>
                  <a:pt x="305963" y="79233"/>
                  <a:pt x="303525" y="76795"/>
                </a:cubicBezTo>
                <a:cubicBezTo>
                  <a:pt x="302306" y="75576"/>
                  <a:pt x="301068" y="74986"/>
                  <a:pt x="299811" y="75024"/>
                </a:cubicBezTo>
                <a:close/>
                <a:moveTo>
                  <a:pt x="299868" y="43883"/>
                </a:moveTo>
                <a:lnTo>
                  <a:pt x="365692" y="109708"/>
                </a:lnTo>
                <a:lnTo>
                  <a:pt x="212102" y="263298"/>
                </a:lnTo>
                <a:lnTo>
                  <a:pt x="146277" y="263298"/>
                </a:lnTo>
                <a:lnTo>
                  <a:pt x="146277" y="197474"/>
                </a:lnTo>
                <a:close/>
                <a:moveTo>
                  <a:pt x="351065" y="1829"/>
                </a:moveTo>
                <a:cubicBezTo>
                  <a:pt x="357159" y="1829"/>
                  <a:pt x="362340" y="3962"/>
                  <a:pt x="366606" y="8228"/>
                </a:cubicBezTo>
                <a:lnTo>
                  <a:pt x="401347" y="42969"/>
                </a:lnTo>
                <a:cubicBezTo>
                  <a:pt x="405614" y="47235"/>
                  <a:pt x="407747" y="52416"/>
                  <a:pt x="407747" y="58511"/>
                </a:cubicBezTo>
                <a:cubicBezTo>
                  <a:pt x="407747" y="64606"/>
                  <a:pt x="405614" y="69786"/>
                  <a:pt x="401347" y="74053"/>
                </a:cubicBezTo>
                <a:lnTo>
                  <a:pt x="380320" y="95080"/>
                </a:lnTo>
                <a:lnTo>
                  <a:pt x="314495" y="29255"/>
                </a:lnTo>
                <a:lnTo>
                  <a:pt x="335523" y="8228"/>
                </a:lnTo>
                <a:cubicBezTo>
                  <a:pt x="339789" y="3962"/>
                  <a:pt x="344970" y="1829"/>
                  <a:pt x="351065" y="1829"/>
                </a:cubicBezTo>
                <a:close/>
                <a:moveTo>
                  <a:pt x="65825" y="0"/>
                </a:moveTo>
                <a:lnTo>
                  <a:pt x="255985" y="0"/>
                </a:lnTo>
                <a:cubicBezTo>
                  <a:pt x="265584" y="0"/>
                  <a:pt x="274498" y="1905"/>
                  <a:pt x="282726" y="5714"/>
                </a:cubicBezTo>
                <a:cubicBezTo>
                  <a:pt x="285011" y="6781"/>
                  <a:pt x="286383" y="8533"/>
                  <a:pt x="286840" y="10971"/>
                </a:cubicBezTo>
                <a:cubicBezTo>
                  <a:pt x="287297" y="13561"/>
                  <a:pt x="286611" y="15771"/>
                  <a:pt x="284783" y="17599"/>
                </a:cubicBezTo>
                <a:lnTo>
                  <a:pt x="273584" y="28798"/>
                </a:lnTo>
                <a:cubicBezTo>
                  <a:pt x="271450" y="30932"/>
                  <a:pt x="269012" y="31541"/>
                  <a:pt x="266270" y="30627"/>
                </a:cubicBezTo>
                <a:cubicBezTo>
                  <a:pt x="262765" y="29713"/>
                  <a:pt x="259337" y="29255"/>
                  <a:pt x="255985" y="29255"/>
                </a:cubicBezTo>
                <a:lnTo>
                  <a:pt x="65825" y="29255"/>
                </a:lnTo>
                <a:cubicBezTo>
                  <a:pt x="55768" y="29255"/>
                  <a:pt x="47159" y="32836"/>
                  <a:pt x="39998" y="39998"/>
                </a:cubicBezTo>
                <a:cubicBezTo>
                  <a:pt x="32836" y="47159"/>
                  <a:pt x="29256" y="55768"/>
                  <a:pt x="29256" y="65825"/>
                </a:cubicBezTo>
                <a:lnTo>
                  <a:pt x="29256" y="255984"/>
                </a:lnTo>
                <a:cubicBezTo>
                  <a:pt x="29256" y="266041"/>
                  <a:pt x="32836" y="274650"/>
                  <a:pt x="39998" y="281811"/>
                </a:cubicBezTo>
                <a:cubicBezTo>
                  <a:pt x="47159" y="288973"/>
                  <a:pt x="55768" y="292554"/>
                  <a:pt x="65825" y="292554"/>
                </a:cubicBezTo>
                <a:lnTo>
                  <a:pt x="255985" y="292554"/>
                </a:lnTo>
                <a:cubicBezTo>
                  <a:pt x="266041" y="292554"/>
                  <a:pt x="274650" y="288973"/>
                  <a:pt x="281812" y="281811"/>
                </a:cubicBezTo>
                <a:cubicBezTo>
                  <a:pt x="288973" y="274650"/>
                  <a:pt x="292554" y="266041"/>
                  <a:pt x="292554" y="255984"/>
                </a:cubicBezTo>
                <a:lnTo>
                  <a:pt x="292554" y="227186"/>
                </a:lnTo>
                <a:cubicBezTo>
                  <a:pt x="292554" y="225205"/>
                  <a:pt x="293239" y="223529"/>
                  <a:pt x="294611" y="222158"/>
                </a:cubicBezTo>
                <a:lnTo>
                  <a:pt x="309239" y="207530"/>
                </a:lnTo>
                <a:cubicBezTo>
                  <a:pt x="311524" y="205245"/>
                  <a:pt x="314191" y="204711"/>
                  <a:pt x="317238" y="205930"/>
                </a:cubicBezTo>
                <a:cubicBezTo>
                  <a:pt x="320285" y="207149"/>
                  <a:pt x="321809" y="209359"/>
                  <a:pt x="321809" y="212559"/>
                </a:cubicBezTo>
                <a:lnTo>
                  <a:pt x="321809" y="255984"/>
                </a:lnTo>
                <a:cubicBezTo>
                  <a:pt x="321809" y="274117"/>
                  <a:pt x="315371" y="289621"/>
                  <a:pt x="302496" y="302496"/>
                </a:cubicBezTo>
                <a:cubicBezTo>
                  <a:pt x="289621" y="315371"/>
                  <a:pt x="274117" y="321809"/>
                  <a:pt x="255985" y="321809"/>
                </a:cubicBezTo>
                <a:lnTo>
                  <a:pt x="65825" y="321809"/>
                </a:lnTo>
                <a:cubicBezTo>
                  <a:pt x="47693" y="321809"/>
                  <a:pt x="32189" y="315371"/>
                  <a:pt x="19313" y="302496"/>
                </a:cubicBezTo>
                <a:cubicBezTo>
                  <a:pt x="6438" y="289621"/>
                  <a:pt x="0" y="274117"/>
                  <a:pt x="0" y="255984"/>
                </a:cubicBezTo>
                <a:lnTo>
                  <a:pt x="0" y="65825"/>
                </a:lnTo>
                <a:cubicBezTo>
                  <a:pt x="0" y="47692"/>
                  <a:pt x="6438" y="32189"/>
                  <a:pt x="19313" y="19313"/>
                </a:cubicBezTo>
                <a:cubicBezTo>
                  <a:pt x="32189" y="6438"/>
                  <a:pt x="47693" y="0"/>
                  <a:pt x="65825" y="0"/>
                </a:cubicBezTo>
                <a:close/>
              </a:path>
            </a:pathLst>
          </a:cu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3200" spc="1598" dirty="0">
              <a:solidFill>
                <a:srgbClr val="454545"/>
              </a:solidFill>
              <a:latin typeface="FontAwesome"/>
              <a:cs typeface="+mn-ea"/>
              <a:sym typeface="FontAwesome"/>
            </a:endParaRPr>
          </a:p>
        </p:txBody>
      </p:sp>
      <p:sp>
        <p:nvSpPr>
          <p:cNvPr id="4" name="Rectangle 11"/>
          <p:cNvSpPr>
            <a:spLocks/>
          </p:cNvSpPr>
          <p:nvPr/>
        </p:nvSpPr>
        <p:spPr bwMode="auto">
          <a:xfrm>
            <a:off x="1228124" y="272607"/>
            <a:ext cx="379751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defTabSz="2286000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爱丽丝漫游奇境记 </a:t>
            </a:r>
          </a:p>
        </p:txBody>
      </p:sp>
      <p:grpSp>
        <p:nvGrpSpPr>
          <p:cNvPr id="5" name="63063d22-86d9-42e5-9f66-1a3d534d3c84">
            <a:extLst>
              <a:ext uri="{FF2B5EF4-FFF2-40B4-BE49-F238E27FC236}">
                <a16:creationId xmlns:a16="http://schemas.microsoft.com/office/drawing/2014/main" xmlns="" id="{92BB352B-4A88-4F10-8137-E0F14500F686}"/>
              </a:ext>
            </a:extLst>
          </p:cNvPr>
          <p:cNvGrpSpPr>
            <a:grpSpLocks noChangeAspect="1"/>
          </p:cNvGrpSpPr>
          <p:nvPr/>
        </p:nvGrpSpPr>
        <p:grpSpPr>
          <a:xfrm>
            <a:off x="3837698" y="3332680"/>
            <a:ext cx="4518988" cy="2664858"/>
            <a:chOff x="3988773" y="2642408"/>
            <a:chExt cx="4216835" cy="2486677"/>
          </a:xfrm>
        </p:grpSpPr>
        <p:sp>
          <p:nvSpPr>
            <p:cNvPr id="6" name="Freeform: Shape 7">
              <a:extLst>
                <a:ext uri="{FF2B5EF4-FFF2-40B4-BE49-F238E27FC236}">
                  <a16:creationId xmlns:a16="http://schemas.microsoft.com/office/drawing/2014/main" xmlns="" id="{9F04C679-5D67-4C6C-8C20-A8B082127068}"/>
                </a:ext>
              </a:extLst>
            </p:cNvPr>
            <p:cNvSpPr/>
            <p:nvPr/>
          </p:nvSpPr>
          <p:spPr>
            <a:xfrm rot="4680292" flipH="1" flipV="1">
              <a:off x="6561599" y="3485075"/>
              <a:ext cx="1157289" cy="2130729"/>
            </a:xfrm>
            <a:custGeom>
              <a:avLst/>
              <a:gdLst>
                <a:gd name="connsiteX0" fmla="*/ 578645 w 1157289"/>
                <a:gd name="connsiteY0" fmla="*/ 0 h 2130729"/>
                <a:gd name="connsiteX1" fmla="*/ 596658 w 1157289"/>
                <a:gd name="connsiteY1" fmla="*/ 10943 h 2130729"/>
                <a:gd name="connsiteX2" fmla="*/ 1157289 w 1157289"/>
                <a:gd name="connsiteY2" fmla="*/ 1065364 h 2130729"/>
                <a:gd name="connsiteX3" fmla="*/ 596658 w 1157289"/>
                <a:gd name="connsiteY3" fmla="*/ 2119785 h 2130729"/>
                <a:gd name="connsiteX4" fmla="*/ 578645 w 1157289"/>
                <a:gd name="connsiteY4" fmla="*/ 2130729 h 2130729"/>
                <a:gd name="connsiteX5" fmla="*/ 560631 w 1157289"/>
                <a:gd name="connsiteY5" fmla="*/ 2119785 h 2130729"/>
                <a:gd name="connsiteX6" fmla="*/ 0 w 1157289"/>
                <a:gd name="connsiteY6" fmla="*/ 1065364 h 2130729"/>
                <a:gd name="connsiteX7" fmla="*/ 560631 w 1157289"/>
                <a:gd name="connsiteY7" fmla="*/ 10943 h 2130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7289" h="2130729">
                  <a:moveTo>
                    <a:pt x="578645" y="0"/>
                  </a:moveTo>
                  <a:lnTo>
                    <a:pt x="596658" y="10943"/>
                  </a:lnTo>
                  <a:cubicBezTo>
                    <a:pt x="934903" y="239457"/>
                    <a:pt x="1157289" y="626440"/>
                    <a:pt x="1157289" y="1065364"/>
                  </a:cubicBezTo>
                  <a:cubicBezTo>
                    <a:pt x="1157289" y="1504289"/>
                    <a:pt x="934903" y="1891272"/>
                    <a:pt x="596658" y="2119785"/>
                  </a:cubicBezTo>
                  <a:lnTo>
                    <a:pt x="578645" y="2130729"/>
                  </a:lnTo>
                  <a:lnTo>
                    <a:pt x="560631" y="2119785"/>
                  </a:lnTo>
                  <a:cubicBezTo>
                    <a:pt x="222387" y="1891272"/>
                    <a:pt x="0" y="1504289"/>
                    <a:pt x="0" y="1065364"/>
                  </a:cubicBezTo>
                  <a:cubicBezTo>
                    <a:pt x="0" y="626440"/>
                    <a:pt x="222387" y="239457"/>
                    <a:pt x="560631" y="10943"/>
                  </a:cubicBezTo>
                  <a:close/>
                </a:path>
              </a:pathLst>
            </a:cu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solidFill>
                  <a:schemeClr val="bg1"/>
                </a:solidFill>
                <a:cs typeface="+mn-ea"/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2B49C417-CE5E-49FD-8477-2904EFDFA5F9}"/>
                </a:ext>
              </a:extLst>
            </p:cNvPr>
            <p:cNvSpPr/>
            <p:nvPr/>
          </p:nvSpPr>
          <p:spPr>
            <a:xfrm rot="2397114" flipH="1" flipV="1">
              <a:off x="6199983" y="2889098"/>
              <a:ext cx="1157289" cy="2130729"/>
            </a:xfrm>
            <a:custGeom>
              <a:avLst/>
              <a:gdLst>
                <a:gd name="connsiteX0" fmla="*/ 578645 w 1157289"/>
                <a:gd name="connsiteY0" fmla="*/ 0 h 2130729"/>
                <a:gd name="connsiteX1" fmla="*/ 596658 w 1157289"/>
                <a:gd name="connsiteY1" fmla="*/ 10943 h 2130729"/>
                <a:gd name="connsiteX2" fmla="*/ 1157289 w 1157289"/>
                <a:gd name="connsiteY2" fmla="*/ 1065364 h 2130729"/>
                <a:gd name="connsiteX3" fmla="*/ 596658 w 1157289"/>
                <a:gd name="connsiteY3" fmla="*/ 2119785 h 2130729"/>
                <a:gd name="connsiteX4" fmla="*/ 578645 w 1157289"/>
                <a:gd name="connsiteY4" fmla="*/ 2130729 h 2130729"/>
                <a:gd name="connsiteX5" fmla="*/ 560631 w 1157289"/>
                <a:gd name="connsiteY5" fmla="*/ 2119785 h 2130729"/>
                <a:gd name="connsiteX6" fmla="*/ 0 w 1157289"/>
                <a:gd name="connsiteY6" fmla="*/ 1065364 h 2130729"/>
                <a:gd name="connsiteX7" fmla="*/ 560631 w 1157289"/>
                <a:gd name="connsiteY7" fmla="*/ 10943 h 2130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7289" h="2130729">
                  <a:moveTo>
                    <a:pt x="578645" y="0"/>
                  </a:moveTo>
                  <a:lnTo>
                    <a:pt x="596658" y="10943"/>
                  </a:lnTo>
                  <a:cubicBezTo>
                    <a:pt x="934903" y="239457"/>
                    <a:pt x="1157289" y="626440"/>
                    <a:pt x="1157289" y="1065364"/>
                  </a:cubicBezTo>
                  <a:cubicBezTo>
                    <a:pt x="1157289" y="1504289"/>
                    <a:pt x="934903" y="1891272"/>
                    <a:pt x="596658" y="2119785"/>
                  </a:cubicBezTo>
                  <a:lnTo>
                    <a:pt x="578645" y="2130729"/>
                  </a:lnTo>
                  <a:lnTo>
                    <a:pt x="560631" y="2119785"/>
                  </a:lnTo>
                  <a:cubicBezTo>
                    <a:pt x="222387" y="1891272"/>
                    <a:pt x="0" y="1504289"/>
                    <a:pt x="0" y="1065364"/>
                  </a:cubicBezTo>
                  <a:cubicBezTo>
                    <a:pt x="0" y="626440"/>
                    <a:pt x="222387" y="239457"/>
                    <a:pt x="560631" y="10943"/>
                  </a:cubicBezTo>
                  <a:close/>
                </a:path>
              </a:pathLst>
            </a:cu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solidFill>
                  <a:schemeClr val="bg1"/>
                </a:solidFill>
                <a:cs typeface="+mn-ea"/>
              </a:endParaRPr>
            </a:p>
          </p:txBody>
        </p:sp>
        <p:sp>
          <p:nvSpPr>
            <p:cNvPr id="8" name="Freeform: Shape 8">
              <a:extLst>
                <a:ext uri="{FF2B5EF4-FFF2-40B4-BE49-F238E27FC236}">
                  <a16:creationId xmlns:a16="http://schemas.microsoft.com/office/drawing/2014/main" xmlns="" id="{47530202-CCF9-4D10-9242-943D4AEC7B2E}"/>
                </a:ext>
              </a:extLst>
            </p:cNvPr>
            <p:cNvSpPr/>
            <p:nvPr/>
          </p:nvSpPr>
          <p:spPr>
            <a:xfrm rot="16919708" flipH="1">
              <a:off x="4475493" y="3485076"/>
              <a:ext cx="1157289" cy="2130729"/>
            </a:xfrm>
            <a:custGeom>
              <a:avLst/>
              <a:gdLst>
                <a:gd name="connsiteX0" fmla="*/ 578645 w 1157289"/>
                <a:gd name="connsiteY0" fmla="*/ 0 h 2130729"/>
                <a:gd name="connsiteX1" fmla="*/ 596658 w 1157289"/>
                <a:gd name="connsiteY1" fmla="*/ 10943 h 2130729"/>
                <a:gd name="connsiteX2" fmla="*/ 1157289 w 1157289"/>
                <a:gd name="connsiteY2" fmla="*/ 1065364 h 2130729"/>
                <a:gd name="connsiteX3" fmla="*/ 596658 w 1157289"/>
                <a:gd name="connsiteY3" fmla="*/ 2119785 h 2130729"/>
                <a:gd name="connsiteX4" fmla="*/ 578645 w 1157289"/>
                <a:gd name="connsiteY4" fmla="*/ 2130729 h 2130729"/>
                <a:gd name="connsiteX5" fmla="*/ 560631 w 1157289"/>
                <a:gd name="connsiteY5" fmla="*/ 2119785 h 2130729"/>
                <a:gd name="connsiteX6" fmla="*/ 0 w 1157289"/>
                <a:gd name="connsiteY6" fmla="*/ 1065364 h 2130729"/>
                <a:gd name="connsiteX7" fmla="*/ 560631 w 1157289"/>
                <a:gd name="connsiteY7" fmla="*/ 10943 h 2130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7289" h="2130729">
                  <a:moveTo>
                    <a:pt x="578645" y="0"/>
                  </a:moveTo>
                  <a:lnTo>
                    <a:pt x="596658" y="10943"/>
                  </a:lnTo>
                  <a:cubicBezTo>
                    <a:pt x="934903" y="239457"/>
                    <a:pt x="1157289" y="626440"/>
                    <a:pt x="1157289" y="1065364"/>
                  </a:cubicBezTo>
                  <a:cubicBezTo>
                    <a:pt x="1157289" y="1504289"/>
                    <a:pt x="934903" y="1891272"/>
                    <a:pt x="596658" y="2119785"/>
                  </a:cubicBezTo>
                  <a:lnTo>
                    <a:pt x="578645" y="2130729"/>
                  </a:lnTo>
                  <a:lnTo>
                    <a:pt x="560631" y="2119785"/>
                  </a:lnTo>
                  <a:cubicBezTo>
                    <a:pt x="222387" y="1891272"/>
                    <a:pt x="0" y="1504289"/>
                    <a:pt x="0" y="1065364"/>
                  </a:cubicBezTo>
                  <a:cubicBezTo>
                    <a:pt x="0" y="626440"/>
                    <a:pt x="222387" y="239457"/>
                    <a:pt x="560631" y="10943"/>
                  </a:cubicBezTo>
                  <a:close/>
                </a:path>
              </a:pathLst>
            </a:cu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solidFill>
                  <a:schemeClr val="bg1"/>
                </a:solidFill>
                <a:cs typeface="+mn-ea"/>
              </a:endParaRPr>
            </a:p>
          </p:txBody>
        </p:sp>
        <p:sp>
          <p:nvSpPr>
            <p:cNvPr id="9" name="Freeform: Shape 3">
              <a:extLst>
                <a:ext uri="{FF2B5EF4-FFF2-40B4-BE49-F238E27FC236}">
                  <a16:creationId xmlns:a16="http://schemas.microsoft.com/office/drawing/2014/main" xmlns="" id="{19FFDB5F-9CB1-4EE7-BC12-0028CF55BAD8}"/>
                </a:ext>
              </a:extLst>
            </p:cNvPr>
            <p:cNvSpPr/>
            <p:nvPr/>
          </p:nvSpPr>
          <p:spPr>
            <a:xfrm>
              <a:off x="5517355" y="2642408"/>
              <a:ext cx="1157289" cy="2130729"/>
            </a:xfrm>
            <a:custGeom>
              <a:avLst/>
              <a:gdLst>
                <a:gd name="connsiteX0" fmla="*/ 578645 w 1157289"/>
                <a:gd name="connsiteY0" fmla="*/ 0 h 2130729"/>
                <a:gd name="connsiteX1" fmla="*/ 596658 w 1157289"/>
                <a:gd name="connsiteY1" fmla="*/ 10943 h 2130729"/>
                <a:gd name="connsiteX2" fmla="*/ 1157289 w 1157289"/>
                <a:gd name="connsiteY2" fmla="*/ 1065364 h 2130729"/>
                <a:gd name="connsiteX3" fmla="*/ 596658 w 1157289"/>
                <a:gd name="connsiteY3" fmla="*/ 2119785 h 2130729"/>
                <a:gd name="connsiteX4" fmla="*/ 578645 w 1157289"/>
                <a:gd name="connsiteY4" fmla="*/ 2130729 h 2130729"/>
                <a:gd name="connsiteX5" fmla="*/ 560631 w 1157289"/>
                <a:gd name="connsiteY5" fmla="*/ 2119785 h 2130729"/>
                <a:gd name="connsiteX6" fmla="*/ 0 w 1157289"/>
                <a:gd name="connsiteY6" fmla="*/ 1065364 h 2130729"/>
                <a:gd name="connsiteX7" fmla="*/ 560631 w 1157289"/>
                <a:gd name="connsiteY7" fmla="*/ 10943 h 2130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7289" h="2130729">
                  <a:moveTo>
                    <a:pt x="578645" y="0"/>
                  </a:moveTo>
                  <a:lnTo>
                    <a:pt x="596658" y="10943"/>
                  </a:lnTo>
                  <a:cubicBezTo>
                    <a:pt x="934903" y="239457"/>
                    <a:pt x="1157289" y="626440"/>
                    <a:pt x="1157289" y="1065364"/>
                  </a:cubicBezTo>
                  <a:cubicBezTo>
                    <a:pt x="1157289" y="1504289"/>
                    <a:pt x="934903" y="1891272"/>
                    <a:pt x="596658" y="2119785"/>
                  </a:cubicBezTo>
                  <a:lnTo>
                    <a:pt x="578645" y="2130729"/>
                  </a:lnTo>
                  <a:lnTo>
                    <a:pt x="560631" y="2119785"/>
                  </a:lnTo>
                  <a:cubicBezTo>
                    <a:pt x="222387" y="1891272"/>
                    <a:pt x="0" y="1504289"/>
                    <a:pt x="0" y="1065364"/>
                  </a:cubicBezTo>
                  <a:cubicBezTo>
                    <a:pt x="0" y="626440"/>
                    <a:pt x="222387" y="239457"/>
                    <a:pt x="560631" y="10943"/>
                  </a:cubicBezTo>
                  <a:close/>
                </a:path>
              </a:pathLst>
            </a:cu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solidFill>
                  <a:schemeClr val="bg1"/>
                </a:solidFill>
                <a:cs typeface="+mn-ea"/>
              </a:endParaRPr>
            </a:p>
          </p:txBody>
        </p:sp>
        <p:sp>
          <p:nvSpPr>
            <p:cNvPr id="10" name="Freeform: Shape 5">
              <a:extLst>
                <a:ext uri="{FF2B5EF4-FFF2-40B4-BE49-F238E27FC236}">
                  <a16:creationId xmlns:a16="http://schemas.microsoft.com/office/drawing/2014/main" xmlns="" id="{59FBF6FD-3BC5-47B1-AAA2-84E00F6A9FD3}"/>
                </a:ext>
              </a:extLst>
            </p:cNvPr>
            <p:cNvSpPr/>
            <p:nvPr/>
          </p:nvSpPr>
          <p:spPr>
            <a:xfrm rot="19202886" flipV="1">
              <a:off x="4834728" y="2889098"/>
              <a:ext cx="1157289" cy="2130729"/>
            </a:xfrm>
            <a:custGeom>
              <a:avLst/>
              <a:gdLst>
                <a:gd name="connsiteX0" fmla="*/ 578645 w 1157289"/>
                <a:gd name="connsiteY0" fmla="*/ 0 h 2130729"/>
                <a:gd name="connsiteX1" fmla="*/ 596658 w 1157289"/>
                <a:gd name="connsiteY1" fmla="*/ 10943 h 2130729"/>
                <a:gd name="connsiteX2" fmla="*/ 1157289 w 1157289"/>
                <a:gd name="connsiteY2" fmla="*/ 1065364 h 2130729"/>
                <a:gd name="connsiteX3" fmla="*/ 596658 w 1157289"/>
                <a:gd name="connsiteY3" fmla="*/ 2119785 h 2130729"/>
                <a:gd name="connsiteX4" fmla="*/ 578645 w 1157289"/>
                <a:gd name="connsiteY4" fmla="*/ 2130729 h 2130729"/>
                <a:gd name="connsiteX5" fmla="*/ 560631 w 1157289"/>
                <a:gd name="connsiteY5" fmla="*/ 2119785 h 2130729"/>
                <a:gd name="connsiteX6" fmla="*/ 0 w 1157289"/>
                <a:gd name="connsiteY6" fmla="*/ 1065364 h 2130729"/>
                <a:gd name="connsiteX7" fmla="*/ 560631 w 1157289"/>
                <a:gd name="connsiteY7" fmla="*/ 10943 h 2130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7289" h="2130729">
                  <a:moveTo>
                    <a:pt x="578645" y="0"/>
                  </a:moveTo>
                  <a:lnTo>
                    <a:pt x="596658" y="10943"/>
                  </a:lnTo>
                  <a:cubicBezTo>
                    <a:pt x="934903" y="239457"/>
                    <a:pt x="1157289" y="626440"/>
                    <a:pt x="1157289" y="1065364"/>
                  </a:cubicBezTo>
                  <a:cubicBezTo>
                    <a:pt x="1157289" y="1504289"/>
                    <a:pt x="934903" y="1891272"/>
                    <a:pt x="596658" y="2119785"/>
                  </a:cubicBezTo>
                  <a:lnTo>
                    <a:pt x="578645" y="2130729"/>
                  </a:lnTo>
                  <a:lnTo>
                    <a:pt x="560631" y="2119785"/>
                  </a:lnTo>
                  <a:cubicBezTo>
                    <a:pt x="222387" y="1891272"/>
                    <a:pt x="0" y="1504289"/>
                    <a:pt x="0" y="1065364"/>
                  </a:cubicBezTo>
                  <a:cubicBezTo>
                    <a:pt x="0" y="626440"/>
                    <a:pt x="222387" y="239457"/>
                    <a:pt x="560631" y="10943"/>
                  </a:cubicBezTo>
                  <a:close/>
                </a:path>
              </a:pathLst>
            </a:cu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solidFill>
                  <a:schemeClr val="bg1"/>
                </a:solidFill>
                <a:cs typeface="+mn-ea"/>
              </a:endParaRPr>
            </a:p>
          </p:txBody>
        </p:sp>
        <p:sp>
          <p:nvSpPr>
            <p:cNvPr id="11" name="Freeform: Shape 62">
              <a:extLst>
                <a:ext uri="{FF2B5EF4-FFF2-40B4-BE49-F238E27FC236}">
                  <a16:creationId xmlns:a16="http://schemas.microsoft.com/office/drawing/2014/main" xmlns="" id="{B49672FC-DEE3-4206-9487-94C9954B4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3086" y="3324581"/>
              <a:ext cx="353657" cy="378538"/>
            </a:xfrm>
            <a:custGeom>
              <a:avLst/>
              <a:gdLst>
                <a:gd name="connsiteX0" fmla="*/ 270013 w 315913"/>
                <a:gd name="connsiteY0" fmla="*/ 244475 h 338138"/>
                <a:gd name="connsiteX1" fmla="*/ 315913 w 315913"/>
                <a:gd name="connsiteY1" fmla="*/ 290647 h 338138"/>
                <a:gd name="connsiteX2" fmla="*/ 315913 w 315913"/>
                <a:gd name="connsiteY2" fmla="*/ 331542 h 338138"/>
                <a:gd name="connsiteX3" fmla="*/ 313290 w 315913"/>
                <a:gd name="connsiteY3" fmla="*/ 335500 h 338138"/>
                <a:gd name="connsiteX4" fmla="*/ 309356 w 315913"/>
                <a:gd name="connsiteY4" fmla="*/ 338138 h 338138"/>
                <a:gd name="connsiteX5" fmla="*/ 231982 w 315913"/>
                <a:gd name="connsiteY5" fmla="*/ 338138 h 338138"/>
                <a:gd name="connsiteX6" fmla="*/ 225425 w 315913"/>
                <a:gd name="connsiteY6" fmla="*/ 331542 h 338138"/>
                <a:gd name="connsiteX7" fmla="*/ 225425 w 315913"/>
                <a:gd name="connsiteY7" fmla="*/ 290647 h 338138"/>
                <a:gd name="connsiteX8" fmla="*/ 270013 w 315913"/>
                <a:gd name="connsiteY8" fmla="*/ 244475 h 338138"/>
                <a:gd name="connsiteX9" fmla="*/ 157956 w 315913"/>
                <a:gd name="connsiteY9" fmla="*/ 244475 h 338138"/>
                <a:gd name="connsiteX10" fmla="*/ 203200 w 315913"/>
                <a:gd name="connsiteY10" fmla="*/ 290647 h 338138"/>
                <a:gd name="connsiteX11" fmla="*/ 203200 w 315913"/>
                <a:gd name="connsiteY11" fmla="*/ 331542 h 338138"/>
                <a:gd name="connsiteX12" fmla="*/ 201869 w 315913"/>
                <a:gd name="connsiteY12" fmla="*/ 335500 h 338138"/>
                <a:gd name="connsiteX13" fmla="*/ 196546 w 315913"/>
                <a:gd name="connsiteY13" fmla="*/ 338138 h 338138"/>
                <a:gd name="connsiteX14" fmla="*/ 119365 w 315913"/>
                <a:gd name="connsiteY14" fmla="*/ 338138 h 338138"/>
                <a:gd name="connsiteX15" fmla="*/ 112712 w 315913"/>
                <a:gd name="connsiteY15" fmla="*/ 331542 h 338138"/>
                <a:gd name="connsiteX16" fmla="*/ 112712 w 315913"/>
                <a:gd name="connsiteY16" fmla="*/ 290647 h 338138"/>
                <a:gd name="connsiteX17" fmla="*/ 157956 w 315913"/>
                <a:gd name="connsiteY17" fmla="*/ 244475 h 338138"/>
                <a:gd name="connsiteX18" fmla="*/ 45900 w 315913"/>
                <a:gd name="connsiteY18" fmla="*/ 244475 h 338138"/>
                <a:gd name="connsiteX19" fmla="*/ 90488 w 315913"/>
                <a:gd name="connsiteY19" fmla="*/ 290647 h 338138"/>
                <a:gd name="connsiteX20" fmla="*/ 90488 w 315913"/>
                <a:gd name="connsiteY20" fmla="*/ 331542 h 338138"/>
                <a:gd name="connsiteX21" fmla="*/ 89176 w 315913"/>
                <a:gd name="connsiteY21" fmla="*/ 335500 h 338138"/>
                <a:gd name="connsiteX22" fmla="*/ 83931 w 315913"/>
                <a:gd name="connsiteY22" fmla="*/ 338138 h 338138"/>
                <a:gd name="connsiteX23" fmla="*/ 6557 w 315913"/>
                <a:gd name="connsiteY23" fmla="*/ 338138 h 338138"/>
                <a:gd name="connsiteX24" fmla="*/ 0 w 315913"/>
                <a:gd name="connsiteY24" fmla="*/ 331542 h 338138"/>
                <a:gd name="connsiteX25" fmla="*/ 0 w 315913"/>
                <a:gd name="connsiteY25" fmla="*/ 290647 h 338138"/>
                <a:gd name="connsiteX26" fmla="*/ 45900 w 315913"/>
                <a:gd name="connsiteY26" fmla="*/ 244475 h 338138"/>
                <a:gd name="connsiteX27" fmla="*/ 271463 w 315913"/>
                <a:gd name="connsiteY27" fmla="*/ 180975 h 338138"/>
                <a:gd name="connsiteX28" fmla="*/ 301625 w 315913"/>
                <a:gd name="connsiteY28" fmla="*/ 211138 h 338138"/>
                <a:gd name="connsiteX29" fmla="*/ 271463 w 315913"/>
                <a:gd name="connsiteY29" fmla="*/ 241300 h 338138"/>
                <a:gd name="connsiteX30" fmla="*/ 241300 w 315913"/>
                <a:gd name="connsiteY30" fmla="*/ 211138 h 338138"/>
                <a:gd name="connsiteX31" fmla="*/ 271463 w 315913"/>
                <a:gd name="connsiteY31" fmla="*/ 180975 h 338138"/>
                <a:gd name="connsiteX32" fmla="*/ 159420 w 315913"/>
                <a:gd name="connsiteY32" fmla="*/ 180975 h 338138"/>
                <a:gd name="connsiteX33" fmla="*/ 188912 w 315913"/>
                <a:gd name="connsiteY33" fmla="*/ 211138 h 338138"/>
                <a:gd name="connsiteX34" fmla="*/ 159420 w 315913"/>
                <a:gd name="connsiteY34" fmla="*/ 241300 h 338138"/>
                <a:gd name="connsiteX35" fmla="*/ 128587 w 315913"/>
                <a:gd name="connsiteY35" fmla="*/ 211138 h 338138"/>
                <a:gd name="connsiteX36" fmla="*/ 159420 w 315913"/>
                <a:gd name="connsiteY36" fmla="*/ 180975 h 338138"/>
                <a:gd name="connsiteX37" fmla="*/ 46038 w 315913"/>
                <a:gd name="connsiteY37" fmla="*/ 180975 h 338138"/>
                <a:gd name="connsiteX38" fmla="*/ 76201 w 315913"/>
                <a:gd name="connsiteY38" fmla="*/ 211138 h 338138"/>
                <a:gd name="connsiteX39" fmla="*/ 46038 w 315913"/>
                <a:gd name="connsiteY39" fmla="*/ 241301 h 338138"/>
                <a:gd name="connsiteX40" fmla="*/ 15875 w 315913"/>
                <a:gd name="connsiteY40" fmla="*/ 211138 h 338138"/>
                <a:gd name="connsiteX41" fmla="*/ 46038 w 315913"/>
                <a:gd name="connsiteY41" fmla="*/ 180975 h 338138"/>
                <a:gd name="connsiteX42" fmla="*/ 270005 w 315913"/>
                <a:gd name="connsiteY42" fmla="*/ 77788 h 338138"/>
                <a:gd name="connsiteX43" fmla="*/ 238125 w 315913"/>
                <a:gd name="connsiteY43" fmla="*/ 109792 h 338138"/>
                <a:gd name="connsiteX44" fmla="*/ 238125 w 315913"/>
                <a:gd name="connsiteY44" fmla="*/ 144463 h 338138"/>
                <a:gd name="connsiteX45" fmla="*/ 303213 w 315913"/>
                <a:gd name="connsiteY45" fmla="*/ 144463 h 338138"/>
                <a:gd name="connsiteX46" fmla="*/ 303213 w 315913"/>
                <a:gd name="connsiteY46" fmla="*/ 109792 h 338138"/>
                <a:gd name="connsiteX47" fmla="*/ 270005 w 315913"/>
                <a:gd name="connsiteY47" fmla="*/ 77788 h 338138"/>
                <a:gd name="connsiteX48" fmla="*/ 270013 w 315913"/>
                <a:gd name="connsiteY48" fmla="*/ 65088 h 338138"/>
                <a:gd name="connsiteX49" fmla="*/ 315913 w 315913"/>
                <a:gd name="connsiteY49" fmla="*/ 109941 h 338138"/>
                <a:gd name="connsiteX50" fmla="*/ 315913 w 315913"/>
                <a:gd name="connsiteY50" fmla="*/ 150836 h 338138"/>
                <a:gd name="connsiteX51" fmla="*/ 313290 w 315913"/>
                <a:gd name="connsiteY51" fmla="*/ 156113 h 338138"/>
                <a:gd name="connsiteX52" fmla="*/ 309356 w 315913"/>
                <a:gd name="connsiteY52" fmla="*/ 158751 h 338138"/>
                <a:gd name="connsiteX53" fmla="*/ 231982 w 315913"/>
                <a:gd name="connsiteY53" fmla="*/ 158751 h 338138"/>
                <a:gd name="connsiteX54" fmla="*/ 225425 w 315913"/>
                <a:gd name="connsiteY54" fmla="*/ 150836 h 338138"/>
                <a:gd name="connsiteX55" fmla="*/ 225425 w 315913"/>
                <a:gd name="connsiteY55" fmla="*/ 109941 h 338138"/>
                <a:gd name="connsiteX56" fmla="*/ 270013 w 315913"/>
                <a:gd name="connsiteY56" fmla="*/ 65088 h 338138"/>
                <a:gd name="connsiteX57" fmla="*/ 157956 w 315913"/>
                <a:gd name="connsiteY57" fmla="*/ 65088 h 338138"/>
                <a:gd name="connsiteX58" fmla="*/ 203200 w 315913"/>
                <a:gd name="connsiteY58" fmla="*/ 109941 h 338138"/>
                <a:gd name="connsiteX59" fmla="*/ 203200 w 315913"/>
                <a:gd name="connsiteY59" fmla="*/ 150836 h 338138"/>
                <a:gd name="connsiteX60" fmla="*/ 201869 w 315913"/>
                <a:gd name="connsiteY60" fmla="*/ 156113 h 338138"/>
                <a:gd name="connsiteX61" fmla="*/ 196546 w 315913"/>
                <a:gd name="connsiteY61" fmla="*/ 158751 h 338138"/>
                <a:gd name="connsiteX62" fmla="*/ 119365 w 315913"/>
                <a:gd name="connsiteY62" fmla="*/ 158751 h 338138"/>
                <a:gd name="connsiteX63" fmla="*/ 112712 w 315913"/>
                <a:gd name="connsiteY63" fmla="*/ 150836 h 338138"/>
                <a:gd name="connsiteX64" fmla="*/ 112712 w 315913"/>
                <a:gd name="connsiteY64" fmla="*/ 109941 h 338138"/>
                <a:gd name="connsiteX65" fmla="*/ 157956 w 315913"/>
                <a:gd name="connsiteY65" fmla="*/ 65088 h 338138"/>
                <a:gd name="connsiteX66" fmla="*/ 45900 w 315913"/>
                <a:gd name="connsiteY66" fmla="*/ 65088 h 338138"/>
                <a:gd name="connsiteX67" fmla="*/ 90488 w 315913"/>
                <a:gd name="connsiteY67" fmla="*/ 109941 h 338138"/>
                <a:gd name="connsiteX68" fmla="*/ 90488 w 315913"/>
                <a:gd name="connsiteY68" fmla="*/ 150836 h 338138"/>
                <a:gd name="connsiteX69" fmla="*/ 89176 w 315913"/>
                <a:gd name="connsiteY69" fmla="*/ 156113 h 338138"/>
                <a:gd name="connsiteX70" fmla="*/ 83931 w 315913"/>
                <a:gd name="connsiteY70" fmla="*/ 158751 h 338138"/>
                <a:gd name="connsiteX71" fmla="*/ 6557 w 315913"/>
                <a:gd name="connsiteY71" fmla="*/ 158751 h 338138"/>
                <a:gd name="connsiteX72" fmla="*/ 0 w 315913"/>
                <a:gd name="connsiteY72" fmla="*/ 150836 h 338138"/>
                <a:gd name="connsiteX73" fmla="*/ 0 w 315913"/>
                <a:gd name="connsiteY73" fmla="*/ 109941 h 338138"/>
                <a:gd name="connsiteX74" fmla="*/ 45900 w 315913"/>
                <a:gd name="connsiteY74" fmla="*/ 65088 h 338138"/>
                <a:gd name="connsiteX75" fmla="*/ 270669 w 315913"/>
                <a:gd name="connsiteY75" fmla="*/ 14288 h 338138"/>
                <a:gd name="connsiteX76" fmla="*/ 254000 w 315913"/>
                <a:gd name="connsiteY76" fmla="*/ 30957 h 338138"/>
                <a:gd name="connsiteX77" fmla="*/ 270669 w 315913"/>
                <a:gd name="connsiteY77" fmla="*/ 47626 h 338138"/>
                <a:gd name="connsiteX78" fmla="*/ 287338 w 315913"/>
                <a:gd name="connsiteY78" fmla="*/ 30957 h 338138"/>
                <a:gd name="connsiteX79" fmla="*/ 270669 w 315913"/>
                <a:gd name="connsiteY79" fmla="*/ 14288 h 338138"/>
                <a:gd name="connsiteX80" fmla="*/ 271463 w 315913"/>
                <a:gd name="connsiteY80" fmla="*/ 0 h 338138"/>
                <a:gd name="connsiteX81" fmla="*/ 301625 w 315913"/>
                <a:gd name="connsiteY81" fmla="*/ 30957 h 338138"/>
                <a:gd name="connsiteX82" fmla="*/ 271463 w 315913"/>
                <a:gd name="connsiteY82" fmla="*/ 61913 h 338138"/>
                <a:gd name="connsiteX83" fmla="*/ 241300 w 315913"/>
                <a:gd name="connsiteY83" fmla="*/ 30957 h 338138"/>
                <a:gd name="connsiteX84" fmla="*/ 271463 w 315913"/>
                <a:gd name="connsiteY84" fmla="*/ 0 h 338138"/>
                <a:gd name="connsiteX85" fmla="*/ 159420 w 315913"/>
                <a:gd name="connsiteY85" fmla="*/ 0 h 338138"/>
                <a:gd name="connsiteX86" fmla="*/ 188912 w 315913"/>
                <a:gd name="connsiteY86" fmla="*/ 30957 h 338138"/>
                <a:gd name="connsiteX87" fmla="*/ 159420 w 315913"/>
                <a:gd name="connsiteY87" fmla="*/ 61913 h 338138"/>
                <a:gd name="connsiteX88" fmla="*/ 128587 w 315913"/>
                <a:gd name="connsiteY88" fmla="*/ 30957 h 338138"/>
                <a:gd name="connsiteX89" fmla="*/ 159420 w 315913"/>
                <a:gd name="connsiteY89" fmla="*/ 0 h 338138"/>
                <a:gd name="connsiteX90" fmla="*/ 46037 w 315913"/>
                <a:gd name="connsiteY90" fmla="*/ 0 h 338138"/>
                <a:gd name="connsiteX91" fmla="*/ 76200 w 315913"/>
                <a:gd name="connsiteY91" fmla="*/ 30957 h 338138"/>
                <a:gd name="connsiteX92" fmla="*/ 46037 w 315913"/>
                <a:gd name="connsiteY92" fmla="*/ 61913 h 338138"/>
                <a:gd name="connsiteX93" fmla="*/ 15875 w 315913"/>
                <a:gd name="connsiteY93" fmla="*/ 30957 h 338138"/>
                <a:gd name="connsiteX94" fmla="*/ 46037 w 315913"/>
                <a:gd name="connsiteY9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15913" h="338138">
                  <a:moveTo>
                    <a:pt x="270013" y="244475"/>
                  </a:moveTo>
                  <a:cubicBezTo>
                    <a:pt x="294930" y="244475"/>
                    <a:pt x="315913" y="265582"/>
                    <a:pt x="315913" y="290647"/>
                  </a:cubicBezTo>
                  <a:cubicBezTo>
                    <a:pt x="315913" y="290647"/>
                    <a:pt x="315913" y="290647"/>
                    <a:pt x="315913" y="331542"/>
                  </a:cubicBezTo>
                  <a:cubicBezTo>
                    <a:pt x="315913" y="332861"/>
                    <a:pt x="314602" y="335500"/>
                    <a:pt x="313290" y="335500"/>
                  </a:cubicBezTo>
                  <a:cubicBezTo>
                    <a:pt x="313290" y="336819"/>
                    <a:pt x="310667" y="338138"/>
                    <a:pt x="309356" y="338138"/>
                  </a:cubicBezTo>
                  <a:cubicBezTo>
                    <a:pt x="309356" y="338138"/>
                    <a:pt x="309356" y="338138"/>
                    <a:pt x="231982" y="338138"/>
                  </a:cubicBezTo>
                  <a:cubicBezTo>
                    <a:pt x="228048" y="338138"/>
                    <a:pt x="225425" y="335500"/>
                    <a:pt x="225425" y="331542"/>
                  </a:cubicBezTo>
                  <a:cubicBezTo>
                    <a:pt x="225425" y="331542"/>
                    <a:pt x="225425" y="331542"/>
                    <a:pt x="225425" y="290647"/>
                  </a:cubicBezTo>
                  <a:cubicBezTo>
                    <a:pt x="225425" y="265582"/>
                    <a:pt x="246408" y="244475"/>
                    <a:pt x="270013" y="244475"/>
                  </a:cubicBezTo>
                  <a:close/>
                  <a:moveTo>
                    <a:pt x="157956" y="244475"/>
                  </a:moveTo>
                  <a:cubicBezTo>
                    <a:pt x="183239" y="244475"/>
                    <a:pt x="203200" y="265582"/>
                    <a:pt x="203200" y="290647"/>
                  </a:cubicBezTo>
                  <a:cubicBezTo>
                    <a:pt x="203200" y="290647"/>
                    <a:pt x="203200" y="290647"/>
                    <a:pt x="203200" y="331542"/>
                  </a:cubicBezTo>
                  <a:cubicBezTo>
                    <a:pt x="203200" y="332861"/>
                    <a:pt x="203200" y="335500"/>
                    <a:pt x="201869" y="335500"/>
                  </a:cubicBezTo>
                  <a:cubicBezTo>
                    <a:pt x="200538" y="336819"/>
                    <a:pt x="199208" y="338138"/>
                    <a:pt x="196546" y="338138"/>
                  </a:cubicBezTo>
                  <a:cubicBezTo>
                    <a:pt x="196546" y="338138"/>
                    <a:pt x="196546" y="338138"/>
                    <a:pt x="119365" y="338138"/>
                  </a:cubicBezTo>
                  <a:cubicBezTo>
                    <a:pt x="115373" y="338138"/>
                    <a:pt x="112712" y="335500"/>
                    <a:pt x="112712" y="331542"/>
                  </a:cubicBezTo>
                  <a:cubicBezTo>
                    <a:pt x="112712" y="331542"/>
                    <a:pt x="112712" y="331542"/>
                    <a:pt x="112712" y="290647"/>
                  </a:cubicBezTo>
                  <a:cubicBezTo>
                    <a:pt x="112712" y="265582"/>
                    <a:pt x="132672" y="244475"/>
                    <a:pt x="157956" y="244475"/>
                  </a:cubicBezTo>
                  <a:close/>
                  <a:moveTo>
                    <a:pt x="45900" y="244475"/>
                  </a:moveTo>
                  <a:cubicBezTo>
                    <a:pt x="69505" y="244475"/>
                    <a:pt x="90488" y="265582"/>
                    <a:pt x="90488" y="290647"/>
                  </a:cubicBezTo>
                  <a:cubicBezTo>
                    <a:pt x="90488" y="290647"/>
                    <a:pt x="90488" y="290647"/>
                    <a:pt x="90488" y="331542"/>
                  </a:cubicBezTo>
                  <a:cubicBezTo>
                    <a:pt x="90488" y="332861"/>
                    <a:pt x="90488" y="335500"/>
                    <a:pt x="89176" y="335500"/>
                  </a:cubicBezTo>
                  <a:cubicBezTo>
                    <a:pt x="87865" y="336819"/>
                    <a:pt x="85242" y="338138"/>
                    <a:pt x="83931" y="338138"/>
                  </a:cubicBezTo>
                  <a:cubicBezTo>
                    <a:pt x="83931" y="338138"/>
                    <a:pt x="83931" y="338138"/>
                    <a:pt x="6557" y="338138"/>
                  </a:cubicBezTo>
                  <a:cubicBezTo>
                    <a:pt x="3934" y="338138"/>
                    <a:pt x="0" y="335500"/>
                    <a:pt x="0" y="331542"/>
                  </a:cubicBezTo>
                  <a:cubicBezTo>
                    <a:pt x="0" y="331542"/>
                    <a:pt x="0" y="331542"/>
                    <a:pt x="0" y="290647"/>
                  </a:cubicBezTo>
                  <a:cubicBezTo>
                    <a:pt x="0" y="265582"/>
                    <a:pt x="20983" y="244475"/>
                    <a:pt x="45900" y="244475"/>
                  </a:cubicBezTo>
                  <a:close/>
                  <a:moveTo>
                    <a:pt x="271463" y="180975"/>
                  </a:moveTo>
                  <a:cubicBezTo>
                    <a:pt x="287200" y="180975"/>
                    <a:pt x="301625" y="194089"/>
                    <a:pt x="301625" y="211138"/>
                  </a:cubicBezTo>
                  <a:cubicBezTo>
                    <a:pt x="301625" y="228186"/>
                    <a:pt x="287200" y="241300"/>
                    <a:pt x="271463" y="241300"/>
                  </a:cubicBezTo>
                  <a:cubicBezTo>
                    <a:pt x="254414" y="241300"/>
                    <a:pt x="241300" y="228186"/>
                    <a:pt x="241300" y="211138"/>
                  </a:cubicBezTo>
                  <a:cubicBezTo>
                    <a:pt x="241300" y="194089"/>
                    <a:pt x="254414" y="180975"/>
                    <a:pt x="271463" y="180975"/>
                  </a:cubicBezTo>
                  <a:close/>
                  <a:moveTo>
                    <a:pt x="159420" y="180975"/>
                  </a:moveTo>
                  <a:cubicBezTo>
                    <a:pt x="175506" y="180975"/>
                    <a:pt x="188912" y="194089"/>
                    <a:pt x="188912" y="211138"/>
                  </a:cubicBezTo>
                  <a:cubicBezTo>
                    <a:pt x="188912" y="228186"/>
                    <a:pt x="175506" y="241300"/>
                    <a:pt x="159420" y="241300"/>
                  </a:cubicBezTo>
                  <a:cubicBezTo>
                    <a:pt x="141992" y="241300"/>
                    <a:pt x="128587" y="228186"/>
                    <a:pt x="128587" y="211138"/>
                  </a:cubicBezTo>
                  <a:cubicBezTo>
                    <a:pt x="128587" y="194089"/>
                    <a:pt x="141992" y="180975"/>
                    <a:pt x="159420" y="180975"/>
                  </a:cubicBezTo>
                  <a:close/>
                  <a:moveTo>
                    <a:pt x="46038" y="180975"/>
                  </a:moveTo>
                  <a:cubicBezTo>
                    <a:pt x="62697" y="180975"/>
                    <a:pt x="76201" y="194479"/>
                    <a:pt x="76201" y="211138"/>
                  </a:cubicBezTo>
                  <a:cubicBezTo>
                    <a:pt x="76201" y="227797"/>
                    <a:pt x="62697" y="241301"/>
                    <a:pt x="46038" y="241301"/>
                  </a:cubicBezTo>
                  <a:cubicBezTo>
                    <a:pt x="29379" y="241301"/>
                    <a:pt x="15875" y="227797"/>
                    <a:pt x="15875" y="211138"/>
                  </a:cubicBezTo>
                  <a:cubicBezTo>
                    <a:pt x="15875" y="194479"/>
                    <a:pt x="29379" y="180975"/>
                    <a:pt x="46038" y="180975"/>
                  </a:cubicBezTo>
                  <a:close/>
                  <a:moveTo>
                    <a:pt x="270005" y="77788"/>
                  </a:moveTo>
                  <a:cubicBezTo>
                    <a:pt x="252736" y="77788"/>
                    <a:pt x="238125" y="92457"/>
                    <a:pt x="238125" y="109792"/>
                  </a:cubicBezTo>
                  <a:cubicBezTo>
                    <a:pt x="238125" y="109792"/>
                    <a:pt x="238125" y="109792"/>
                    <a:pt x="238125" y="144463"/>
                  </a:cubicBezTo>
                  <a:cubicBezTo>
                    <a:pt x="238125" y="144463"/>
                    <a:pt x="238125" y="144463"/>
                    <a:pt x="303213" y="144463"/>
                  </a:cubicBezTo>
                  <a:lnTo>
                    <a:pt x="303213" y="109792"/>
                  </a:lnTo>
                  <a:cubicBezTo>
                    <a:pt x="303213" y="92457"/>
                    <a:pt x="288602" y="77788"/>
                    <a:pt x="270005" y="77788"/>
                  </a:cubicBezTo>
                  <a:close/>
                  <a:moveTo>
                    <a:pt x="270013" y="65088"/>
                  </a:moveTo>
                  <a:cubicBezTo>
                    <a:pt x="294930" y="65088"/>
                    <a:pt x="315913" y="84876"/>
                    <a:pt x="315913" y="109941"/>
                  </a:cubicBezTo>
                  <a:cubicBezTo>
                    <a:pt x="315913" y="109941"/>
                    <a:pt x="315913" y="109941"/>
                    <a:pt x="315913" y="150836"/>
                  </a:cubicBezTo>
                  <a:cubicBezTo>
                    <a:pt x="315913" y="153474"/>
                    <a:pt x="314602" y="154794"/>
                    <a:pt x="313290" y="156113"/>
                  </a:cubicBezTo>
                  <a:cubicBezTo>
                    <a:pt x="313290" y="157432"/>
                    <a:pt x="310667" y="158751"/>
                    <a:pt x="309356" y="158751"/>
                  </a:cubicBezTo>
                  <a:cubicBezTo>
                    <a:pt x="309356" y="158751"/>
                    <a:pt x="309356" y="158751"/>
                    <a:pt x="231982" y="158751"/>
                  </a:cubicBezTo>
                  <a:cubicBezTo>
                    <a:pt x="228048" y="158751"/>
                    <a:pt x="225425" y="154794"/>
                    <a:pt x="225425" y="150836"/>
                  </a:cubicBezTo>
                  <a:cubicBezTo>
                    <a:pt x="225425" y="150836"/>
                    <a:pt x="225425" y="150836"/>
                    <a:pt x="225425" y="109941"/>
                  </a:cubicBezTo>
                  <a:cubicBezTo>
                    <a:pt x="225425" y="84876"/>
                    <a:pt x="246408" y="65088"/>
                    <a:pt x="270013" y="65088"/>
                  </a:cubicBezTo>
                  <a:close/>
                  <a:moveTo>
                    <a:pt x="157956" y="65088"/>
                  </a:moveTo>
                  <a:cubicBezTo>
                    <a:pt x="183239" y="65088"/>
                    <a:pt x="203200" y="84876"/>
                    <a:pt x="203200" y="109941"/>
                  </a:cubicBezTo>
                  <a:cubicBezTo>
                    <a:pt x="203200" y="109941"/>
                    <a:pt x="203200" y="109941"/>
                    <a:pt x="203200" y="150836"/>
                  </a:cubicBezTo>
                  <a:cubicBezTo>
                    <a:pt x="203200" y="153474"/>
                    <a:pt x="203200" y="154794"/>
                    <a:pt x="201869" y="156113"/>
                  </a:cubicBezTo>
                  <a:cubicBezTo>
                    <a:pt x="200538" y="157432"/>
                    <a:pt x="199208" y="158751"/>
                    <a:pt x="196546" y="158751"/>
                  </a:cubicBezTo>
                  <a:cubicBezTo>
                    <a:pt x="196546" y="158751"/>
                    <a:pt x="196546" y="158751"/>
                    <a:pt x="119365" y="158751"/>
                  </a:cubicBezTo>
                  <a:cubicBezTo>
                    <a:pt x="115373" y="158751"/>
                    <a:pt x="112712" y="154794"/>
                    <a:pt x="112712" y="150836"/>
                  </a:cubicBezTo>
                  <a:cubicBezTo>
                    <a:pt x="112712" y="150836"/>
                    <a:pt x="112712" y="150836"/>
                    <a:pt x="112712" y="109941"/>
                  </a:cubicBezTo>
                  <a:cubicBezTo>
                    <a:pt x="112712" y="84876"/>
                    <a:pt x="132672" y="65088"/>
                    <a:pt x="157956" y="65088"/>
                  </a:cubicBezTo>
                  <a:close/>
                  <a:moveTo>
                    <a:pt x="45900" y="65088"/>
                  </a:moveTo>
                  <a:cubicBezTo>
                    <a:pt x="69505" y="65088"/>
                    <a:pt x="90488" y="84876"/>
                    <a:pt x="90488" y="109941"/>
                  </a:cubicBezTo>
                  <a:cubicBezTo>
                    <a:pt x="90488" y="109941"/>
                    <a:pt x="90488" y="109941"/>
                    <a:pt x="90488" y="150836"/>
                  </a:cubicBezTo>
                  <a:cubicBezTo>
                    <a:pt x="90488" y="153474"/>
                    <a:pt x="90488" y="154794"/>
                    <a:pt x="89176" y="156113"/>
                  </a:cubicBezTo>
                  <a:cubicBezTo>
                    <a:pt x="87865" y="157432"/>
                    <a:pt x="85242" y="158751"/>
                    <a:pt x="83931" y="158751"/>
                  </a:cubicBezTo>
                  <a:cubicBezTo>
                    <a:pt x="83931" y="158751"/>
                    <a:pt x="83931" y="158751"/>
                    <a:pt x="6557" y="158751"/>
                  </a:cubicBezTo>
                  <a:cubicBezTo>
                    <a:pt x="3934" y="158751"/>
                    <a:pt x="0" y="154794"/>
                    <a:pt x="0" y="150836"/>
                  </a:cubicBezTo>
                  <a:cubicBezTo>
                    <a:pt x="0" y="150836"/>
                    <a:pt x="0" y="150836"/>
                    <a:pt x="0" y="109941"/>
                  </a:cubicBezTo>
                  <a:cubicBezTo>
                    <a:pt x="0" y="84876"/>
                    <a:pt x="20983" y="65088"/>
                    <a:pt x="45900" y="65088"/>
                  </a:cubicBezTo>
                  <a:close/>
                  <a:moveTo>
                    <a:pt x="270669" y="14288"/>
                  </a:moveTo>
                  <a:cubicBezTo>
                    <a:pt x="261463" y="14288"/>
                    <a:pt x="254000" y="21751"/>
                    <a:pt x="254000" y="30957"/>
                  </a:cubicBezTo>
                  <a:cubicBezTo>
                    <a:pt x="254000" y="40163"/>
                    <a:pt x="261463" y="47626"/>
                    <a:pt x="270669" y="47626"/>
                  </a:cubicBezTo>
                  <a:cubicBezTo>
                    <a:pt x="279875" y="47626"/>
                    <a:pt x="287338" y="40163"/>
                    <a:pt x="287338" y="30957"/>
                  </a:cubicBezTo>
                  <a:cubicBezTo>
                    <a:pt x="287338" y="21751"/>
                    <a:pt x="279875" y="14288"/>
                    <a:pt x="270669" y="14288"/>
                  </a:cubicBezTo>
                  <a:close/>
                  <a:moveTo>
                    <a:pt x="271463" y="0"/>
                  </a:moveTo>
                  <a:cubicBezTo>
                    <a:pt x="287200" y="0"/>
                    <a:pt x="301625" y="13459"/>
                    <a:pt x="301625" y="30957"/>
                  </a:cubicBezTo>
                  <a:cubicBezTo>
                    <a:pt x="301625" y="48454"/>
                    <a:pt x="287200" y="61913"/>
                    <a:pt x="271463" y="61913"/>
                  </a:cubicBezTo>
                  <a:cubicBezTo>
                    <a:pt x="254414" y="61913"/>
                    <a:pt x="241300" y="48454"/>
                    <a:pt x="241300" y="30957"/>
                  </a:cubicBezTo>
                  <a:cubicBezTo>
                    <a:pt x="241300" y="13459"/>
                    <a:pt x="254414" y="0"/>
                    <a:pt x="271463" y="0"/>
                  </a:cubicBezTo>
                  <a:close/>
                  <a:moveTo>
                    <a:pt x="159420" y="0"/>
                  </a:moveTo>
                  <a:cubicBezTo>
                    <a:pt x="175506" y="0"/>
                    <a:pt x="188912" y="13459"/>
                    <a:pt x="188912" y="30957"/>
                  </a:cubicBezTo>
                  <a:cubicBezTo>
                    <a:pt x="188912" y="48454"/>
                    <a:pt x="175506" y="61913"/>
                    <a:pt x="159420" y="61913"/>
                  </a:cubicBezTo>
                  <a:cubicBezTo>
                    <a:pt x="141992" y="61913"/>
                    <a:pt x="128587" y="48454"/>
                    <a:pt x="128587" y="30957"/>
                  </a:cubicBezTo>
                  <a:cubicBezTo>
                    <a:pt x="128587" y="13459"/>
                    <a:pt x="141992" y="0"/>
                    <a:pt x="159420" y="0"/>
                  </a:cubicBezTo>
                  <a:close/>
                  <a:moveTo>
                    <a:pt x="46037" y="0"/>
                  </a:moveTo>
                  <a:cubicBezTo>
                    <a:pt x="63086" y="0"/>
                    <a:pt x="76200" y="13459"/>
                    <a:pt x="76200" y="30957"/>
                  </a:cubicBezTo>
                  <a:cubicBezTo>
                    <a:pt x="76200" y="48454"/>
                    <a:pt x="63086" y="61913"/>
                    <a:pt x="46037" y="61913"/>
                  </a:cubicBezTo>
                  <a:cubicBezTo>
                    <a:pt x="28989" y="61913"/>
                    <a:pt x="15875" y="48454"/>
                    <a:pt x="15875" y="30957"/>
                  </a:cubicBezTo>
                  <a:cubicBezTo>
                    <a:pt x="15875" y="13459"/>
                    <a:pt x="28989" y="0"/>
                    <a:pt x="4603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2" name="Freeform: Shape 60">
              <a:extLst>
                <a:ext uri="{FF2B5EF4-FFF2-40B4-BE49-F238E27FC236}">
                  <a16:creationId xmlns:a16="http://schemas.microsoft.com/office/drawing/2014/main" xmlns="" id="{5F7C45EB-C0B6-4DC1-B2DC-813FE766B9B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864519" y="3315844"/>
              <a:ext cx="493232" cy="465444"/>
            </a:xfrm>
            <a:custGeom>
              <a:avLst/>
              <a:gdLst>
                <a:gd name="connsiteX0" fmla="*/ 255815 w 338138"/>
                <a:gd name="connsiteY0" fmla="*/ 276225 h 319088"/>
                <a:gd name="connsiteX1" fmla="*/ 267653 w 338138"/>
                <a:gd name="connsiteY1" fmla="*/ 282720 h 319088"/>
                <a:gd name="connsiteX2" fmla="*/ 275546 w 338138"/>
                <a:gd name="connsiteY2" fmla="*/ 282720 h 319088"/>
                <a:gd name="connsiteX3" fmla="*/ 287384 w 338138"/>
                <a:gd name="connsiteY3" fmla="*/ 276225 h 319088"/>
                <a:gd name="connsiteX4" fmla="*/ 290015 w 338138"/>
                <a:gd name="connsiteY4" fmla="*/ 277524 h 319088"/>
                <a:gd name="connsiteX5" fmla="*/ 295276 w 338138"/>
                <a:gd name="connsiteY5" fmla="*/ 284018 h 319088"/>
                <a:gd name="connsiteX6" fmla="*/ 295276 w 338138"/>
                <a:gd name="connsiteY6" fmla="*/ 315191 h 319088"/>
                <a:gd name="connsiteX7" fmla="*/ 271600 w 338138"/>
                <a:gd name="connsiteY7" fmla="*/ 319088 h 319088"/>
                <a:gd name="connsiteX8" fmla="*/ 249238 w 338138"/>
                <a:gd name="connsiteY8" fmla="*/ 315191 h 319088"/>
                <a:gd name="connsiteX9" fmla="*/ 249238 w 338138"/>
                <a:gd name="connsiteY9" fmla="*/ 284018 h 319088"/>
                <a:gd name="connsiteX10" fmla="*/ 253184 w 338138"/>
                <a:gd name="connsiteY10" fmla="*/ 277524 h 319088"/>
                <a:gd name="connsiteX11" fmla="*/ 255815 w 338138"/>
                <a:gd name="connsiteY11" fmla="*/ 276225 h 319088"/>
                <a:gd name="connsiteX12" fmla="*/ 50755 w 338138"/>
                <a:gd name="connsiteY12" fmla="*/ 276225 h 319088"/>
                <a:gd name="connsiteX13" fmla="*/ 62593 w 338138"/>
                <a:gd name="connsiteY13" fmla="*/ 282720 h 319088"/>
                <a:gd name="connsiteX14" fmla="*/ 70486 w 338138"/>
                <a:gd name="connsiteY14" fmla="*/ 282720 h 319088"/>
                <a:gd name="connsiteX15" fmla="*/ 82324 w 338138"/>
                <a:gd name="connsiteY15" fmla="*/ 276225 h 319088"/>
                <a:gd name="connsiteX16" fmla="*/ 84955 w 338138"/>
                <a:gd name="connsiteY16" fmla="*/ 277524 h 319088"/>
                <a:gd name="connsiteX17" fmla="*/ 88901 w 338138"/>
                <a:gd name="connsiteY17" fmla="*/ 284018 h 319088"/>
                <a:gd name="connsiteX18" fmla="*/ 88901 w 338138"/>
                <a:gd name="connsiteY18" fmla="*/ 315191 h 319088"/>
                <a:gd name="connsiteX19" fmla="*/ 66539 w 338138"/>
                <a:gd name="connsiteY19" fmla="*/ 319088 h 319088"/>
                <a:gd name="connsiteX20" fmla="*/ 42863 w 338138"/>
                <a:gd name="connsiteY20" fmla="*/ 315191 h 319088"/>
                <a:gd name="connsiteX21" fmla="*/ 42863 w 338138"/>
                <a:gd name="connsiteY21" fmla="*/ 284018 h 319088"/>
                <a:gd name="connsiteX22" fmla="*/ 48124 w 338138"/>
                <a:gd name="connsiteY22" fmla="*/ 277524 h 319088"/>
                <a:gd name="connsiteX23" fmla="*/ 50755 w 338138"/>
                <a:gd name="connsiteY23" fmla="*/ 276225 h 319088"/>
                <a:gd name="connsiteX24" fmla="*/ 273050 w 338138"/>
                <a:gd name="connsiteY24" fmla="*/ 214313 h 319088"/>
                <a:gd name="connsiteX25" fmla="*/ 282575 w 338138"/>
                <a:gd name="connsiteY25" fmla="*/ 224632 h 319088"/>
                <a:gd name="connsiteX26" fmla="*/ 273050 w 338138"/>
                <a:gd name="connsiteY26" fmla="*/ 234951 h 319088"/>
                <a:gd name="connsiteX27" fmla="*/ 263525 w 338138"/>
                <a:gd name="connsiteY27" fmla="*/ 224632 h 319088"/>
                <a:gd name="connsiteX28" fmla="*/ 273050 w 338138"/>
                <a:gd name="connsiteY28" fmla="*/ 214313 h 319088"/>
                <a:gd name="connsiteX29" fmla="*/ 65882 w 338138"/>
                <a:gd name="connsiteY29" fmla="*/ 214313 h 319088"/>
                <a:gd name="connsiteX30" fmla="*/ 76201 w 338138"/>
                <a:gd name="connsiteY30" fmla="*/ 224632 h 319088"/>
                <a:gd name="connsiteX31" fmla="*/ 65882 w 338138"/>
                <a:gd name="connsiteY31" fmla="*/ 234951 h 319088"/>
                <a:gd name="connsiteX32" fmla="*/ 55563 w 338138"/>
                <a:gd name="connsiteY32" fmla="*/ 224632 h 319088"/>
                <a:gd name="connsiteX33" fmla="*/ 65882 w 338138"/>
                <a:gd name="connsiteY33" fmla="*/ 214313 h 319088"/>
                <a:gd name="connsiteX34" fmla="*/ 272257 w 338138"/>
                <a:gd name="connsiteY34" fmla="*/ 196850 h 319088"/>
                <a:gd name="connsiteX35" fmla="*/ 244475 w 338138"/>
                <a:gd name="connsiteY35" fmla="*/ 224632 h 319088"/>
                <a:gd name="connsiteX36" fmla="*/ 272257 w 338138"/>
                <a:gd name="connsiteY36" fmla="*/ 252414 h 319088"/>
                <a:gd name="connsiteX37" fmla="*/ 300039 w 338138"/>
                <a:gd name="connsiteY37" fmla="*/ 224632 h 319088"/>
                <a:gd name="connsiteX38" fmla="*/ 272257 w 338138"/>
                <a:gd name="connsiteY38" fmla="*/ 196850 h 319088"/>
                <a:gd name="connsiteX39" fmla="*/ 65882 w 338138"/>
                <a:gd name="connsiteY39" fmla="*/ 196850 h 319088"/>
                <a:gd name="connsiteX40" fmla="*/ 38100 w 338138"/>
                <a:gd name="connsiteY40" fmla="*/ 224632 h 319088"/>
                <a:gd name="connsiteX41" fmla="*/ 65882 w 338138"/>
                <a:gd name="connsiteY41" fmla="*/ 252414 h 319088"/>
                <a:gd name="connsiteX42" fmla="*/ 93664 w 338138"/>
                <a:gd name="connsiteY42" fmla="*/ 224632 h 319088"/>
                <a:gd name="connsiteX43" fmla="*/ 65882 w 338138"/>
                <a:gd name="connsiteY43" fmla="*/ 196850 h 319088"/>
                <a:gd name="connsiteX44" fmla="*/ 272257 w 338138"/>
                <a:gd name="connsiteY44" fmla="*/ 187325 h 319088"/>
                <a:gd name="connsiteX45" fmla="*/ 338138 w 338138"/>
                <a:gd name="connsiteY45" fmla="*/ 253322 h 319088"/>
                <a:gd name="connsiteX46" fmla="*/ 313103 w 338138"/>
                <a:gd name="connsiteY46" fmla="*/ 304800 h 319088"/>
                <a:gd name="connsiteX47" fmla="*/ 313103 w 338138"/>
                <a:gd name="connsiteY47" fmla="*/ 283681 h 319088"/>
                <a:gd name="connsiteX48" fmla="*/ 295974 w 338138"/>
                <a:gd name="connsiteY48" fmla="*/ 259922 h 319088"/>
                <a:gd name="connsiteX49" fmla="*/ 290704 w 338138"/>
                <a:gd name="connsiteY49" fmla="*/ 258602 h 319088"/>
                <a:gd name="connsiteX50" fmla="*/ 284115 w 338138"/>
                <a:gd name="connsiteY50" fmla="*/ 258602 h 319088"/>
                <a:gd name="connsiteX51" fmla="*/ 272257 w 338138"/>
                <a:gd name="connsiteY51" fmla="*/ 265202 h 319088"/>
                <a:gd name="connsiteX52" fmla="*/ 260398 w 338138"/>
                <a:gd name="connsiteY52" fmla="*/ 258602 h 319088"/>
                <a:gd name="connsiteX53" fmla="*/ 255128 w 338138"/>
                <a:gd name="connsiteY53" fmla="*/ 258602 h 319088"/>
                <a:gd name="connsiteX54" fmla="*/ 248539 w 338138"/>
                <a:gd name="connsiteY54" fmla="*/ 259922 h 319088"/>
                <a:gd name="connsiteX55" fmla="*/ 232728 w 338138"/>
                <a:gd name="connsiteY55" fmla="*/ 283681 h 319088"/>
                <a:gd name="connsiteX56" fmla="*/ 232728 w 338138"/>
                <a:gd name="connsiteY56" fmla="*/ 304800 h 319088"/>
                <a:gd name="connsiteX57" fmla="*/ 206375 w 338138"/>
                <a:gd name="connsiteY57" fmla="*/ 253322 h 319088"/>
                <a:gd name="connsiteX58" fmla="*/ 272257 w 338138"/>
                <a:gd name="connsiteY58" fmla="*/ 187325 h 319088"/>
                <a:gd name="connsiteX59" fmla="*/ 65881 w 338138"/>
                <a:gd name="connsiteY59" fmla="*/ 187325 h 319088"/>
                <a:gd name="connsiteX60" fmla="*/ 131763 w 338138"/>
                <a:gd name="connsiteY60" fmla="*/ 253322 h 319088"/>
                <a:gd name="connsiteX61" fmla="*/ 105410 w 338138"/>
                <a:gd name="connsiteY61" fmla="*/ 304800 h 319088"/>
                <a:gd name="connsiteX62" fmla="*/ 105410 w 338138"/>
                <a:gd name="connsiteY62" fmla="*/ 283681 h 319088"/>
                <a:gd name="connsiteX63" fmla="*/ 89599 w 338138"/>
                <a:gd name="connsiteY63" fmla="*/ 259922 h 319088"/>
                <a:gd name="connsiteX64" fmla="*/ 83010 w 338138"/>
                <a:gd name="connsiteY64" fmla="*/ 258602 h 319088"/>
                <a:gd name="connsiteX65" fmla="*/ 77740 w 338138"/>
                <a:gd name="connsiteY65" fmla="*/ 258602 h 319088"/>
                <a:gd name="connsiteX66" fmla="*/ 65881 w 338138"/>
                <a:gd name="connsiteY66" fmla="*/ 265202 h 319088"/>
                <a:gd name="connsiteX67" fmla="*/ 54023 w 338138"/>
                <a:gd name="connsiteY67" fmla="*/ 258602 h 319088"/>
                <a:gd name="connsiteX68" fmla="*/ 47434 w 338138"/>
                <a:gd name="connsiteY68" fmla="*/ 258602 h 319088"/>
                <a:gd name="connsiteX69" fmla="*/ 42164 w 338138"/>
                <a:gd name="connsiteY69" fmla="*/ 259922 h 319088"/>
                <a:gd name="connsiteX70" fmla="*/ 25035 w 338138"/>
                <a:gd name="connsiteY70" fmla="*/ 283681 h 319088"/>
                <a:gd name="connsiteX71" fmla="*/ 25035 w 338138"/>
                <a:gd name="connsiteY71" fmla="*/ 304800 h 319088"/>
                <a:gd name="connsiteX72" fmla="*/ 0 w 338138"/>
                <a:gd name="connsiteY72" fmla="*/ 253322 h 319088"/>
                <a:gd name="connsiteX73" fmla="*/ 65881 w 338138"/>
                <a:gd name="connsiteY73" fmla="*/ 187325 h 319088"/>
                <a:gd name="connsiteX74" fmla="*/ 159754 w 338138"/>
                <a:gd name="connsiteY74" fmla="*/ 149225 h 319088"/>
                <a:gd name="connsiteX75" fmla="*/ 169069 w 338138"/>
                <a:gd name="connsiteY75" fmla="*/ 149225 h 319088"/>
                <a:gd name="connsiteX76" fmla="*/ 178384 w 338138"/>
                <a:gd name="connsiteY76" fmla="*/ 149225 h 319088"/>
                <a:gd name="connsiteX77" fmla="*/ 178384 w 338138"/>
                <a:gd name="connsiteY77" fmla="*/ 175331 h 319088"/>
                <a:gd name="connsiteX78" fmla="*/ 214313 w 338138"/>
                <a:gd name="connsiteY78" fmla="*/ 193605 h 319088"/>
                <a:gd name="connsiteX79" fmla="*/ 202337 w 338138"/>
                <a:gd name="connsiteY79" fmla="*/ 207963 h 319088"/>
                <a:gd name="connsiteX80" fmla="*/ 169069 w 338138"/>
                <a:gd name="connsiteY80" fmla="*/ 190994 h 319088"/>
                <a:gd name="connsiteX81" fmla="*/ 135802 w 338138"/>
                <a:gd name="connsiteY81" fmla="*/ 207963 h 319088"/>
                <a:gd name="connsiteX82" fmla="*/ 123825 w 338138"/>
                <a:gd name="connsiteY82" fmla="*/ 193605 h 319088"/>
                <a:gd name="connsiteX83" fmla="*/ 159754 w 338138"/>
                <a:gd name="connsiteY83" fmla="*/ 175331 h 319088"/>
                <a:gd name="connsiteX84" fmla="*/ 159754 w 338138"/>
                <a:gd name="connsiteY84" fmla="*/ 149225 h 319088"/>
                <a:gd name="connsiteX85" fmla="*/ 154175 w 338138"/>
                <a:gd name="connsiteY85" fmla="*/ 88900 h 319088"/>
                <a:gd name="connsiteX86" fmla="*/ 165941 w 338138"/>
                <a:gd name="connsiteY86" fmla="*/ 95394 h 319088"/>
                <a:gd name="connsiteX87" fmla="*/ 173785 w 338138"/>
                <a:gd name="connsiteY87" fmla="*/ 95394 h 319088"/>
                <a:gd name="connsiteX88" fmla="*/ 185551 w 338138"/>
                <a:gd name="connsiteY88" fmla="*/ 88900 h 319088"/>
                <a:gd name="connsiteX89" fmla="*/ 188166 w 338138"/>
                <a:gd name="connsiteY89" fmla="*/ 90199 h 319088"/>
                <a:gd name="connsiteX90" fmla="*/ 192088 w 338138"/>
                <a:gd name="connsiteY90" fmla="*/ 96693 h 319088"/>
                <a:gd name="connsiteX91" fmla="*/ 192088 w 338138"/>
                <a:gd name="connsiteY91" fmla="*/ 126567 h 319088"/>
                <a:gd name="connsiteX92" fmla="*/ 169863 w 338138"/>
                <a:gd name="connsiteY92" fmla="*/ 131763 h 319088"/>
                <a:gd name="connsiteX93" fmla="*/ 147638 w 338138"/>
                <a:gd name="connsiteY93" fmla="*/ 126567 h 319088"/>
                <a:gd name="connsiteX94" fmla="*/ 147638 w 338138"/>
                <a:gd name="connsiteY94" fmla="*/ 96693 h 319088"/>
                <a:gd name="connsiteX95" fmla="*/ 151560 w 338138"/>
                <a:gd name="connsiteY95" fmla="*/ 90199 h 319088"/>
                <a:gd name="connsiteX96" fmla="*/ 154175 w 338138"/>
                <a:gd name="connsiteY96" fmla="*/ 88900 h 319088"/>
                <a:gd name="connsiteX97" fmla="*/ 169069 w 338138"/>
                <a:gd name="connsiteY97" fmla="*/ 26988 h 319088"/>
                <a:gd name="connsiteX98" fmla="*/ 179388 w 338138"/>
                <a:gd name="connsiteY98" fmla="*/ 36513 h 319088"/>
                <a:gd name="connsiteX99" fmla="*/ 169069 w 338138"/>
                <a:gd name="connsiteY99" fmla="*/ 46038 h 319088"/>
                <a:gd name="connsiteX100" fmla="*/ 158750 w 338138"/>
                <a:gd name="connsiteY100" fmla="*/ 36513 h 319088"/>
                <a:gd name="connsiteX101" fmla="*/ 169069 w 338138"/>
                <a:gd name="connsiteY101" fmla="*/ 26988 h 319088"/>
                <a:gd name="connsiteX102" fmla="*/ 169070 w 338138"/>
                <a:gd name="connsiteY102" fmla="*/ 9525 h 319088"/>
                <a:gd name="connsiteX103" fmla="*/ 141288 w 338138"/>
                <a:gd name="connsiteY103" fmla="*/ 37307 h 319088"/>
                <a:gd name="connsiteX104" fmla="*/ 169070 w 338138"/>
                <a:gd name="connsiteY104" fmla="*/ 65089 h 319088"/>
                <a:gd name="connsiteX105" fmla="*/ 196852 w 338138"/>
                <a:gd name="connsiteY105" fmla="*/ 37307 h 319088"/>
                <a:gd name="connsiteX106" fmla="*/ 169070 w 338138"/>
                <a:gd name="connsiteY106" fmla="*/ 9525 h 319088"/>
                <a:gd name="connsiteX107" fmla="*/ 169070 w 338138"/>
                <a:gd name="connsiteY107" fmla="*/ 0 h 319088"/>
                <a:gd name="connsiteX108" fmla="*/ 234951 w 338138"/>
                <a:gd name="connsiteY108" fmla="*/ 65997 h 319088"/>
                <a:gd name="connsiteX109" fmla="*/ 209916 w 338138"/>
                <a:gd name="connsiteY109" fmla="*/ 117475 h 319088"/>
                <a:gd name="connsiteX110" fmla="*/ 209916 w 338138"/>
                <a:gd name="connsiteY110" fmla="*/ 96356 h 319088"/>
                <a:gd name="connsiteX111" fmla="*/ 192787 w 338138"/>
                <a:gd name="connsiteY111" fmla="*/ 72597 h 319088"/>
                <a:gd name="connsiteX112" fmla="*/ 187517 w 338138"/>
                <a:gd name="connsiteY112" fmla="*/ 71277 h 319088"/>
                <a:gd name="connsiteX113" fmla="*/ 180928 w 338138"/>
                <a:gd name="connsiteY113" fmla="*/ 71277 h 319088"/>
                <a:gd name="connsiteX114" fmla="*/ 169070 w 338138"/>
                <a:gd name="connsiteY114" fmla="*/ 76557 h 319088"/>
                <a:gd name="connsiteX115" fmla="*/ 157211 w 338138"/>
                <a:gd name="connsiteY115" fmla="*/ 71277 h 319088"/>
                <a:gd name="connsiteX116" fmla="*/ 150623 w 338138"/>
                <a:gd name="connsiteY116" fmla="*/ 71277 h 319088"/>
                <a:gd name="connsiteX117" fmla="*/ 145352 w 338138"/>
                <a:gd name="connsiteY117" fmla="*/ 72597 h 319088"/>
                <a:gd name="connsiteX118" fmla="*/ 128223 w 338138"/>
                <a:gd name="connsiteY118" fmla="*/ 96356 h 319088"/>
                <a:gd name="connsiteX119" fmla="*/ 128223 w 338138"/>
                <a:gd name="connsiteY119" fmla="*/ 117475 h 319088"/>
                <a:gd name="connsiteX120" fmla="*/ 103188 w 338138"/>
                <a:gd name="connsiteY120" fmla="*/ 65997 h 319088"/>
                <a:gd name="connsiteX121" fmla="*/ 169070 w 338138"/>
                <a:gd name="connsiteY121" fmla="*/ 0 h 3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338138" h="319088">
                  <a:moveTo>
                    <a:pt x="255815" y="276225"/>
                  </a:moveTo>
                  <a:cubicBezTo>
                    <a:pt x="255815" y="276225"/>
                    <a:pt x="255815" y="276225"/>
                    <a:pt x="267653" y="282720"/>
                  </a:cubicBezTo>
                  <a:cubicBezTo>
                    <a:pt x="270284" y="284018"/>
                    <a:pt x="272915" y="284018"/>
                    <a:pt x="275546" y="282720"/>
                  </a:cubicBezTo>
                  <a:cubicBezTo>
                    <a:pt x="275546" y="282720"/>
                    <a:pt x="275546" y="282720"/>
                    <a:pt x="287384" y="276225"/>
                  </a:cubicBezTo>
                  <a:cubicBezTo>
                    <a:pt x="287384" y="276225"/>
                    <a:pt x="287384" y="276225"/>
                    <a:pt x="290015" y="277524"/>
                  </a:cubicBezTo>
                  <a:cubicBezTo>
                    <a:pt x="292646" y="278823"/>
                    <a:pt x="295276" y="281421"/>
                    <a:pt x="295276" y="284018"/>
                  </a:cubicBezTo>
                  <a:cubicBezTo>
                    <a:pt x="295276" y="284018"/>
                    <a:pt x="295276" y="284018"/>
                    <a:pt x="295276" y="315191"/>
                  </a:cubicBezTo>
                  <a:cubicBezTo>
                    <a:pt x="287384" y="317789"/>
                    <a:pt x="279492" y="319088"/>
                    <a:pt x="271600" y="319088"/>
                  </a:cubicBezTo>
                  <a:cubicBezTo>
                    <a:pt x="263707" y="319088"/>
                    <a:pt x="255815" y="317789"/>
                    <a:pt x="249238" y="315191"/>
                  </a:cubicBezTo>
                  <a:cubicBezTo>
                    <a:pt x="249238" y="315191"/>
                    <a:pt x="249238" y="315191"/>
                    <a:pt x="249238" y="284018"/>
                  </a:cubicBezTo>
                  <a:cubicBezTo>
                    <a:pt x="249238" y="281421"/>
                    <a:pt x="250554" y="278823"/>
                    <a:pt x="253184" y="277524"/>
                  </a:cubicBezTo>
                  <a:cubicBezTo>
                    <a:pt x="253184" y="277524"/>
                    <a:pt x="253184" y="277524"/>
                    <a:pt x="255815" y="276225"/>
                  </a:cubicBezTo>
                  <a:close/>
                  <a:moveTo>
                    <a:pt x="50755" y="276225"/>
                  </a:moveTo>
                  <a:cubicBezTo>
                    <a:pt x="50755" y="276225"/>
                    <a:pt x="50755" y="276225"/>
                    <a:pt x="62593" y="282720"/>
                  </a:cubicBezTo>
                  <a:cubicBezTo>
                    <a:pt x="65224" y="284018"/>
                    <a:pt x="67855" y="284018"/>
                    <a:pt x="70486" y="282720"/>
                  </a:cubicBezTo>
                  <a:cubicBezTo>
                    <a:pt x="70486" y="282720"/>
                    <a:pt x="70486" y="282720"/>
                    <a:pt x="82324" y="276225"/>
                  </a:cubicBezTo>
                  <a:cubicBezTo>
                    <a:pt x="82324" y="276225"/>
                    <a:pt x="82324" y="276225"/>
                    <a:pt x="84955" y="277524"/>
                  </a:cubicBezTo>
                  <a:cubicBezTo>
                    <a:pt x="87585" y="278823"/>
                    <a:pt x="88901" y="281421"/>
                    <a:pt x="88901" y="284018"/>
                  </a:cubicBezTo>
                  <a:cubicBezTo>
                    <a:pt x="88901" y="284018"/>
                    <a:pt x="88901" y="284018"/>
                    <a:pt x="88901" y="315191"/>
                  </a:cubicBezTo>
                  <a:cubicBezTo>
                    <a:pt x="82324" y="317789"/>
                    <a:pt x="74432" y="319088"/>
                    <a:pt x="66539" y="319088"/>
                  </a:cubicBezTo>
                  <a:cubicBezTo>
                    <a:pt x="58647" y="319088"/>
                    <a:pt x="50755" y="317789"/>
                    <a:pt x="42863" y="315191"/>
                  </a:cubicBezTo>
                  <a:cubicBezTo>
                    <a:pt x="42863" y="315191"/>
                    <a:pt x="42863" y="315191"/>
                    <a:pt x="42863" y="284018"/>
                  </a:cubicBezTo>
                  <a:cubicBezTo>
                    <a:pt x="42863" y="281421"/>
                    <a:pt x="45493" y="278823"/>
                    <a:pt x="48124" y="277524"/>
                  </a:cubicBezTo>
                  <a:cubicBezTo>
                    <a:pt x="48124" y="277524"/>
                    <a:pt x="48124" y="277524"/>
                    <a:pt x="50755" y="276225"/>
                  </a:cubicBezTo>
                  <a:close/>
                  <a:moveTo>
                    <a:pt x="273050" y="214313"/>
                  </a:moveTo>
                  <a:cubicBezTo>
                    <a:pt x="278311" y="214313"/>
                    <a:pt x="282575" y="218933"/>
                    <a:pt x="282575" y="224632"/>
                  </a:cubicBezTo>
                  <a:cubicBezTo>
                    <a:pt x="282575" y="230331"/>
                    <a:pt x="278311" y="234951"/>
                    <a:pt x="273050" y="234951"/>
                  </a:cubicBezTo>
                  <a:cubicBezTo>
                    <a:pt x="267789" y="234951"/>
                    <a:pt x="263525" y="230331"/>
                    <a:pt x="263525" y="224632"/>
                  </a:cubicBezTo>
                  <a:cubicBezTo>
                    <a:pt x="263525" y="218933"/>
                    <a:pt x="267789" y="214313"/>
                    <a:pt x="273050" y="214313"/>
                  </a:cubicBezTo>
                  <a:close/>
                  <a:moveTo>
                    <a:pt x="65882" y="214313"/>
                  </a:moveTo>
                  <a:cubicBezTo>
                    <a:pt x="71581" y="214313"/>
                    <a:pt x="76201" y="218933"/>
                    <a:pt x="76201" y="224632"/>
                  </a:cubicBezTo>
                  <a:cubicBezTo>
                    <a:pt x="76201" y="230331"/>
                    <a:pt x="71581" y="234951"/>
                    <a:pt x="65882" y="234951"/>
                  </a:cubicBezTo>
                  <a:cubicBezTo>
                    <a:pt x="60183" y="234951"/>
                    <a:pt x="55563" y="230331"/>
                    <a:pt x="55563" y="224632"/>
                  </a:cubicBezTo>
                  <a:cubicBezTo>
                    <a:pt x="55563" y="218933"/>
                    <a:pt x="60183" y="214313"/>
                    <a:pt x="65882" y="214313"/>
                  </a:cubicBezTo>
                  <a:close/>
                  <a:moveTo>
                    <a:pt x="272257" y="196850"/>
                  </a:moveTo>
                  <a:cubicBezTo>
                    <a:pt x="256913" y="196850"/>
                    <a:pt x="244475" y="209288"/>
                    <a:pt x="244475" y="224632"/>
                  </a:cubicBezTo>
                  <a:cubicBezTo>
                    <a:pt x="244475" y="239976"/>
                    <a:pt x="256913" y="252414"/>
                    <a:pt x="272257" y="252414"/>
                  </a:cubicBezTo>
                  <a:cubicBezTo>
                    <a:pt x="287601" y="252414"/>
                    <a:pt x="300039" y="239976"/>
                    <a:pt x="300039" y="224632"/>
                  </a:cubicBezTo>
                  <a:cubicBezTo>
                    <a:pt x="300039" y="209288"/>
                    <a:pt x="287601" y="196850"/>
                    <a:pt x="272257" y="196850"/>
                  </a:cubicBezTo>
                  <a:close/>
                  <a:moveTo>
                    <a:pt x="65882" y="196850"/>
                  </a:moveTo>
                  <a:cubicBezTo>
                    <a:pt x="50538" y="196850"/>
                    <a:pt x="38100" y="209288"/>
                    <a:pt x="38100" y="224632"/>
                  </a:cubicBezTo>
                  <a:cubicBezTo>
                    <a:pt x="38100" y="239976"/>
                    <a:pt x="50538" y="252414"/>
                    <a:pt x="65882" y="252414"/>
                  </a:cubicBezTo>
                  <a:cubicBezTo>
                    <a:pt x="81226" y="252414"/>
                    <a:pt x="93664" y="239976"/>
                    <a:pt x="93664" y="224632"/>
                  </a:cubicBezTo>
                  <a:cubicBezTo>
                    <a:pt x="93664" y="209288"/>
                    <a:pt x="81226" y="196850"/>
                    <a:pt x="65882" y="196850"/>
                  </a:cubicBezTo>
                  <a:close/>
                  <a:moveTo>
                    <a:pt x="272257" y="187325"/>
                  </a:moveTo>
                  <a:cubicBezTo>
                    <a:pt x="309150" y="187325"/>
                    <a:pt x="338138" y="217684"/>
                    <a:pt x="338138" y="253322"/>
                  </a:cubicBezTo>
                  <a:cubicBezTo>
                    <a:pt x="338138" y="274441"/>
                    <a:pt x="328915" y="292921"/>
                    <a:pt x="313103" y="304800"/>
                  </a:cubicBezTo>
                  <a:cubicBezTo>
                    <a:pt x="313103" y="304800"/>
                    <a:pt x="313103" y="304800"/>
                    <a:pt x="313103" y="283681"/>
                  </a:cubicBezTo>
                  <a:cubicBezTo>
                    <a:pt x="313103" y="273121"/>
                    <a:pt x="306515" y="263882"/>
                    <a:pt x="295974" y="259922"/>
                  </a:cubicBezTo>
                  <a:cubicBezTo>
                    <a:pt x="295974" y="259922"/>
                    <a:pt x="290704" y="258602"/>
                    <a:pt x="290704" y="258602"/>
                  </a:cubicBezTo>
                  <a:cubicBezTo>
                    <a:pt x="288068" y="257282"/>
                    <a:pt x="286751" y="258602"/>
                    <a:pt x="284115" y="258602"/>
                  </a:cubicBezTo>
                  <a:cubicBezTo>
                    <a:pt x="284115" y="258602"/>
                    <a:pt x="284115" y="258602"/>
                    <a:pt x="272257" y="265202"/>
                  </a:cubicBezTo>
                  <a:cubicBezTo>
                    <a:pt x="272257" y="265202"/>
                    <a:pt x="272257" y="265202"/>
                    <a:pt x="260398" y="258602"/>
                  </a:cubicBezTo>
                  <a:cubicBezTo>
                    <a:pt x="259080" y="258602"/>
                    <a:pt x="256445" y="257282"/>
                    <a:pt x="255128" y="258602"/>
                  </a:cubicBezTo>
                  <a:cubicBezTo>
                    <a:pt x="255128" y="258602"/>
                    <a:pt x="248539" y="259922"/>
                    <a:pt x="248539" y="259922"/>
                  </a:cubicBezTo>
                  <a:cubicBezTo>
                    <a:pt x="239316" y="263882"/>
                    <a:pt x="232728" y="273121"/>
                    <a:pt x="232728" y="283681"/>
                  </a:cubicBezTo>
                  <a:cubicBezTo>
                    <a:pt x="232728" y="283681"/>
                    <a:pt x="232728" y="283681"/>
                    <a:pt x="232728" y="304800"/>
                  </a:cubicBezTo>
                  <a:cubicBezTo>
                    <a:pt x="216916" y="292921"/>
                    <a:pt x="206375" y="274441"/>
                    <a:pt x="206375" y="253322"/>
                  </a:cubicBezTo>
                  <a:cubicBezTo>
                    <a:pt x="206375" y="217684"/>
                    <a:pt x="236681" y="187325"/>
                    <a:pt x="272257" y="187325"/>
                  </a:cubicBezTo>
                  <a:close/>
                  <a:moveTo>
                    <a:pt x="65881" y="187325"/>
                  </a:moveTo>
                  <a:cubicBezTo>
                    <a:pt x="101457" y="187325"/>
                    <a:pt x="131763" y="217684"/>
                    <a:pt x="131763" y="253322"/>
                  </a:cubicBezTo>
                  <a:cubicBezTo>
                    <a:pt x="131763" y="274441"/>
                    <a:pt x="121222" y="292921"/>
                    <a:pt x="105410" y="304800"/>
                  </a:cubicBezTo>
                  <a:cubicBezTo>
                    <a:pt x="105410" y="304800"/>
                    <a:pt x="105410" y="304800"/>
                    <a:pt x="105410" y="283681"/>
                  </a:cubicBezTo>
                  <a:cubicBezTo>
                    <a:pt x="105410" y="273121"/>
                    <a:pt x="98822" y="263882"/>
                    <a:pt x="89599" y="259922"/>
                  </a:cubicBezTo>
                  <a:cubicBezTo>
                    <a:pt x="89599" y="259922"/>
                    <a:pt x="83010" y="258602"/>
                    <a:pt x="83010" y="258602"/>
                  </a:cubicBezTo>
                  <a:cubicBezTo>
                    <a:pt x="81693" y="257282"/>
                    <a:pt x="79058" y="258602"/>
                    <a:pt x="77740" y="258602"/>
                  </a:cubicBezTo>
                  <a:cubicBezTo>
                    <a:pt x="77740" y="258602"/>
                    <a:pt x="77740" y="258602"/>
                    <a:pt x="65881" y="265202"/>
                  </a:cubicBezTo>
                  <a:cubicBezTo>
                    <a:pt x="65881" y="265202"/>
                    <a:pt x="65881" y="265202"/>
                    <a:pt x="54023" y="258602"/>
                  </a:cubicBezTo>
                  <a:cubicBezTo>
                    <a:pt x="51387" y="258602"/>
                    <a:pt x="50070" y="257282"/>
                    <a:pt x="47434" y="258602"/>
                  </a:cubicBezTo>
                  <a:cubicBezTo>
                    <a:pt x="47434" y="258602"/>
                    <a:pt x="42164" y="259922"/>
                    <a:pt x="42164" y="259922"/>
                  </a:cubicBezTo>
                  <a:cubicBezTo>
                    <a:pt x="31623" y="263882"/>
                    <a:pt x="25035" y="273121"/>
                    <a:pt x="25035" y="283681"/>
                  </a:cubicBezTo>
                  <a:cubicBezTo>
                    <a:pt x="25035" y="283681"/>
                    <a:pt x="25035" y="283681"/>
                    <a:pt x="25035" y="304800"/>
                  </a:cubicBezTo>
                  <a:cubicBezTo>
                    <a:pt x="9223" y="292921"/>
                    <a:pt x="0" y="274441"/>
                    <a:pt x="0" y="253322"/>
                  </a:cubicBezTo>
                  <a:cubicBezTo>
                    <a:pt x="0" y="217684"/>
                    <a:pt x="28988" y="187325"/>
                    <a:pt x="65881" y="187325"/>
                  </a:cubicBezTo>
                  <a:close/>
                  <a:moveTo>
                    <a:pt x="159754" y="149225"/>
                  </a:moveTo>
                  <a:cubicBezTo>
                    <a:pt x="163746" y="149225"/>
                    <a:pt x="166408" y="149225"/>
                    <a:pt x="169069" y="149225"/>
                  </a:cubicBezTo>
                  <a:cubicBezTo>
                    <a:pt x="171731" y="149225"/>
                    <a:pt x="174392" y="149225"/>
                    <a:pt x="178384" y="149225"/>
                  </a:cubicBezTo>
                  <a:cubicBezTo>
                    <a:pt x="178384" y="149225"/>
                    <a:pt x="178384" y="149225"/>
                    <a:pt x="178384" y="175331"/>
                  </a:cubicBezTo>
                  <a:lnTo>
                    <a:pt x="214313" y="193605"/>
                  </a:lnTo>
                  <a:cubicBezTo>
                    <a:pt x="210321" y="197521"/>
                    <a:pt x="206329" y="202742"/>
                    <a:pt x="202337" y="207963"/>
                  </a:cubicBezTo>
                  <a:cubicBezTo>
                    <a:pt x="202337" y="207963"/>
                    <a:pt x="202337" y="207963"/>
                    <a:pt x="169069" y="190994"/>
                  </a:cubicBezTo>
                  <a:cubicBezTo>
                    <a:pt x="169069" y="190994"/>
                    <a:pt x="169069" y="190994"/>
                    <a:pt x="135802" y="207963"/>
                  </a:cubicBezTo>
                  <a:cubicBezTo>
                    <a:pt x="131809" y="202742"/>
                    <a:pt x="127817" y="197521"/>
                    <a:pt x="123825" y="193605"/>
                  </a:cubicBezTo>
                  <a:cubicBezTo>
                    <a:pt x="123825" y="193605"/>
                    <a:pt x="123825" y="193605"/>
                    <a:pt x="159754" y="175331"/>
                  </a:cubicBezTo>
                  <a:cubicBezTo>
                    <a:pt x="159754" y="175331"/>
                    <a:pt x="159754" y="175331"/>
                    <a:pt x="159754" y="149225"/>
                  </a:cubicBezTo>
                  <a:close/>
                  <a:moveTo>
                    <a:pt x="154175" y="88900"/>
                  </a:moveTo>
                  <a:cubicBezTo>
                    <a:pt x="154175" y="88900"/>
                    <a:pt x="154175" y="88900"/>
                    <a:pt x="165941" y="95394"/>
                  </a:cubicBezTo>
                  <a:cubicBezTo>
                    <a:pt x="168556" y="95394"/>
                    <a:pt x="171171" y="95394"/>
                    <a:pt x="173785" y="95394"/>
                  </a:cubicBezTo>
                  <a:cubicBezTo>
                    <a:pt x="173785" y="95394"/>
                    <a:pt x="173785" y="95394"/>
                    <a:pt x="185551" y="88900"/>
                  </a:cubicBezTo>
                  <a:lnTo>
                    <a:pt x="188166" y="90199"/>
                  </a:lnTo>
                  <a:cubicBezTo>
                    <a:pt x="190781" y="90199"/>
                    <a:pt x="192088" y="92797"/>
                    <a:pt x="192088" y="96693"/>
                  </a:cubicBezTo>
                  <a:cubicBezTo>
                    <a:pt x="192088" y="96693"/>
                    <a:pt x="192088" y="96693"/>
                    <a:pt x="192088" y="126567"/>
                  </a:cubicBezTo>
                  <a:cubicBezTo>
                    <a:pt x="185551" y="129165"/>
                    <a:pt x="177707" y="131763"/>
                    <a:pt x="169863" y="131763"/>
                  </a:cubicBezTo>
                  <a:cubicBezTo>
                    <a:pt x="162019" y="131763"/>
                    <a:pt x="154175" y="129165"/>
                    <a:pt x="147638" y="126567"/>
                  </a:cubicBezTo>
                  <a:cubicBezTo>
                    <a:pt x="147638" y="126567"/>
                    <a:pt x="147638" y="126567"/>
                    <a:pt x="147638" y="96693"/>
                  </a:cubicBezTo>
                  <a:cubicBezTo>
                    <a:pt x="147638" y="92797"/>
                    <a:pt x="148946" y="90199"/>
                    <a:pt x="151560" y="90199"/>
                  </a:cubicBezTo>
                  <a:cubicBezTo>
                    <a:pt x="151560" y="90199"/>
                    <a:pt x="151560" y="90199"/>
                    <a:pt x="154175" y="88900"/>
                  </a:cubicBezTo>
                  <a:close/>
                  <a:moveTo>
                    <a:pt x="169069" y="26988"/>
                  </a:moveTo>
                  <a:cubicBezTo>
                    <a:pt x="174768" y="26988"/>
                    <a:pt x="179388" y="31252"/>
                    <a:pt x="179388" y="36513"/>
                  </a:cubicBezTo>
                  <a:cubicBezTo>
                    <a:pt x="179388" y="41774"/>
                    <a:pt x="174768" y="46038"/>
                    <a:pt x="169069" y="46038"/>
                  </a:cubicBezTo>
                  <a:cubicBezTo>
                    <a:pt x="163370" y="46038"/>
                    <a:pt x="158750" y="41774"/>
                    <a:pt x="158750" y="36513"/>
                  </a:cubicBezTo>
                  <a:cubicBezTo>
                    <a:pt x="158750" y="31252"/>
                    <a:pt x="163370" y="26988"/>
                    <a:pt x="169069" y="26988"/>
                  </a:cubicBezTo>
                  <a:close/>
                  <a:moveTo>
                    <a:pt x="169070" y="9525"/>
                  </a:moveTo>
                  <a:cubicBezTo>
                    <a:pt x="153726" y="9525"/>
                    <a:pt x="141288" y="21963"/>
                    <a:pt x="141288" y="37307"/>
                  </a:cubicBezTo>
                  <a:cubicBezTo>
                    <a:pt x="141288" y="52651"/>
                    <a:pt x="153726" y="65089"/>
                    <a:pt x="169070" y="65089"/>
                  </a:cubicBezTo>
                  <a:cubicBezTo>
                    <a:pt x="184414" y="65089"/>
                    <a:pt x="196852" y="52651"/>
                    <a:pt x="196852" y="37307"/>
                  </a:cubicBezTo>
                  <a:cubicBezTo>
                    <a:pt x="196852" y="21963"/>
                    <a:pt x="184414" y="9525"/>
                    <a:pt x="169070" y="9525"/>
                  </a:cubicBezTo>
                  <a:close/>
                  <a:moveTo>
                    <a:pt x="169070" y="0"/>
                  </a:moveTo>
                  <a:cubicBezTo>
                    <a:pt x="204646" y="0"/>
                    <a:pt x="234951" y="29039"/>
                    <a:pt x="234951" y="65997"/>
                  </a:cubicBezTo>
                  <a:cubicBezTo>
                    <a:pt x="234951" y="87116"/>
                    <a:pt x="224410" y="105595"/>
                    <a:pt x="209916" y="117475"/>
                  </a:cubicBezTo>
                  <a:cubicBezTo>
                    <a:pt x="209916" y="117475"/>
                    <a:pt x="209916" y="117475"/>
                    <a:pt x="209916" y="96356"/>
                  </a:cubicBezTo>
                  <a:cubicBezTo>
                    <a:pt x="209916" y="85796"/>
                    <a:pt x="203328" y="75237"/>
                    <a:pt x="192787" y="72597"/>
                  </a:cubicBezTo>
                  <a:cubicBezTo>
                    <a:pt x="192787" y="72597"/>
                    <a:pt x="187517" y="71277"/>
                    <a:pt x="187517" y="71277"/>
                  </a:cubicBezTo>
                  <a:cubicBezTo>
                    <a:pt x="184881" y="69957"/>
                    <a:pt x="182246" y="69957"/>
                    <a:pt x="180928" y="71277"/>
                  </a:cubicBezTo>
                  <a:cubicBezTo>
                    <a:pt x="180928" y="71277"/>
                    <a:pt x="180928" y="71277"/>
                    <a:pt x="169070" y="76557"/>
                  </a:cubicBezTo>
                  <a:cubicBezTo>
                    <a:pt x="169070" y="76557"/>
                    <a:pt x="169070" y="76557"/>
                    <a:pt x="157211" y="71277"/>
                  </a:cubicBezTo>
                  <a:cubicBezTo>
                    <a:pt x="155893" y="69957"/>
                    <a:pt x="153258" y="69957"/>
                    <a:pt x="150623" y="71277"/>
                  </a:cubicBezTo>
                  <a:cubicBezTo>
                    <a:pt x="150623" y="71277"/>
                    <a:pt x="145352" y="72597"/>
                    <a:pt x="145352" y="72597"/>
                  </a:cubicBezTo>
                  <a:cubicBezTo>
                    <a:pt x="134811" y="75237"/>
                    <a:pt x="128223" y="85796"/>
                    <a:pt x="128223" y="96356"/>
                  </a:cubicBezTo>
                  <a:cubicBezTo>
                    <a:pt x="128223" y="96356"/>
                    <a:pt x="128223" y="96356"/>
                    <a:pt x="128223" y="117475"/>
                  </a:cubicBezTo>
                  <a:cubicBezTo>
                    <a:pt x="113729" y="105595"/>
                    <a:pt x="103188" y="87116"/>
                    <a:pt x="103188" y="65997"/>
                  </a:cubicBezTo>
                  <a:cubicBezTo>
                    <a:pt x="103188" y="29039"/>
                    <a:pt x="133494" y="0"/>
                    <a:pt x="16907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3" name="Freeform: Shape 59">
              <a:extLst>
                <a:ext uri="{FF2B5EF4-FFF2-40B4-BE49-F238E27FC236}">
                  <a16:creationId xmlns:a16="http://schemas.microsoft.com/office/drawing/2014/main" xmlns="" id="{CF779679-9FF7-47B0-A29C-72C4915E4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0236" y="4213892"/>
              <a:ext cx="424066" cy="424066"/>
            </a:xfrm>
            <a:custGeom>
              <a:avLst/>
              <a:gdLst>
                <a:gd name="connsiteX0" fmla="*/ 157638 w 338138"/>
                <a:gd name="connsiteY0" fmla="*/ 144463 h 338138"/>
                <a:gd name="connsiteX1" fmla="*/ 165544 w 338138"/>
                <a:gd name="connsiteY1" fmla="*/ 148443 h 338138"/>
                <a:gd name="connsiteX2" fmla="*/ 249865 w 338138"/>
                <a:gd name="connsiteY2" fmla="*/ 233341 h 338138"/>
                <a:gd name="connsiteX3" fmla="*/ 280167 w 338138"/>
                <a:gd name="connsiteY3" fmla="*/ 232015 h 338138"/>
                <a:gd name="connsiteX4" fmla="*/ 286755 w 338138"/>
                <a:gd name="connsiteY4" fmla="*/ 234668 h 338138"/>
                <a:gd name="connsiteX5" fmla="*/ 335503 w 338138"/>
                <a:gd name="connsiteY5" fmla="*/ 283750 h 338138"/>
                <a:gd name="connsiteX6" fmla="*/ 338138 w 338138"/>
                <a:gd name="connsiteY6" fmla="*/ 293036 h 338138"/>
                <a:gd name="connsiteX7" fmla="*/ 330233 w 338138"/>
                <a:gd name="connsiteY7" fmla="*/ 298342 h 338138"/>
                <a:gd name="connsiteX8" fmla="*/ 311788 w 338138"/>
                <a:gd name="connsiteY8" fmla="*/ 303648 h 338138"/>
                <a:gd name="connsiteX9" fmla="*/ 303883 w 338138"/>
                <a:gd name="connsiteY9" fmla="*/ 310281 h 338138"/>
                <a:gd name="connsiteX10" fmla="*/ 299930 w 338138"/>
                <a:gd name="connsiteY10" fmla="*/ 331505 h 338138"/>
                <a:gd name="connsiteX11" fmla="*/ 293343 w 338138"/>
                <a:gd name="connsiteY11" fmla="*/ 338138 h 338138"/>
                <a:gd name="connsiteX12" fmla="*/ 290708 w 338138"/>
                <a:gd name="connsiteY12" fmla="*/ 338138 h 338138"/>
                <a:gd name="connsiteX13" fmla="*/ 284120 w 338138"/>
                <a:gd name="connsiteY13" fmla="*/ 335485 h 338138"/>
                <a:gd name="connsiteX14" fmla="*/ 235372 w 338138"/>
                <a:gd name="connsiteY14" fmla="*/ 286403 h 338138"/>
                <a:gd name="connsiteX15" fmla="*/ 232737 w 338138"/>
                <a:gd name="connsiteY15" fmla="*/ 279770 h 338138"/>
                <a:gd name="connsiteX16" fmla="*/ 234054 w 338138"/>
                <a:gd name="connsiteY16" fmla="*/ 249260 h 338138"/>
                <a:gd name="connsiteX17" fmla="*/ 149733 w 338138"/>
                <a:gd name="connsiteY17" fmla="*/ 164361 h 338138"/>
                <a:gd name="connsiteX18" fmla="*/ 149733 w 338138"/>
                <a:gd name="connsiteY18" fmla="*/ 148443 h 338138"/>
                <a:gd name="connsiteX19" fmla="*/ 157638 w 338138"/>
                <a:gd name="connsiteY19" fmla="*/ 144463 h 338138"/>
                <a:gd name="connsiteX20" fmla="*/ 145922 w 338138"/>
                <a:gd name="connsiteY20" fmla="*/ 120650 h 338138"/>
                <a:gd name="connsiteX21" fmla="*/ 169863 w 338138"/>
                <a:gd name="connsiteY21" fmla="*/ 137383 h 338138"/>
                <a:gd name="connsiteX22" fmla="*/ 157893 w 338138"/>
                <a:gd name="connsiteY22" fmla="*/ 133522 h 338138"/>
                <a:gd name="connsiteX23" fmla="*/ 141931 w 338138"/>
                <a:gd name="connsiteY23" fmla="*/ 141245 h 338138"/>
                <a:gd name="connsiteX24" fmla="*/ 137941 w 338138"/>
                <a:gd name="connsiteY24" fmla="*/ 168275 h 338138"/>
                <a:gd name="connsiteX25" fmla="*/ 120650 w 338138"/>
                <a:gd name="connsiteY25" fmla="*/ 145106 h 338138"/>
                <a:gd name="connsiteX26" fmla="*/ 145922 w 338138"/>
                <a:gd name="connsiteY26" fmla="*/ 120650 h 338138"/>
                <a:gd name="connsiteX27" fmla="*/ 146051 w 338138"/>
                <a:gd name="connsiteY27" fmla="*/ 60325 h 338138"/>
                <a:gd name="connsiteX28" fmla="*/ 230188 w 338138"/>
                <a:gd name="connsiteY28" fmla="*/ 145257 h 338138"/>
                <a:gd name="connsiteX29" fmla="*/ 219671 w 338138"/>
                <a:gd name="connsiteY29" fmla="*/ 186395 h 338138"/>
                <a:gd name="connsiteX30" fmla="*/ 193378 w 338138"/>
                <a:gd name="connsiteY30" fmla="*/ 161181 h 338138"/>
                <a:gd name="connsiteX31" fmla="*/ 196007 w 338138"/>
                <a:gd name="connsiteY31" fmla="*/ 145257 h 338138"/>
                <a:gd name="connsiteX32" fmla="*/ 146051 w 338138"/>
                <a:gd name="connsiteY32" fmla="*/ 94828 h 338138"/>
                <a:gd name="connsiteX33" fmla="*/ 96094 w 338138"/>
                <a:gd name="connsiteY33" fmla="*/ 145257 h 338138"/>
                <a:gd name="connsiteX34" fmla="*/ 146051 w 338138"/>
                <a:gd name="connsiteY34" fmla="*/ 195685 h 338138"/>
                <a:gd name="connsiteX35" fmla="*/ 161827 w 338138"/>
                <a:gd name="connsiteY35" fmla="*/ 193031 h 338138"/>
                <a:gd name="connsiteX36" fmla="*/ 188119 w 338138"/>
                <a:gd name="connsiteY36" fmla="*/ 219572 h 338138"/>
                <a:gd name="connsiteX37" fmla="*/ 146051 w 338138"/>
                <a:gd name="connsiteY37" fmla="*/ 230188 h 338138"/>
                <a:gd name="connsiteX38" fmla="*/ 61913 w 338138"/>
                <a:gd name="connsiteY38" fmla="*/ 145257 h 338138"/>
                <a:gd name="connsiteX39" fmla="*/ 146051 w 338138"/>
                <a:gd name="connsiteY39" fmla="*/ 60325 h 338138"/>
                <a:gd name="connsiteX40" fmla="*/ 145257 w 338138"/>
                <a:gd name="connsiteY40" fmla="*/ 0 h 338138"/>
                <a:gd name="connsiteX41" fmla="*/ 290513 w 338138"/>
                <a:gd name="connsiteY41" fmla="*/ 145257 h 338138"/>
                <a:gd name="connsiteX42" fmla="*/ 269385 w 338138"/>
                <a:gd name="connsiteY42" fmla="*/ 221846 h 338138"/>
                <a:gd name="connsiteX43" fmla="*/ 254859 w 338138"/>
                <a:gd name="connsiteY43" fmla="*/ 221846 h 338138"/>
                <a:gd name="connsiteX44" fmla="*/ 239013 w 338138"/>
                <a:gd name="connsiteY44" fmla="*/ 206000 h 338138"/>
                <a:gd name="connsiteX45" fmla="*/ 256180 w 338138"/>
                <a:gd name="connsiteY45" fmla="*/ 145257 h 338138"/>
                <a:gd name="connsiteX46" fmla="*/ 145257 w 338138"/>
                <a:gd name="connsiteY46" fmla="*/ 34333 h 338138"/>
                <a:gd name="connsiteX47" fmla="*/ 34333 w 338138"/>
                <a:gd name="connsiteY47" fmla="*/ 145257 h 338138"/>
                <a:gd name="connsiteX48" fmla="*/ 145257 w 338138"/>
                <a:gd name="connsiteY48" fmla="*/ 256180 h 338138"/>
                <a:gd name="connsiteX49" fmla="*/ 206000 w 338138"/>
                <a:gd name="connsiteY49" fmla="*/ 239013 h 338138"/>
                <a:gd name="connsiteX50" fmla="*/ 221847 w 338138"/>
                <a:gd name="connsiteY50" fmla="*/ 254859 h 338138"/>
                <a:gd name="connsiteX51" fmla="*/ 221847 w 338138"/>
                <a:gd name="connsiteY51" fmla="*/ 269385 h 338138"/>
                <a:gd name="connsiteX52" fmla="*/ 145257 w 338138"/>
                <a:gd name="connsiteY52" fmla="*/ 290513 h 338138"/>
                <a:gd name="connsiteX53" fmla="*/ 0 w 338138"/>
                <a:gd name="connsiteY53" fmla="*/ 145257 h 338138"/>
                <a:gd name="connsiteX54" fmla="*/ 145257 w 338138"/>
                <a:gd name="connsiteY5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38138" h="338138">
                  <a:moveTo>
                    <a:pt x="157638" y="144463"/>
                  </a:moveTo>
                  <a:cubicBezTo>
                    <a:pt x="160273" y="144463"/>
                    <a:pt x="162908" y="145790"/>
                    <a:pt x="165544" y="148443"/>
                  </a:cubicBezTo>
                  <a:cubicBezTo>
                    <a:pt x="165544" y="148443"/>
                    <a:pt x="165544" y="148443"/>
                    <a:pt x="249865" y="233341"/>
                  </a:cubicBezTo>
                  <a:cubicBezTo>
                    <a:pt x="249865" y="233341"/>
                    <a:pt x="249865" y="233341"/>
                    <a:pt x="280167" y="232015"/>
                  </a:cubicBezTo>
                  <a:cubicBezTo>
                    <a:pt x="282803" y="232015"/>
                    <a:pt x="285438" y="233341"/>
                    <a:pt x="286755" y="234668"/>
                  </a:cubicBezTo>
                  <a:cubicBezTo>
                    <a:pt x="286755" y="234668"/>
                    <a:pt x="286755" y="234668"/>
                    <a:pt x="335503" y="283750"/>
                  </a:cubicBezTo>
                  <a:cubicBezTo>
                    <a:pt x="338138" y="286403"/>
                    <a:pt x="338138" y="289056"/>
                    <a:pt x="338138" y="293036"/>
                  </a:cubicBezTo>
                  <a:cubicBezTo>
                    <a:pt x="336821" y="295689"/>
                    <a:pt x="334186" y="298342"/>
                    <a:pt x="330233" y="298342"/>
                  </a:cubicBezTo>
                  <a:cubicBezTo>
                    <a:pt x="330233" y="298342"/>
                    <a:pt x="330233" y="298342"/>
                    <a:pt x="311788" y="303648"/>
                  </a:cubicBezTo>
                  <a:cubicBezTo>
                    <a:pt x="307835" y="303648"/>
                    <a:pt x="305200" y="306301"/>
                    <a:pt x="303883" y="310281"/>
                  </a:cubicBezTo>
                  <a:cubicBezTo>
                    <a:pt x="303883" y="310281"/>
                    <a:pt x="303883" y="310281"/>
                    <a:pt x="299930" y="331505"/>
                  </a:cubicBezTo>
                  <a:cubicBezTo>
                    <a:pt x="298613" y="334158"/>
                    <a:pt x="295978" y="336812"/>
                    <a:pt x="293343" y="338138"/>
                  </a:cubicBezTo>
                  <a:cubicBezTo>
                    <a:pt x="292025" y="338138"/>
                    <a:pt x="292025" y="338138"/>
                    <a:pt x="290708" y="338138"/>
                  </a:cubicBezTo>
                  <a:cubicBezTo>
                    <a:pt x="288073" y="338138"/>
                    <a:pt x="285438" y="336812"/>
                    <a:pt x="284120" y="335485"/>
                  </a:cubicBezTo>
                  <a:cubicBezTo>
                    <a:pt x="284120" y="335485"/>
                    <a:pt x="284120" y="335485"/>
                    <a:pt x="235372" y="286403"/>
                  </a:cubicBezTo>
                  <a:cubicBezTo>
                    <a:pt x="232737" y="283750"/>
                    <a:pt x="232737" y="281097"/>
                    <a:pt x="232737" y="279770"/>
                  </a:cubicBezTo>
                  <a:cubicBezTo>
                    <a:pt x="232737" y="279770"/>
                    <a:pt x="232737" y="279770"/>
                    <a:pt x="234054" y="249260"/>
                  </a:cubicBezTo>
                  <a:cubicBezTo>
                    <a:pt x="234054" y="249260"/>
                    <a:pt x="234054" y="249260"/>
                    <a:pt x="149733" y="164361"/>
                  </a:cubicBezTo>
                  <a:cubicBezTo>
                    <a:pt x="144463" y="159055"/>
                    <a:pt x="144463" y="152422"/>
                    <a:pt x="149733" y="148443"/>
                  </a:cubicBezTo>
                  <a:cubicBezTo>
                    <a:pt x="151051" y="145790"/>
                    <a:pt x="155003" y="144463"/>
                    <a:pt x="157638" y="144463"/>
                  </a:cubicBezTo>
                  <a:close/>
                  <a:moveTo>
                    <a:pt x="145922" y="120650"/>
                  </a:moveTo>
                  <a:cubicBezTo>
                    <a:pt x="157893" y="120650"/>
                    <a:pt x="167203" y="128373"/>
                    <a:pt x="169863" y="137383"/>
                  </a:cubicBezTo>
                  <a:cubicBezTo>
                    <a:pt x="167203" y="134809"/>
                    <a:pt x="161883" y="133522"/>
                    <a:pt x="157893" y="133522"/>
                  </a:cubicBezTo>
                  <a:cubicBezTo>
                    <a:pt x="151242" y="133522"/>
                    <a:pt x="145922" y="136096"/>
                    <a:pt x="141931" y="141245"/>
                  </a:cubicBezTo>
                  <a:cubicBezTo>
                    <a:pt x="133951" y="147680"/>
                    <a:pt x="132620" y="160552"/>
                    <a:pt x="137941" y="168275"/>
                  </a:cubicBezTo>
                  <a:cubicBezTo>
                    <a:pt x="128630" y="165701"/>
                    <a:pt x="120650" y="156691"/>
                    <a:pt x="120650" y="145106"/>
                  </a:cubicBezTo>
                  <a:cubicBezTo>
                    <a:pt x="120650" y="132234"/>
                    <a:pt x="132620" y="120650"/>
                    <a:pt x="145922" y="120650"/>
                  </a:cubicBezTo>
                  <a:close/>
                  <a:moveTo>
                    <a:pt x="146051" y="60325"/>
                  </a:moveTo>
                  <a:cubicBezTo>
                    <a:pt x="192063" y="60325"/>
                    <a:pt x="230188" y="98810"/>
                    <a:pt x="230188" y="145257"/>
                  </a:cubicBezTo>
                  <a:cubicBezTo>
                    <a:pt x="230188" y="159854"/>
                    <a:pt x="226244" y="174452"/>
                    <a:pt x="219671" y="186395"/>
                  </a:cubicBezTo>
                  <a:lnTo>
                    <a:pt x="193378" y="161181"/>
                  </a:lnTo>
                  <a:cubicBezTo>
                    <a:pt x="196007" y="155873"/>
                    <a:pt x="196007" y="150565"/>
                    <a:pt x="196007" y="145257"/>
                  </a:cubicBezTo>
                  <a:cubicBezTo>
                    <a:pt x="196007" y="117388"/>
                    <a:pt x="173658" y="94828"/>
                    <a:pt x="146051" y="94828"/>
                  </a:cubicBezTo>
                  <a:cubicBezTo>
                    <a:pt x="118443" y="94828"/>
                    <a:pt x="96094" y="117388"/>
                    <a:pt x="96094" y="145257"/>
                  </a:cubicBezTo>
                  <a:cubicBezTo>
                    <a:pt x="96094" y="173125"/>
                    <a:pt x="118443" y="195685"/>
                    <a:pt x="146051" y="195685"/>
                  </a:cubicBezTo>
                  <a:cubicBezTo>
                    <a:pt x="151309" y="195685"/>
                    <a:pt x="156568" y="194358"/>
                    <a:pt x="161827" y="193031"/>
                  </a:cubicBezTo>
                  <a:cubicBezTo>
                    <a:pt x="161827" y="193031"/>
                    <a:pt x="161827" y="193031"/>
                    <a:pt x="188119" y="219572"/>
                  </a:cubicBezTo>
                  <a:cubicBezTo>
                    <a:pt x="174973" y="226207"/>
                    <a:pt x="161827" y="230188"/>
                    <a:pt x="146051" y="230188"/>
                  </a:cubicBezTo>
                  <a:cubicBezTo>
                    <a:pt x="100038" y="230188"/>
                    <a:pt x="61913" y="191703"/>
                    <a:pt x="61913" y="145257"/>
                  </a:cubicBezTo>
                  <a:cubicBezTo>
                    <a:pt x="61913" y="98810"/>
                    <a:pt x="100038" y="60325"/>
                    <a:pt x="146051" y="60325"/>
                  </a:cubicBezTo>
                  <a:close/>
                  <a:moveTo>
                    <a:pt x="145257" y="0"/>
                  </a:moveTo>
                  <a:cubicBezTo>
                    <a:pt x="225808" y="0"/>
                    <a:pt x="290513" y="64705"/>
                    <a:pt x="290513" y="145257"/>
                  </a:cubicBezTo>
                  <a:cubicBezTo>
                    <a:pt x="290513" y="172987"/>
                    <a:pt x="282590" y="199398"/>
                    <a:pt x="269385" y="221846"/>
                  </a:cubicBezTo>
                  <a:cubicBezTo>
                    <a:pt x="269385" y="221846"/>
                    <a:pt x="269385" y="221846"/>
                    <a:pt x="254859" y="221846"/>
                  </a:cubicBezTo>
                  <a:cubicBezTo>
                    <a:pt x="254859" y="221846"/>
                    <a:pt x="254859" y="221846"/>
                    <a:pt x="239013" y="206000"/>
                  </a:cubicBezTo>
                  <a:cubicBezTo>
                    <a:pt x="249577" y="188833"/>
                    <a:pt x="256180" y="167705"/>
                    <a:pt x="256180" y="145257"/>
                  </a:cubicBezTo>
                  <a:cubicBezTo>
                    <a:pt x="256180" y="84513"/>
                    <a:pt x="207321" y="34333"/>
                    <a:pt x="145257" y="34333"/>
                  </a:cubicBezTo>
                  <a:cubicBezTo>
                    <a:pt x="84513" y="34333"/>
                    <a:pt x="34333" y="84513"/>
                    <a:pt x="34333" y="145257"/>
                  </a:cubicBezTo>
                  <a:cubicBezTo>
                    <a:pt x="34333" y="207321"/>
                    <a:pt x="84513" y="256180"/>
                    <a:pt x="145257" y="256180"/>
                  </a:cubicBezTo>
                  <a:cubicBezTo>
                    <a:pt x="167705" y="256180"/>
                    <a:pt x="188834" y="249577"/>
                    <a:pt x="206000" y="239013"/>
                  </a:cubicBezTo>
                  <a:cubicBezTo>
                    <a:pt x="206000" y="239013"/>
                    <a:pt x="206000" y="239013"/>
                    <a:pt x="221847" y="254859"/>
                  </a:cubicBezTo>
                  <a:cubicBezTo>
                    <a:pt x="221847" y="254859"/>
                    <a:pt x="221847" y="254859"/>
                    <a:pt x="221847" y="269385"/>
                  </a:cubicBezTo>
                  <a:cubicBezTo>
                    <a:pt x="199398" y="282590"/>
                    <a:pt x="172988" y="290513"/>
                    <a:pt x="145257" y="290513"/>
                  </a:cubicBezTo>
                  <a:cubicBezTo>
                    <a:pt x="64705" y="290513"/>
                    <a:pt x="0" y="225808"/>
                    <a:pt x="0" y="145257"/>
                  </a:cubicBezTo>
                  <a:cubicBezTo>
                    <a:pt x="0" y="64705"/>
                    <a:pt x="64705" y="0"/>
                    <a:pt x="1452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4" name="Freeform: Shape 63">
              <a:extLst>
                <a:ext uri="{FF2B5EF4-FFF2-40B4-BE49-F238E27FC236}">
                  <a16:creationId xmlns:a16="http://schemas.microsoft.com/office/drawing/2014/main" xmlns="" id="{91D31781-F4B7-42FD-918F-8099FCEDD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5583" y="4249298"/>
              <a:ext cx="436869" cy="353256"/>
            </a:xfrm>
            <a:custGeom>
              <a:avLst/>
              <a:gdLst>
                <a:gd name="connsiteX0" fmla="*/ 0 w 331788"/>
                <a:gd name="connsiteY0" fmla="*/ 255587 h 268287"/>
                <a:gd name="connsiteX1" fmla="*/ 331788 w 331788"/>
                <a:gd name="connsiteY1" fmla="*/ 255587 h 268287"/>
                <a:gd name="connsiteX2" fmla="*/ 331788 w 331788"/>
                <a:gd name="connsiteY2" fmla="*/ 268287 h 268287"/>
                <a:gd name="connsiteX3" fmla="*/ 0 w 331788"/>
                <a:gd name="connsiteY3" fmla="*/ 268287 h 268287"/>
                <a:gd name="connsiteX4" fmla="*/ 76201 w 331788"/>
                <a:gd name="connsiteY4" fmla="*/ 207962 h 268287"/>
                <a:gd name="connsiteX5" fmla="*/ 82551 w 331788"/>
                <a:gd name="connsiteY5" fmla="*/ 207962 h 268287"/>
                <a:gd name="connsiteX6" fmla="*/ 82551 w 331788"/>
                <a:gd name="connsiteY6" fmla="*/ 247650 h 268287"/>
                <a:gd name="connsiteX7" fmla="*/ 55563 w 331788"/>
                <a:gd name="connsiteY7" fmla="*/ 247650 h 268287"/>
                <a:gd name="connsiteX8" fmla="*/ 55563 w 331788"/>
                <a:gd name="connsiteY8" fmla="*/ 227012 h 268287"/>
                <a:gd name="connsiteX9" fmla="*/ 115888 w 331788"/>
                <a:gd name="connsiteY9" fmla="*/ 168275 h 268287"/>
                <a:gd name="connsiteX10" fmla="*/ 127168 w 331788"/>
                <a:gd name="connsiteY10" fmla="*/ 168275 h 268287"/>
                <a:gd name="connsiteX11" fmla="*/ 139701 w 331788"/>
                <a:gd name="connsiteY11" fmla="*/ 170835 h 268287"/>
                <a:gd name="connsiteX12" fmla="*/ 139701 w 331788"/>
                <a:gd name="connsiteY12" fmla="*/ 247650 h 268287"/>
                <a:gd name="connsiteX13" fmla="*/ 115888 w 331788"/>
                <a:gd name="connsiteY13" fmla="*/ 247650 h 268287"/>
                <a:gd name="connsiteX14" fmla="*/ 198438 w 331788"/>
                <a:gd name="connsiteY14" fmla="*/ 155575 h 268287"/>
                <a:gd name="connsiteX15" fmla="*/ 198438 w 331788"/>
                <a:gd name="connsiteY15" fmla="*/ 247650 h 268287"/>
                <a:gd name="connsiteX16" fmla="*/ 173038 w 331788"/>
                <a:gd name="connsiteY16" fmla="*/ 247650 h 268287"/>
                <a:gd name="connsiteX17" fmla="*/ 173038 w 331788"/>
                <a:gd name="connsiteY17" fmla="*/ 168363 h 268287"/>
                <a:gd name="connsiteX18" fmla="*/ 198438 w 331788"/>
                <a:gd name="connsiteY18" fmla="*/ 155575 h 268287"/>
                <a:gd name="connsiteX19" fmla="*/ 149226 w 331788"/>
                <a:gd name="connsiteY19" fmla="*/ 41376 h 268287"/>
                <a:gd name="connsiteX20" fmla="*/ 114947 w 331788"/>
                <a:gd name="connsiteY20" fmla="*/ 55968 h 268287"/>
                <a:gd name="connsiteX21" fmla="*/ 114947 w 331788"/>
                <a:gd name="connsiteY21" fmla="*/ 123418 h 268287"/>
                <a:gd name="connsiteX22" fmla="*/ 183504 w 331788"/>
                <a:gd name="connsiteY22" fmla="*/ 123418 h 268287"/>
                <a:gd name="connsiteX23" fmla="*/ 183504 w 331788"/>
                <a:gd name="connsiteY23" fmla="*/ 55968 h 268287"/>
                <a:gd name="connsiteX24" fmla="*/ 149226 w 331788"/>
                <a:gd name="connsiteY24" fmla="*/ 41376 h 268287"/>
                <a:gd name="connsiteX25" fmla="*/ 228600 w 331788"/>
                <a:gd name="connsiteY25" fmla="*/ 39687 h 268287"/>
                <a:gd name="connsiteX26" fmla="*/ 254000 w 331788"/>
                <a:gd name="connsiteY26" fmla="*/ 39687 h 268287"/>
                <a:gd name="connsiteX27" fmla="*/ 254000 w 331788"/>
                <a:gd name="connsiteY27" fmla="*/ 247650 h 268287"/>
                <a:gd name="connsiteX28" fmla="*/ 228600 w 331788"/>
                <a:gd name="connsiteY28" fmla="*/ 247650 h 268287"/>
                <a:gd name="connsiteX29" fmla="*/ 228600 w 331788"/>
                <a:gd name="connsiteY29" fmla="*/ 110730 h 268287"/>
                <a:gd name="connsiteX30" fmla="*/ 231140 w 331788"/>
                <a:gd name="connsiteY30" fmla="*/ 90063 h 268287"/>
                <a:gd name="connsiteX31" fmla="*/ 228600 w 331788"/>
                <a:gd name="connsiteY31" fmla="*/ 69396 h 268287"/>
                <a:gd name="connsiteX32" fmla="*/ 228600 w 331788"/>
                <a:gd name="connsiteY32" fmla="*/ 39687 h 268287"/>
                <a:gd name="connsiteX33" fmla="*/ 149707 w 331788"/>
                <a:gd name="connsiteY33" fmla="*/ 22312 h 268287"/>
                <a:gd name="connsiteX34" fmla="*/ 196764 w 331788"/>
                <a:gd name="connsiteY34" fmla="*/ 41623 h 268287"/>
                <a:gd name="connsiteX35" fmla="*/ 196764 w 331788"/>
                <a:gd name="connsiteY35" fmla="*/ 136893 h 268287"/>
                <a:gd name="connsiteX36" fmla="*/ 109096 w 331788"/>
                <a:gd name="connsiteY36" fmla="*/ 143330 h 268287"/>
                <a:gd name="connsiteX37" fmla="*/ 97492 w 331788"/>
                <a:gd name="connsiteY37" fmla="*/ 154917 h 268287"/>
                <a:gd name="connsiteX38" fmla="*/ 93625 w 331788"/>
                <a:gd name="connsiteY38" fmla="*/ 170366 h 268287"/>
                <a:gd name="connsiteX39" fmla="*/ 43344 w 331788"/>
                <a:gd name="connsiteY39" fmla="*/ 220576 h 268287"/>
                <a:gd name="connsiteX40" fmla="*/ 18848 w 331788"/>
                <a:gd name="connsiteY40" fmla="*/ 220576 h 268287"/>
                <a:gd name="connsiteX41" fmla="*/ 18848 w 331788"/>
                <a:gd name="connsiteY41" fmla="*/ 196115 h 268287"/>
                <a:gd name="connsiteX42" fmla="*/ 67840 w 331788"/>
                <a:gd name="connsiteY42" fmla="*/ 145905 h 268287"/>
                <a:gd name="connsiteX43" fmla="*/ 84600 w 331788"/>
                <a:gd name="connsiteY43" fmla="*/ 140755 h 268287"/>
                <a:gd name="connsiteX44" fmla="*/ 96203 w 331788"/>
                <a:gd name="connsiteY44" fmla="*/ 129168 h 268287"/>
                <a:gd name="connsiteX45" fmla="*/ 102649 w 331788"/>
                <a:gd name="connsiteY45" fmla="*/ 41623 h 268287"/>
                <a:gd name="connsiteX46" fmla="*/ 149707 w 331788"/>
                <a:gd name="connsiteY46" fmla="*/ 22312 h 268287"/>
                <a:gd name="connsiteX47" fmla="*/ 280988 w 331788"/>
                <a:gd name="connsiteY47" fmla="*/ 0 h 268287"/>
                <a:gd name="connsiteX48" fmla="*/ 306388 w 331788"/>
                <a:gd name="connsiteY48" fmla="*/ 0 h 268287"/>
                <a:gd name="connsiteX49" fmla="*/ 306388 w 331788"/>
                <a:gd name="connsiteY49" fmla="*/ 247650 h 268287"/>
                <a:gd name="connsiteX50" fmla="*/ 280988 w 331788"/>
                <a:gd name="connsiteY50" fmla="*/ 247650 h 268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331788" h="268287">
                  <a:moveTo>
                    <a:pt x="0" y="255587"/>
                  </a:moveTo>
                  <a:lnTo>
                    <a:pt x="331788" y="255587"/>
                  </a:lnTo>
                  <a:lnTo>
                    <a:pt x="331788" y="268287"/>
                  </a:lnTo>
                  <a:lnTo>
                    <a:pt x="0" y="268287"/>
                  </a:lnTo>
                  <a:close/>
                  <a:moveTo>
                    <a:pt x="76201" y="207962"/>
                  </a:moveTo>
                  <a:lnTo>
                    <a:pt x="82551" y="207962"/>
                  </a:lnTo>
                  <a:lnTo>
                    <a:pt x="82551" y="247650"/>
                  </a:lnTo>
                  <a:lnTo>
                    <a:pt x="55563" y="247650"/>
                  </a:lnTo>
                  <a:lnTo>
                    <a:pt x="55563" y="227012"/>
                  </a:lnTo>
                  <a:close/>
                  <a:moveTo>
                    <a:pt x="115888" y="168275"/>
                  </a:moveTo>
                  <a:cubicBezTo>
                    <a:pt x="115888" y="168275"/>
                    <a:pt x="115888" y="168275"/>
                    <a:pt x="127168" y="168275"/>
                  </a:cubicBezTo>
                  <a:cubicBezTo>
                    <a:pt x="130928" y="169555"/>
                    <a:pt x="135941" y="170835"/>
                    <a:pt x="139701" y="170835"/>
                  </a:cubicBezTo>
                  <a:cubicBezTo>
                    <a:pt x="139701" y="170835"/>
                    <a:pt x="139701" y="170835"/>
                    <a:pt x="139701" y="247650"/>
                  </a:cubicBezTo>
                  <a:cubicBezTo>
                    <a:pt x="139701" y="247650"/>
                    <a:pt x="139701" y="247650"/>
                    <a:pt x="115888" y="247650"/>
                  </a:cubicBezTo>
                  <a:close/>
                  <a:moveTo>
                    <a:pt x="198438" y="155575"/>
                  </a:moveTo>
                  <a:cubicBezTo>
                    <a:pt x="198438" y="155575"/>
                    <a:pt x="198438" y="155575"/>
                    <a:pt x="198438" y="247650"/>
                  </a:cubicBezTo>
                  <a:cubicBezTo>
                    <a:pt x="198438" y="247650"/>
                    <a:pt x="198438" y="247650"/>
                    <a:pt x="173038" y="247650"/>
                  </a:cubicBezTo>
                  <a:lnTo>
                    <a:pt x="173038" y="168363"/>
                  </a:lnTo>
                  <a:cubicBezTo>
                    <a:pt x="181928" y="165805"/>
                    <a:pt x="190818" y="161969"/>
                    <a:pt x="198438" y="155575"/>
                  </a:cubicBezTo>
                  <a:close/>
                  <a:moveTo>
                    <a:pt x="149226" y="41376"/>
                  </a:moveTo>
                  <a:cubicBezTo>
                    <a:pt x="136937" y="41376"/>
                    <a:pt x="124649" y="46240"/>
                    <a:pt x="114947" y="55968"/>
                  </a:cubicBezTo>
                  <a:cubicBezTo>
                    <a:pt x="96838" y="74128"/>
                    <a:pt x="96838" y="105259"/>
                    <a:pt x="114947" y="123418"/>
                  </a:cubicBezTo>
                  <a:cubicBezTo>
                    <a:pt x="134350" y="142875"/>
                    <a:pt x="164101" y="142875"/>
                    <a:pt x="183504" y="123418"/>
                  </a:cubicBezTo>
                  <a:cubicBezTo>
                    <a:pt x="201613" y="105259"/>
                    <a:pt x="201613" y="74128"/>
                    <a:pt x="183504" y="55968"/>
                  </a:cubicBezTo>
                  <a:cubicBezTo>
                    <a:pt x="173803" y="46240"/>
                    <a:pt x="161514" y="41376"/>
                    <a:pt x="149226" y="41376"/>
                  </a:cubicBezTo>
                  <a:close/>
                  <a:moveTo>
                    <a:pt x="228600" y="39687"/>
                  </a:moveTo>
                  <a:cubicBezTo>
                    <a:pt x="228600" y="39687"/>
                    <a:pt x="228600" y="39687"/>
                    <a:pt x="254000" y="39687"/>
                  </a:cubicBezTo>
                  <a:lnTo>
                    <a:pt x="254000" y="247650"/>
                  </a:lnTo>
                  <a:cubicBezTo>
                    <a:pt x="254000" y="247650"/>
                    <a:pt x="254000" y="247650"/>
                    <a:pt x="228600" y="247650"/>
                  </a:cubicBezTo>
                  <a:cubicBezTo>
                    <a:pt x="228600" y="247650"/>
                    <a:pt x="228600" y="247650"/>
                    <a:pt x="228600" y="110730"/>
                  </a:cubicBezTo>
                  <a:cubicBezTo>
                    <a:pt x="231140" y="104272"/>
                    <a:pt x="231140" y="96521"/>
                    <a:pt x="231140" y="90063"/>
                  </a:cubicBezTo>
                  <a:cubicBezTo>
                    <a:pt x="231140" y="83604"/>
                    <a:pt x="231140" y="75854"/>
                    <a:pt x="228600" y="69396"/>
                  </a:cubicBezTo>
                  <a:cubicBezTo>
                    <a:pt x="228600" y="69396"/>
                    <a:pt x="228600" y="69396"/>
                    <a:pt x="228600" y="39687"/>
                  </a:cubicBezTo>
                  <a:close/>
                  <a:moveTo>
                    <a:pt x="149707" y="22312"/>
                  </a:moveTo>
                  <a:cubicBezTo>
                    <a:pt x="166789" y="22312"/>
                    <a:pt x="183872" y="28749"/>
                    <a:pt x="196764" y="41623"/>
                  </a:cubicBezTo>
                  <a:cubicBezTo>
                    <a:pt x="223838" y="68659"/>
                    <a:pt x="223838" y="111144"/>
                    <a:pt x="196764" y="136893"/>
                  </a:cubicBezTo>
                  <a:cubicBezTo>
                    <a:pt x="173558" y="161354"/>
                    <a:pt x="136170" y="162641"/>
                    <a:pt x="109096" y="143330"/>
                  </a:cubicBezTo>
                  <a:cubicBezTo>
                    <a:pt x="109096" y="143330"/>
                    <a:pt x="109096" y="143330"/>
                    <a:pt x="97492" y="154917"/>
                  </a:cubicBezTo>
                  <a:cubicBezTo>
                    <a:pt x="98782" y="160067"/>
                    <a:pt x="97492" y="166504"/>
                    <a:pt x="93625" y="170366"/>
                  </a:cubicBezTo>
                  <a:cubicBezTo>
                    <a:pt x="93625" y="170366"/>
                    <a:pt x="93625" y="170366"/>
                    <a:pt x="43344" y="220576"/>
                  </a:cubicBezTo>
                  <a:cubicBezTo>
                    <a:pt x="35608" y="227013"/>
                    <a:pt x="25295" y="227013"/>
                    <a:pt x="18848" y="220576"/>
                  </a:cubicBezTo>
                  <a:cubicBezTo>
                    <a:pt x="11113" y="214139"/>
                    <a:pt x="11113" y="202552"/>
                    <a:pt x="18848" y="196115"/>
                  </a:cubicBezTo>
                  <a:cubicBezTo>
                    <a:pt x="18848" y="196115"/>
                    <a:pt x="18848" y="196115"/>
                    <a:pt x="67840" y="145905"/>
                  </a:cubicBezTo>
                  <a:cubicBezTo>
                    <a:pt x="72997" y="142043"/>
                    <a:pt x="78154" y="140755"/>
                    <a:pt x="84600" y="140755"/>
                  </a:cubicBezTo>
                  <a:cubicBezTo>
                    <a:pt x="84600" y="140755"/>
                    <a:pt x="84600" y="140755"/>
                    <a:pt x="96203" y="129168"/>
                  </a:cubicBezTo>
                  <a:cubicBezTo>
                    <a:pt x="75575" y="103420"/>
                    <a:pt x="78154" y="66084"/>
                    <a:pt x="102649" y="41623"/>
                  </a:cubicBezTo>
                  <a:cubicBezTo>
                    <a:pt x="115542" y="28749"/>
                    <a:pt x="132624" y="22312"/>
                    <a:pt x="149707" y="22312"/>
                  </a:cubicBezTo>
                  <a:close/>
                  <a:moveTo>
                    <a:pt x="280988" y="0"/>
                  </a:moveTo>
                  <a:lnTo>
                    <a:pt x="306388" y="0"/>
                  </a:lnTo>
                  <a:lnTo>
                    <a:pt x="306388" y="247650"/>
                  </a:lnTo>
                  <a:lnTo>
                    <a:pt x="280988" y="24765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5" name="Freeform: Shape 61">
              <a:extLst>
                <a:ext uri="{FF2B5EF4-FFF2-40B4-BE49-F238E27FC236}">
                  <a16:creationId xmlns:a16="http://schemas.microsoft.com/office/drawing/2014/main" xmlns="" id="{86A6B21D-029B-42A9-819C-B3280CB6F7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1934" y="3086535"/>
              <a:ext cx="428132" cy="361802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solidFill>
                  <a:prstClr val="black"/>
                </a:solidFill>
                <a:cs typeface="+mn-ea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3196D294-32ED-4B53-A43C-D84480D67727}"/>
              </a:ext>
            </a:extLst>
          </p:cNvPr>
          <p:cNvGrpSpPr/>
          <p:nvPr/>
        </p:nvGrpSpPr>
        <p:grpSpPr>
          <a:xfrm>
            <a:off x="897424" y="2411116"/>
            <a:ext cx="3631215" cy="1715689"/>
            <a:chOff x="6685960" y="2819082"/>
            <a:chExt cx="3631215" cy="1715689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D07E5FA7-C6B4-4CBE-8909-D53733324D68}"/>
                </a:ext>
              </a:extLst>
            </p:cNvPr>
            <p:cNvSpPr/>
            <p:nvPr/>
          </p:nvSpPr>
          <p:spPr>
            <a:xfrm>
              <a:off x="6685960" y="3171706"/>
              <a:ext cx="3631215" cy="13630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  <a:t>“你能告诉我，我从这儿该走哪条路吗？”</a:t>
              </a:r>
              <a:b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</a:b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  <a:t>“那多半儿要看你想去哪里。”猫说。</a:t>
              </a:r>
              <a:b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</a:b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  <a:t>“我不在乎去哪儿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  <a:t>——”</a:t>
              </a: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  <a:t>爱丽丝说。</a:t>
              </a:r>
              <a:b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</a:b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  <a:t>“那么你走哪条路都没关系，”猫说。</a:t>
              </a:r>
              <a:b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</a:b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  <a:t>“只要能到这个地方就行，”爱丽丝解释。</a:t>
              </a: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F3492043-0ED8-44DB-BD01-EF455E12D936}"/>
                </a:ext>
              </a:extLst>
            </p:cNvPr>
            <p:cNvSpPr/>
            <p:nvPr/>
          </p:nvSpPr>
          <p:spPr>
            <a:xfrm>
              <a:off x="6685961" y="2819082"/>
              <a:ext cx="2241974" cy="4361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b="1" dirty="0">
                  <a:latin typeface="+mn-ea"/>
                  <a:cs typeface="+mn-ea"/>
                </a:rPr>
                <a:t>示例一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17529D2F-CE6F-470D-917E-D6BBFE4F8D98}"/>
              </a:ext>
            </a:extLst>
          </p:cNvPr>
          <p:cNvGrpSpPr/>
          <p:nvPr/>
        </p:nvGrpSpPr>
        <p:grpSpPr>
          <a:xfrm>
            <a:off x="7983138" y="2565341"/>
            <a:ext cx="3327636" cy="983181"/>
            <a:chOff x="6685961" y="2819082"/>
            <a:chExt cx="3327636" cy="983181"/>
          </a:xfrm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7D011D8A-1EBE-47EF-AB54-9E8F9CA2975B}"/>
                </a:ext>
              </a:extLst>
            </p:cNvPr>
            <p:cNvSpPr/>
            <p:nvPr/>
          </p:nvSpPr>
          <p:spPr>
            <a:xfrm>
              <a:off x="6685961" y="3171706"/>
              <a:ext cx="3327636" cy="63055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  <a:t>目标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  <a:t>——“</a:t>
              </a: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  <a:t>增强客户意识”。</a:t>
              </a:r>
            </a:p>
            <a:p>
              <a:pPr algn="r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  <a:t>目标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  <a:t>——“</a:t>
              </a: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  <a:t>提升营业额”</a:t>
              </a: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75735228-83BF-4E39-8D2C-46500E42E67A}"/>
                </a:ext>
              </a:extLst>
            </p:cNvPr>
            <p:cNvSpPr/>
            <p:nvPr/>
          </p:nvSpPr>
          <p:spPr>
            <a:xfrm>
              <a:off x="7771623" y="2819082"/>
              <a:ext cx="2241974" cy="4361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000" b="1" dirty="0">
                  <a:latin typeface="+mn-ea"/>
                  <a:cs typeface="+mn-ea"/>
                </a:rPr>
                <a:t>示例二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79981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50"/>
                            </p:stCondLst>
                            <p:childTnLst>
                              <p:par>
                                <p:cTn id="2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928915"/>
            <a:ext cx="12192000" cy="54541"/>
          </a:xfrm>
          <a:prstGeom prst="rect">
            <a:avLst/>
          </a:pr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>
              <a:latin typeface="+mn-ea"/>
              <a:cs typeface="+mn-ea"/>
            </a:endParaRPr>
          </a:p>
        </p:txBody>
      </p:sp>
      <p:sp>
        <p:nvSpPr>
          <p:cNvPr id="3" name="任意多边形: 形状 5"/>
          <p:cNvSpPr/>
          <p:nvPr/>
        </p:nvSpPr>
        <p:spPr>
          <a:xfrm>
            <a:off x="425375" y="293224"/>
            <a:ext cx="625735" cy="493853"/>
          </a:xfrm>
          <a:custGeom>
            <a:avLst/>
            <a:gdLst/>
            <a:ahLst/>
            <a:cxnLst/>
            <a:rect l="l" t="t" r="r" b="b"/>
            <a:pathLst>
              <a:path w="407747" h="321809">
                <a:moveTo>
                  <a:pt x="194731" y="180103"/>
                </a:moveTo>
                <a:lnTo>
                  <a:pt x="168219" y="206616"/>
                </a:lnTo>
                <a:lnTo>
                  <a:pt x="168219" y="219415"/>
                </a:lnTo>
                <a:lnTo>
                  <a:pt x="190160" y="219415"/>
                </a:lnTo>
                <a:lnTo>
                  <a:pt x="190160" y="241357"/>
                </a:lnTo>
                <a:lnTo>
                  <a:pt x="202959" y="241357"/>
                </a:lnTo>
                <a:lnTo>
                  <a:pt x="229472" y="214844"/>
                </a:lnTo>
                <a:close/>
                <a:moveTo>
                  <a:pt x="299811" y="75024"/>
                </a:moveTo>
                <a:cubicBezTo>
                  <a:pt x="298553" y="75062"/>
                  <a:pt x="297277" y="75729"/>
                  <a:pt x="295982" y="77024"/>
                </a:cubicBezTo>
                <a:lnTo>
                  <a:pt x="215987" y="157019"/>
                </a:lnTo>
                <a:cubicBezTo>
                  <a:pt x="213397" y="159609"/>
                  <a:pt x="213321" y="162124"/>
                  <a:pt x="215758" y="164562"/>
                </a:cubicBezTo>
                <a:cubicBezTo>
                  <a:pt x="218196" y="166999"/>
                  <a:pt x="220711" y="166923"/>
                  <a:pt x="223301" y="164333"/>
                </a:cubicBezTo>
                <a:lnTo>
                  <a:pt x="303296" y="84338"/>
                </a:lnTo>
                <a:cubicBezTo>
                  <a:pt x="305886" y="81747"/>
                  <a:pt x="305963" y="79233"/>
                  <a:pt x="303525" y="76795"/>
                </a:cubicBezTo>
                <a:cubicBezTo>
                  <a:pt x="302306" y="75576"/>
                  <a:pt x="301068" y="74986"/>
                  <a:pt x="299811" y="75024"/>
                </a:cubicBezTo>
                <a:close/>
                <a:moveTo>
                  <a:pt x="299868" y="43883"/>
                </a:moveTo>
                <a:lnTo>
                  <a:pt x="365692" y="109708"/>
                </a:lnTo>
                <a:lnTo>
                  <a:pt x="212102" y="263298"/>
                </a:lnTo>
                <a:lnTo>
                  <a:pt x="146277" y="263298"/>
                </a:lnTo>
                <a:lnTo>
                  <a:pt x="146277" y="197474"/>
                </a:lnTo>
                <a:close/>
                <a:moveTo>
                  <a:pt x="351065" y="1829"/>
                </a:moveTo>
                <a:cubicBezTo>
                  <a:pt x="357159" y="1829"/>
                  <a:pt x="362340" y="3962"/>
                  <a:pt x="366606" y="8228"/>
                </a:cubicBezTo>
                <a:lnTo>
                  <a:pt x="401347" y="42969"/>
                </a:lnTo>
                <a:cubicBezTo>
                  <a:pt x="405614" y="47235"/>
                  <a:pt x="407747" y="52416"/>
                  <a:pt x="407747" y="58511"/>
                </a:cubicBezTo>
                <a:cubicBezTo>
                  <a:pt x="407747" y="64606"/>
                  <a:pt x="405614" y="69786"/>
                  <a:pt x="401347" y="74053"/>
                </a:cubicBezTo>
                <a:lnTo>
                  <a:pt x="380320" y="95080"/>
                </a:lnTo>
                <a:lnTo>
                  <a:pt x="314495" y="29255"/>
                </a:lnTo>
                <a:lnTo>
                  <a:pt x="335523" y="8228"/>
                </a:lnTo>
                <a:cubicBezTo>
                  <a:pt x="339789" y="3962"/>
                  <a:pt x="344970" y="1829"/>
                  <a:pt x="351065" y="1829"/>
                </a:cubicBezTo>
                <a:close/>
                <a:moveTo>
                  <a:pt x="65825" y="0"/>
                </a:moveTo>
                <a:lnTo>
                  <a:pt x="255985" y="0"/>
                </a:lnTo>
                <a:cubicBezTo>
                  <a:pt x="265584" y="0"/>
                  <a:pt x="274498" y="1905"/>
                  <a:pt x="282726" y="5714"/>
                </a:cubicBezTo>
                <a:cubicBezTo>
                  <a:pt x="285011" y="6781"/>
                  <a:pt x="286383" y="8533"/>
                  <a:pt x="286840" y="10971"/>
                </a:cubicBezTo>
                <a:cubicBezTo>
                  <a:pt x="287297" y="13561"/>
                  <a:pt x="286611" y="15771"/>
                  <a:pt x="284783" y="17599"/>
                </a:cubicBezTo>
                <a:lnTo>
                  <a:pt x="273584" y="28798"/>
                </a:lnTo>
                <a:cubicBezTo>
                  <a:pt x="271450" y="30932"/>
                  <a:pt x="269012" y="31541"/>
                  <a:pt x="266270" y="30627"/>
                </a:cubicBezTo>
                <a:cubicBezTo>
                  <a:pt x="262765" y="29713"/>
                  <a:pt x="259337" y="29255"/>
                  <a:pt x="255985" y="29255"/>
                </a:cubicBezTo>
                <a:lnTo>
                  <a:pt x="65825" y="29255"/>
                </a:lnTo>
                <a:cubicBezTo>
                  <a:pt x="55768" y="29255"/>
                  <a:pt x="47159" y="32836"/>
                  <a:pt x="39998" y="39998"/>
                </a:cubicBezTo>
                <a:cubicBezTo>
                  <a:pt x="32836" y="47159"/>
                  <a:pt x="29256" y="55768"/>
                  <a:pt x="29256" y="65825"/>
                </a:cubicBezTo>
                <a:lnTo>
                  <a:pt x="29256" y="255984"/>
                </a:lnTo>
                <a:cubicBezTo>
                  <a:pt x="29256" y="266041"/>
                  <a:pt x="32836" y="274650"/>
                  <a:pt x="39998" y="281811"/>
                </a:cubicBezTo>
                <a:cubicBezTo>
                  <a:pt x="47159" y="288973"/>
                  <a:pt x="55768" y="292554"/>
                  <a:pt x="65825" y="292554"/>
                </a:cubicBezTo>
                <a:lnTo>
                  <a:pt x="255985" y="292554"/>
                </a:lnTo>
                <a:cubicBezTo>
                  <a:pt x="266041" y="292554"/>
                  <a:pt x="274650" y="288973"/>
                  <a:pt x="281812" y="281811"/>
                </a:cubicBezTo>
                <a:cubicBezTo>
                  <a:pt x="288973" y="274650"/>
                  <a:pt x="292554" y="266041"/>
                  <a:pt x="292554" y="255984"/>
                </a:cubicBezTo>
                <a:lnTo>
                  <a:pt x="292554" y="227186"/>
                </a:lnTo>
                <a:cubicBezTo>
                  <a:pt x="292554" y="225205"/>
                  <a:pt x="293239" y="223529"/>
                  <a:pt x="294611" y="222158"/>
                </a:cubicBezTo>
                <a:lnTo>
                  <a:pt x="309239" y="207530"/>
                </a:lnTo>
                <a:cubicBezTo>
                  <a:pt x="311524" y="205245"/>
                  <a:pt x="314191" y="204711"/>
                  <a:pt x="317238" y="205930"/>
                </a:cubicBezTo>
                <a:cubicBezTo>
                  <a:pt x="320285" y="207149"/>
                  <a:pt x="321809" y="209359"/>
                  <a:pt x="321809" y="212559"/>
                </a:cubicBezTo>
                <a:lnTo>
                  <a:pt x="321809" y="255984"/>
                </a:lnTo>
                <a:cubicBezTo>
                  <a:pt x="321809" y="274117"/>
                  <a:pt x="315371" y="289621"/>
                  <a:pt x="302496" y="302496"/>
                </a:cubicBezTo>
                <a:cubicBezTo>
                  <a:pt x="289621" y="315371"/>
                  <a:pt x="274117" y="321809"/>
                  <a:pt x="255985" y="321809"/>
                </a:cubicBezTo>
                <a:lnTo>
                  <a:pt x="65825" y="321809"/>
                </a:lnTo>
                <a:cubicBezTo>
                  <a:pt x="47693" y="321809"/>
                  <a:pt x="32189" y="315371"/>
                  <a:pt x="19313" y="302496"/>
                </a:cubicBezTo>
                <a:cubicBezTo>
                  <a:pt x="6438" y="289621"/>
                  <a:pt x="0" y="274117"/>
                  <a:pt x="0" y="255984"/>
                </a:cubicBezTo>
                <a:lnTo>
                  <a:pt x="0" y="65825"/>
                </a:lnTo>
                <a:cubicBezTo>
                  <a:pt x="0" y="47692"/>
                  <a:pt x="6438" y="32189"/>
                  <a:pt x="19313" y="19313"/>
                </a:cubicBezTo>
                <a:cubicBezTo>
                  <a:pt x="32189" y="6438"/>
                  <a:pt x="47693" y="0"/>
                  <a:pt x="65825" y="0"/>
                </a:cubicBezTo>
                <a:close/>
              </a:path>
            </a:pathLst>
          </a:cu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3200" spc="1598" dirty="0">
              <a:solidFill>
                <a:srgbClr val="454545"/>
              </a:solidFill>
              <a:latin typeface="FontAwesome"/>
              <a:cs typeface="+mn-ea"/>
              <a:sym typeface="FontAwesome"/>
            </a:endParaRPr>
          </a:p>
        </p:txBody>
      </p:sp>
      <p:sp>
        <p:nvSpPr>
          <p:cNvPr id="4" name="Rectangle 11"/>
          <p:cNvSpPr>
            <a:spLocks/>
          </p:cNvSpPr>
          <p:nvPr/>
        </p:nvSpPr>
        <p:spPr bwMode="auto">
          <a:xfrm>
            <a:off x="1228124" y="272607"/>
            <a:ext cx="466794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defTabSz="2286000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Specific </a:t>
            </a: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原则告诉我们</a:t>
            </a:r>
          </a:p>
        </p:txBody>
      </p: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2EAB03CE-B87A-4AEC-BE71-6A6891E45079}"/>
              </a:ext>
            </a:extLst>
          </p:cNvPr>
          <p:cNvGrpSpPr/>
          <p:nvPr/>
        </p:nvGrpSpPr>
        <p:grpSpPr>
          <a:xfrm>
            <a:off x="432122" y="1951181"/>
            <a:ext cx="3891510" cy="3891510"/>
            <a:chOff x="432122" y="1881732"/>
            <a:chExt cx="3891510" cy="3891510"/>
          </a:xfrm>
        </p:grpSpPr>
        <p:sp>
          <p:nvSpPr>
            <p:cNvPr id="23" name="Shape 2841">
              <a:extLst>
                <a:ext uri="{FF2B5EF4-FFF2-40B4-BE49-F238E27FC236}">
                  <a16:creationId xmlns:a16="http://schemas.microsoft.com/office/drawing/2014/main" xmlns="" id="{9F5DBB3F-5505-497E-8FB3-CABE218625B8}"/>
                </a:ext>
              </a:extLst>
            </p:cNvPr>
            <p:cNvSpPr/>
            <p:nvPr/>
          </p:nvSpPr>
          <p:spPr>
            <a:xfrm>
              <a:off x="1975851" y="2442001"/>
              <a:ext cx="804051" cy="6578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0400"/>
                  </a:moveTo>
                  <a:lnTo>
                    <a:pt x="982" y="20400"/>
                  </a:lnTo>
                  <a:lnTo>
                    <a:pt x="982" y="13200"/>
                  </a:lnTo>
                  <a:lnTo>
                    <a:pt x="6907" y="13200"/>
                  </a:lnTo>
                  <a:cubicBezTo>
                    <a:pt x="7149" y="15567"/>
                    <a:pt x="8798" y="17400"/>
                    <a:pt x="10800" y="17400"/>
                  </a:cubicBezTo>
                  <a:cubicBezTo>
                    <a:pt x="12802" y="17400"/>
                    <a:pt x="14451" y="15567"/>
                    <a:pt x="14693" y="13200"/>
                  </a:cubicBezTo>
                  <a:lnTo>
                    <a:pt x="20618" y="13200"/>
                  </a:lnTo>
                  <a:cubicBezTo>
                    <a:pt x="20618" y="13200"/>
                    <a:pt x="20618" y="20400"/>
                    <a:pt x="20618" y="20400"/>
                  </a:cubicBezTo>
                  <a:close/>
                  <a:moveTo>
                    <a:pt x="5703" y="1200"/>
                  </a:moveTo>
                  <a:lnTo>
                    <a:pt x="15897" y="1200"/>
                  </a:lnTo>
                  <a:lnTo>
                    <a:pt x="20315" y="12000"/>
                  </a:lnTo>
                  <a:lnTo>
                    <a:pt x="14236" y="12000"/>
                  </a:lnTo>
                  <a:cubicBezTo>
                    <a:pt x="13966" y="12000"/>
                    <a:pt x="13745" y="12269"/>
                    <a:pt x="13745" y="12600"/>
                  </a:cubicBezTo>
                  <a:cubicBezTo>
                    <a:pt x="13745" y="14588"/>
                    <a:pt x="12427" y="16200"/>
                    <a:pt x="10800" y="16200"/>
                  </a:cubicBezTo>
                  <a:cubicBezTo>
                    <a:pt x="9173" y="16200"/>
                    <a:pt x="7855" y="14588"/>
                    <a:pt x="7855" y="12600"/>
                  </a:cubicBezTo>
                  <a:cubicBezTo>
                    <a:pt x="7855" y="12269"/>
                    <a:pt x="7634" y="12000"/>
                    <a:pt x="7364" y="12000"/>
                  </a:cubicBezTo>
                  <a:lnTo>
                    <a:pt x="1285" y="12000"/>
                  </a:lnTo>
                  <a:cubicBezTo>
                    <a:pt x="1285" y="12000"/>
                    <a:pt x="5703" y="1200"/>
                    <a:pt x="5703" y="1200"/>
                  </a:cubicBezTo>
                  <a:close/>
                  <a:moveTo>
                    <a:pt x="21543" y="12334"/>
                  </a:moveTo>
                  <a:lnTo>
                    <a:pt x="21548" y="12332"/>
                  </a:lnTo>
                  <a:lnTo>
                    <a:pt x="16639" y="332"/>
                  </a:lnTo>
                  <a:lnTo>
                    <a:pt x="16634" y="335"/>
                  </a:lnTo>
                  <a:cubicBezTo>
                    <a:pt x="16554" y="138"/>
                    <a:pt x="16392" y="0"/>
                    <a:pt x="16200" y="0"/>
                  </a:cubicBezTo>
                  <a:lnTo>
                    <a:pt x="5400" y="0"/>
                  </a:lnTo>
                  <a:cubicBezTo>
                    <a:pt x="5208" y="0"/>
                    <a:pt x="5046" y="138"/>
                    <a:pt x="4966" y="335"/>
                  </a:cubicBezTo>
                  <a:lnTo>
                    <a:pt x="4961" y="332"/>
                  </a:lnTo>
                  <a:lnTo>
                    <a:pt x="52" y="12332"/>
                  </a:lnTo>
                  <a:lnTo>
                    <a:pt x="57" y="12334"/>
                  </a:lnTo>
                  <a:cubicBezTo>
                    <a:pt x="23" y="12416"/>
                    <a:pt x="0" y="12503"/>
                    <a:pt x="0" y="12600"/>
                  </a:cubicBezTo>
                  <a:lnTo>
                    <a:pt x="0" y="21000"/>
                  </a:lnTo>
                  <a:cubicBezTo>
                    <a:pt x="0" y="21332"/>
                    <a:pt x="220" y="21600"/>
                    <a:pt x="491" y="21600"/>
                  </a:cubicBezTo>
                  <a:lnTo>
                    <a:pt x="21109" y="21600"/>
                  </a:lnTo>
                  <a:cubicBezTo>
                    <a:pt x="21380" y="21600"/>
                    <a:pt x="21600" y="21332"/>
                    <a:pt x="21600" y="21000"/>
                  </a:cubicBezTo>
                  <a:lnTo>
                    <a:pt x="21600" y="12600"/>
                  </a:lnTo>
                  <a:cubicBezTo>
                    <a:pt x="21600" y="12503"/>
                    <a:pt x="21577" y="12416"/>
                    <a:pt x="21543" y="12334"/>
                  </a:cubicBezTo>
                  <a:moveTo>
                    <a:pt x="16691" y="9000"/>
                  </a:moveTo>
                  <a:cubicBezTo>
                    <a:pt x="16691" y="8669"/>
                    <a:pt x="16471" y="8400"/>
                    <a:pt x="16200" y="8400"/>
                  </a:cubicBezTo>
                  <a:lnTo>
                    <a:pt x="5400" y="8400"/>
                  </a:lnTo>
                  <a:cubicBezTo>
                    <a:pt x="5129" y="8400"/>
                    <a:pt x="4909" y="8669"/>
                    <a:pt x="4909" y="9000"/>
                  </a:cubicBezTo>
                  <a:cubicBezTo>
                    <a:pt x="4909" y="9332"/>
                    <a:pt x="5129" y="9600"/>
                    <a:pt x="5400" y="9600"/>
                  </a:cubicBezTo>
                  <a:lnTo>
                    <a:pt x="16200" y="9600"/>
                  </a:lnTo>
                  <a:cubicBezTo>
                    <a:pt x="16471" y="9600"/>
                    <a:pt x="16691" y="9332"/>
                    <a:pt x="16691" y="9000"/>
                  </a:cubicBezTo>
                  <a:moveTo>
                    <a:pt x="6382" y="7200"/>
                  </a:moveTo>
                  <a:lnTo>
                    <a:pt x="15218" y="7200"/>
                  </a:lnTo>
                  <a:cubicBezTo>
                    <a:pt x="15489" y="7200"/>
                    <a:pt x="15709" y="6932"/>
                    <a:pt x="15709" y="6600"/>
                  </a:cubicBezTo>
                  <a:cubicBezTo>
                    <a:pt x="15709" y="6269"/>
                    <a:pt x="15489" y="6000"/>
                    <a:pt x="15218" y="6000"/>
                  </a:cubicBezTo>
                  <a:lnTo>
                    <a:pt x="6382" y="6000"/>
                  </a:lnTo>
                  <a:cubicBezTo>
                    <a:pt x="6111" y="6000"/>
                    <a:pt x="5891" y="6269"/>
                    <a:pt x="5891" y="6600"/>
                  </a:cubicBezTo>
                  <a:cubicBezTo>
                    <a:pt x="5891" y="6932"/>
                    <a:pt x="6111" y="7200"/>
                    <a:pt x="6382" y="7200"/>
                  </a:cubicBezTo>
                  <a:moveTo>
                    <a:pt x="7364" y="4800"/>
                  </a:moveTo>
                  <a:lnTo>
                    <a:pt x="14236" y="4800"/>
                  </a:lnTo>
                  <a:cubicBezTo>
                    <a:pt x="14507" y="4800"/>
                    <a:pt x="14727" y="4532"/>
                    <a:pt x="14727" y="4200"/>
                  </a:cubicBezTo>
                  <a:cubicBezTo>
                    <a:pt x="14727" y="3869"/>
                    <a:pt x="14507" y="3600"/>
                    <a:pt x="14236" y="3600"/>
                  </a:cubicBezTo>
                  <a:lnTo>
                    <a:pt x="7364" y="3600"/>
                  </a:lnTo>
                  <a:cubicBezTo>
                    <a:pt x="7093" y="3600"/>
                    <a:pt x="6873" y="3869"/>
                    <a:pt x="6873" y="4200"/>
                  </a:cubicBezTo>
                  <a:cubicBezTo>
                    <a:pt x="6873" y="4532"/>
                    <a:pt x="7093" y="4800"/>
                    <a:pt x="7364" y="4800"/>
                  </a:cubicBezTo>
                </a:path>
              </a:pathLst>
            </a:custGeom>
            <a:solidFill>
              <a:srgbClr val="134E6C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latin typeface="+mn-ea"/>
                <a:cs typeface="+mn-ea"/>
              </a:endParaRPr>
            </a:p>
          </p:txBody>
        </p:sp>
        <p:sp>
          <p:nvSpPr>
            <p:cNvPr id="34" name="椭圆 33">
              <a:extLst>
                <a:ext uri="{FF2B5EF4-FFF2-40B4-BE49-F238E27FC236}">
                  <a16:creationId xmlns:a16="http://schemas.microsoft.com/office/drawing/2014/main" xmlns="" id="{16E26073-4202-41DC-AA25-1D13430703E3}"/>
                </a:ext>
              </a:extLst>
            </p:cNvPr>
            <p:cNvSpPr/>
            <p:nvPr/>
          </p:nvSpPr>
          <p:spPr>
            <a:xfrm>
              <a:off x="432122" y="1881732"/>
              <a:ext cx="3891510" cy="3891510"/>
            </a:xfrm>
            <a:prstGeom prst="ellipse">
              <a:avLst/>
            </a:prstGeom>
            <a:noFill/>
            <a:ln w="28575">
              <a:solidFill>
                <a:srgbClr val="134E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  <a:cs typeface="+mn-ea"/>
              </a:endParaRPr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xmlns="" id="{3EA02ACE-04BB-49D8-A64F-863D826D6BAC}"/>
                </a:ext>
              </a:extLst>
            </p:cNvPr>
            <p:cNvSpPr/>
            <p:nvPr/>
          </p:nvSpPr>
          <p:spPr>
            <a:xfrm>
              <a:off x="947683" y="3730246"/>
              <a:ext cx="2860388" cy="160370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fontAlgn="base">
                <a:lnSpc>
                  <a:spcPts val="1999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  <a:t>人要有明确的目标，当一个人没有明确的目标的时候，自己不知道该怎么做，别人也无法帮到你！天助先要自助，当自己没有清晰的目标方向的时候，别人说的再好也是别人的观点，不能转化自己的有效行动。 </a:t>
              </a:r>
            </a:p>
          </p:txBody>
        </p:sp>
        <p:sp>
          <p:nvSpPr>
            <p:cNvPr id="38" name="矩形 37">
              <a:extLst>
                <a:ext uri="{FF2B5EF4-FFF2-40B4-BE49-F238E27FC236}">
                  <a16:creationId xmlns:a16="http://schemas.microsoft.com/office/drawing/2014/main" xmlns="" id="{B81BF277-D21F-4662-AF9D-1BD058D2D89D}"/>
                </a:ext>
              </a:extLst>
            </p:cNvPr>
            <p:cNvSpPr/>
            <p:nvPr/>
          </p:nvSpPr>
          <p:spPr>
            <a:xfrm>
              <a:off x="1335684" y="3408357"/>
              <a:ext cx="2084387" cy="36740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latin typeface="+mn-ea"/>
                  <a:cs typeface="+mn-ea"/>
                </a:rPr>
                <a:t>启示一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0CBB74D2-94F4-4559-83A0-3AB844F76421}"/>
              </a:ext>
            </a:extLst>
          </p:cNvPr>
          <p:cNvGrpSpPr/>
          <p:nvPr/>
        </p:nvGrpSpPr>
        <p:grpSpPr>
          <a:xfrm>
            <a:off x="4150245" y="1951181"/>
            <a:ext cx="3891510" cy="3891510"/>
            <a:chOff x="4150245" y="1881732"/>
            <a:chExt cx="3891510" cy="3891510"/>
          </a:xfrm>
        </p:grpSpPr>
        <p:sp>
          <p:nvSpPr>
            <p:cNvPr id="24" name="Shape 2847">
              <a:extLst>
                <a:ext uri="{FF2B5EF4-FFF2-40B4-BE49-F238E27FC236}">
                  <a16:creationId xmlns:a16="http://schemas.microsoft.com/office/drawing/2014/main" xmlns="" id="{4B5B867D-8507-49A5-8B34-B96C3A79992E}"/>
                </a:ext>
              </a:extLst>
            </p:cNvPr>
            <p:cNvSpPr/>
            <p:nvPr/>
          </p:nvSpPr>
          <p:spPr>
            <a:xfrm>
              <a:off x="5693974" y="2382707"/>
              <a:ext cx="804051" cy="804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34" y="6292"/>
                  </a:moveTo>
                  <a:cubicBezTo>
                    <a:pt x="18643" y="6159"/>
                    <a:pt x="18655" y="6026"/>
                    <a:pt x="18655" y="5891"/>
                  </a:cubicBezTo>
                  <a:cubicBezTo>
                    <a:pt x="18655" y="2638"/>
                    <a:pt x="16017" y="0"/>
                    <a:pt x="12764" y="0"/>
                  </a:cubicBezTo>
                  <a:cubicBezTo>
                    <a:pt x="10499" y="0"/>
                    <a:pt x="8536" y="1279"/>
                    <a:pt x="7550" y="3153"/>
                  </a:cubicBezTo>
                  <a:cubicBezTo>
                    <a:pt x="7185" y="3021"/>
                    <a:pt x="6793" y="2945"/>
                    <a:pt x="6382" y="2945"/>
                  </a:cubicBezTo>
                  <a:cubicBezTo>
                    <a:pt x="4484" y="2945"/>
                    <a:pt x="2945" y="4484"/>
                    <a:pt x="2945" y="6382"/>
                  </a:cubicBezTo>
                  <a:cubicBezTo>
                    <a:pt x="2945" y="6629"/>
                    <a:pt x="2973" y="6869"/>
                    <a:pt x="3022" y="7101"/>
                  </a:cubicBezTo>
                  <a:cubicBezTo>
                    <a:pt x="1267" y="7686"/>
                    <a:pt x="0" y="9339"/>
                    <a:pt x="0" y="11291"/>
                  </a:cubicBezTo>
                  <a:cubicBezTo>
                    <a:pt x="0" y="13731"/>
                    <a:pt x="1978" y="15709"/>
                    <a:pt x="4418" y="15709"/>
                  </a:cubicBezTo>
                  <a:lnTo>
                    <a:pt x="8836" y="15709"/>
                  </a:lnTo>
                  <a:cubicBezTo>
                    <a:pt x="9108" y="15709"/>
                    <a:pt x="9327" y="15489"/>
                    <a:pt x="9327" y="15218"/>
                  </a:cubicBezTo>
                  <a:cubicBezTo>
                    <a:pt x="9327" y="14947"/>
                    <a:pt x="9108" y="14727"/>
                    <a:pt x="8836" y="14727"/>
                  </a:cubicBezTo>
                  <a:lnTo>
                    <a:pt x="4418" y="14727"/>
                  </a:lnTo>
                  <a:cubicBezTo>
                    <a:pt x="2524" y="14727"/>
                    <a:pt x="982" y="13185"/>
                    <a:pt x="982" y="11291"/>
                  </a:cubicBezTo>
                  <a:cubicBezTo>
                    <a:pt x="982" y="9810"/>
                    <a:pt x="1926" y="8502"/>
                    <a:pt x="3333" y="8033"/>
                  </a:cubicBezTo>
                  <a:lnTo>
                    <a:pt x="4165" y="7756"/>
                  </a:lnTo>
                  <a:lnTo>
                    <a:pt x="3982" y="6897"/>
                  </a:lnTo>
                  <a:cubicBezTo>
                    <a:pt x="3946" y="6725"/>
                    <a:pt x="3927" y="6551"/>
                    <a:pt x="3927" y="6382"/>
                  </a:cubicBezTo>
                  <a:cubicBezTo>
                    <a:pt x="3927" y="5028"/>
                    <a:pt x="5028" y="3927"/>
                    <a:pt x="6382" y="3927"/>
                  </a:cubicBezTo>
                  <a:cubicBezTo>
                    <a:pt x="6662" y="3927"/>
                    <a:pt x="6942" y="3977"/>
                    <a:pt x="7215" y="4077"/>
                  </a:cubicBezTo>
                  <a:lnTo>
                    <a:pt x="8019" y="4368"/>
                  </a:lnTo>
                  <a:lnTo>
                    <a:pt x="8418" y="3611"/>
                  </a:lnTo>
                  <a:cubicBezTo>
                    <a:pt x="9272" y="1989"/>
                    <a:pt x="10937" y="982"/>
                    <a:pt x="12764" y="982"/>
                  </a:cubicBezTo>
                  <a:cubicBezTo>
                    <a:pt x="15470" y="982"/>
                    <a:pt x="17673" y="3184"/>
                    <a:pt x="17673" y="5891"/>
                  </a:cubicBezTo>
                  <a:cubicBezTo>
                    <a:pt x="17673" y="5977"/>
                    <a:pt x="17666" y="6060"/>
                    <a:pt x="17660" y="6145"/>
                  </a:cubicBezTo>
                  <a:lnTo>
                    <a:pt x="17655" y="6229"/>
                  </a:lnTo>
                  <a:lnTo>
                    <a:pt x="17610" y="6920"/>
                  </a:lnTo>
                  <a:lnTo>
                    <a:pt x="18245" y="7194"/>
                  </a:lnTo>
                  <a:cubicBezTo>
                    <a:pt x="19686" y="7816"/>
                    <a:pt x="20618" y="9232"/>
                    <a:pt x="20618" y="10800"/>
                  </a:cubicBezTo>
                  <a:cubicBezTo>
                    <a:pt x="20618" y="12965"/>
                    <a:pt x="18856" y="14727"/>
                    <a:pt x="16691" y="14727"/>
                  </a:cubicBezTo>
                  <a:lnTo>
                    <a:pt x="12764" y="14727"/>
                  </a:lnTo>
                  <a:cubicBezTo>
                    <a:pt x="12492" y="14727"/>
                    <a:pt x="12273" y="14947"/>
                    <a:pt x="12273" y="15218"/>
                  </a:cubicBezTo>
                  <a:cubicBezTo>
                    <a:pt x="12273" y="15489"/>
                    <a:pt x="12492" y="15709"/>
                    <a:pt x="12764" y="15709"/>
                  </a:cubicBezTo>
                  <a:lnTo>
                    <a:pt x="16691" y="15709"/>
                  </a:lnTo>
                  <a:cubicBezTo>
                    <a:pt x="19401" y="15709"/>
                    <a:pt x="21600" y="13511"/>
                    <a:pt x="21600" y="10800"/>
                  </a:cubicBezTo>
                  <a:cubicBezTo>
                    <a:pt x="21600" y="8780"/>
                    <a:pt x="20378" y="7045"/>
                    <a:pt x="18634" y="6292"/>
                  </a:cubicBezTo>
                  <a:moveTo>
                    <a:pt x="13745" y="17673"/>
                  </a:moveTo>
                  <a:cubicBezTo>
                    <a:pt x="13610" y="17673"/>
                    <a:pt x="13488" y="17728"/>
                    <a:pt x="13398" y="17817"/>
                  </a:cubicBezTo>
                  <a:lnTo>
                    <a:pt x="11291" y="19924"/>
                  </a:lnTo>
                  <a:lnTo>
                    <a:pt x="11291" y="8346"/>
                  </a:lnTo>
                  <a:cubicBezTo>
                    <a:pt x="11291" y="8074"/>
                    <a:pt x="11071" y="7855"/>
                    <a:pt x="10800" y="7855"/>
                  </a:cubicBezTo>
                  <a:cubicBezTo>
                    <a:pt x="10529" y="7855"/>
                    <a:pt x="10309" y="8074"/>
                    <a:pt x="10309" y="8346"/>
                  </a:cubicBezTo>
                  <a:lnTo>
                    <a:pt x="10309" y="19924"/>
                  </a:lnTo>
                  <a:lnTo>
                    <a:pt x="8202" y="17817"/>
                  </a:lnTo>
                  <a:cubicBezTo>
                    <a:pt x="8113" y="17728"/>
                    <a:pt x="7990" y="17673"/>
                    <a:pt x="7855" y="17673"/>
                  </a:cubicBezTo>
                  <a:cubicBezTo>
                    <a:pt x="7583" y="17673"/>
                    <a:pt x="7364" y="17893"/>
                    <a:pt x="7364" y="18164"/>
                  </a:cubicBezTo>
                  <a:cubicBezTo>
                    <a:pt x="7364" y="18300"/>
                    <a:pt x="7419" y="18422"/>
                    <a:pt x="7507" y="18511"/>
                  </a:cubicBezTo>
                  <a:lnTo>
                    <a:pt x="10453" y="21456"/>
                  </a:lnTo>
                  <a:cubicBezTo>
                    <a:pt x="10542" y="21545"/>
                    <a:pt x="10664" y="21600"/>
                    <a:pt x="10800" y="21600"/>
                  </a:cubicBezTo>
                  <a:cubicBezTo>
                    <a:pt x="10936" y="21600"/>
                    <a:pt x="11058" y="21545"/>
                    <a:pt x="11147" y="21456"/>
                  </a:cubicBezTo>
                  <a:lnTo>
                    <a:pt x="14093" y="18511"/>
                  </a:lnTo>
                  <a:cubicBezTo>
                    <a:pt x="14182" y="18422"/>
                    <a:pt x="14236" y="18300"/>
                    <a:pt x="14236" y="18164"/>
                  </a:cubicBezTo>
                  <a:cubicBezTo>
                    <a:pt x="14236" y="17893"/>
                    <a:pt x="14017" y="17673"/>
                    <a:pt x="13745" y="17673"/>
                  </a:cubicBezTo>
                </a:path>
              </a:pathLst>
            </a:custGeom>
            <a:solidFill>
              <a:srgbClr val="134E6C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latin typeface="+mn-ea"/>
                <a:cs typeface="+mn-ea"/>
              </a:endParaRPr>
            </a:p>
          </p:txBody>
        </p:sp>
        <p:sp>
          <p:nvSpPr>
            <p:cNvPr id="35" name="椭圆 34">
              <a:extLst>
                <a:ext uri="{FF2B5EF4-FFF2-40B4-BE49-F238E27FC236}">
                  <a16:creationId xmlns:a16="http://schemas.microsoft.com/office/drawing/2014/main" xmlns="" id="{09E2C19D-F14A-4ED2-AA94-45A8337C620F}"/>
                </a:ext>
              </a:extLst>
            </p:cNvPr>
            <p:cNvSpPr/>
            <p:nvPr/>
          </p:nvSpPr>
          <p:spPr>
            <a:xfrm>
              <a:off x="4150245" y="1881732"/>
              <a:ext cx="3891510" cy="3891510"/>
            </a:xfrm>
            <a:prstGeom prst="ellipse">
              <a:avLst/>
            </a:prstGeom>
            <a:noFill/>
            <a:ln w="28575">
              <a:solidFill>
                <a:srgbClr val="134E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  <a:cs typeface="+mn-ea"/>
              </a:endParaRPr>
            </a:p>
          </p:txBody>
        </p:sp>
        <p:sp>
          <p:nvSpPr>
            <p:cNvPr id="39" name="矩形 38">
              <a:extLst>
                <a:ext uri="{FF2B5EF4-FFF2-40B4-BE49-F238E27FC236}">
                  <a16:creationId xmlns:a16="http://schemas.microsoft.com/office/drawing/2014/main" xmlns="" id="{652D4CC3-6C45-4EEE-A941-43D2F4E4ECA0}"/>
                </a:ext>
              </a:extLst>
            </p:cNvPr>
            <p:cNvSpPr/>
            <p:nvPr/>
          </p:nvSpPr>
          <p:spPr>
            <a:xfrm>
              <a:off x="4711633" y="3750889"/>
              <a:ext cx="2860388" cy="134722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fontAlgn="base">
                <a:lnSpc>
                  <a:spcPts val="1999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  <a:t>目标设置要有项目、衡量标准、达成措施、完成期限以及资源要求，使考核人能够很清晰的看到部门或科室月计划要做哪些那些事情，计划完成到什么样的程度。 </a:t>
              </a:r>
            </a:p>
          </p:txBody>
        </p:sp>
        <p:sp>
          <p:nvSpPr>
            <p:cNvPr id="40" name="矩形 39">
              <a:extLst>
                <a:ext uri="{FF2B5EF4-FFF2-40B4-BE49-F238E27FC236}">
                  <a16:creationId xmlns:a16="http://schemas.microsoft.com/office/drawing/2014/main" xmlns="" id="{3FE20AC5-D2CC-476C-BA28-A19A7CEAB883}"/>
                </a:ext>
              </a:extLst>
            </p:cNvPr>
            <p:cNvSpPr/>
            <p:nvPr/>
          </p:nvSpPr>
          <p:spPr>
            <a:xfrm>
              <a:off x="5099634" y="3429000"/>
              <a:ext cx="2084387" cy="36740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latin typeface="+mn-ea"/>
                  <a:cs typeface="+mn-ea"/>
                </a:rPr>
                <a:t>启示二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E8533959-5CF3-4F3B-99E0-137A83E496E7}"/>
              </a:ext>
            </a:extLst>
          </p:cNvPr>
          <p:cNvGrpSpPr/>
          <p:nvPr/>
        </p:nvGrpSpPr>
        <p:grpSpPr>
          <a:xfrm>
            <a:off x="7868368" y="1951181"/>
            <a:ext cx="3891510" cy="3891510"/>
            <a:chOff x="7868368" y="1881732"/>
            <a:chExt cx="3891510" cy="3891510"/>
          </a:xfrm>
        </p:grpSpPr>
        <p:sp>
          <p:nvSpPr>
            <p:cNvPr id="22" name="Shape 2836">
              <a:extLst>
                <a:ext uri="{FF2B5EF4-FFF2-40B4-BE49-F238E27FC236}">
                  <a16:creationId xmlns:a16="http://schemas.microsoft.com/office/drawing/2014/main" xmlns="" id="{C778A265-EEAC-49E8-A8D9-6CAD9BCBE5B3}"/>
                </a:ext>
              </a:extLst>
            </p:cNvPr>
            <p:cNvSpPr/>
            <p:nvPr/>
          </p:nvSpPr>
          <p:spPr>
            <a:xfrm>
              <a:off x="9412098" y="2442001"/>
              <a:ext cx="804051" cy="5847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8900"/>
                  </a:moveTo>
                  <a:cubicBezTo>
                    <a:pt x="20618" y="18980"/>
                    <a:pt x="20611" y="19058"/>
                    <a:pt x="20601" y="19135"/>
                  </a:cubicBezTo>
                  <a:lnTo>
                    <a:pt x="14539" y="10800"/>
                  </a:lnTo>
                  <a:lnTo>
                    <a:pt x="20601" y="2465"/>
                  </a:lnTo>
                  <a:cubicBezTo>
                    <a:pt x="20611" y="2542"/>
                    <a:pt x="20618" y="2620"/>
                    <a:pt x="20618" y="2700"/>
                  </a:cubicBezTo>
                  <a:cubicBezTo>
                    <a:pt x="20618" y="2700"/>
                    <a:pt x="20618" y="18900"/>
                    <a:pt x="20618" y="18900"/>
                  </a:cubicBezTo>
                  <a:close/>
                  <a:moveTo>
                    <a:pt x="19636" y="20250"/>
                  </a:moveTo>
                  <a:lnTo>
                    <a:pt x="1964" y="20250"/>
                  </a:lnTo>
                  <a:cubicBezTo>
                    <a:pt x="1849" y="20250"/>
                    <a:pt x="1739" y="20218"/>
                    <a:pt x="1637" y="20168"/>
                  </a:cubicBezTo>
                  <a:lnTo>
                    <a:pt x="7755" y="11754"/>
                  </a:lnTo>
                  <a:lnTo>
                    <a:pt x="9440" y="14072"/>
                  </a:lnTo>
                  <a:cubicBezTo>
                    <a:pt x="9816" y="14589"/>
                    <a:pt x="10308" y="14847"/>
                    <a:pt x="10800" y="14847"/>
                  </a:cubicBezTo>
                  <a:cubicBezTo>
                    <a:pt x="11292" y="14847"/>
                    <a:pt x="11784" y="14589"/>
                    <a:pt x="12159" y="14072"/>
                  </a:cubicBezTo>
                  <a:lnTo>
                    <a:pt x="13845" y="11754"/>
                  </a:lnTo>
                  <a:lnTo>
                    <a:pt x="19964" y="20168"/>
                  </a:lnTo>
                  <a:cubicBezTo>
                    <a:pt x="19861" y="20218"/>
                    <a:pt x="19752" y="20250"/>
                    <a:pt x="19636" y="20250"/>
                  </a:cubicBezTo>
                  <a:moveTo>
                    <a:pt x="982" y="18900"/>
                  </a:moveTo>
                  <a:lnTo>
                    <a:pt x="982" y="2700"/>
                  </a:lnTo>
                  <a:cubicBezTo>
                    <a:pt x="982" y="2620"/>
                    <a:pt x="989" y="2542"/>
                    <a:pt x="999" y="2465"/>
                  </a:cubicBezTo>
                  <a:lnTo>
                    <a:pt x="7061" y="10800"/>
                  </a:lnTo>
                  <a:lnTo>
                    <a:pt x="999" y="19135"/>
                  </a:lnTo>
                  <a:cubicBezTo>
                    <a:pt x="989" y="19058"/>
                    <a:pt x="982" y="18980"/>
                    <a:pt x="982" y="18900"/>
                  </a:cubicBezTo>
                  <a:moveTo>
                    <a:pt x="1964" y="1350"/>
                  </a:moveTo>
                  <a:lnTo>
                    <a:pt x="19636" y="1350"/>
                  </a:lnTo>
                  <a:cubicBezTo>
                    <a:pt x="19752" y="1350"/>
                    <a:pt x="19861" y="1382"/>
                    <a:pt x="19964" y="1433"/>
                  </a:cubicBezTo>
                  <a:lnTo>
                    <a:pt x="11465" y="13118"/>
                  </a:lnTo>
                  <a:cubicBezTo>
                    <a:pt x="11288" y="13362"/>
                    <a:pt x="11051" y="13497"/>
                    <a:pt x="10800" y="13497"/>
                  </a:cubicBezTo>
                  <a:cubicBezTo>
                    <a:pt x="10549" y="13497"/>
                    <a:pt x="10312" y="13362"/>
                    <a:pt x="10134" y="13118"/>
                  </a:cubicBezTo>
                  <a:lnTo>
                    <a:pt x="1637" y="1433"/>
                  </a:lnTo>
                  <a:cubicBezTo>
                    <a:pt x="1739" y="1382"/>
                    <a:pt x="1849" y="1350"/>
                    <a:pt x="1964" y="1350"/>
                  </a:cubicBezTo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1209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391"/>
                    <a:pt x="21600" y="18900"/>
                  </a:cubicBezTo>
                  <a:lnTo>
                    <a:pt x="21600" y="2700"/>
                  </a:lnTo>
                  <a:cubicBezTo>
                    <a:pt x="21600" y="1209"/>
                    <a:pt x="20721" y="0"/>
                    <a:pt x="19636" y="0"/>
                  </a:cubicBezTo>
                </a:path>
              </a:pathLst>
            </a:custGeom>
            <a:solidFill>
              <a:srgbClr val="134E6C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latin typeface="+mn-ea"/>
                <a:cs typeface="+mn-ea"/>
              </a:endParaRPr>
            </a:p>
          </p:txBody>
        </p:sp>
        <p:sp>
          <p:nvSpPr>
            <p:cNvPr id="36" name="椭圆 35">
              <a:extLst>
                <a:ext uri="{FF2B5EF4-FFF2-40B4-BE49-F238E27FC236}">
                  <a16:creationId xmlns:a16="http://schemas.microsoft.com/office/drawing/2014/main" xmlns="" id="{BCB34E12-3F2F-4B4A-9BF0-F7DA67FBCCBA}"/>
                </a:ext>
              </a:extLst>
            </p:cNvPr>
            <p:cNvSpPr/>
            <p:nvPr/>
          </p:nvSpPr>
          <p:spPr>
            <a:xfrm>
              <a:off x="7868368" y="1881732"/>
              <a:ext cx="3891510" cy="3891510"/>
            </a:xfrm>
            <a:prstGeom prst="ellipse">
              <a:avLst/>
            </a:prstGeom>
            <a:noFill/>
            <a:ln w="28575">
              <a:solidFill>
                <a:srgbClr val="134E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  <a:cs typeface="+mn-ea"/>
              </a:endParaRPr>
            </a:p>
          </p:txBody>
        </p: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xmlns="" id="{BF59BF8F-D8ED-4CEE-B7A6-F36C7AADAF53}"/>
                </a:ext>
              </a:extLst>
            </p:cNvPr>
            <p:cNvSpPr/>
            <p:nvPr/>
          </p:nvSpPr>
          <p:spPr>
            <a:xfrm>
              <a:off x="8475583" y="3771532"/>
              <a:ext cx="2860388" cy="109074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fontAlgn="base">
                <a:lnSpc>
                  <a:spcPts val="1999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  <a:t>制定人与考核人有一个统一的、标准的、清晰的可度量的标尺，杜绝在目标设置中使用形容词等概念模糊、无法衡量的描述。</a:t>
              </a:r>
            </a:p>
          </p:txBody>
        </p:sp>
        <p:sp>
          <p:nvSpPr>
            <p:cNvPr id="42" name="矩形 41">
              <a:extLst>
                <a:ext uri="{FF2B5EF4-FFF2-40B4-BE49-F238E27FC236}">
                  <a16:creationId xmlns:a16="http://schemas.microsoft.com/office/drawing/2014/main" xmlns="" id="{8C22851B-E603-407D-AF35-115607827D88}"/>
                </a:ext>
              </a:extLst>
            </p:cNvPr>
            <p:cNvSpPr/>
            <p:nvPr/>
          </p:nvSpPr>
          <p:spPr>
            <a:xfrm>
              <a:off x="8863584" y="3449643"/>
              <a:ext cx="2084387" cy="36740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latin typeface="+mn-ea"/>
                  <a:cs typeface="+mn-ea"/>
                </a:rPr>
                <a:t>启示三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5071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65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5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928915"/>
            <a:ext cx="12192000" cy="54541"/>
          </a:xfrm>
          <a:prstGeom prst="rect">
            <a:avLst/>
          </a:pr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>
              <a:latin typeface="+mn-ea"/>
              <a:cs typeface="+mn-ea"/>
            </a:endParaRPr>
          </a:p>
        </p:txBody>
      </p:sp>
      <p:sp>
        <p:nvSpPr>
          <p:cNvPr id="3" name="任意多边形: 形状 5"/>
          <p:cNvSpPr/>
          <p:nvPr/>
        </p:nvSpPr>
        <p:spPr>
          <a:xfrm>
            <a:off x="425375" y="293224"/>
            <a:ext cx="625735" cy="493853"/>
          </a:xfrm>
          <a:custGeom>
            <a:avLst/>
            <a:gdLst/>
            <a:ahLst/>
            <a:cxnLst/>
            <a:rect l="l" t="t" r="r" b="b"/>
            <a:pathLst>
              <a:path w="407747" h="321809">
                <a:moveTo>
                  <a:pt x="194731" y="180103"/>
                </a:moveTo>
                <a:lnTo>
                  <a:pt x="168219" y="206616"/>
                </a:lnTo>
                <a:lnTo>
                  <a:pt x="168219" y="219415"/>
                </a:lnTo>
                <a:lnTo>
                  <a:pt x="190160" y="219415"/>
                </a:lnTo>
                <a:lnTo>
                  <a:pt x="190160" y="241357"/>
                </a:lnTo>
                <a:lnTo>
                  <a:pt x="202959" y="241357"/>
                </a:lnTo>
                <a:lnTo>
                  <a:pt x="229472" y="214844"/>
                </a:lnTo>
                <a:close/>
                <a:moveTo>
                  <a:pt x="299811" y="75024"/>
                </a:moveTo>
                <a:cubicBezTo>
                  <a:pt x="298553" y="75062"/>
                  <a:pt x="297277" y="75729"/>
                  <a:pt x="295982" y="77024"/>
                </a:cubicBezTo>
                <a:lnTo>
                  <a:pt x="215987" y="157019"/>
                </a:lnTo>
                <a:cubicBezTo>
                  <a:pt x="213397" y="159609"/>
                  <a:pt x="213321" y="162124"/>
                  <a:pt x="215758" y="164562"/>
                </a:cubicBezTo>
                <a:cubicBezTo>
                  <a:pt x="218196" y="166999"/>
                  <a:pt x="220711" y="166923"/>
                  <a:pt x="223301" y="164333"/>
                </a:cubicBezTo>
                <a:lnTo>
                  <a:pt x="303296" y="84338"/>
                </a:lnTo>
                <a:cubicBezTo>
                  <a:pt x="305886" y="81747"/>
                  <a:pt x="305963" y="79233"/>
                  <a:pt x="303525" y="76795"/>
                </a:cubicBezTo>
                <a:cubicBezTo>
                  <a:pt x="302306" y="75576"/>
                  <a:pt x="301068" y="74986"/>
                  <a:pt x="299811" y="75024"/>
                </a:cubicBezTo>
                <a:close/>
                <a:moveTo>
                  <a:pt x="299868" y="43883"/>
                </a:moveTo>
                <a:lnTo>
                  <a:pt x="365692" y="109708"/>
                </a:lnTo>
                <a:lnTo>
                  <a:pt x="212102" y="263298"/>
                </a:lnTo>
                <a:lnTo>
                  <a:pt x="146277" y="263298"/>
                </a:lnTo>
                <a:lnTo>
                  <a:pt x="146277" y="197474"/>
                </a:lnTo>
                <a:close/>
                <a:moveTo>
                  <a:pt x="351065" y="1829"/>
                </a:moveTo>
                <a:cubicBezTo>
                  <a:pt x="357159" y="1829"/>
                  <a:pt x="362340" y="3962"/>
                  <a:pt x="366606" y="8228"/>
                </a:cubicBezTo>
                <a:lnTo>
                  <a:pt x="401347" y="42969"/>
                </a:lnTo>
                <a:cubicBezTo>
                  <a:pt x="405614" y="47235"/>
                  <a:pt x="407747" y="52416"/>
                  <a:pt x="407747" y="58511"/>
                </a:cubicBezTo>
                <a:cubicBezTo>
                  <a:pt x="407747" y="64606"/>
                  <a:pt x="405614" y="69786"/>
                  <a:pt x="401347" y="74053"/>
                </a:cubicBezTo>
                <a:lnTo>
                  <a:pt x="380320" y="95080"/>
                </a:lnTo>
                <a:lnTo>
                  <a:pt x="314495" y="29255"/>
                </a:lnTo>
                <a:lnTo>
                  <a:pt x="335523" y="8228"/>
                </a:lnTo>
                <a:cubicBezTo>
                  <a:pt x="339789" y="3962"/>
                  <a:pt x="344970" y="1829"/>
                  <a:pt x="351065" y="1829"/>
                </a:cubicBezTo>
                <a:close/>
                <a:moveTo>
                  <a:pt x="65825" y="0"/>
                </a:moveTo>
                <a:lnTo>
                  <a:pt x="255985" y="0"/>
                </a:lnTo>
                <a:cubicBezTo>
                  <a:pt x="265584" y="0"/>
                  <a:pt x="274498" y="1905"/>
                  <a:pt x="282726" y="5714"/>
                </a:cubicBezTo>
                <a:cubicBezTo>
                  <a:pt x="285011" y="6781"/>
                  <a:pt x="286383" y="8533"/>
                  <a:pt x="286840" y="10971"/>
                </a:cubicBezTo>
                <a:cubicBezTo>
                  <a:pt x="287297" y="13561"/>
                  <a:pt x="286611" y="15771"/>
                  <a:pt x="284783" y="17599"/>
                </a:cubicBezTo>
                <a:lnTo>
                  <a:pt x="273584" y="28798"/>
                </a:lnTo>
                <a:cubicBezTo>
                  <a:pt x="271450" y="30932"/>
                  <a:pt x="269012" y="31541"/>
                  <a:pt x="266270" y="30627"/>
                </a:cubicBezTo>
                <a:cubicBezTo>
                  <a:pt x="262765" y="29713"/>
                  <a:pt x="259337" y="29255"/>
                  <a:pt x="255985" y="29255"/>
                </a:cubicBezTo>
                <a:lnTo>
                  <a:pt x="65825" y="29255"/>
                </a:lnTo>
                <a:cubicBezTo>
                  <a:pt x="55768" y="29255"/>
                  <a:pt x="47159" y="32836"/>
                  <a:pt x="39998" y="39998"/>
                </a:cubicBezTo>
                <a:cubicBezTo>
                  <a:pt x="32836" y="47159"/>
                  <a:pt x="29256" y="55768"/>
                  <a:pt x="29256" y="65825"/>
                </a:cubicBezTo>
                <a:lnTo>
                  <a:pt x="29256" y="255984"/>
                </a:lnTo>
                <a:cubicBezTo>
                  <a:pt x="29256" y="266041"/>
                  <a:pt x="32836" y="274650"/>
                  <a:pt x="39998" y="281811"/>
                </a:cubicBezTo>
                <a:cubicBezTo>
                  <a:pt x="47159" y="288973"/>
                  <a:pt x="55768" y="292554"/>
                  <a:pt x="65825" y="292554"/>
                </a:cubicBezTo>
                <a:lnTo>
                  <a:pt x="255985" y="292554"/>
                </a:lnTo>
                <a:cubicBezTo>
                  <a:pt x="266041" y="292554"/>
                  <a:pt x="274650" y="288973"/>
                  <a:pt x="281812" y="281811"/>
                </a:cubicBezTo>
                <a:cubicBezTo>
                  <a:pt x="288973" y="274650"/>
                  <a:pt x="292554" y="266041"/>
                  <a:pt x="292554" y="255984"/>
                </a:cubicBezTo>
                <a:lnTo>
                  <a:pt x="292554" y="227186"/>
                </a:lnTo>
                <a:cubicBezTo>
                  <a:pt x="292554" y="225205"/>
                  <a:pt x="293239" y="223529"/>
                  <a:pt x="294611" y="222158"/>
                </a:cubicBezTo>
                <a:lnTo>
                  <a:pt x="309239" y="207530"/>
                </a:lnTo>
                <a:cubicBezTo>
                  <a:pt x="311524" y="205245"/>
                  <a:pt x="314191" y="204711"/>
                  <a:pt x="317238" y="205930"/>
                </a:cubicBezTo>
                <a:cubicBezTo>
                  <a:pt x="320285" y="207149"/>
                  <a:pt x="321809" y="209359"/>
                  <a:pt x="321809" y="212559"/>
                </a:cubicBezTo>
                <a:lnTo>
                  <a:pt x="321809" y="255984"/>
                </a:lnTo>
                <a:cubicBezTo>
                  <a:pt x="321809" y="274117"/>
                  <a:pt x="315371" y="289621"/>
                  <a:pt x="302496" y="302496"/>
                </a:cubicBezTo>
                <a:cubicBezTo>
                  <a:pt x="289621" y="315371"/>
                  <a:pt x="274117" y="321809"/>
                  <a:pt x="255985" y="321809"/>
                </a:cubicBezTo>
                <a:lnTo>
                  <a:pt x="65825" y="321809"/>
                </a:lnTo>
                <a:cubicBezTo>
                  <a:pt x="47693" y="321809"/>
                  <a:pt x="32189" y="315371"/>
                  <a:pt x="19313" y="302496"/>
                </a:cubicBezTo>
                <a:cubicBezTo>
                  <a:pt x="6438" y="289621"/>
                  <a:pt x="0" y="274117"/>
                  <a:pt x="0" y="255984"/>
                </a:cubicBezTo>
                <a:lnTo>
                  <a:pt x="0" y="65825"/>
                </a:lnTo>
                <a:cubicBezTo>
                  <a:pt x="0" y="47692"/>
                  <a:pt x="6438" y="32189"/>
                  <a:pt x="19313" y="19313"/>
                </a:cubicBezTo>
                <a:cubicBezTo>
                  <a:pt x="32189" y="6438"/>
                  <a:pt x="47693" y="0"/>
                  <a:pt x="65825" y="0"/>
                </a:cubicBezTo>
                <a:close/>
              </a:path>
            </a:pathLst>
          </a:cu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3200" spc="1598" dirty="0">
              <a:solidFill>
                <a:srgbClr val="454545"/>
              </a:solidFill>
              <a:latin typeface="FontAwesome"/>
              <a:cs typeface="+mn-ea"/>
              <a:sym typeface="FontAwesome"/>
            </a:endParaRPr>
          </a:p>
        </p:txBody>
      </p:sp>
      <p:sp>
        <p:nvSpPr>
          <p:cNvPr id="4" name="Rectangle 11"/>
          <p:cNvSpPr>
            <a:spLocks/>
          </p:cNvSpPr>
          <p:nvPr/>
        </p:nvSpPr>
        <p:spPr bwMode="auto">
          <a:xfrm>
            <a:off x="1228124" y="272607"/>
            <a:ext cx="396582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defTabSz="2286000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费罗伦丝</a:t>
            </a:r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·</a:t>
            </a: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查德威克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6F9475BD-D500-46A0-88C2-0E47D70235E3}"/>
              </a:ext>
            </a:extLst>
          </p:cNvPr>
          <p:cNvGrpSpPr/>
          <p:nvPr/>
        </p:nvGrpSpPr>
        <p:grpSpPr>
          <a:xfrm>
            <a:off x="1460393" y="2153084"/>
            <a:ext cx="2261670" cy="2551832"/>
            <a:chOff x="1784572" y="1862891"/>
            <a:chExt cx="2006156" cy="2263538"/>
          </a:xfrm>
        </p:grpSpPr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xmlns="" id="{28C8895C-FDF7-40F9-8457-50C776A2FC3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50000">
                  <a:srgbClr val="F6F6F6"/>
                </a:gs>
                <a:gs pos="50000">
                  <a:srgbClr val="FDFDFD"/>
                </a:gs>
              </a:gsLst>
              <a:lin ang="5400000" scaled="0"/>
            </a:gradFill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xmlns="" id="{EC5E3603-1125-457E-8558-9B5AFD9F915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50000">
                  <a:srgbClr val="F6F6F6"/>
                </a:gs>
                <a:gs pos="50000">
                  <a:srgbClr val="FDFDFD"/>
                </a:gs>
              </a:gsLst>
              <a:lin ang="16200000" scaled="0"/>
            </a:gradFill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8FE28F1B-6D3E-4F52-A606-7AAF3B8DE61F}"/>
              </a:ext>
            </a:extLst>
          </p:cNvPr>
          <p:cNvGrpSpPr/>
          <p:nvPr/>
        </p:nvGrpSpPr>
        <p:grpSpPr>
          <a:xfrm>
            <a:off x="1926535" y="2780814"/>
            <a:ext cx="1406948" cy="1027256"/>
            <a:chOff x="4867557" y="779205"/>
            <a:chExt cx="645258" cy="471122"/>
          </a:xfrm>
          <a:solidFill>
            <a:schemeClr val="bg1">
              <a:lumMod val="50000"/>
            </a:schemeClr>
          </a:solidFill>
        </p:grpSpPr>
        <p:sp>
          <p:nvSpPr>
            <p:cNvPr id="27" name="Freeform 7">
              <a:extLst>
                <a:ext uri="{FF2B5EF4-FFF2-40B4-BE49-F238E27FC236}">
                  <a16:creationId xmlns:a16="http://schemas.microsoft.com/office/drawing/2014/main" xmlns="" id="{339E5468-A135-4C7D-B3B5-9A1CF1334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94990" y="954534"/>
              <a:ext cx="125235" cy="157438"/>
            </a:xfrm>
            <a:custGeom>
              <a:avLst/>
              <a:gdLst>
                <a:gd name="T0" fmla="*/ 3 w 44"/>
                <a:gd name="T1" fmla="*/ 35 h 56"/>
                <a:gd name="T2" fmla="*/ 7 w 44"/>
                <a:gd name="T3" fmla="*/ 40 h 56"/>
                <a:gd name="T4" fmla="*/ 23 w 44"/>
                <a:gd name="T5" fmla="*/ 56 h 56"/>
                <a:gd name="T6" fmla="*/ 39 w 44"/>
                <a:gd name="T7" fmla="*/ 40 h 56"/>
                <a:gd name="T8" fmla="*/ 39 w 44"/>
                <a:gd name="T9" fmla="*/ 40 h 56"/>
                <a:gd name="T10" fmla="*/ 43 w 44"/>
                <a:gd name="T11" fmla="*/ 35 h 56"/>
                <a:gd name="T12" fmla="*/ 40 w 44"/>
                <a:gd name="T13" fmla="*/ 30 h 56"/>
                <a:gd name="T14" fmla="*/ 40 w 44"/>
                <a:gd name="T15" fmla="*/ 30 h 56"/>
                <a:gd name="T16" fmla="*/ 35 w 44"/>
                <a:gd name="T17" fmla="*/ 12 h 56"/>
                <a:gd name="T18" fmla="*/ 11 w 44"/>
                <a:gd name="T19" fmla="*/ 9 h 56"/>
                <a:gd name="T20" fmla="*/ 5 w 44"/>
                <a:gd name="T21" fmla="*/ 30 h 56"/>
                <a:gd name="T22" fmla="*/ 5 w 44"/>
                <a:gd name="T23" fmla="*/ 30 h 56"/>
                <a:gd name="T24" fmla="*/ 3 w 44"/>
                <a:gd name="T25" fmla="*/ 35 h 56"/>
                <a:gd name="T26" fmla="*/ 7 w 44"/>
                <a:gd name="T27" fmla="*/ 31 h 56"/>
                <a:gd name="T28" fmla="*/ 7 w 44"/>
                <a:gd name="T29" fmla="*/ 31 h 56"/>
                <a:gd name="T30" fmla="*/ 8 w 44"/>
                <a:gd name="T31" fmla="*/ 31 h 56"/>
                <a:gd name="T32" fmla="*/ 8 w 44"/>
                <a:gd name="T33" fmla="*/ 30 h 56"/>
                <a:gd name="T34" fmla="*/ 9 w 44"/>
                <a:gd name="T35" fmla="*/ 23 h 56"/>
                <a:gd name="T36" fmla="*/ 10 w 44"/>
                <a:gd name="T37" fmla="*/ 22 h 56"/>
                <a:gd name="T38" fmla="*/ 29 w 44"/>
                <a:gd name="T39" fmla="*/ 17 h 56"/>
                <a:gd name="T40" fmla="*/ 38 w 44"/>
                <a:gd name="T41" fmla="*/ 31 h 56"/>
                <a:gd name="T42" fmla="*/ 38 w 44"/>
                <a:gd name="T43" fmla="*/ 31 h 56"/>
                <a:gd name="T44" fmla="*/ 39 w 44"/>
                <a:gd name="T45" fmla="*/ 31 h 56"/>
                <a:gd name="T46" fmla="*/ 39 w 44"/>
                <a:gd name="T47" fmla="*/ 31 h 56"/>
                <a:gd name="T48" fmla="*/ 41 w 44"/>
                <a:gd name="T49" fmla="*/ 32 h 56"/>
                <a:gd name="T50" fmla="*/ 42 w 44"/>
                <a:gd name="T51" fmla="*/ 35 h 56"/>
                <a:gd name="T52" fmla="*/ 41 w 44"/>
                <a:gd name="T53" fmla="*/ 38 h 56"/>
                <a:gd name="T54" fmla="*/ 39 w 44"/>
                <a:gd name="T55" fmla="*/ 39 h 56"/>
                <a:gd name="T56" fmla="*/ 39 w 44"/>
                <a:gd name="T57" fmla="*/ 39 h 56"/>
                <a:gd name="T58" fmla="*/ 38 w 44"/>
                <a:gd name="T59" fmla="*/ 39 h 56"/>
                <a:gd name="T60" fmla="*/ 38 w 44"/>
                <a:gd name="T61" fmla="*/ 40 h 56"/>
                <a:gd name="T62" fmla="*/ 33 w 44"/>
                <a:gd name="T63" fmla="*/ 50 h 56"/>
                <a:gd name="T64" fmla="*/ 28 w 44"/>
                <a:gd name="T65" fmla="*/ 53 h 56"/>
                <a:gd name="T66" fmla="*/ 23 w 44"/>
                <a:gd name="T67" fmla="*/ 54 h 56"/>
                <a:gd name="T68" fmla="*/ 18 w 44"/>
                <a:gd name="T69" fmla="*/ 53 h 56"/>
                <a:gd name="T70" fmla="*/ 13 w 44"/>
                <a:gd name="T71" fmla="*/ 50 h 56"/>
                <a:gd name="T72" fmla="*/ 8 w 44"/>
                <a:gd name="T73" fmla="*/ 40 h 56"/>
                <a:gd name="T74" fmla="*/ 8 w 44"/>
                <a:gd name="T75" fmla="*/ 39 h 56"/>
                <a:gd name="T76" fmla="*/ 7 w 44"/>
                <a:gd name="T77" fmla="*/ 39 h 56"/>
                <a:gd name="T78" fmla="*/ 4 w 44"/>
                <a:gd name="T79" fmla="*/ 35 h 56"/>
                <a:gd name="T80" fmla="*/ 5 w 44"/>
                <a:gd name="T81" fmla="*/ 32 h 56"/>
                <a:gd name="T82" fmla="*/ 7 w 44"/>
                <a:gd name="T83" fmla="*/ 3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4" h="56">
                  <a:moveTo>
                    <a:pt x="3" y="35"/>
                  </a:moveTo>
                  <a:cubicBezTo>
                    <a:pt x="3" y="37"/>
                    <a:pt x="5" y="40"/>
                    <a:pt x="7" y="40"/>
                  </a:cubicBezTo>
                  <a:cubicBezTo>
                    <a:pt x="8" y="49"/>
                    <a:pt x="15" y="56"/>
                    <a:pt x="23" y="56"/>
                  </a:cubicBezTo>
                  <a:cubicBezTo>
                    <a:pt x="31" y="56"/>
                    <a:pt x="37" y="49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42" y="40"/>
                    <a:pt x="43" y="38"/>
                    <a:pt x="43" y="35"/>
                  </a:cubicBezTo>
                  <a:cubicBezTo>
                    <a:pt x="43" y="32"/>
                    <a:pt x="42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4" y="16"/>
                    <a:pt x="35" y="12"/>
                  </a:cubicBezTo>
                  <a:cubicBezTo>
                    <a:pt x="34" y="0"/>
                    <a:pt x="11" y="9"/>
                    <a:pt x="11" y="9"/>
                  </a:cubicBezTo>
                  <a:cubicBezTo>
                    <a:pt x="0" y="15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4" y="31"/>
                    <a:pt x="3" y="33"/>
                    <a:pt x="3" y="35"/>
                  </a:cubicBezTo>
                  <a:close/>
                  <a:moveTo>
                    <a:pt x="7" y="31"/>
                  </a:moveTo>
                  <a:cubicBezTo>
                    <a:pt x="7" y="31"/>
                    <a:pt x="7" y="31"/>
                    <a:pt x="7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21" y="22"/>
                    <a:pt x="29" y="17"/>
                    <a:pt x="29" y="17"/>
                  </a:cubicBezTo>
                  <a:cubicBezTo>
                    <a:pt x="36" y="12"/>
                    <a:pt x="38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40" y="31"/>
                    <a:pt x="41" y="31"/>
                    <a:pt x="41" y="32"/>
                  </a:cubicBezTo>
                  <a:cubicBezTo>
                    <a:pt x="42" y="33"/>
                    <a:pt x="42" y="34"/>
                    <a:pt x="42" y="35"/>
                  </a:cubicBezTo>
                  <a:cubicBezTo>
                    <a:pt x="42" y="36"/>
                    <a:pt x="42" y="37"/>
                    <a:pt x="41" y="38"/>
                  </a:cubicBezTo>
                  <a:cubicBezTo>
                    <a:pt x="41" y="38"/>
                    <a:pt x="40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7" y="44"/>
                    <a:pt x="35" y="48"/>
                    <a:pt x="33" y="50"/>
                  </a:cubicBezTo>
                  <a:cubicBezTo>
                    <a:pt x="31" y="52"/>
                    <a:pt x="30" y="53"/>
                    <a:pt x="28" y="53"/>
                  </a:cubicBezTo>
                  <a:cubicBezTo>
                    <a:pt x="26" y="54"/>
                    <a:pt x="25" y="54"/>
                    <a:pt x="23" y="54"/>
                  </a:cubicBezTo>
                  <a:cubicBezTo>
                    <a:pt x="21" y="54"/>
                    <a:pt x="19" y="54"/>
                    <a:pt x="18" y="53"/>
                  </a:cubicBezTo>
                  <a:cubicBezTo>
                    <a:pt x="16" y="53"/>
                    <a:pt x="15" y="52"/>
                    <a:pt x="13" y="50"/>
                  </a:cubicBezTo>
                  <a:cubicBezTo>
                    <a:pt x="11" y="48"/>
                    <a:pt x="9" y="44"/>
                    <a:pt x="8" y="40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5" y="39"/>
                    <a:pt x="4" y="37"/>
                    <a:pt x="4" y="35"/>
                  </a:cubicBezTo>
                  <a:cubicBezTo>
                    <a:pt x="4" y="34"/>
                    <a:pt x="4" y="33"/>
                    <a:pt x="5" y="32"/>
                  </a:cubicBezTo>
                  <a:cubicBezTo>
                    <a:pt x="6" y="31"/>
                    <a:pt x="6" y="31"/>
                    <a:pt x="7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28" name="Freeform 8">
              <a:extLst>
                <a:ext uri="{FF2B5EF4-FFF2-40B4-BE49-F238E27FC236}">
                  <a16:creationId xmlns:a16="http://schemas.microsoft.com/office/drawing/2014/main" xmlns="" id="{876C13BC-63C0-4B67-800A-2EB0E647DC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55377" y="954534"/>
              <a:ext cx="124042" cy="157438"/>
            </a:xfrm>
            <a:custGeom>
              <a:avLst/>
              <a:gdLst>
                <a:gd name="T0" fmla="*/ 3 w 44"/>
                <a:gd name="T1" fmla="*/ 35 h 56"/>
                <a:gd name="T2" fmla="*/ 7 w 44"/>
                <a:gd name="T3" fmla="*/ 40 h 56"/>
                <a:gd name="T4" fmla="*/ 23 w 44"/>
                <a:gd name="T5" fmla="*/ 56 h 56"/>
                <a:gd name="T6" fmla="*/ 39 w 44"/>
                <a:gd name="T7" fmla="*/ 40 h 56"/>
                <a:gd name="T8" fmla="*/ 39 w 44"/>
                <a:gd name="T9" fmla="*/ 40 h 56"/>
                <a:gd name="T10" fmla="*/ 43 w 44"/>
                <a:gd name="T11" fmla="*/ 35 h 56"/>
                <a:gd name="T12" fmla="*/ 40 w 44"/>
                <a:gd name="T13" fmla="*/ 30 h 56"/>
                <a:gd name="T14" fmla="*/ 40 w 44"/>
                <a:gd name="T15" fmla="*/ 30 h 56"/>
                <a:gd name="T16" fmla="*/ 35 w 44"/>
                <a:gd name="T17" fmla="*/ 12 h 56"/>
                <a:gd name="T18" fmla="*/ 11 w 44"/>
                <a:gd name="T19" fmla="*/ 9 h 56"/>
                <a:gd name="T20" fmla="*/ 5 w 44"/>
                <a:gd name="T21" fmla="*/ 30 h 56"/>
                <a:gd name="T22" fmla="*/ 5 w 44"/>
                <a:gd name="T23" fmla="*/ 30 h 56"/>
                <a:gd name="T24" fmla="*/ 3 w 44"/>
                <a:gd name="T25" fmla="*/ 35 h 56"/>
                <a:gd name="T26" fmla="*/ 7 w 44"/>
                <a:gd name="T27" fmla="*/ 31 h 56"/>
                <a:gd name="T28" fmla="*/ 7 w 44"/>
                <a:gd name="T29" fmla="*/ 31 h 56"/>
                <a:gd name="T30" fmla="*/ 7 w 44"/>
                <a:gd name="T31" fmla="*/ 31 h 56"/>
                <a:gd name="T32" fmla="*/ 7 w 44"/>
                <a:gd name="T33" fmla="*/ 30 h 56"/>
                <a:gd name="T34" fmla="*/ 9 w 44"/>
                <a:gd name="T35" fmla="*/ 23 h 56"/>
                <a:gd name="T36" fmla="*/ 10 w 44"/>
                <a:gd name="T37" fmla="*/ 22 h 56"/>
                <a:gd name="T38" fmla="*/ 28 w 44"/>
                <a:gd name="T39" fmla="*/ 17 h 56"/>
                <a:gd name="T40" fmla="*/ 38 w 44"/>
                <a:gd name="T41" fmla="*/ 31 h 56"/>
                <a:gd name="T42" fmla="*/ 38 w 44"/>
                <a:gd name="T43" fmla="*/ 31 h 56"/>
                <a:gd name="T44" fmla="*/ 39 w 44"/>
                <a:gd name="T45" fmla="*/ 31 h 56"/>
                <a:gd name="T46" fmla="*/ 39 w 44"/>
                <a:gd name="T47" fmla="*/ 31 h 56"/>
                <a:gd name="T48" fmla="*/ 41 w 44"/>
                <a:gd name="T49" fmla="*/ 32 h 56"/>
                <a:gd name="T50" fmla="*/ 42 w 44"/>
                <a:gd name="T51" fmla="*/ 35 h 56"/>
                <a:gd name="T52" fmla="*/ 41 w 44"/>
                <a:gd name="T53" fmla="*/ 38 h 56"/>
                <a:gd name="T54" fmla="*/ 39 w 44"/>
                <a:gd name="T55" fmla="*/ 39 h 56"/>
                <a:gd name="T56" fmla="*/ 39 w 44"/>
                <a:gd name="T57" fmla="*/ 39 h 56"/>
                <a:gd name="T58" fmla="*/ 38 w 44"/>
                <a:gd name="T59" fmla="*/ 39 h 56"/>
                <a:gd name="T60" fmla="*/ 38 w 44"/>
                <a:gd name="T61" fmla="*/ 40 h 56"/>
                <a:gd name="T62" fmla="*/ 32 w 44"/>
                <a:gd name="T63" fmla="*/ 50 h 56"/>
                <a:gd name="T64" fmla="*/ 28 w 44"/>
                <a:gd name="T65" fmla="*/ 53 h 56"/>
                <a:gd name="T66" fmla="*/ 23 w 44"/>
                <a:gd name="T67" fmla="*/ 54 h 56"/>
                <a:gd name="T68" fmla="*/ 18 w 44"/>
                <a:gd name="T69" fmla="*/ 53 h 56"/>
                <a:gd name="T70" fmla="*/ 13 w 44"/>
                <a:gd name="T71" fmla="*/ 50 h 56"/>
                <a:gd name="T72" fmla="*/ 8 w 44"/>
                <a:gd name="T73" fmla="*/ 40 h 56"/>
                <a:gd name="T74" fmla="*/ 8 w 44"/>
                <a:gd name="T75" fmla="*/ 39 h 56"/>
                <a:gd name="T76" fmla="*/ 7 w 44"/>
                <a:gd name="T77" fmla="*/ 39 h 56"/>
                <a:gd name="T78" fmla="*/ 4 w 44"/>
                <a:gd name="T79" fmla="*/ 35 h 56"/>
                <a:gd name="T80" fmla="*/ 5 w 44"/>
                <a:gd name="T81" fmla="*/ 32 h 56"/>
                <a:gd name="T82" fmla="*/ 7 w 44"/>
                <a:gd name="T83" fmla="*/ 3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4" h="56">
                  <a:moveTo>
                    <a:pt x="3" y="35"/>
                  </a:moveTo>
                  <a:cubicBezTo>
                    <a:pt x="3" y="37"/>
                    <a:pt x="5" y="40"/>
                    <a:pt x="7" y="40"/>
                  </a:cubicBezTo>
                  <a:cubicBezTo>
                    <a:pt x="8" y="49"/>
                    <a:pt x="15" y="56"/>
                    <a:pt x="23" y="56"/>
                  </a:cubicBezTo>
                  <a:cubicBezTo>
                    <a:pt x="31" y="56"/>
                    <a:pt x="37" y="49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41" y="40"/>
                    <a:pt x="43" y="38"/>
                    <a:pt x="43" y="35"/>
                  </a:cubicBezTo>
                  <a:cubicBezTo>
                    <a:pt x="43" y="32"/>
                    <a:pt x="42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4" y="16"/>
                    <a:pt x="35" y="12"/>
                  </a:cubicBezTo>
                  <a:cubicBezTo>
                    <a:pt x="34" y="0"/>
                    <a:pt x="11" y="9"/>
                    <a:pt x="11" y="9"/>
                  </a:cubicBezTo>
                  <a:cubicBezTo>
                    <a:pt x="0" y="15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4" y="31"/>
                    <a:pt x="3" y="33"/>
                    <a:pt x="3" y="35"/>
                  </a:cubicBezTo>
                  <a:close/>
                  <a:moveTo>
                    <a:pt x="7" y="31"/>
                  </a:move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20" y="22"/>
                    <a:pt x="28" y="17"/>
                    <a:pt x="28" y="17"/>
                  </a:cubicBezTo>
                  <a:cubicBezTo>
                    <a:pt x="35" y="12"/>
                    <a:pt x="38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40" y="31"/>
                    <a:pt x="41" y="31"/>
                    <a:pt x="41" y="32"/>
                  </a:cubicBezTo>
                  <a:cubicBezTo>
                    <a:pt x="42" y="33"/>
                    <a:pt x="42" y="34"/>
                    <a:pt x="42" y="35"/>
                  </a:cubicBezTo>
                  <a:cubicBezTo>
                    <a:pt x="42" y="36"/>
                    <a:pt x="42" y="37"/>
                    <a:pt x="41" y="38"/>
                  </a:cubicBezTo>
                  <a:cubicBezTo>
                    <a:pt x="41" y="38"/>
                    <a:pt x="40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7" y="44"/>
                    <a:pt x="35" y="48"/>
                    <a:pt x="32" y="50"/>
                  </a:cubicBezTo>
                  <a:cubicBezTo>
                    <a:pt x="31" y="52"/>
                    <a:pt x="30" y="53"/>
                    <a:pt x="28" y="53"/>
                  </a:cubicBezTo>
                  <a:cubicBezTo>
                    <a:pt x="26" y="54"/>
                    <a:pt x="25" y="54"/>
                    <a:pt x="23" y="54"/>
                  </a:cubicBezTo>
                  <a:cubicBezTo>
                    <a:pt x="21" y="54"/>
                    <a:pt x="19" y="54"/>
                    <a:pt x="18" y="53"/>
                  </a:cubicBezTo>
                  <a:cubicBezTo>
                    <a:pt x="16" y="53"/>
                    <a:pt x="14" y="52"/>
                    <a:pt x="13" y="50"/>
                  </a:cubicBezTo>
                  <a:cubicBezTo>
                    <a:pt x="10" y="48"/>
                    <a:pt x="9" y="44"/>
                    <a:pt x="8" y="40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5" y="39"/>
                    <a:pt x="4" y="37"/>
                    <a:pt x="4" y="35"/>
                  </a:cubicBezTo>
                  <a:cubicBezTo>
                    <a:pt x="4" y="34"/>
                    <a:pt x="4" y="33"/>
                    <a:pt x="5" y="32"/>
                  </a:cubicBezTo>
                  <a:cubicBezTo>
                    <a:pt x="5" y="31"/>
                    <a:pt x="6" y="31"/>
                    <a:pt x="7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29" name="Freeform 9">
              <a:extLst>
                <a:ext uri="{FF2B5EF4-FFF2-40B4-BE49-F238E27FC236}">
                  <a16:creationId xmlns:a16="http://schemas.microsoft.com/office/drawing/2014/main" xmlns="" id="{7C35ACD9-4754-4E22-80A7-4222E3B5F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7557" y="1109587"/>
              <a:ext cx="152667" cy="128813"/>
            </a:xfrm>
            <a:custGeom>
              <a:avLst/>
              <a:gdLst>
                <a:gd name="T0" fmla="*/ 37 w 54"/>
                <a:gd name="T1" fmla="*/ 23 h 46"/>
                <a:gd name="T2" fmla="*/ 35 w 54"/>
                <a:gd name="T3" fmla="*/ 13 h 46"/>
                <a:gd name="T4" fmla="*/ 37 w 54"/>
                <a:gd name="T5" fmla="*/ 9 h 46"/>
                <a:gd name="T6" fmla="*/ 33 w 54"/>
                <a:gd name="T7" fmla="*/ 6 h 46"/>
                <a:gd name="T8" fmla="*/ 29 w 54"/>
                <a:gd name="T9" fmla="*/ 9 h 46"/>
                <a:gd name="T10" fmla="*/ 31 w 54"/>
                <a:gd name="T11" fmla="*/ 13 h 46"/>
                <a:gd name="T12" fmla="*/ 29 w 54"/>
                <a:gd name="T13" fmla="*/ 23 h 46"/>
                <a:gd name="T14" fmla="*/ 15 w 54"/>
                <a:gd name="T15" fmla="*/ 0 h 46"/>
                <a:gd name="T16" fmla="*/ 0 w 54"/>
                <a:gd name="T17" fmla="*/ 15 h 46"/>
                <a:gd name="T18" fmla="*/ 0 w 54"/>
                <a:gd name="T19" fmla="*/ 43 h 46"/>
                <a:gd name="T20" fmla="*/ 33 w 54"/>
                <a:gd name="T21" fmla="*/ 46 h 46"/>
                <a:gd name="T22" fmla="*/ 53 w 54"/>
                <a:gd name="T23" fmla="*/ 45 h 46"/>
                <a:gd name="T24" fmla="*/ 54 w 54"/>
                <a:gd name="T25" fmla="*/ 2 h 46"/>
                <a:gd name="T26" fmla="*/ 51 w 54"/>
                <a:gd name="T27" fmla="*/ 0 h 46"/>
                <a:gd name="T28" fmla="*/ 37 w 54"/>
                <a:gd name="T29" fmla="*/ 2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46">
                  <a:moveTo>
                    <a:pt x="37" y="23"/>
                  </a:moveTo>
                  <a:cubicBezTo>
                    <a:pt x="35" y="13"/>
                    <a:pt x="35" y="13"/>
                    <a:pt x="35" y="13"/>
                  </a:cubicBezTo>
                  <a:cubicBezTo>
                    <a:pt x="36" y="12"/>
                    <a:pt x="37" y="11"/>
                    <a:pt x="37" y="9"/>
                  </a:cubicBezTo>
                  <a:cubicBezTo>
                    <a:pt x="37" y="7"/>
                    <a:pt x="35" y="6"/>
                    <a:pt x="33" y="6"/>
                  </a:cubicBezTo>
                  <a:cubicBezTo>
                    <a:pt x="31" y="6"/>
                    <a:pt x="29" y="7"/>
                    <a:pt x="29" y="9"/>
                  </a:cubicBezTo>
                  <a:cubicBezTo>
                    <a:pt x="29" y="11"/>
                    <a:pt x="30" y="12"/>
                    <a:pt x="31" y="1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4"/>
                    <a:pt x="1" y="9"/>
                    <a:pt x="0" y="15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17" y="46"/>
                    <a:pt x="33" y="46"/>
                  </a:cubicBezTo>
                  <a:cubicBezTo>
                    <a:pt x="40" y="46"/>
                    <a:pt x="47" y="46"/>
                    <a:pt x="53" y="45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3" y="1"/>
                    <a:pt x="52" y="1"/>
                    <a:pt x="51" y="0"/>
                  </a:cubicBezTo>
                  <a:lnTo>
                    <a:pt x="37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30" name="Freeform 10">
              <a:extLst>
                <a:ext uri="{FF2B5EF4-FFF2-40B4-BE49-F238E27FC236}">
                  <a16:creationId xmlns:a16="http://schemas.microsoft.com/office/drawing/2014/main" xmlns="" id="{9E3433B7-D051-485E-BE72-9E7465289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0959" y="1035639"/>
              <a:ext cx="310105" cy="214688"/>
            </a:xfrm>
            <a:custGeom>
              <a:avLst/>
              <a:gdLst>
                <a:gd name="T0" fmla="*/ 85 w 110"/>
                <a:gd name="T1" fmla="*/ 0 h 76"/>
                <a:gd name="T2" fmla="*/ 61 w 110"/>
                <a:gd name="T3" fmla="*/ 37 h 76"/>
                <a:gd name="T4" fmla="*/ 58 w 110"/>
                <a:gd name="T5" fmla="*/ 20 h 76"/>
                <a:gd name="T6" fmla="*/ 62 w 110"/>
                <a:gd name="T7" fmla="*/ 15 h 76"/>
                <a:gd name="T8" fmla="*/ 55 w 110"/>
                <a:gd name="T9" fmla="*/ 9 h 76"/>
                <a:gd name="T10" fmla="*/ 48 w 110"/>
                <a:gd name="T11" fmla="*/ 15 h 76"/>
                <a:gd name="T12" fmla="*/ 51 w 110"/>
                <a:gd name="T13" fmla="*/ 20 h 76"/>
                <a:gd name="T14" fmla="*/ 48 w 110"/>
                <a:gd name="T15" fmla="*/ 37 h 76"/>
                <a:gd name="T16" fmla="*/ 25 w 110"/>
                <a:gd name="T17" fmla="*/ 0 h 76"/>
                <a:gd name="T18" fmla="*/ 1 w 110"/>
                <a:gd name="T19" fmla="*/ 24 h 76"/>
                <a:gd name="T20" fmla="*/ 0 w 110"/>
                <a:gd name="T21" fmla="*/ 70 h 76"/>
                <a:gd name="T22" fmla="*/ 55 w 110"/>
                <a:gd name="T23" fmla="*/ 76 h 76"/>
                <a:gd name="T24" fmla="*/ 110 w 110"/>
                <a:gd name="T25" fmla="*/ 70 h 76"/>
                <a:gd name="T26" fmla="*/ 109 w 110"/>
                <a:gd name="T27" fmla="*/ 24 h 76"/>
                <a:gd name="T28" fmla="*/ 85 w 110"/>
                <a:gd name="T2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0" h="76">
                  <a:moveTo>
                    <a:pt x="85" y="0"/>
                  </a:moveTo>
                  <a:cubicBezTo>
                    <a:pt x="61" y="37"/>
                    <a:pt x="61" y="37"/>
                    <a:pt x="61" y="37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60" y="19"/>
                    <a:pt x="62" y="17"/>
                    <a:pt x="62" y="15"/>
                  </a:cubicBezTo>
                  <a:cubicBezTo>
                    <a:pt x="62" y="12"/>
                    <a:pt x="59" y="9"/>
                    <a:pt x="55" y="9"/>
                  </a:cubicBezTo>
                  <a:cubicBezTo>
                    <a:pt x="51" y="9"/>
                    <a:pt x="48" y="12"/>
                    <a:pt x="48" y="15"/>
                  </a:cubicBezTo>
                  <a:cubicBezTo>
                    <a:pt x="48" y="17"/>
                    <a:pt x="49" y="19"/>
                    <a:pt x="51" y="20"/>
                  </a:cubicBezTo>
                  <a:cubicBezTo>
                    <a:pt x="48" y="37"/>
                    <a:pt x="48" y="37"/>
                    <a:pt x="48" y="37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5"/>
                    <a:pt x="3" y="14"/>
                    <a:pt x="1" y="2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29" y="76"/>
                    <a:pt x="55" y="76"/>
                  </a:cubicBezTo>
                  <a:cubicBezTo>
                    <a:pt x="81" y="76"/>
                    <a:pt x="110" y="70"/>
                    <a:pt x="110" y="70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7" y="14"/>
                    <a:pt x="98" y="5"/>
                    <a:pt x="8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31" name="Freeform 11">
              <a:extLst>
                <a:ext uri="{FF2B5EF4-FFF2-40B4-BE49-F238E27FC236}">
                  <a16:creationId xmlns:a16="http://schemas.microsoft.com/office/drawing/2014/main" xmlns="" id="{0E428AA7-21B0-49E4-B10B-A480A86AB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2992" y="1109587"/>
              <a:ext cx="159823" cy="128813"/>
            </a:xfrm>
            <a:custGeom>
              <a:avLst/>
              <a:gdLst>
                <a:gd name="T0" fmla="*/ 57 w 57"/>
                <a:gd name="T1" fmla="*/ 15 h 46"/>
                <a:gd name="T2" fmla="*/ 42 w 57"/>
                <a:gd name="T3" fmla="*/ 0 h 46"/>
                <a:gd name="T4" fmla="*/ 28 w 57"/>
                <a:gd name="T5" fmla="*/ 23 h 46"/>
                <a:gd name="T6" fmla="*/ 26 w 57"/>
                <a:gd name="T7" fmla="*/ 13 h 46"/>
                <a:gd name="T8" fmla="*/ 28 w 57"/>
                <a:gd name="T9" fmla="*/ 9 h 46"/>
                <a:gd name="T10" fmla="*/ 24 w 57"/>
                <a:gd name="T11" fmla="*/ 6 h 46"/>
                <a:gd name="T12" fmla="*/ 20 w 57"/>
                <a:gd name="T13" fmla="*/ 9 h 46"/>
                <a:gd name="T14" fmla="*/ 22 w 57"/>
                <a:gd name="T15" fmla="*/ 13 h 46"/>
                <a:gd name="T16" fmla="*/ 20 w 57"/>
                <a:gd name="T17" fmla="*/ 23 h 46"/>
                <a:gd name="T18" fmla="*/ 6 w 57"/>
                <a:gd name="T19" fmla="*/ 0 h 46"/>
                <a:gd name="T20" fmla="*/ 0 w 57"/>
                <a:gd name="T21" fmla="*/ 3 h 46"/>
                <a:gd name="T22" fmla="*/ 1 w 57"/>
                <a:gd name="T23" fmla="*/ 44 h 46"/>
                <a:gd name="T24" fmla="*/ 24 w 57"/>
                <a:gd name="T25" fmla="*/ 46 h 46"/>
                <a:gd name="T26" fmla="*/ 57 w 57"/>
                <a:gd name="T27" fmla="*/ 43 h 46"/>
                <a:gd name="T28" fmla="*/ 57 w 57"/>
                <a:gd name="T29" fmla="*/ 1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46">
                  <a:moveTo>
                    <a:pt x="57" y="15"/>
                  </a:moveTo>
                  <a:cubicBezTo>
                    <a:pt x="56" y="9"/>
                    <a:pt x="50" y="4"/>
                    <a:pt x="42" y="0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2"/>
                    <a:pt x="28" y="11"/>
                    <a:pt x="28" y="9"/>
                  </a:cubicBezTo>
                  <a:cubicBezTo>
                    <a:pt x="28" y="7"/>
                    <a:pt x="26" y="6"/>
                    <a:pt x="24" y="6"/>
                  </a:cubicBezTo>
                  <a:cubicBezTo>
                    <a:pt x="22" y="6"/>
                    <a:pt x="20" y="7"/>
                    <a:pt x="20" y="9"/>
                  </a:cubicBezTo>
                  <a:cubicBezTo>
                    <a:pt x="20" y="11"/>
                    <a:pt x="21" y="12"/>
                    <a:pt x="22" y="1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2" y="2"/>
                    <a:pt x="0" y="3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7" y="45"/>
                    <a:pt x="16" y="46"/>
                    <a:pt x="24" y="46"/>
                  </a:cubicBezTo>
                  <a:cubicBezTo>
                    <a:pt x="40" y="46"/>
                    <a:pt x="57" y="43"/>
                    <a:pt x="57" y="43"/>
                  </a:cubicBezTo>
                  <a:lnTo>
                    <a:pt x="5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32" name="Freeform 12">
              <a:extLst>
                <a:ext uri="{FF2B5EF4-FFF2-40B4-BE49-F238E27FC236}">
                  <a16:creationId xmlns:a16="http://schemas.microsoft.com/office/drawing/2014/main" xmlns="" id="{92884C2D-6022-4378-9D76-2AD68CEC22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6283" y="779205"/>
              <a:ext cx="208725" cy="256433"/>
            </a:xfrm>
            <a:custGeom>
              <a:avLst/>
              <a:gdLst>
                <a:gd name="T0" fmla="*/ 6 w 74"/>
                <a:gd name="T1" fmla="*/ 57 h 91"/>
                <a:gd name="T2" fmla="*/ 12 w 74"/>
                <a:gd name="T3" fmla="*/ 65 h 91"/>
                <a:gd name="T4" fmla="*/ 39 w 74"/>
                <a:gd name="T5" fmla="*/ 91 h 91"/>
                <a:gd name="T6" fmla="*/ 65 w 74"/>
                <a:gd name="T7" fmla="*/ 65 h 91"/>
                <a:gd name="T8" fmla="*/ 65 w 74"/>
                <a:gd name="T9" fmla="*/ 65 h 91"/>
                <a:gd name="T10" fmla="*/ 72 w 74"/>
                <a:gd name="T11" fmla="*/ 57 h 91"/>
                <a:gd name="T12" fmla="*/ 67 w 74"/>
                <a:gd name="T13" fmla="*/ 49 h 91"/>
                <a:gd name="T14" fmla="*/ 67 w 74"/>
                <a:gd name="T15" fmla="*/ 49 h 91"/>
                <a:gd name="T16" fmla="*/ 59 w 74"/>
                <a:gd name="T17" fmla="*/ 20 h 91"/>
                <a:gd name="T18" fmla="*/ 19 w 74"/>
                <a:gd name="T19" fmla="*/ 15 h 91"/>
                <a:gd name="T20" fmla="*/ 10 w 74"/>
                <a:gd name="T21" fmla="*/ 50 h 91"/>
                <a:gd name="T22" fmla="*/ 10 w 74"/>
                <a:gd name="T23" fmla="*/ 50 h 91"/>
                <a:gd name="T24" fmla="*/ 6 w 74"/>
                <a:gd name="T25" fmla="*/ 57 h 91"/>
                <a:gd name="T26" fmla="*/ 12 w 74"/>
                <a:gd name="T27" fmla="*/ 51 h 91"/>
                <a:gd name="T28" fmla="*/ 13 w 74"/>
                <a:gd name="T29" fmla="*/ 51 h 91"/>
                <a:gd name="T30" fmla="*/ 13 w 74"/>
                <a:gd name="T31" fmla="*/ 51 h 91"/>
                <a:gd name="T32" fmla="*/ 13 w 74"/>
                <a:gd name="T33" fmla="*/ 49 h 91"/>
                <a:gd name="T34" fmla="*/ 15 w 74"/>
                <a:gd name="T35" fmla="*/ 38 h 91"/>
                <a:gd name="T36" fmla="*/ 18 w 74"/>
                <a:gd name="T37" fmla="*/ 35 h 91"/>
                <a:gd name="T38" fmla="*/ 48 w 74"/>
                <a:gd name="T39" fmla="*/ 28 h 91"/>
                <a:gd name="T40" fmla="*/ 63 w 74"/>
                <a:gd name="T41" fmla="*/ 51 h 91"/>
                <a:gd name="T42" fmla="*/ 63 w 74"/>
                <a:gd name="T43" fmla="*/ 51 h 91"/>
                <a:gd name="T44" fmla="*/ 65 w 74"/>
                <a:gd name="T45" fmla="*/ 51 h 91"/>
                <a:gd name="T46" fmla="*/ 65 w 74"/>
                <a:gd name="T47" fmla="*/ 51 h 91"/>
                <a:gd name="T48" fmla="*/ 69 w 74"/>
                <a:gd name="T49" fmla="*/ 53 h 91"/>
                <a:gd name="T50" fmla="*/ 70 w 74"/>
                <a:gd name="T51" fmla="*/ 57 h 91"/>
                <a:gd name="T52" fmla="*/ 69 w 74"/>
                <a:gd name="T53" fmla="*/ 62 h 91"/>
                <a:gd name="T54" fmla="*/ 65 w 74"/>
                <a:gd name="T55" fmla="*/ 64 h 91"/>
                <a:gd name="T56" fmla="*/ 65 w 74"/>
                <a:gd name="T57" fmla="*/ 64 h 91"/>
                <a:gd name="T58" fmla="*/ 63 w 74"/>
                <a:gd name="T59" fmla="*/ 63 h 91"/>
                <a:gd name="T60" fmla="*/ 63 w 74"/>
                <a:gd name="T61" fmla="*/ 65 h 91"/>
                <a:gd name="T62" fmla="*/ 54 w 74"/>
                <a:gd name="T63" fmla="*/ 83 h 91"/>
                <a:gd name="T64" fmla="*/ 47 w 74"/>
                <a:gd name="T65" fmla="*/ 88 h 91"/>
                <a:gd name="T66" fmla="*/ 39 w 74"/>
                <a:gd name="T67" fmla="*/ 90 h 91"/>
                <a:gd name="T68" fmla="*/ 30 w 74"/>
                <a:gd name="T69" fmla="*/ 88 h 91"/>
                <a:gd name="T70" fmla="*/ 23 w 74"/>
                <a:gd name="T71" fmla="*/ 83 h 91"/>
                <a:gd name="T72" fmla="*/ 14 w 74"/>
                <a:gd name="T73" fmla="*/ 65 h 91"/>
                <a:gd name="T74" fmla="*/ 14 w 74"/>
                <a:gd name="T75" fmla="*/ 64 h 91"/>
                <a:gd name="T76" fmla="*/ 12 w 74"/>
                <a:gd name="T77" fmla="*/ 64 h 91"/>
                <a:gd name="T78" fmla="*/ 7 w 74"/>
                <a:gd name="T79" fmla="*/ 57 h 91"/>
                <a:gd name="T80" fmla="*/ 9 w 74"/>
                <a:gd name="T81" fmla="*/ 53 h 91"/>
                <a:gd name="T82" fmla="*/ 12 w 74"/>
                <a:gd name="T83" fmla="*/ 5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4" h="91">
                  <a:moveTo>
                    <a:pt x="6" y="57"/>
                  </a:moveTo>
                  <a:cubicBezTo>
                    <a:pt x="6" y="62"/>
                    <a:pt x="8" y="65"/>
                    <a:pt x="12" y="65"/>
                  </a:cubicBezTo>
                  <a:cubicBezTo>
                    <a:pt x="15" y="80"/>
                    <a:pt x="25" y="91"/>
                    <a:pt x="39" y="91"/>
                  </a:cubicBezTo>
                  <a:cubicBezTo>
                    <a:pt x="52" y="91"/>
                    <a:pt x="62" y="80"/>
                    <a:pt x="65" y="65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69" y="65"/>
                    <a:pt x="72" y="62"/>
                    <a:pt x="72" y="57"/>
                  </a:cubicBezTo>
                  <a:cubicBezTo>
                    <a:pt x="72" y="53"/>
                    <a:pt x="70" y="50"/>
                    <a:pt x="67" y="49"/>
                  </a:cubicBezTo>
                  <a:cubicBezTo>
                    <a:pt x="67" y="49"/>
                    <a:pt x="67" y="49"/>
                    <a:pt x="67" y="49"/>
                  </a:cubicBezTo>
                  <a:cubicBezTo>
                    <a:pt x="67" y="49"/>
                    <a:pt x="74" y="26"/>
                    <a:pt x="59" y="20"/>
                  </a:cubicBezTo>
                  <a:cubicBezTo>
                    <a:pt x="57" y="0"/>
                    <a:pt x="19" y="15"/>
                    <a:pt x="19" y="15"/>
                  </a:cubicBezTo>
                  <a:cubicBezTo>
                    <a:pt x="0" y="25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7" y="51"/>
                    <a:pt x="6" y="54"/>
                    <a:pt x="6" y="57"/>
                  </a:cubicBezTo>
                  <a:close/>
                  <a:moveTo>
                    <a:pt x="12" y="51"/>
                  </a:moveTo>
                  <a:cubicBezTo>
                    <a:pt x="13" y="51"/>
                    <a:pt x="13" y="51"/>
                    <a:pt x="13" y="51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6" y="37"/>
                    <a:pt x="18" y="35"/>
                    <a:pt x="18" y="35"/>
                  </a:cubicBezTo>
                  <a:cubicBezTo>
                    <a:pt x="35" y="36"/>
                    <a:pt x="48" y="28"/>
                    <a:pt x="48" y="28"/>
                  </a:cubicBezTo>
                  <a:cubicBezTo>
                    <a:pt x="59" y="20"/>
                    <a:pt x="63" y="51"/>
                    <a:pt x="63" y="51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67" y="51"/>
                    <a:pt x="68" y="52"/>
                    <a:pt x="69" y="53"/>
                  </a:cubicBezTo>
                  <a:cubicBezTo>
                    <a:pt x="70" y="54"/>
                    <a:pt x="70" y="55"/>
                    <a:pt x="70" y="57"/>
                  </a:cubicBezTo>
                  <a:cubicBezTo>
                    <a:pt x="70" y="59"/>
                    <a:pt x="70" y="61"/>
                    <a:pt x="69" y="62"/>
                  </a:cubicBezTo>
                  <a:cubicBezTo>
                    <a:pt x="68" y="63"/>
                    <a:pt x="67" y="64"/>
                    <a:pt x="65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63" y="65"/>
                    <a:pt x="63" y="65"/>
                    <a:pt x="63" y="65"/>
                  </a:cubicBezTo>
                  <a:cubicBezTo>
                    <a:pt x="62" y="72"/>
                    <a:pt x="59" y="78"/>
                    <a:pt x="54" y="83"/>
                  </a:cubicBezTo>
                  <a:cubicBezTo>
                    <a:pt x="52" y="85"/>
                    <a:pt x="50" y="87"/>
                    <a:pt x="47" y="88"/>
                  </a:cubicBezTo>
                  <a:cubicBezTo>
                    <a:pt x="44" y="89"/>
                    <a:pt x="41" y="90"/>
                    <a:pt x="39" y="90"/>
                  </a:cubicBezTo>
                  <a:cubicBezTo>
                    <a:pt x="36" y="90"/>
                    <a:pt x="33" y="89"/>
                    <a:pt x="30" y="88"/>
                  </a:cubicBezTo>
                  <a:cubicBezTo>
                    <a:pt x="27" y="87"/>
                    <a:pt x="25" y="85"/>
                    <a:pt x="23" y="83"/>
                  </a:cubicBezTo>
                  <a:cubicBezTo>
                    <a:pt x="18" y="78"/>
                    <a:pt x="15" y="72"/>
                    <a:pt x="14" y="65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0" y="63"/>
                    <a:pt x="7" y="61"/>
                    <a:pt x="7" y="57"/>
                  </a:cubicBezTo>
                  <a:cubicBezTo>
                    <a:pt x="7" y="55"/>
                    <a:pt x="8" y="54"/>
                    <a:pt x="9" y="53"/>
                  </a:cubicBezTo>
                  <a:cubicBezTo>
                    <a:pt x="10" y="52"/>
                    <a:pt x="11" y="51"/>
                    <a:pt x="12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</p:grp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82532E9F-7172-4338-BF0F-338AD7F4FC88}"/>
              </a:ext>
            </a:extLst>
          </p:cNvPr>
          <p:cNvSpPr txBox="1"/>
          <p:nvPr/>
        </p:nvSpPr>
        <p:spPr bwMode="auto">
          <a:xfrm>
            <a:off x="842766" y="4887357"/>
            <a:ext cx="357448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2400" b="1" spc="100" dirty="0">
                <a:latin typeface="+mn-ea"/>
                <a:cs typeface="+mn-ea"/>
              </a:rPr>
              <a:t>费罗伦丝</a:t>
            </a:r>
            <a:r>
              <a:rPr lang="en-US" altLang="zh-CN" sz="2400" b="1" spc="100" dirty="0">
                <a:latin typeface="+mn-ea"/>
                <a:cs typeface="+mn-ea"/>
              </a:rPr>
              <a:t>·</a:t>
            </a:r>
            <a:r>
              <a:rPr lang="zh-CN" altLang="en-US" sz="2400" b="1" spc="100" dirty="0">
                <a:latin typeface="+mn-ea"/>
                <a:cs typeface="+mn-ea"/>
              </a:rPr>
              <a:t>查德威克 </a:t>
            </a:r>
          </a:p>
          <a:p>
            <a:pPr algn="ctr">
              <a:defRPr/>
            </a:pPr>
            <a:r>
              <a:rPr lang="en-US" altLang="zh-CN" sz="2400" b="1" spc="100" dirty="0">
                <a:latin typeface="+mn-ea"/>
                <a:cs typeface="+mn-ea"/>
              </a:rPr>
              <a:t>34</a:t>
            </a:r>
            <a:r>
              <a:rPr lang="zh-CN" altLang="en-US" sz="2400" b="1" spc="100" dirty="0">
                <a:latin typeface="+mn-ea"/>
                <a:cs typeface="+mn-ea"/>
              </a:rPr>
              <a:t>岁 </a:t>
            </a:r>
          </a:p>
          <a:p>
            <a:pPr algn="ctr">
              <a:defRPr/>
            </a:pPr>
            <a:r>
              <a:rPr lang="zh-CN" altLang="en-US" sz="2400" b="1" spc="100" dirty="0">
                <a:latin typeface="+mn-ea"/>
                <a:cs typeface="+mn-ea"/>
              </a:rPr>
              <a:t>职业运动员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9C3085AE-2387-4568-A15C-30FB81DD90BD}"/>
              </a:ext>
            </a:extLst>
          </p:cNvPr>
          <p:cNvSpPr/>
          <p:nvPr/>
        </p:nvSpPr>
        <p:spPr>
          <a:xfrm>
            <a:off x="4836546" y="1595021"/>
            <a:ext cx="666869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1952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年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7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月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4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日清晨，加利福尼亚海岸笼罩在浓雾中。在海岸以西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21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英里的卡塔林纳岛上，一个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34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岁的女人涉水进入太平洋中，开始向加州海岸游去。要是成功了，她就是第一个游过这个海峡的妇女。这名妇女叫费罗伦丝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·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查德威克。在此之前，她是从英法两边海岸游过英吉利海峡的第一个妇女。 那天早晨，海水冻得她身体发麻，雾很大，她连护送她的船都几乎看不到。时间一个钟头一个钟头过去，千千万万人在电视上注视着她。有几次，鲨鱼靠近了她，被人开枪吓跑了。她仍然在游。在以往这类渡海游泳中她的最大问题不是疲劳，而是刺骨的水温。 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15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个钟头之后，她被冰冷的海水冻得浑身发麻。她知道自己不能再游了，就叫人拉她上船。她的母亲和教练在另一条船上。他们都告诉她海岸很近了，叫她不要放弃。但她朝加州海岸望去，除了浓雾什么也看不到。几十分钟之后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——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从她出发算起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15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个钟头零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55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分钟之后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——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人们把她拉上了船。又过了几个钟头，她渐渐觉得暖和多了，这时却开始感到失败的打击。 她不加思索地对记者说：“说实在的，我不是为自己找借口。如果当时我看见陆地，也许我能坚持下来。”人们拉她上船的地点，离加州海岸只有半英里！后来她说，真正令他半途而费的不是疲劳，也不是寒冷，而是因为她在浓雾中看不到目标。 查德威克小姐一生中就只有这一次没有坚持到底。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2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个月之后，她成功地游过了同一个海峡。她不但是第一位游过卡塔林纳海峡的女性，而且比男子的纪录还快了大约两个钟头。</a:t>
            </a:r>
          </a:p>
        </p:txBody>
      </p:sp>
    </p:spTree>
    <p:extLst>
      <p:ext uri="{BB962C8B-B14F-4D97-AF65-F5344CB8AC3E}">
        <p14:creationId xmlns:p14="http://schemas.microsoft.com/office/powerpoint/2010/main" val="1186045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1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7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38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/>
          <p:bldP spid="33" grpId="0"/>
          <p:bldP spid="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1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7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38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/>
          <p:bldP spid="33" grpId="0"/>
          <p:bldP spid="5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928915"/>
            <a:ext cx="12192000" cy="54541"/>
          </a:xfrm>
          <a:prstGeom prst="rect">
            <a:avLst/>
          </a:pr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>
              <a:latin typeface="+mn-ea"/>
              <a:cs typeface="+mn-ea"/>
            </a:endParaRPr>
          </a:p>
        </p:txBody>
      </p:sp>
      <p:sp>
        <p:nvSpPr>
          <p:cNvPr id="3" name="任意多边形: 形状 5"/>
          <p:cNvSpPr/>
          <p:nvPr/>
        </p:nvSpPr>
        <p:spPr>
          <a:xfrm>
            <a:off x="425375" y="293224"/>
            <a:ext cx="625735" cy="493853"/>
          </a:xfrm>
          <a:custGeom>
            <a:avLst/>
            <a:gdLst/>
            <a:ahLst/>
            <a:cxnLst/>
            <a:rect l="l" t="t" r="r" b="b"/>
            <a:pathLst>
              <a:path w="407747" h="321809">
                <a:moveTo>
                  <a:pt x="194731" y="180103"/>
                </a:moveTo>
                <a:lnTo>
                  <a:pt x="168219" y="206616"/>
                </a:lnTo>
                <a:lnTo>
                  <a:pt x="168219" y="219415"/>
                </a:lnTo>
                <a:lnTo>
                  <a:pt x="190160" y="219415"/>
                </a:lnTo>
                <a:lnTo>
                  <a:pt x="190160" y="241357"/>
                </a:lnTo>
                <a:lnTo>
                  <a:pt x="202959" y="241357"/>
                </a:lnTo>
                <a:lnTo>
                  <a:pt x="229472" y="214844"/>
                </a:lnTo>
                <a:close/>
                <a:moveTo>
                  <a:pt x="299811" y="75024"/>
                </a:moveTo>
                <a:cubicBezTo>
                  <a:pt x="298553" y="75062"/>
                  <a:pt x="297277" y="75729"/>
                  <a:pt x="295982" y="77024"/>
                </a:cubicBezTo>
                <a:lnTo>
                  <a:pt x="215987" y="157019"/>
                </a:lnTo>
                <a:cubicBezTo>
                  <a:pt x="213397" y="159609"/>
                  <a:pt x="213321" y="162124"/>
                  <a:pt x="215758" y="164562"/>
                </a:cubicBezTo>
                <a:cubicBezTo>
                  <a:pt x="218196" y="166999"/>
                  <a:pt x="220711" y="166923"/>
                  <a:pt x="223301" y="164333"/>
                </a:cubicBezTo>
                <a:lnTo>
                  <a:pt x="303296" y="84338"/>
                </a:lnTo>
                <a:cubicBezTo>
                  <a:pt x="305886" y="81747"/>
                  <a:pt x="305963" y="79233"/>
                  <a:pt x="303525" y="76795"/>
                </a:cubicBezTo>
                <a:cubicBezTo>
                  <a:pt x="302306" y="75576"/>
                  <a:pt x="301068" y="74986"/>
                  <a:pt x="299811" y="75024"/>
                </a:cubicBezTo>
                <a:close/>
                <a:moveTo>
                  <a:pt x="299868" y="43883"/>
                </a:moveTo>
                <a:lnTo>
                  <a:pt x="365692" y="109708"/>
                </a:lnTo>
                <a:lnTo>
                  <a:pt x="212102" y="263298"/>
                </a:lnTo>
                <a:lnTo>
                  <a:pt x="146277" y="263298"/>
                </a:lnTo>
                <a:lnTo>
                  <a:pt x="146277" y="197474"/>
                </a:lnTo>
                <a:close/>
                <a:moveTo>
                  <a:pt x="351065" y="1829"/>
                </a:moveTo>
                <a:cubicBezTo>
                  <a:pt x="357159" y="1829"/>
                  <a:pt x="362340" y="3962"/>
                  <a:pt x="366606" y="8228"/>
                </a:cubicBezTo>
                <a:lnTo>
                  <a:pt x="401347" y="42969"/>
                </a:lnTo>
                <a:cubicBezTo>
                  <a:pt x="405614" y="47235"/>
                  <a:pt x="407747" y="52416"/>
                  <a:pt x="407747" y="58511"/>
                </a:cubicBezTo>
                <a:cubicBezTo>
                  <a:pt x="407747" y="64606"/>
                  <a:pt x="405614" y="69786"/>
                  <a:pt x="401347" y="74053"/>
                </a:cubicBezTo>
                <a:lnTo>
                  <a:pt x="380320" y="95080"/>
                </a:lnTo>
                <a:lnTo>
                  <a:pt x="314495" y="29255"/>
                </a:lnTo>
                <a:lnTo>
                  <a:pt x="335523" y="8228"/>
                </a:lnTo>
                <a:cubicBezTo>
                  <a:pt x="339789" y="3962"/>
                  <a:pt x="344970" y="1829"/>
                  <a:pt x="351065" y="1829"/>
                </a:cubicBezTo>
                <a:close/>
                <a:moveTo>
                  <a:pt x="65825" y="0"/>
                </a:moveTo>
                <a:lnTo>
                  <a:pt x="255985" y="0"/>
                </a:lnTo>
                <a:cubicBezTo>
                  <a:pt x="265584" y="0"/>
                  <a:pt x="274498" y="1905"/>
                  <a:pt x="282726" y="5714"/>
                </a:cubicBezTo>
                <a:cubicBezTo>
                  <a:pt x="285011" y="6781"/>
                  <a:pt x="286383" y="8533"/>
                  <a:pt x="286840" y="10971"/>
                </a:cubicBezTo>
                <a:cubicBezTo>
                  <a:pt x="287297" y="13561"/>
                  <a:pt x="286611" y="15771"/>
                  <a:pt x="284783" y="17599"/>
                </a:cubicBezTo>
                <a:lnTo>
                  <a:pt x="273584" y="28798"/>
                </a:lnTo>
                <a:cubicBezTo>
                  <a:pt x="271450" y="30932"/>
                  <a:pt x="269012" y="31541"/>
                  <a:pt x="266270" y="30627"/>
                </a:cubicBezTo>
                <a:cubicBezTo>
                  <a:pt x="262765" y="29713"/>
                  <a:pt x="259337" y="29255"/>
                  <a:pt x="255985" y="29255"/>
                </a:cubicBezTo>
                <a:lnTo>
                  <a:pt x="65825" y="29255"/>
                </a:lnTo>
                <a:cubicBezTo>
                  <a:pt x="55768" y="29255"/>
                  <a:pt x="47159" y="32836"/>
                  <a:pt x="39998" y="39998"/>
                </a:cubicBezTo>
                <a:cubicBezTo>
                  <a:pt x="32836" y="47159"/>
                  <a:pt x="29256" y="55768"/>
                  <a:pt x="29256" y="65825"/>
                </a:cubicBezTo>
                <a:lnTo>
                  <a:pt x="29256" y="255984"/>
                </a:lnTo>
                <a:cubicBezTo>
                  <a:pt x="29256" y="266041"/>
                  <a:pt x="32836" y="274650"/>
                  <a:pt x="39998" y="281811"/>
                </a:cubicBezTo>
                <a:cubicBezTo>
                  <a:pt x="47159" y="288973"/>
                  <a:pt x="55768" y="292554"/>
                  <a:pt x="65825" y="292554"/>
                </a:cubicBezTo>
                <a:lnTo>
                  <a:pt x="255985" y="292554"/>
                </a:lnTo>
                <a:cubicBezTo>
                  <a:pt x="266041" y="292554"/>
                  <a:pt x="274650" y="288973"/>
                  <a:pt x="281812" y="281811"/>
                </a:cubicBezTo>
                <a:cubicBezTo>
                  <a:pt x="288973" y="274650"/>
                  <a:pt x="292554" y="266041"/>
                  <a:pt x="292554" y="255984"/>
                </a:cubicBezTo>
                <a:lnTo>
                  <a:pt x="292554" y="227186"/>
                </a:lnTo>
                <a:cubicBezTo>
                  <a:pt x="292554" y="225205"/>
                  <a:pt x="293239" y="223529"/>
                  <a:pt x="294611" y="222158"/>
                </a:cubicBezTo>
                <a:lnTo>
                  <a:pt x="309239" y="207530"/>
                </a:lnTo>
                <a:cubicBezTo>
                  <a:pt x="311524" y="205245"/>
                  <a:pt x="314191" y="204711"/>
                  <a:pt x="317238" y="205930"/>
                </a:cubicBezTo>
                <a:cubicBezTo>
                  <a:pt x="320285" y="207149"/>
                  <a:pt x="321809" y="209359"/>
                  <a:pt x="321809" y="212559"/>
                </a:cubicBezTo>
                <a:lnTo>
                  <a:pt x="321809" y="255984"/>
                </a:lnTo>
                <a:cubicBezTo>
                  <a:pt x="321809" y="274117"/>
                  <a:pt x="315371" y="289621"/>
                  <a:pt x="302496" y="302496"/>
                </a:cubicBezTo>
                <a:cubicBezTo>
                  <a:pt x="289621" y="315371"/>
                  <a:pt x="274117" y="321809"/>
                  <a:pt x="255985" y="321809"/>
                </a:cubicBezTo>
                <a:lnTo>
                  <a:pt x="65825" y="321809"/>
                </a:lnTo>
                <a:cubicBezTo>
                  <a:pt x="47693" y="321809"/>
                  <a:pt x="32189" y="315371"/>
                  <a:pt x="19313" y="302496"/>
                </a:cubicBezTo>
                <a:cubicBezTo>
                  <a:pt x="6438" y="289621"/>
                  <a:pt x="0" y="274117"/>
                  <a:pt x="0" y="255984"/>
                </a:cubicBezTo>
                <a:lnTo>
                  <a:pt x="0" y="65825"/>
                </a:lnTo>
                <a:cubicBezTo>
                  <a:pt x="0" y="47692"/>
                  <a:pt x="6438" y="32189"/>
                  <a:pt x="19313" y="19313"/>
                </a:cubicBezTo>
                <a:cubicBezTo>
                  <a:pt x="32189" y="6438"/>
                  <a:pt x="47693" y="0"/>
                  <a:pt x="65825" y="0"/>
                </a:cubicBezTo>
                <a:close/>
              </a:path>
            </a:pathLst>
          </a:cu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3200" spc="1598" dirty="0">
              <a:solidFill>
                <a:srgbClr val="454545"/>
              </a:solidFill>
              <a:latin typeface="FontAwesome"/>
              <a:cs typeface="+mn-ea"/>
              <a:sym typeface="FontAwesome"/>
            </a:endParaRPr>
          </a:p>
        </p:txBody>
      </p:sp>
      <p:sp>
        <p:nvSpPr>
          <p:cNvPr id="4" name="Rectangle 11"/>
          <p:cNvSpPr>
            <a:spLocks/>
          </p:cNvSpPr>
          <p:nvPr/>
        </p:nvSpPr>
        <p:spPr bwMode="auto">
          <a:xfrm>
            <a:off x="1228124" y="272607"/>
            <a:ext cx="549515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defTabSz="2286000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Measurable </a:t>
            </a: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原则告诉我们</a:t>
            </a: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DFF7BACB-EDBD-4A1B-BB01-B53BECAFA6CD}"/>
              </a:ext>
            </a:extLst>
          </p:cNvPr>
          <p:cNvCxnSpPr/>
          <p:nvPr/>
        </p:nvCxnSpPr>
        <p:spPr>
          <a:xfrm>
            <a:off x="1818081" y="2977080"/>
            <a:ext cx="8648437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DD6C1C67-00AD-4D45-93E0-ED6F1FF0AAFA}"/>
              </a:ext>
            </a:extLst>
          </p:cNvPr>
          <p:cNvGrpSpPr/>
          <p:nvPr/>
        </p:nvGrpSpPr>
        <p:grpSpPr>
          <a:xfrm>
            <a:off x="4947344" y="1626826"/>
            <a:ext cx="2389910" cy="2696527"/>
            <a:chOff x="1784572" y="1862891"/>
            <a:chExt cx="2006156" cy="2263538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xmlns="" id="{F166539D-D343-4D58-BFA8-8293669A3F1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50000">
                  <a:srgbClr val="F6F6F6"/>
                </a:gs>
                <a:gs pos="50000">
                  <a:srgbClr val="FDFDFD"/>
                </a:gs>
              </a:gsLst>
              <a:lin ang="5400000" scaled="0"/>
            </a:gradFill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xmlns="" id="{5B2E8EFD-1DAB-4FD9-B3AB-F595699DA33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832817" y="2148399"/>
              <a:ext cx="1909664" cy="1692523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50000">
                  <a:srgbClr val="F6F6F6"/>
                </a:gs>
                <a:gs pos="50000">
                  <a:srgbClr val="FDFDFD"/>
                </a:gs>
              </a:gsLst>
              <a:lin ang="16200000" scaled="0"/>
            </a:gradFill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E7DD1FFB-4CCB-499D-8289-44FCB04707B2}"/>
              </a:ext>
            </a:extLst>
          </p:cNvPr>
          <p:cNvGrpSpPr/>
          <p:nvPr/>
        </p:nvGrpSpPr>
        <p:grpSpPr>
          <a:xfrm>
            <a:off x="5535964" y="2471729"/>
            <a:ext cx="1212671" cy="1006722"/>
            <a:chOff x="3132963" y="3140191"/>
            <a:chExt cx="645573" cy="535933"/>
          </a:xfrm>
          <a:solidFill>
            <a:schemeClr val="accent3"/>
          </a:solidFill>
        </p:grpSpPr>
        <p:sp>
          <p:nvSpPr>
            <p:cNvPr id="24" name="Freeform 226">
              <a:extLst>
                <a:ext uri="{FF2B5EF4-FFF2-40B4-BE49-F238E27FC236}">
                  <a16:creationId xmlns:a16="http://schemas.microsoft.com/office/drawing/2014/main" xmlns="" id="{846A034A-E50F-4267-A901-68D662687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629" y="3217854"/>
              <a:ext cx="356907" cy="392027"/>
            </a:xfrm>
            <a:custGeom>
              <a:avLst/>
              <a:gdLst>
                <a:gd name="T0" fmla="*/ 0 w 529"/>
                <a:gd name="T1" fmla="*/ 0 h 581"/>
                <a:gd name="T2" fmla="*/ 2 w 529"/>
                <a:gd name="T3" fmla="*/ 11 h 581"/>
                <a:gd name="T4" fmla="*/ 25 w 529"/>
                <a:gd name="T5" fmla="*/ 56 h 581"/>
                <a:gd name="T6" fmla="*/ 473 w 529"/>
                <a:gd name="T7" fmla="*/ 56 h 581"/>
                <a:gd name="T8" fmla="*/ 473 w 529"/>
                <a:gd name="T9" fmla="*/ 525 h 581"/>
                <a:gd name="T10" fmla="*/ 127 w 529"/>
                <a:gd name="T11" fmla="*/ 525 h 581"/>
                <a:gd name="T12" fmla="*/ 127 w 529"/>
                <a:gd name="T13" fmla="*/ 581 h 581"/>
                <a:gd name="T14" fmla="*/ 529 w 529"/>
                <a:gd name="T15" fmla="*/ 581 h 581"/>
                <a:gd name="T16" fmla="*/ 529 w 529"/>
                <a:gd name="T17" fmla="*/ 0 h 581"/>
                <a:gd name="T18" fmla="*/ 0 w 529"/>
                <a:gd name="T19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9" h="581">
                  <a:moveTo>
                    <a:pt x="0" y="0"/>
                  </a:moveTo>
                  <a:cubicBezTo>
                    <a:pt x="1" y="4"/>
                    <a:pt x="2" y="7"/>
                    <a:pt x="2" y="11"/>
                  </a:cubicBezTo>
                  <a:cubicBezTo>
                    <a:pt x="14" y="22"/>
                    <a:pt x="22" y="38"/>
                    <a:pt x="25" y="56"/>
                  </a:cubicBezTo>
                  <a:cubicBezTo>
                    <a:pt x="473" y="56"/>
                    <a:pt x="473" y="56"/>
                    <a:pt x="473" y="56"/>
                  </a:cubicBezTo>
                  <a:cubicBezTo>
                    <a:pt x="473" y="525"/>
                    <a:pt x="473" y="525"/>
                    <a:pt x="473" y="525"/>
                  </a:cubicBezTo>
                  <a:cubicBezTo>
                    <a:pt x="127" y="525"/>
                    <a:pt x="127" y="525"/>
                    <a:pt x="127" y="525"/>
                  </a:cubicBezTo>
                  <a:cubicBezTo>
                    <a:pt x="127" y="581"/>
                    <a:pt x="127" y="581"/>
                    <a:pt x="127" y="581"/>
                  </a:cubicBezTo>
                  <a:cubicBezTo>
                    <a:pt x="529" y="581"/>
                    <a:pt x="529" y="581"/>
                    <a:pt x="529" y="581"/>
                  </a:cubicBezTo>
                  <a:cubicBezTo>
                    <a:pt x="529" y="0"/>
                    <a:pt x="529" y="0"/>
                    <a:pt x="5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34" name="Freeform 227">
              <a:extLst>
                <a:ext uri="{FF2B5EF4-FFF2-40B4-BE49-F238E27FC236}">
                  <a16:creationId xmlns:a16="http://schemas.microsoft.com/office/drawing/2014/main" xmlns="" id="{7CCE90AC-9167-4C6A-86A7-6F7249705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8348" y="3140191"/>
              <a:ext cx="224709" cy="247551"/>
            </a:xfrm>
            <a:custGeom>
              <a:avLst/>
              <a:gdLst>
                <a:gd name="T0" fmla="*/ 45 w 333"/>
                <a:gd name="T1" fmla="*/ 243 h 367"/>
                <a:gd name="T2" fmla="*/ 170 w 333"/>
                <a:gd name="T3" fmla="*/ 367 h 367"/>
                <a:gd name="T4" fmla="*/ 289 w 333"/>
                <a:gd name="T5" fmla="*/ 243 h 367"/>
                <a:gd name="T6" fmla="*/ 326 w 333"/>
                <a:gd name="T7" fmla="*/ 203 h 367"/>
                <a:gd name="T8" fmla="*/ 306 w 333"/>
                <a:gd name="T9" fmla="*/ 142 h 367"/>
                <a:gd name="T10" fmla="*/ 166 w 333"/>
                <a:gd name="T11" fmla="*/ 0 h 367"/>
                <a:gd name="T12" fmla="*/ 26 w 333"/>
                <a:gd name="T13" fmla="*/ 142 h 367"/>
                <a:gd name="T14" fmla="*/ 7 w 333"/>
                <a:gd name="T15" fmla="*/ 203 h 367"/>
                <a:gd name="T16" fmla="*/ 45 w 333"/>
                <a:gd name="T17" fmla="*/ 243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3" h="367">
                  <a:moveTo>
                    <a:pt x="45" y="243"/>
                  </a:moveTo>
                  <a:cubicBezTo>
                    <a:pt x="71" y="308"/>
                    <a:pt x="118" y="367"/>
                    <a:pt x="170" y="367"/>
                  </a:cubicBezTo>
                  <a:cubicBezTo>
                    <a:pt x="222" y="367"/>
                    <a:pt x="266" y="308"/>
                    <a:pt x="289" y="243"/>
                  </a:cubicBezTo>
                  <a:cubicBezTo>
                    <a:pt x="305" y="242"/>
                    <a:pt x="320" y="226"/>
                    <a:pt x="326" y="203"/>
                  </a:cubicBezTo>
                  <a:cubicBezTo>
                    <a:pt x="333" y="176"/>
                    <a:pt x="324" y="149"/>
                    <a:pt x="306" y="142"/>
                  </a:cubicBezTo>
                  <a:cubicBezTo>
                    <a:pt x="302" y="63"/>
                    <a:pt x="241" y="0"/>
                    <a:pt x="166" y="0"/>
                  </a:cubicBezTo>
                  <a:cubicBezTo>
                    <a:pt x="92" y="0"/>
                    <a:pt x="31" y="63"/>
                    <a:pt x="26" y="142"/>
                  </a:cubicBezTo>
                  <a:cubicBezTo>
                    <a:pt x="9" y="149"/>
                    <a:pt x="0" y="176"/>
                    <a:pt x="7" y="203"/>
                  </a:cubicBezTo>
                  <a:cubicBezTo>
                    <a:pt x="13" y="227"/>
                    <a:pt x="29" y="243"/>
                    <a:pt x="45" y="2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35" name="Freeform 228">
              <a:extLst>
                <a:ext uri="{FF2B5EF4-FFF2-40B4-BE49-F238E27FC236}">
                  <a16:creationId xmlns:a16="http://schemas.microsoft.com/office/drawing/2014/main" xmlns="" id="{1CA1244A-76F5-476F-884F-129D3E9C1A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1875" y="3306367"/>
              <a:ext cx="233275" cy="180738"/>
            </a:xfrm>
            <a:custGeom>
              <a:avLst/>
              <a:gdLst>
                <a:gd name="T0" fmla="*/ 41 w 346"/>
                <a:gd name="T1" fmla="*/ 111 h 268"/>
                <a:gd name="T2" fmla="*/ 0 w 346"/>
                <a:gd name="T3" fmla="*/ 151 h 268"/>
                <a:gd name="T4" fmla="*/ 90 w 346"/>
                <a:gd name="T5" fmla="*/ 268 h 268"/>
                <a:gd name="T6" fmla="*/ 254 w 346"/>
                <a:gd name="T7" fmla="*/ 125 h 268"/>
                <a:gd name="T8" fmla="*/ 284 w 346"/>
                <a:gd name="T9" fmla="*/ 158 h 268"/>
                <a:gd name="T10" fmla="*/ 346 w 346"/>
                <a:gd name="T11" fmla="*/ 0 h 268"/>
                <a:gd name="T12" fmla="*/ 184 w 346"/>
                <a:gd name="T13" fmla="*/ 50 h 268"/>
                <a:gd name="T14" fmla="*/ 218 w 346"/>
                <a:gd name="T15" fmla="*/ 87 h 268"/>
                <a:gd name="T16" fmla="*/ 99 w 346"/>
                <a:gd name="T17" fmla="*/ 190 h 268"/>
                <a:gd name="T18" fmla="*/ 41 w 346"/>
                <a:gd name="T19" fmla="*/ 111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6" h="268">
                  <a:moveTo>
                    <a:pt x="41" y="111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12" y="165"/>
                    <a:pt x="90" y="268"/>
                    <a:pt x="90" y="268"/>
                  </a:cubicBezTo>
                  <a:cubicBezTo>
                    <a:pt x="254" y="125"/>
                    <a:pt x="254" y="125"/>
                    <a:pt x="254" y="125"/>
                  </a:cubicBezTo>
                  <a:cubicBezTo>
                    <a:pt x="284" y="158"/>
                    <a:pt x="284" y="158"/>
                    <a:pt x="284" y="158"/>
                  </a:cubicBezTo>
                  <a:cubicBezTo>
                    <a:pt x="346" y="0"/>
                    <a:pt x="346" y="0"/>
                    <a:pt x="346" y="0"/>
                  </a:cubicBezTo>
                  <a:cubicBezTo>
                    <a:pt x="184" y="50"/>
                    <a:pt x="184" y="50"/>
                    <a:pt x="184" y="50"/>
                  </a:cubicBezTo>
                  <a:cubicBezTo>
                    <a:pt x="218" y="87"/>
                    <a:pt x="218" y="87"/>
                    <a:pt x="218" y="87"/>
                  </a:cubicBezTo>
                  <a:cubicBezTo>
                    <a:pt x="99" y="190"/>
                    <a:pt x="99" y="190"/>
                    <a:pt x="99" y="190"/>
                  </a:cubicBezTo>
                  <a:lnTo>
                    <a:pt x="41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36" name="Freeform 229">
              <a:extLst>
                <a:ext uri="{FF2B5EF4-FFF2-40B4-BE49-F238E27FC236}">
                  <a16:creationId xmlns:a16="http://schemas.microsoft.com/office/drawing/2014/main" xmlns="" id="{4B434B67-B7C1-4090-9284-A1598CFF9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963" y="3377178"/>
              <a:ext cx="355480" cy="298946"/>
            </a:xfrm>
            <a:custGeom>
              <a:avLst/>
              <a:gdLst>
                <a:gd name="T0" fmla="*/ 407 w 527"/>
                <a:gd name="T1" fmla="*/ 0 h 443"/>
                <a:gd name="T2" fmla="*/ 294 w 527"/>
                <a:gd name="T3" fmla="*/ 190 h 443"/>
                <a:gd name="T4" fmla="*/ 280 w 527"/>
                <a:gd name="T5" fmla="*/ 105 h 443"/>
                <a:gd name="T6" fmla="*/ 295 w 527"/>
                <a:gd name="T7" fmla="*/ 77 h 443"/>
                <a:gd name="T8" fmla="*/ 263 w 527"/>
                <a:gd name="T9" fmla="*/ 44 h 443"/>
                <a:gd name="T10" fmla="*/ 230 w 527"/>
                <a:gd name="T11" fmla="*/ 77 h 443"/>
                <a:gd name="T12" fmla="*/ 246 w 527"/>
                <a:gd name="T13" fmla="*/ 105 h 443"/>
                <a:gd name="T14" fmla="*/ 232 w 527"/>
                <a:gd name="T15" fmla="*/ 189 h 443"/>
                <a:gd name="T16" fmla="*/ 120 w 527"/>
                <a:gd name="T17" fmla="*/ 0 h 443"/>
                <a:gd name="T18" fmla="*/ 2 w 527"/>
                <a:gd name="T19" fmla="*/ 125 h 443"/>
                <a:gd name="T20" fmla="*/ 0 w 527"/>
                <a:gd name="T21" fmla="*/ 125 h 443"/>
                <a:gd name="T22" fmla="*/ 0 w 527"/>
                <a:gd name="T23" fmla="*/ 402 h 443"/>
                <a:gd name="T24" fmla="*/ 1 w 527"/>
                <a:gd name="T25" fmla="*/ 402 h 443"/>
                <a:gd name="T26" fmla="*/ 263 w 527"/>
                <a:gd name="T27" fmla="*/ 443 h 443"/>
                <a:gd name="T28" fmla="*/ 526 w 527"/>
                <a:gd name="T29" fmla="*/ 402 h 443"/>
                <a:gd name="T30" fmla="*/ 527 w 527"/>
                <a:gd name="T31" fmla="*/ 402 h 443"/>
                <a:gd name="T32" fmla="*/ 527 w 527"/>
                <a:gd name="T33" fmla="*/ 125 h 443"/>
                <a:gd name="T34" fmla="*/ 525 w 527"/>
                <a:gd name="T35" fmla="*/ 125 h 443"/>
                <a:gd name="T36" fmla="*/ 407 w 527"/>
                <a:gd name="T37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7" h="443">
                  <a:moveTo>
                    <a:pt x="407" y="0"/>
                  </a:moveTo>
                  <a:cubicBezTo>
                    <a:pt x="294" y="190"/>
                    <a:pt x="294" y="190"/>
                    <a:pt x="294" y="190"/>
                  </a:cubicBezTo>
                  <a:cubicBezTo>
                    <a:pt x="280" y="105"/>
                    <a:pt x="280" y="105"/>
                    <a:pt x="280" y="105"/>
                  </a:cubicBezTo>
                  <a:cubicBezTo>
                    <a:pt x="289" y="99"/>
                    <a:pt x="295" y="89"/>
                    <a:pt x="295" y="77"/>
                  </a:cubicBezTo>
                  <a:cubicBezTo>
                    <a:pt x="295" y="59"/>
                    <a:pt x="281" y="44"/>
                    <a:pt x="263" y="44"/>
                  </a:cubicBezTo>
                  <a:cubicBezTo>
                    <a:pt x="245" y="44"/>
                    <a:pt x="230" y="59"/>
                    <a:pt x="230" y="77"/>
                  </a:cubicBezTo>
                  <a:cubicBezTo>
                    <a:pt x="230" y="89"/>
                    <a:pt x="237" y="99"/>
                    <a:pt x="246" y="105"/>
                  </a:cubicBezTo>
                  <a:cubicBezTo>
                    <a:pt x="232" y="189"/>
                    <a:pt x="232" y="189"/>
                    <a:pt x="232" y="18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56" y="27"/>
                    <a:pt x="12" y="72"/>
                    <a:pt x="2" y="12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1" y="402"/>
                    <a:pt x="1" y="402"/>
                    <a:pt x="1" y="402"/>
                  </a:cubicBezTo>
                  <a:cubicBezTo>
                    <a:pt x="14" y="425"/>
                    <a:pt x="126" y="443"/>
                    <a:pt x="263" y="443"/>
                  </a:cubicBezTo>
                  <a:cubicBezTo>
                    <a:pt x="401" y="443"/>
                    <a:pt x="513" y="425"/>
                    <a:pt x="526" y="402"/>
                  </a:cubicBezTo>
                  <a:cubicBezTo>
                    <a:pt x="527" y="402"/>
                    <a:pt x="527" y="402"/>
                    <a:pt x="527" y="402"/>
                  </a:cubicBezTo>
                  <a:cubicBezTo>
                    <a:pt x="527" y="125"/>
                    <a:pt x="527" y="125"/>
                    <a:pt x="527" y="125"/>
                  </a:cubicBezTo>
                  <a:cubicBezTo>
                    <a:pt x="525" y="125"/>
                    <a:pt x="525" y="125"/>
                    <a:pt x="525" y="125"/>
                  </a:cubicBezTo>
                  <a:cubicBezTo>
                    <a:pt x="515" y="72"/>
                    <a:pt x="471" y="27"/>
                    <a:pt x="40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37" name="Freeform 230">
              <a:extLst>
                <a:ext uri="{FF2B5EF4-FFF2-40B4-BE49-F238E27FC236}">
                  <a16:creationId xmlns:a16="http://schemas.microsoft.com/office/drawing/2014/main" xmlns="" id="{A6EFADA4-1B2B-4A3D-A962-7C2B6BD52C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8655" y="3487105"/>
              <a:ext cx="54536" cy="68241"/>
            </a:xfrm>
            <a:custGeom>
              <a:avLst/>
              <a:gdLst>
                <a:gd name="T0" fmla="*/ 0 w 81"/>
                <a:gd name="T1" fmla="*/ 0 h 101"/>
                <a:gd name="T2" fmla="*/ 0 w 81"/>
                <a:gd name="T3" fmla="*/ 55 h 101"/>
                <a:gd name="T4" fmla="*/ 40 w 81"/>
                <a:gd name="T5" fmla="*/ 101 h 101"/>
                <a:gd name="T6" fmla="*/ 81 w 81"/>
                <a:gd name="T7" fmla="*/ 56 h 101"/>
                <a:gd name="T8" fmla="*/ 81 w 81"/>
                <a:gd name="T9" fmla="*/ 0 h 101"/>
                <a:gd name="T10" fmla="*/ 59 w 81"/>
                <a:gd name="T11" fmla="*/ 0 h 101"/>
                <a:gd name="T12" fmla="*/ 59 w 81"/>
                <a:gd name="T13" fmla="*/ 57 h 101"/>
                <a:gd name="T14" fmla="*/ 40 w 81"/>
                <a:gd name="T15" fmla="*/ 83 h 101"/>
                <a:gd name="T16" fmla="*/ 22 w 81"/>
                <a:gd name="T17" fmla="*/ 57 h 101"/>
                <a:gd name="T18" fmla="*/ 22 w 81"/>
                <a:gd name="T19" fmla="*/ 0 h 101"/>
                <a:gd name="T20" fmla="*/ 0 w 81"/>
                <a:gd name="T2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101">
                  <a:moveTo>
                    <a:pt x="0" y="0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87"/>
                    <a:pt x="15" y="101"/>
                    <a:pt x="40" y="101"/>
                  </a:cubicBezTo>
                  <a:cubicBezTo>
                    <a:pt x="65" y="101"/>
                    <a:pt x="81" y="86"/>
                    <a:pt x="81" y="56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59" y="75"/>
                    <a:pt x="52" y="83"/>
                    <a:pt x="40" y="83"/>
                  </a:cubicBezTo>
                  <a:cubicBezTo>
                    <a:pt x="29" y="83"/>
                    <a:pt x="22" y="74"/>
                    <a:pt x="22" y="57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38" name="Freeform 231">
              <a:extLst>
                <a:ext uri="{FF2B5EF4-FFF2-40B4-BE49-F238E27FC236}">
                  <a16:creationId xmlns:a16="http://schemas.microsoft.com/office/drawing/2014/main" xmlns="" id="{8B5D4AD7-3C66-49AD-BC7C-A4D59CE0A2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6040" y="3486534"/>
              <a:ext cx="47968" cy="67384"/>
            </a:xfrm>
            <a:custGeom>
              <a:avLst/>
              <a:gdLst>
                <a:gd name="T0" fmla="*/ 31 w 71"/>
                <a:gd name="T1" fmla="*/ 0 h 100"/>
                <a:gd name="T2" fmla="*/ 0 w 71"/>
                <a:gd name="T3" fmla="*/ 2 h 100"/>
                <a:gd name="T4" fmla="*/ 0 w 71"/>
                <a:gd name="T5" fmla="*/ 100 h 100"/>
                <a:gd name="T6" fmla="*/ 23 w 71"/>
                <a:gd name="T7" fmla="*/ 100 h 100"/>
                <a:gd name="T8" fmla="*/ 23 w 71"/>
                <a:gd name="T9" fmla="*/ 65 h 100"/>
                <a:gd name="T10" fmla="*/ 30 w 71"/>
                <a:gd name="T11" fmla="*/ 65 h 100"/>
                <a:gd name="T12" fmla="*/ 62 w 71"/>
                <a:gd name="T13" fmla="*/ 55 h 100"/>
                <a:gd name="T14" fmla="*/ 71 w 71"/>
                <a:gd name="T15" fmla="*/ 31 h 100"/>
                <a:gd name="T16" fmla="*/ 61 w 71"/>
                <a:gd name="T17" fmla="*/ 8 h 100"/>
                <a:gd name="T18" fmla="*/ 31 w 71"/>
                <a:gd name="T19" fmla="*/ 0 h 100"/>
                <a:gd name="T20" fmla="*/ 30 w 71"/>
                <a:gd name="T21" fmla="*/ 48 h 100"/>
                <a:gd name="T22" fmla="*/ 23 w 71"/>
                <a:gd name="T23" fmla="*/ 47 h 100"/>
                <a:gd name="T24" fmla="*/ 23 w 71"/>
                <a:gd name="T25" fmla="*/ 18 h 100"/>
                <a:gd name="T26" fmla="*/ 32 w 71"/>
                <a:gd name="T27" fmla="*/ 17 h 100"/>
                <a:gd name="T28" fmla="*/ 49 w 71"/>
                <a:gd name="T29" fmla="*/ 32 h 100"/>
                <a:gd name="T30" fmla="*/ 30 w 71"/>
                <a:gd name="T31" fmla="*/ 4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100">
                  <a:moveTo>
                    <a:pt x="31" y="0"/>
                  </a:moveTo>
                  <a:cubicBezTo>
                    <a:pt x="17" y="0"/>
                    <a:pt x="7" y="1"/>
                    <a:pt x="0" y="2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23" y="100"/>
                    <a:pt x="23" y="100"/>
                    <a:pt x="23" y="100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5" y="65"/>
                    <a:pt x="27" y="65"/>
                    <a:pt x="30" y="65"/>
                  </a:cubicBezTo>
                  <a:cubicBezTo>
                    <a:pt x="43" y="65"/>
                    <a:pt x="55" y="62"/>
                    <a:pt x="62" y="55"/>
                  </a:cubicBezTo>
                  <a:cubicBezTo>
                    <a:pt x="68" y="49"/>
                    <a:pt x="71" y="41"/>
                    <a:pt x="71" y="31"/>
                  </a:cubicBezTo>
                  <a:cubicBezTo>
                    <a:pt x="71" y="22"/>
                    <a:pt x="67" y="13"/>
                    <a:pt x="61" y="8"/>
                  </a:cubicBezTo>
                  <a:cubicBezTo>
                    <a:pt x="54" y="3"/>
                    <a:pt x="44" y="0"/>
                    <a:pt x="31" y="0"/>
                  </a:cubicBezTo>
                  <a:close/>
                  <a:moveTo>
                    <a:pt x="30" y="48"/>
                  </a:moveTo>
                  <a:cubicBezTo>
                    <a:pt x="27" y="48"/>
                    <a:pt x="24" y="48"/>
                    <a:pt x="23" y="47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4" y="18"/>
                    <a:pt x="27" y="17"/>
                    <a:pt x="32" y="17"/>
                  </a:cubicBezTo>
                  <a:cubicBezTo>
                    <a:pt x="43" y="17"/>
                    <a:pt x="49" y="23"/>
                    <a:pt x="49" y="32"/>
                  </a:cubicBezTo>
                  <a:cubicBezTo>
                    <a:pt x="49" y="42"/>
                    <a:pt x="42" y="48"/>
                    <a:pt x="3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2E10FE6B-E4CC-45AF-B36E-AF4D9F1A528F}"/>
              </a:ext>
            </a:extLst>
          </p:cNvPr>
          <p:cNvGrpSpPr/>
          <p:nvPr/>
        </p:nvGrpSpPr>
        <p:grpSpPr>
          <a:xfrm>
            <a:off x="1812755" y="2613428"/>
            <a:ext cx="2895546" cy="1661978"/>
            <a:chOff x="8278679" y="2045371"/>
            <a:chExt cx="2775510" cy="1661978"/>
          </a:xfrm>
        </p:grpSpPr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xmlns="" id="{D239C96B-ACA0-4330-AE1B-961FD042EAC7}"/>
                </a:ext>
              </a:extLst>
            </p:cNvPr>
            <p:cNvSpPr txBox="1"/>
            <p:nvPr/>
          </p:nvSpPr>
          <p:spPr bwMode="auto">
            <a:xfrm>
              <a:off x="8278680" y="2434565"/>
              <a:ext cx="2775509" cy="12727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1200" dirty="0">
                  <a:latin typeface="+mn-ea"/>
                  <a:cs typeface="+mn-ea"/>
                </a:rPr>
                <a:t>合适的目标是员工可以跳一跳能够得着的目标，当员工经过努力之后可以达成目标，目标才会对员工有吸引力，否则，员工宁可不做，也不愿意费了很大力气而没有完成！ </a:t>
              </a: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xmlns="" id="{49443CB1-1FE4-4BDE-8451-5AFAA9E70EDA}"/>
                </a:ext>
              </a:extLst>
            </p:cNvPr>
            <p:cNvSpPr txBox="1"/>
            <p:nvPr/>
          </p:nvSpPr>
          <p:spPr bwMode="auto">
            <a:xfrm>
              <a:off x="8278679" y="2045371"/>
              <a:ext cx="2160856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2000" spc="100" dirty="0">
                  <a:latin typeface="+mn-ea"/>
                  <a:cs typeface="+mn-ea"/>
                </a:rPr>
                <a:t>实现目标</a:t>
              </a: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F4DA5B7A-08C1-46A6-9ABE-996184D72D60}"/>
              </a:ext>
            </a:extLst>
          </p:cNvPr>
          <p:cNvGrpSpPr/>
          <p:nvPr/>
        </p:nvGrpSpPr>
        <p:grpSpPr>
          <a:xfrm>
            <a:off x="7524068" y="2613428"/>
            <a:ext cx="2947777" cy="2095810"/>
            <a:chOff x="7979282" y="4869416"/>
            <a:chExt cx="3007027" cy="2095810"/>
          </a:xfrm>
        </p:grpSpPr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xmlns="" id="{A7802874-1569-4092-81AA-D59A4FB538DB}"/>
                </a:ext>
              </a:extLst>
            </p:cNvPr>
            <p:cNvSpPr txBox="1"/>
            <p:nvPr/>
          </p:nvSpPr>
          <p:spPr bwMode="auto">
            <a:xfrm>
              <a:off x="7979282" y="5212310"/>
              <a:ext cx="3007027" cy="1752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  <a:defRPr/>
              </a:pPr>
              <a:r>
                <a:rPr lang="zh-CN" altLang="en-US" sz="1200" dirty="0">
                  <a:latin typeface="+mn-ea"/>
                  <a:cs typeface="+mn-ea"/>
                </a:rPr>
                <a:t>管理者在和下属制定目标的时候，经常会犯一个错误，就是认为目标定的越高越好，认为目标定的高了，即便员工只完成了</a:t>
              </a:r>
              <a:r>
                <a:rPr lang="en-US" altLang="zh-CN" sz="1200" dirty="0">
                  <a:latin typeface="+mn-ea"/>
                  <a:cs typeface="+mn-ea"/>
                </a:rPr>
                <a:t>80%</a:t>
              </a:r>
              <a:r>
                <a:rPr lang="zh-CN" altLang="en-US" sz="1200" dirty="0">
                  <a:latin typeface="+mn-ea"/>
                  <a:cs typeface="+mn-ea"/>
                </a:rPr>
                <a:t>也能超出自己的预期。实际上，这种思想是有问题的，持有这种思想的管理者过分依赖目标，认为只要目标制定了，员工就会去达成。 </a:t>
              </a: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xmlns="" id="{4B075408-CBFD-4824-B5A7-49B8AD29E2FF}"/>
                </a:ext>
              </a:extLst>
            </p:cNvPr>
            <p:cNvSpPr txBox="1"/>
            <p:nvPr/>
          </p:nvSpPr>
          <p:spPr bwMode="auto">
            <a:xfrm>
              <a:off x="8686689" y="4869416"/>
              <a:ext cx="229962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defRPr/>
              </a:pPr>
              <a:r>
                <a:rPr lang="zh-CN" altLang="en-US" sz="2000" spc="100" dirty="0">
                  <a:latin typeface="+mn-ea"/>
                  <a:cs typeface="+mn-ea"/>
                </a:rPr>
                <a:t> 制定目标</a:t>
              </a:r>
            </a:p>
          </p:txBody>
        </p:sp>
      </p:grpSp>
      <p:sp>
        <p:nvSpPr>
          <p:cNvPr id="45" name="文本框 44">
            <a:extLst>
              <a:ext uri="{FF2B5EF4-FFF2-40B4-BE49-F238E27FC236}">
                <a16:creationId xmlns:a16="http://schemas.microsoft.com/office/drawing/2014/main" xmlns="" id="{4BEBC80E-A2F6-4C20-9CD9-B1CE5DA63BEC}"/>
              </a:ext>
            </a:extLst>
          </p:cNvPr>
          <p:cNvSpPr txBox="1"/>
          <p:nvPr/>
        </p:nvSpPr>
        <p:spPr>
          <a:xfrm>
            <a:off x="744633" y="5764154"/>
            <a:ext cx="10795328" cy="3664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1400" spc="100">
                <a:solidFill>
                  <a:prstClr val="black">
                    <a:lumMod val="50000"/>
                    <a:lumOff val="50000"/>
                  </a:prst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defRPr>
            </a:lvl1pPr>
          </a:lstStyle>
          <a:p>
            <a:r>
              <a:rPr lang="zh-CN" altLang="en-US" sz="160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目标要看的见，够得着，才能成为一个有效的目标，才会形成动力，帮助人们获得自己想要的结果。</a:t>
            </a:r>
          </a:p>
        </p:txBody>
      </p:sp>
    </p:spTree>
    <p:extLst>
      <p:ext uri="{BB962C8B-B14F-4D97-AF65-F5344CB8AC3E}">
        <p14:creationId xmlns:p14="http://schemas.microsoft.com/office/powerpoint/2010/main" val="1954239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5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5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4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3CF0D38-C237-4F33-A074-2D3EA57DAA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6" y="1765"/>
            <a:ext cx="12190295" cy="685623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5D683E0D-63A6-4157-9A8C-AF7FE1BD620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26" b="58166"/>
          <a:stretch/>
        </p:blipFill>
        <p:spPr>
          <a:xfrm>
            <a:off x="9244668" y="403"/>
            <a:ext cx="2947332" cy="286863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C858A087-4A6D-4852-B2E5-A37D30005B5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4" b="7300"/>
          <a:stretch/>
        </p:blipFill>
        <p:spPr>
          <a:xfrm>
            <a:off x="0" y="970761"/>
            <a:ext cx="5419090" cy="4762066"/>
          </a:xfrm>
          <a:prstGeom prst="rect">
            <a:avLst/>
          </a:prstGeom>
        </p:spPr>
      </p:pic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3FC25E05-E5A7-437C-B624-9EAC8ED2752C}"/>
              </a:ext>
            </a:extLst>
          </p:cNvPr>
          <p:cNvSpPr/>
          <p:nvPr/>
        </p:nvSpPr>
        <p:spPr>
          <a:xfrm>
            <a:off x="1235879" y="2732034"/>
            <a:ext cx="2947332" cy="1239520"/>
          </a:xfrm>
          <a:prstGeom prst="roundRect">
            <a:avLst/>
          </a:prstGeom>
          <a:solidFill>
            <a:srgbClr val="134E6C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MH_Others_1">
            <a:extLst>
              <a:ext uri="{FF2B5EF4-FFF2-40B4-BE49-F238E27FC236}">
                <a16:creationId xmlns:a16="http://schemas.microsoft.com/office/drawing/2014/main" xmlns="" id="{BB27D9E5-4850-42D4-A626-ED3B584E78A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629400" y="2843962"/>
            <a:ext cx="2160290" cy="1015663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pPr algn="ctr"/>
            <a:r>
              <a:rPr lang="zh-CN" altLang="en-US" sz="6600" b="1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</a:p>
        </p:txBody>
      </p:sp>
      <p:sp>
        <p:nvSpPr>
          <p:cNvPr id="18" name="流程图: 离页连接符 17">
            <a:extLst>
              <a:ext uri="{FF2B5EF4-FFF2-40B4-BE49-F238E27FC236}">
                <a16:creationId xmlns:a16="http://schemas.microsoft.com/office/drawing/2014/main" xmlns="" id="{BAACC9E4-EBD3-407B-B2CD-4EB29EEB41BC}"/>
              </a:ext>
            </a:extLst>
          </p:cNvPr>
          <p:cNvSpPr/>
          <p:nvPr/>
        </p:nvSpPr>
        <p:spPr>
          <a:xfrm>
            <a:off x="5812611" y="1546768"/>
            <a:ext cx="769482" cy="720156"/>
          </a:xfrm>
          <a:prstGeom prst="flowChartOffpageConnector">
            <a:avLst/>
          </a:prstGeom>
          <a:solidFill>
            <a:srgbClr val="134E6C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tlCol="0" anchor="t"/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流程图: 离页连接符 18">
            <a:extLst>
              <a:ext uri="{FF2B5EF4-FFF2-40B4-BE49-F238E27FC236}">
                <a16:creationId xmlns:a16="http://schemas.microsoft.com/office/drawing/2014/main" xmlns="" id="{BB959031-D565-4B08-903A-20F20B1A6DF4}"/>
              </a:ext>
            </a:extLst>
          </p:cNvPr>
          <p:cNvSpPr/>
          <p:nvPr/>
        </p:nvSpPr>
        <p:spPr>
          <a:xfrm>
            <a:off x="5812611" y="2562768"/>
            <a:ext cx="769482" cy="720156"/>
          </a:xfrm>
          <a:prstGeom prst="flowChartOffpageConnector">
            <a:avLst/>
          </a:prstGeom>
          <a:solidFill>
            <a:srgbClr val="134E6C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tlCol="0" anchor="t"/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流程图: 离页连接符 19">
            <a:extLst>
              <a:ext uri="{FF2B5EF4-FFF2-40B4-BE49-F238E27FC236}">
                <a16:creationId xmlns:a16="http://schemas.microsoft.com/office/drawing/2014/main" xmlns="" id="{949FFC89-F8C2-49C9-BD0A-E7849E3A9AB3}"/>
              </a:ext>
            </a:extLst>
          </p:cNvPr>
          <p:cNvSpPr/>
          <p:nvPr/>
        </p:nvSpPr>
        <p:spPr>
          <a:xfrm>
            <a:off x="5812611" y="3578768"/>
            <a:ext cx="769482" cy="720156"/>
          </a:xfrm>
          <a:prstGeom prst="flowChartOffpageConnector">
            <a:avLst/>
          </a:prstGeom>
          <a:solidFill>
            <a:srgbClr val="134E6C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tlCol="0" anchor="t"/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流程图: 离页连接符 20">
            <a:extLst>
              <a:ext uri="{FF2B5EF4-FFF2-40B4-BE49-F238E27FC236}">
                <a16:creationId xmlns:a16="http://schemas.microsoft.com/office/drawing/2014/main" xmlns="" id="{532B3A5B-9932-4A9B-BF55-2C154944B81C}"/>
              </a:ext>
            </a:extLst>
          </p:cNvPr>
          <p:cNvSpPr/>
          <p:nvPr/>
        </p:nvSpPr>
        <p:spPr>
          <a:xfrm>
            <a:off x="5812611" y="4594768"/>
            <a:ext cx="769482" cy="720156"/>
          </a:xfrm>
          <a:prstGeom prst="flowChartOffpageConnector">
            <a:avLst/>
          </a:prstGeom>
          <a:solidFill>
            <a:srgbClr val="134E6C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tlCol="0" anchor="t"/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  <a:endParaRPr lang="zh-CN" altLang="en-US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5AEF5B1A-5B0F-4DC5-A076-5B8FCEF3C80C}"/>
              </a:ext>
            </a:extLst>
          </p:cNvPr>
          <p:cNvCxnSpPr/>
          <p:nvPr/>
        </p:nvCxnSpPr>
        <p:spPr>
          <a:xfrm>
            <a:off x="6721793" y="2127222"/>
            <a:ext cx="42291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AAE41D52-ADA1-4328-AF42-DDF76D458CB2}"/>
              </a:ext>
            </a:extLst>
          </p:cNvPr>
          <p:cNvCxnSpPr/>
          <p:nvPr/>
        </p:nvCxnSpPr>
        <p:spPr>
          <a:xfrm>
            <a:off x="6721793" y="3143222"/>
            <a:ext cx="42291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xmlns="" id="{1DAA432C-D681-462C-ACED-1770179A3E95}"/>
              </a:ext>
            </a:extLst>
          </p:cNvPr>
          <p:cNvCxnSpPr/>
          <p:nvPr/>
        </p:nvCxnSpPr>
        <p:spPr>
          <a:xfrm>
            <a:off x="6721793" y="5175221"/>
            <a:ext cx="42291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xmlns="" id="{1494B7B7-69AD-4284-A270-6A7D72C6048B}"/>
              </a:ext>
            </a:extLst>
          </p:cNvPr>
          <p:cNvCxnSpPr/>
          <p:nvPr/>
        </p:nvCxnSpPr>
        <p:spPr>
          <a:xfrm>
            <a:off x="6721793" y="4184621"/>
            <a:ext cx="42291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19E06553-3E49-419F-852E-E7A475C241E4}"/>
              </a:ext>
            </a:extLst>
          </p:cNvPr>
          <p:cNvSpPr txBox="1"/>
          <p:nvPr/>
        </p:nvSpPr>
        <p:spPr>
          <a:xfrm>
            <a:off x="6849939" y="1495679"/>
            <a:ext cx="27142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目标管理概述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65705BEE-78AD-47E0-B440-A3F6D7C3BE0A}"/>
              </a:ext>
            </a:extLst>
          </p:cNvPr>
          <p:cNvSpPr txBox="1"/>
          <p:nvPr/>
        </p:nvSpPr>
        <p:spPr>
          <a:xfrm>
            <a:off x="6849939" y="2524663"/>
            <a:ext cx="31021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smart 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管理原则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F47DBDFF-59E5-4E73-8EBE-5F687443B888}"/>
              </a:ext>
            </a:extLst>
          </p:cNvPr>
          <p:cNvSpPr txBox="1"/>
          <p:nvPr/>
        </p:nvSpPr>
        <p:spPr>
          <a:xfrm>
            <a:off x="6849939" y="3540665"/>
            <a:ext cx="47882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smart 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管理的应用与案例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E7F66A40-D830-4EA6-9067-EF1A36CB0A62}"/>
              </a:ext>
            </a:extLst>
          </p:cNvPr>
          <p:cNvSpPr txBox="1"/>
          <p:nvPr/>
        </p:nvSpPr>
        <p:spPr>
          <a:xfrm>
            <a:off x="6849939" y="4556663"/>
            <a:ext cx="3523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smart 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管理的意义</a:t>
            </a:r>
          </a:p>
        </p:txBody>
      </p:sp>
    </p:spTree>
    <p:extLst>
      <p:ext uri="{BB962C8B-B14F-4D97-AF65-F5344CB8AC3E}">
        <p14:creationId xmlns:p14="http://schemas.microsoft.com/office/powerpoint/2010/main" val="29196312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325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825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325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825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325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825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325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825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325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/>
      <p:bldP spid="18" grpId="0" animBg="1"/>
      <p:bldP spid="19" grpId="0" animBg="1"/>
      <p:bldP spid="20" grpId="0" animBg="1"/>
      <p:bldP spid="21" grpId="0" animBg="1"/>
      <p:bldP spid="26" grpId="0"/>
      <p:bldP spid="27" grpId="0"/>
      <p:bldP spid="28" grpId="0"/>
      <p:bldP spid="2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928915"/>
            <a:ext cx="12192000" cy="54541"/>
          </a:xfrm>
          <a:prstGeom prst="rect">
            <a:avLst/>
          </a:pr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>
              <a:latin typeface="+mn-ea"/>
              <a:cs typeface="+mn-ea"/>
            </a:endParaRPr>
          </a:p>
        </p:txBody>
      </p:sp>
      <p:sp>
        <p:nvSpPr>
          <p:cNvPr id="3" name="任意多边形: 形状 5"/>
          <p:cNvSpPr/>
          <p:nvPr/>
        </p:nvSpPr>
        <p:spPr>
          <a:xfrm>
            <a:off x="425375" y="293224"/>
            <a:ext cx="625735" cy="493853"/>
          </a:xfrm>
          <a:custGeom>
            <a:avLst/>
            <a:gdLst/>
            <a:ahLst/>
            <a:cxnLst/>
            <a:rect l="l" t="t" r="r" b="b"/>
            <a:pathLst>
              <a:path w="407747" h="321809">
                <a:moveTo>
                  <a:pt x="194731" y="180103"/>
                </a:moveTo>
                <a:lnTo>
                  <a:pt x="168219" y="206616"/>
                </a:lnTo>
                <a:lnTo>
                  <a:pt x="168219" y="219415"/>
                </a:lnTo>
                <a:lnTo>
                  <a:pt x="190160" y="219415"/>
                </a:lnTo>
                <a:lnTo>
                  <a:pt x="190160" y="241357"/>
                </a:lnTo>
                <a:lnTo>
                  <a:pt x="202959" y="241357"/>
                </a:lnTo>
                <a:lnTo>
                  <a:pt x="229472" y="214844"/>
                </a:lnTo>
                <a:close/>
                <a:moveTo>
                  <a:pt x="299811" y="75024"/>
                </a:moveTo>
                <a:cubicBezTo>
                  <a:pt x="298553" y="75062"/>
                  <a:pt x="297277" y="75729"/>
                  <a:pt x="295982" y="77024"/>
                </a:cubicBezTo>
                <a:lnTo>
                  <a:pt x="215987" y="157019"/>
                </a:lnTo>
                <a:cubicBezTo>
                  <a:pt x="213397" y="159609"/>
                  <a:pt x="213321" y="162124"/>
                  <a:pt x="215758" y="164562"/>
                </a:cubicBezTo>
                <a:cubicBezTo>
                  <a:pt x="218196" y="166999"/>
                  <a:pt x="220711" y="166923"/>
                  <a:pt x="223301" y="164333"/>
                </a:cubicBezTo>
                <a:lnTo>
                  <a:pt x="303296" y="84338"/>
                </a:lnTo>
                <a:cubicBezTo>
                  <a:pt x="305886" y="81747"/>
                  <a:pt x="305963" y="79233"/>
                  <a:pt x="303525" y="76795"/>
                </a:cubicBezTo>
                <a:cubicBezTo>
                  <a:pt x="302306" y="75576"/>
                  <a:pt x="301068" y="74986"/>
                  <a:pt x="299811" y="75024"/>
                </a:cubicBezTo>
                <a:close/>
                <a:moveTo>
                  <a:pt x="299868" y="43883"/>
                </a:moveTo>
                <a:lnTo>
                  <a:pt x="365692" y="109708"/>
                </a:lnTo>
                <a:lnTo>
                  <a:pt x="212102" y="263298"/>
                </a:lnTo>
                <a:lnTo>
                  <a:pt x="146277" y="263298"/>
                </a:lnTo>
                <a:lnTo>
                  <a:pt x="146277" y="197474"/>
                </a:lnTo>
                <a:close/>
                <a:moveTo>
                  <a:pt x="351065" y="1829"/>
                </a:moveTo>
                <a:cubicBezTo>
                  <a:pt x="357159" y="1829"/>
                  <a:pt x="362340" y="3962"/>
                  <a:pt x="366606" y="8228"/>
                </a:cubicBezTo>
                <a:lnTo>
                  <a:pt x="401347" y="42969"/>
                </a:lnTo>
                <a:cubicBezTo>
                  <a:pt x="405614" y="47235"/>
                  <a:pt x="407747" y="52416"/>
                  <a:pt x="407747" y="58511"/>
                </a:cubicBezTo>
                <a:cubicBezTo>
                  <a:pt x="407747" y="64606"/>
                  <a:pt x="405614" y="69786"/>
                  <a:pt x="401347" y="74053"/>
                </a:cubicBezTo>
                <a:lnTo>
                  <a:pt x="380320" y="95080"/>
                </a:lnTo>
                <a:lnTo>
                  <a:pt x="314495" y="29255"/>
                </a:lnTo>
                <a:lnTo>
                  <a:pt x="335523" y="8228"/>
                </a:lnTo>
                <a:cubicBezTo>
                  <a:pt x="339789" y="3962"/>
                  <a:pt x="344970" y="1829"/>
                  <a:pt x="351065" y="1829"/>
                </a:cubicBezTo>
                <a:close/>
                <a:moveTo>
                  <a:pt x="65825" y="0"/>
                </a:moveTo>
                <a:lnTo>
                  <a:pt x="255985" y="0"/>
                </a:lnTo>
                <a:cubicBezTo>
                  <a:pt x="265584" y="0"/>
                  <a:pt x="274498" y="1905"/>
                  <a:pt x="282726" y="5714"/>
                </a:cubicBezTo>
                <a:cubicBezTo>
                  <a:pt x="285011" y="6781"/>
                  <a:pt x="286383" y="8533"/>
                  <a:pt x="286840" y="10971"/>
                </a:cubicBezTo>
                <a:cubicBezTo>
                  <a:pt x="287297" y="13561"/>
                  <a:pt x="286611" y="15771"/>
                  <a:pt x="284783" y="17599"/>
                </a:cubicBezTo>
                <a:lnTo>
                  <a:pt x="273584" y="28798"/>
                </a:lnTo>
                <a:cubicBezTo>
                  <a:pt x="271450" y="30932"/>
                  <a:pt x="269012" y="31541"/>
                  <a:pt x="266270" y="30627"/>
                </a:cubicBezTo>
                <a:cubicBezTo>
                  <a:pt x="262765" y="29713"/>
                  <a:pt x="259337" y="29255"/>
                  <a:pt x="255985" y="29255"/>
                </a:cubicBezTo>
                <a:lnTo>
                  <a:pt x="65825" y="29255"/>
                </a:lnTo>
                <a:cubicBezTo>
                  <a:pt x="55768" y="29255"/>
                  <a:pt x="47159" y="32836"/>
                  <a:pt x="39998" y="39998"/>
                </a:cubicBezTo>
                <a:cubicBezTo>
                  <a:pt x="32836" y="47159"/>
                  <a:pt x="29256" y="55768"/>
                  <a:pt x="29256" y="65825"/>
                </a:cubicBezTo>
                <a:lnTo>
                  <a:pt x="29256" y="255984"/>
                </a:lnTo>
                <a:cubicBezTo>
                  <a:pt x="29256" y="266041"/>
                  <a:pt x="32836" y="274650"/>
                  <a:pt x="39998" y="281811"/>
                </a:cubicBezTo>
                <a:cubicBezTo>
                  <a:pt x="47159" y="288973"/>
                  <a:pt x="55768" y="292554"/>
                  <a:pt x="65825" y="292554"/>
                </a:cubicBezTo>
                <a:lnTo>
                  <a:pt x="255985" y="292554"/>
                </a:lnTo>
                <a:cubicBezTo>
                  <a:pt x="266041" y="292554"/>
                  <a:pt x="274650" y="288973"/>
                  <a:pt x="281812" y="281811"/>
                </a:cubicBezTo>
                <a:cubicBezTo>
                  <a:pt x="288973" y="274650"/>
                  <a:pt x="292554" y="266041"/>
                  <a:pt x="292554" y="255984"/>
                </a:cubicBezTo>
                <a:lnTo>
                  <a:pt x="292554" y="227186"/>
                </a:lnTo>
                <a:cubicBezTo>
                  <a:pt x="292554" y="225205"/>
                  <a:pt x="293239" y="223529"/>
                  <a:pt x="294611" y="222158"/>
                </a:cubicBezTo>
                <a:lnTo>
                  <a:pt x="309239" y="207530"/>
                </a:lnTo>
                <a:cubicBezTo>
                  <a:pt x="311524" y="205245"/>
                  <a:pt x="314191" y="204711"/>
                  <a:pt x="317238" y="205930"/>
                </a:cubicBezTo>
                <a:cubicBezTo>
                  <a:pt x="320285" y="207149"/>
                  <a:pt x="321809" y="209359"/>
                  <a:pt x="321809" y="212559"/>
                </a:cubicBezTo>
                <a:lnTo>
                  <a:pt x="321809" y="255984"/>
                </a:lnTo>
                <a:cubicBezTo>
                  <a:pt x="321809" y="274117"/>
                  <a:pt x="315371" y="289621"/>
                  <a:pt x="302496" y="302496"/>
                </a:cubicBezTo>
                <a:cubicBezTo>
                  <a:pt x="289621" y="315371"/>
                  <a:pt x="274117" y="321809"/>
                  <a:pt x="255985" y="321809"/>
                </a:cubicBezTo>
                <a:lnTo>
                  <a:pt x="65825" y="321809"/>
                </a:lnTo>
                <a:cubicBezTo>
                  <a:pt x="47693" y="321809"/>
                  <a:pt x="32189" y="315371"/>
                  <a:pt x="19313" y="302496"/>
                </a:cubicBezTo>
                <a:cubicBezTo>
                  <a:pt x="6438" y="289621"/>
                  <a:pt x="0" y="274117"/>
                  <a:pt x="0" y="255984"/>
                </a:cubicBezTo>
                <a:lnTo>
                  <a:pt x="0" y="65825"/>
                </a:lnTo>
                <a:cubicBezTo>
                  <a:pt x="0" y="47692"/>
                  <a:pt x="6438" y="32189"/>
                  <a:pt x="19313" y="19313"/>
                </a:cubicBezTo>
                <a:cubicBezTo>
                  <a:pt x="32189" y="6438"/>
                  <a:pt x="47693" y="0"/>
                  <a:pt x="65825" y="0"/>
                </a:cubicBezTo>
                <a:close/>
              </a:path>
            </a:pathLst>
          </a:cu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3200" spc="1598" dirty="0">
              <a:solidFill>
                <a:srgbClr val="454545"/>
              </a:solidFill>
              <a:latin typeface="FontAwesome"/>
              <a:cs typeface="+mn-ea"/>
              <a:sym typeface="FontAwesome"/>
            </a:endParaRPr>
          </a:p>
        </p:txBody>
      </p:sp>
      <p:sp>
        <p:nvSpPr>
          <p:cNvPr id="4" name="Rectangle 11"/>
          <p:cNvSpPr>
            <a:spLocks/>
          </p:cNvSpPr>
          <p:nvPr/>
        </p:nvSpPr>
        <p:spPr bwMode="auto">
          <a:xfrm>
            <a:off x="1228124" y="272607"/>
            <a:ext cx="276998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defTabSz="2286000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美国假日酒店</a:t>
            </a: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4BCE15BC-30DD-40AF-978E-C66F254626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83" t="4577" r="28261" b="7557"/>
          <a:stretch/>
        </p:blipFill>
        <p:spPr>
          <a:xfrm>
            <a:off x="1435261" y="1964362"/>
            <a:ext cx="2241765" cy="4705987"/>
          </a:xfrm>
          <a:prstGeom prst="rect">
            <a:avLst/>
          </a:prstGeom>
        </p:spPr>
      </p:pic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DC5AEB5B-75AF-4DD4-A9E4-99DA265CBEF5}"/>
              </a:ext>
            </a:extLst>
          </p:cNvPr>
          <p:cNvSpPr/>
          <p:nvPr/>
        </p:nvSpPr>
        <p:spPr>
          <a:xfrm>
            <a:off x="4720799" y="2602019"/>
            <a:ext cx="666869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l"/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凯蒙斯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·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威尔逊 先生于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1952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年创建第一个假日酒店，不到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20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年间，他就把假日酒店开到了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1000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家，遍布全美国高速公路可以通达的每个地方，并走向全世界，从而使假日酒店集团成为世界上第一家达到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10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亿美元规模的酒店集团。 </a:t>
            </a:r>
          </a:p>
          <a:p>
            <a:pPr marL="285750" indent="-285750" algn="just">
              <a:buFont typeface="Wingdings" panose="05000000000000000000" pitchFamily="2" charset="2"/>
              <a:buChar char="l"/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后来公司的业务范围扩展，将原定的“旅馆业务”，扩大为“旅行业务”。为了执行这些任务，酒店曾经购买了一家大的汽车公司和一家轮船公司。但是后来，又没有能力经营和管理好这些企业，到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1978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年不得不放弃了这些业务。</a:t>
            </a:r>
          </a:p>
          <a:p>
            <a:pPr marL="285750" indent="-285750" algn="just">
              <a:buFont typeface="Wingdings" panose="05000000000000000000" pitchFamily="2" charset="2"/>
              <a:buChar char="l"/>
            </a:pP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1998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年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8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月，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BASS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公司和国际假日酒店集团签署协议，并于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1990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年完成收购。 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BASS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公司为假日酒店集团制定了公司发展全球性品牌的战略新方针，而后假日酒店加强并调整市场的推广，同时扩大自己的酒店种类和服务种类。 </a:t>
            </a:r>
          </a:p>
        </p:txBody>
      </p:sp>
    </p:spTree>
    <p:extLst>
      <p:ext uri="{BB962C8B-B14F-4D97-AF65-F5344CB8AC3E}">
        <p14:creationId xmlns:p14="http://schemas.microsoft.com/office/powerpoint/2010/main" val="1502170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928915"/>
            <a:ext cx="12192000" cy="54541"/>
          </a:xfrm>
          <a:prstGeom prst="rect">
            <a:avLst/>
          </a:pr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>
              <a:latin typeface="+mn-ea"/>
              <a:cs typeface="+mn-ea"/>
            </a:endParaRPr>
          </a:p>
        </p:txBody>
      </p:sp>
      <p:sp>
        <p:nvSpPr>
          <p:cNvPr id="3" name="任意多边形: 形状 5"/>
          <p:cNvSpPr/>
          <p:nvPr/>
        </p:nvSpPr>
        <p:spPr>
          <a:xfrm>
            <a:off x="425375" y="293224"/>
            <a:ext cx="625735" cy="493853"/>
          </a:xfrm>
          <a:custGeom>
            <a:avLst/>
            <a:gdLst/>
            <a:ahLst/>
            <a:cxnLst/>
            <a:rect l="l" t="t" r="r" b="b"/>
            <a:pathLst>
              <a:path w="407747" h="321809">
                <a:moveTo>
                  <a:pt x="194731" y="180103"/>
                </a:moveTo>
                <a:lnTo>
                  <a:pt x="168219" y="206616"/>
                </a:lnTo>
                <a:lnTo>
                  <a:pt x="168219" y="219415"/>
                </a:lnTo>
                <a:lnTo>
                  <a:pt x="190160" y="219415"/>
                </a:lnTo>
                <a:lnTo>
                  <a:pt x="190160" y="241357"/>
                </a:lnTo>
                <a:lnTo>
                  <a:pt x="202959" y="241357"/>
                </a:lnTo>
                <a:lnTo>
                  <a:pt x="229472" y="214844"/>
                </a:lnTo>
                <a:close/>
                <a:moveTo>
                  <a:pt x="299811" y="75024"/>
                </a:moveTo>
                <a:cubicBezTo>
                  <a:pt x="298553" y="75062"/>
                  <a:pt x="297277" y="75729"/>
                  <a:pt x="295982" y="77024"/>
                </a:cubicBezTo>
                <a:lnTo>
                  <a:pt x="215987" y="157019"/>
                </a:lnTo>
                <a:cubicBezTo>
                  <a:pt x="213397" y="159609"/>
                  <a:pt x="213321" y="162124"/>
                  <a:pt x="215758" y="164562"/>
                </a:cubicBezTo>
                <a:cubicBezTo>
                  <a:pt x="218196" y="166999"/>
                  <a:pt x="220711" y="166923"/>
                  <a:pt x="223301" y="164333"/>
                </a:cubicBezTo>
                <a:lnTo>
                  <a:pt x="303296" y="84338"/>
                </a:lnTo>
                <a:cubicBezTo>
                  <a:pt x="305886" y="81747"/>
                  <a:pt x="305963" y="79233"/>
                  <a:pt x="303525" y="76795"/>
                </a:cubicBezTo>
                <a:cubicBezTo>
                  <a:pt x="302306" y="75576"/>
                  <a:pt x="301068" y="74986"/>
                  <a:pt x="299811" y="75024"/>
                </a:cubicBezTo>
                <a:close/>
                <a:moveTo>
                  <a:pt x="299868" y="43883"/>
                </a:moveTo>
                <a:lnTo>
                  <a:pt x="365692" y="109708"/>
                </a:lnTo>
                <a:lnTo>
                  <a:pt x="212102" y="263298"/>
                </a:lnTo>
                <a:lnTo>
                  <a:pt x="146277" y="263298"/>
                </a:lnTo>
                <a:lnTo>
                  <a:pt x="146277" y="197474"/>
                </a:lnTo>
                <a:close/>
                <a:moveTo>
                  <a:pt x="351065" y="1829"/>
                </a:moveTo>
                <a:cubicBezTo>
                  <a:pt x="357159" y="1829"/>
                  <a:pt x="362340" y="3962"/>
                  <a:pt x="366606" y="8228"/>
                </a:cubicBezTo>
                <a:lnTo>
                  <a:pt x="401347" y="42969"/>
                </a:lnTo>
                <a:cubicBezTo>
                  <a:pt x="405614" y="47235"/>
                  <a:pt x="407747" y="52416"/>
                  <a:pt x="407747" y="58511"/>
                </a:cubicBezTo>
                <a:cubicBezTo>
                  <a:pt x="407747" y="64606"/>
                  <a:pt x="405614" y="69786"/>
                  <a:pt x="401347" y="74053"/>
                </a:cubicBezTo>
                <a:lnTo>
                  <a:pt x="380320" y="95080"/>
                </a:lnTo>
                <a:lnTo>
                  <a:pt x="314495" y="29255"/>
                </a:lnTo>
                <a:lnTo>
                  <a:pt x="335523" y="8228"/>
                </a:lnTo>
                <a:cubicBezTo>
                  <a:pt x="339789" y="3962"/>
                  <a:pt x="344970" y="1829"/>
                  <a:pt x="351065" y="1829"/>
                </a:cubicBezTo>
                <a:close/>
                <a:moveTo>
                  <a:pt x="65825" y="0"/>
                </a:moveTo>
                <a:lnTo>
                  <a:pt x="255985" y="0"/>
                </a:lnTo>
                <a:cubicBezTo>
                  <a:pt x="265584" y="0"/>
                  <a:pt x="274498" y="1905"/>
                  <a:pt x="282726" y="5714"/>
                </a:cubicBezTo>
                <a:cubicBezTo>
                  <a:pt x="285011" y="6781"/>
                  <a:pt x="286383" y="8533"/>
                  <a:pt x="286840" y="10971"/>
                </a:cubicBezTo>
                <a:cubicBezTo>
                  <a:pt x="287297" y="13561"/>
                  <a:pt x="286611" y="15771"/>
                  <a:pt x="284783" y="17599"/>
                </a:cubicBezTo>
                <a:lnTo>
                  <a:pt x="273584" y="28798"/>
                </a:lnTo>
                <a:cubicBezTo>
                  <a:pt x="271450" y="30932"/>
                  <a:pt x="269012" y="31541"/>
                  <a:pt x="266270" y="30627"/>
                </a:cubicBezTo>
                <a:cubicBezTo>
                  <a:pt x="262765" y="29713"/>
                  <a:pt x="259337" y="29255"/>
                  <a:pt x="255985" y="29255"/>
                </a:cubicBezTo>
                <a:lnTo>
                  <a:pt x="65825" y="29255"/>
                </a:lnTo>
                <a:cubicBezTo>
                  <a:pt x="55768" y="29255"/>
                  <a:pt x="47159" y="32836"/>
                  <a:pt x="39998" y="39998"/>
                </a:cubicBezTo>
                <a:cubicBezTo>
                  <a:pt x="32836" y="47159"/>
                  <a:pt x="29256" y="55768"/>
                  <a:pt x="29256" y="65825"/>
                </a:cubicBezTo>
                <a:lnTo>
                  <a:pt x="29256" y="255984"/>
                </a:lnTo>
                <a:cubicBezTo>
                  <a:pt x="29256" y="266041"/>
                  <a:pt x="32836" y="274650"/>
                  <a:pt x="39998" y="281811"/>
                </a:cubicBezTo>
                <a:cubicBezTo>
                  <a:pt x="47159" y="288973"/>
                  <a:pt x="55768" y="292554"/>
                  <a:pt x="65825" y="292554"/>
                </a:cubicBezTo>
                <a:lnTo>
                  <a:pt x="255985" y="292554"/>
                </a:lnTo>
                <a:cubicBezTo>
                  <a:pt x="266041" y="292554"/>
                  <a:pt x="274650" y="288973"/>
                  <a:pt x="281812" y="281811"/>
                </a:cubicBezTo>
                <a:cubicBezTo>
                  <a:pt x="288973" y="274650"/>
                  <a:pt x="292554" y="266041"/>
                  <a:pt x="292554" y="255984"/>
                </a:cubicBezTo>
                <a:lnTo>
                  <a:pt x="292554" y="227186"/>
                </a:lnTo>
                <a:cubicBezTo>
                  <a:pt x="292554" y="225205"/>
                  <a:pt x="293239" y="223529"/>
                  <a:pt x="294611" y="222158"/>
                </a:cubicBezTo>
                <a:lnTo>
                  <a:pt x="309239" y="207530"/>
                </a:lnTo>
                <a:cubicBezTo>
                  <a:pt x="311524" y="205245"/>
                  <a:pt x="314191" y="204711"/>
                  <a:pt x="317238" y="205930"/>
                </a:cubicBezTo>
                <a:cubicBezTo>
                  <a:pt x="320285" y="207149"/>
                  <a:pt x="321809" y="209359"/>
                  <a:pt x="321809" y="212559"/>
                </a:cubicBezTo>
                <a:lnTo>
                  <a:pt x="321809" y="255984"/>
                </a:lnTo>
                <a:cubicBezTo>
                  <a:pt x="321809" y="274117"/>
                  <a:pt x="315371" y="289621"/>
                  <a:pt x="302496" y="302496"/>
                </a:cubicBezTo>
                <a:cubicBezTo>
                  <a:pt x="289621" y="315371"/>
                  <a:pt x="274117" y="321809"/>
                  <a:pt x="255985" y="321809"/>
                </a:cubicBezTo>
                <a:lnTo>
                  <a:pt x="65825" y="321809"/>
                </a:lnTo>
                <a:cubicBezTo>
                  <a:pt x="47693" y="321809"/>
                  <a:pt x="32189" y="315371"/>
                  <a:pt x="19313" y="302496"/>
                </a:cubicBezTo>
                <a:cubicBezTo>
                  <a:pt x="6438" y="289621"/>
                  <a:pt x="0" y="274117"/>
                  <a:pt x="0" y="255984"/>
                </a:cubicBezTo>
                <a:lnTo>
                  <a:pt x="0" y="65825"/>
                </a:lnTo>
                <a:cubicBezTo>
                  <a:pt x="0" y="47692"/>
                  <a:pt x="6438" y="32189"/>
                  <a:pt x="19313" y="19313"/>
                </a:cubicBezTo>
                <a:cubicBezTo>
                  <a:pt x="32189" y="6438"/>
                  <a:pt x="47693" y="0"/>
                  <a:pt x="65825" y="0"/>
                </a:cubicBezTo>
                <a:close/>
              </a:path>
            </a:pathLst>
          </a:cu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3200" spc="1598" dirty="0">
              <a:solidFill>
                <a:srgbClr val="454545"/>
              </a:solidFill>
              <a:latin typeface="FontAwesome"/>
              <a:cs typeface="+mn-ea"/>
              <a:sym typeface="FontAwesome"/>
            </a:endParaRPr>
          </a:p>
        </p:txBody>
      </p:sp>
      <p:sp>
        <p:nvSpPr>
          <p:cNvPr id="4" name="Rectangle 11"/>
          <p:cNvSpPr>
            <a:spLocks/>
          </p:cNvSpPr>
          <p:nvPr/>
        </p:nvSpPr>
        <p:spPr bwMode="auto">
          <a:xfrm>
            <a:off x="1228124" y="272607"/>
            <a:ext cx="522136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defTabSz="2286000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Attainable </a:t>
            </a: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原则告诉我们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DABFB13-30B7-4253-AD30-CE444A5334E3}"/>
              </a:ext>
            </a:extLst>
          </p:cNvPr>
          <p:cNvSpPr/>
          <p:nvPr/>
        </p:nvSpPr>
        <p:spPr>
          <a:xfrm>
            <a:off x="553270" y="1385054"/>
            <a:ext cx="110098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134E6C"/>
              </a:buClr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目标要根据企业和自身的资源特长来制定，不要把业务范围和目标范围规定的太窄或者太宽，一定要切合实际，具有可实现性。</a:t>
            </a:r>
          </a:p>
        </p:txBody>
      </p:sp>
      <p:sp>
        <p:nvSpPr>
          <p:cNvPr id="31" name="圆角矩形 1">
            <a:extLst>
              <a:ext uri="{FF2B5EF4-FFF2-40B4-BE49-F238E27FC236}">
                <a16:creationId xmlns:a16="http://schemas.microsoft.com/office/drawing/2014/main" xmlns="" id="{C8F21782-4BB9-4F05-B5C4-FC7049657809}"/>
              </a:ext>
            </a:extLst>
          </p:cNvPr>
          <p:cNvSpPr/>
          <p:nvPr/>
        </p:nvSpPr>
        <p:spPr>
          <a:xfrm>
            <a:off x="6373726" y="3312529"/>
            <a:ext cx="2963248" cy="2330571"/>
          </a:xfrm>
          <a:prstGeom prst="roundRect">
            <a:avLst>
              <a:gd name="adj" fmla="val 7330"/>
            </a:avLst>
          </a:prstGeom>
          <a:noFill/>
          <a:ln w="158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+mn-ea"/>
            </a:endParaRPr>
          </a:p>
        </p:txBody>
      </p: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7725D481-E58A-488C-A384-79A0C3175CF8}"/>
              </a:ext>
            </a:extLst>
          </p:cNvPr>
          <p:cNvGrpSpPr/>
          <p:nvPr/>
        </p:nvGrpSpPr>
        <p:grpSpPr>
          <a:xfrm>
            <a:off x="7047598" y="2853806"/>
            <a:ext cx="1615504" cy="917446"/>
            <a:chOff x="5288248" y="2008854"/>
            <a:chExt cx="1615504" cy="917446"/>
          </a:xfrm>
        </p:grpSpPr>
        <p:sp>
          <p:nvSpPr>
            <p:cNvPr id="33" name="任意多边形 2">
              <a:extLst>
                <a:ext uri="{FF2B5EF4-FFF2-40B4-BE49-F238E27FC236}">
                  <a16:creationId xmlns:a16="http://schemas.microsoft.com/office/drawing/2014/main" xmlns="" id="{91066D49-A7EC-4C8E-8A9A-5371BBF74E76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328459" y="2008854"/>
              <a:ext cx="1535084" cy="917446"/>
            </a:xfrm>
            <a:custGeom>
              <a:avLst/>
              <a:gdLst>
                <a:gd name="connsiteX0" fmla="*/ 2225875 w 2774157"/>
                <a:gd name="connsiteY0" fmla="*/ 1657981 h 1657981"/>
                <a:gd name="connsiteX1" fmla="*/ 1767511 w 2774157"/>
                <a:gd name="connsiteY1" fmla="*/ 1657981 h 1657981"/>
                <a:gd name="connsiteX2" fmla="*/ 1463992 w 2774157"/>
                <a:gd name="connsiteY2" fmla="*/ 1657981 h 1657981"/>
                <a:gd name="connsiteX3" fmla="*/ 1309146 w 2774157"/>
                <a:gd name="connsiteY3" fmla="*/ 1657981 h 1657981"/>
                <a:gd name="connsiteX4" fmla="*/ 1005628 w 2774157"/>
                <a:gd name="connsiteY4" fmla="*/ 1657981 h 1657981"/>
                <a:gd name="connsiteX5" fmla="*/ 547263 w 2774157"/>
                <a:gd name="connsiteY5" fmla="*/ 1657981 h 1657981"/>
                <a:gd name="connsiteX6" fmla="*/ 400329 w 2774157"/>
                <a:gd name="connsiteY6" fmla="*/ 1573585 h 1657981"/>
                <a:gd name="connsiteX7" fmla="*/ 19388 w 2774157"/>
                <a:gd name="connsiteY7" fmla="*/ 913387 h 1657981"/>
                <a:gd name="connsiteX8" fmla="*/ 19388 w 2774157"/>
                <a:gd name="connsiteY8" fmla="*/ 744594 h 1657981"/>
                <a:gd name="connsiteX9" fmla="*/ 400329 w 2774157"/>
                <a:gd name="connsiteY9" fmla="*/ 84397 h 1657981"/>
                <a:gd name="connsiteX10" fmla="*/ 547263 w 2774157"/>
                <a:gd name="connsiteY10" fmla="*/ 0 h 1657981"/>
                <a:gd name="connsiteX11" fmla="*/ 987726 w 2774157"/>
                <a:gd name="connsiteY11" fmla="*/ 0 h 1657981"/>
                <a:gd name="connsiteX12" fmla="*/ 1005628 w 2774157"/>
                <a:gd name="connsiteY12" fmla="*/ 0 h 1657981"/>
                <a:gd name="connsiteX13" fmla="*/ 1061571 w 2774157"/>
                <a:gd name="connsiteY13" fmla="*/ 0 h 1657981"/>
                <a:gd name="connsiteX14" fmla="*/ 1123139 w 2774157"/>
                <a:gd name="connsiteY14" fmla="*/ 0 h 1657981"/>
                <a:gd name="connsiteX15" fmla="*/ 1139739 w 2774157"/>
                <a:gd name="connsiteY15" fmla="*/ 0 h 1657981"/>
                <a:gd name="connsiteX16" fmla="*/ 1213910 w 2774157"/>
                <a:gd name="connsiteY16" fmla="*/ 0 h 1657981"/>
                <a:gd name="connsiteX17" fmla="*/ 1257109 w 2774157"/>
                <a:gd name="connsiteY17" fmla="*/ 0 h 1657981"/>
                <a:gd name="connsiteX18" fmla="*/ 1268968 w 2774157"/>
                <a:gd name="connsiteY18" fmla="*/ 0 h 1657981"/>
                <a:gd name="connsiteX19" fmla="*/ 1309146 w 2774157"/>
                <a:gd name="connsiteY19" fmla="*/ 0 h 1657981"/>
                <a:gd name="connsiteX20" fmla="*/ 1358854 w 2774157"/>
                <a:gd name="connsiteY20" fmla="*/ 0 h 1657981"/>
                <a:gd name="connsiteX21" fmla="*/ 1446091 w 2774157"/>
                <a:gd name="connsiteY21" fmla="*/ 0 h 1657981"/>
                <a:gd name="connsiteX22" fmla="*/ 1463992 w 2774157"/>
                <a:gd name="connsiteY22" fmla="*/ 0 h 1657981"/>
                <a:gd name="connsiteX23" fmla="*/ 1519936 w 2774157"/>
                <a:gd name="connsiteY23" fmla="*/ 0 h 1657981"/>
                <a:gd name="connsiteX24" fmla="*/ 1581504 w 2774157"/>
                <a:gd name="connsiteY24" fmla="*/ 0 h 1657981"/>
                <a:gd name="connsiteX25" fmla="*/ 1598103 w 2774157"/>
                <a:gd name="connsiteY25" fmla="*/ 0 h 1657981"/>
                <a:gd name="connsiteX26" fmla="*/ 1672275 w 2774157"/>
                <a:gd name="connsiteY26" fmla="*/ 0 h 1657981"/>
                <a:gd name="connsiteX27" fmla="*/ 1715473 w 2774157"/>
                <a:gd name="connsiteY27" fmla="*/ 0 h 1657981"/>
                <a:gd name="connsiteX28" fmla="*/ 1727333 w 2774157"/>
                <a:gd name="connsiteY28" fmla="*/ 0 h 1657981"/>
                <a:gd name="connsiteX29" fmla="*/ 1755606 w 2774157"/>
                <a:gd name="connsiteY29" fmla="*/ 0 h 1657981"/>
                <a:gd name="connsiteX30" fmla="*/ 1766023 w 2774157"/>
                <a:gd name="connsiteY30" fmla="*/ 0 h 1657981"/>
                <a:gd name="connsiteX31" fmla="*/ 1767511 w 2774157"/>
                <a:gd name="connsiteY31" fmla="*/ 0 h 1657981"/>
                <a:gd name="connsiteX32" fmla="*/ 1817218 w 2774157"/>
                <a:gd name="connsiteY32" fmla="*/ 0 h 1657981"/>
                <a:gd name="connsiteX33" fmla="*/ 2225875 w 2774157"/>
                <a:gd name="connsiteY33" fmla="*/ 0 h 1657981"/>
                <a:gd name="connsiteX34" fmla="*/ 2372809 w 2774157"/>
                <a:gd name="connsiteY34" fmla="*/ 84397 h 1657981"/>
                <a:gd name="connsiteX35" fmla="*/ 2753750 w 2774157"/>
                <a:gd name="connsiteY35" fmla="*/ 744594 h 1657981"/>
                <a:gd name="connsiteX36" fmla="*/ 2753750 w 2774157"/>
                <a:gd name="connsiteY36" fmla="*/ 913387 h 1657981"/>
                <a:gd name="connsiteX37" fmla="*/ 2372809 w 2774157"/>
                <a:gd name="connsiteY37" fmla="*/ 1573585 h 1657981"/>
                <a:gd name="connsiteX38" fmla="*/ 2225875 w 2774157"/>
                <a:gd name="connsiteY38" fmla="*/ 1657981 h 1657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774157" h="1657981">
                  <a:moveTo>
                    <a:pt x="2225875" y="1657981"/>
                  </a:moveTo>
                  <a:lnTo>
                    <a:pt x="1767511" y="1657981"/>
                  </a:lnTo>
                  <a:lnTo>
                    <a:pt x="1463992" y="1657981"/>
                  </a:lnTo>
                  <a:lnTo>
                    <a:pt x="1309146" y="1657981"/>
                  </a:lnTo>
                  <a:lnTo>
                    <a:pt x="1005628" y="1657981"/>
                  </a:lnTo>
                  <a:lnTo>
                    <a:pt x="547263" y="1657981"/>
                  </a:lnTo>
                  <a:cubicBezTo>
                    <a:pt x="494204" y="1657981"/>
                    <a:pt x="427539" y="1619867"/>
                    <a:pt x="400329" y="1573585"/>
                  </a:cubicBezTo>
                  <a:cubicBezTo>
                    <a:pt x="19388" y="913387"/>
                    <a:pt x="19388" y="913387"/>
                    <a:pt x="19388" y="913387"/>
                  </a:cubicBezTo>
                  <a:cubicBezTo>
                    <a:pt x="-6462" y="867105"/>
                    <a:pt x="-6462" y="790876"/>
                    <a:pt x="19388" y="744594"/>
                  </a:cubicBezTo>
                  <a:cubicBezTo>
                    <a:pt x="400329" y="84397"/>
                    <a:pt x="400329" y="84397"/>
                    <a:pt x="400329" y="84397"/>
                  </a:cubicBezTo>
                  <a:cubicBezTo>
                    <a:pt x="427539" y="38115"/>
                    <a:pt x="494204" y="0"/>
                    <a:pt x="547263" y="0"/>
                  </a:cubicBezTo>
                  <a:cubicBezTo>
                    <a:pt x="737734" y="0"/>
                    <a:pt x="880587" y="0"/>
                    <a:pt x="987726" y="0"/>
                  </a:cubicBezTo>
                  <a:lnTo>
                    <a:pt x="1005628" y="0"/>
                  </a:lnTo>
                  <a:lnTo>
                    <a:pt x="1061571" y="0"/>
                  </a:lnTo>
                  <a:cubicBezTo>
                    <a:pt x="1084078" y="0"/>
                    <a:pt x="1104539" y="0"/>
                    <a:pt x="1123139" y="0"/>
                  </a:cubicBezTo>
                  <a:lnTo>
                    <a:pt x="1139739" y="0"/>
                  </a:lnTo>
                  <a:lnTo>
                    <a:pt x="1213910" y="0"/>
                  </a:lnTo>
                  <a:lnTo>
                    <a:pt x="1257109" y="0"/>
                  </a:lnTo>
                  <a:lnTo>
                    <a:pt x="1268968" y="0"/>
                  </a:lnTo>
                  <a:cubicBezTo>
                    <a:pt x="1309146" y="0"/>
                    <a:pt x="1309146" y="0"/>
                    <a:pt x="1309146" y="0"/>
                  </a:cubicBezTo>
                  <a:lnTo>
                    <a:pt x="1358854" y="0"/>
                  </a:lnTo>
                  <a:cubicBezTo>
                    <a:pt x="1390289" y="0"/>
                    <a:pt x="1419306" y="0"/>
                    <a:pt x="1446091" y="0"/>
                  </a:cubicBezTo>
                  <a:lnTo>
                    <a:pt x="1463992" y="0"/>
                  </a:lnTo>
                  <a:lnTo>
                    <a:pt x="1519936" y="0"/>
                  </a:lnTo>
                  <a:lnTo>
                    <a:pt x="1581504" y="0"/>
                  </a:lnTo>
                  <a:lnTo>
                    <a:pt x="1598103" y="0"/>
                  </a:lnTo>
                  <a:lnTo>
                    <a:pt x="1672275" y="0"/>
                  </a:lnTo>
                  <a:lnTo>
                    <a:pt x="1715473" y="0"/>
                  </a:lnTo>
                  <a:lnTo>
                    <a:pt x="1727333" y="0"/>
                  </a:lnTo>
                  <a:lnTo>
                    <a:pt x="1755606" y="0"/>
                  </a:lnTo>
                  <a:lnTo>
                    <a:pt x="1766023" y="0"/>
                  </a:lnTo>
                  <a:lnTo>
                    <a:pt x="1767511" y="0"/>
                  </a:lnTo>
                  <a:lnTo>
                    <a:pt x="1817218" y="0"/>
                  </a:lnTo>
                  <a:cubicBezTo>
                    <a:pt x="2225875" y="0"/>
                    <a:pt x="2225875" y="0"/>
                    <a:pt x="2225875" y="0"/>
                  </a:cubicBezTo>
                  <a:cubicBezTo>
                    <a:pt x="2280295" y="0"/>
                    <a:pt x="2345599" y="38115"/>
                    <a:pt x="2372809" y="84397"/>
                  </a:cubicBezTo>
                  <a:cubicBezTo>
                    <a:pt x="2753750" y="744594"/>
                    <a:pt x="2753750" y="744594"/>
                    <a:pt x="2753750" y="744594"/>
                  </a:cubicBezTo>
                  <a:cubicBezTo>
                    <a:pt x="2780960" y="790876"/>
                    <a:pt x="2780960" y="867105"/>
                    <a:pt x="2753750" y="913387"/>
                  </a:cubicBezTo>
                  <a:cubicBezTo>
                    <a:pt x="2372809" y="1573585"/>
                    <a:pt x="2372809" y="1573585"/>
                    <a:pt x="2372809" y="1573585"/>
                  </a:cubicBezTo>
                  <a:cubicBezTo>
                    <a:pt x="2345599" y="1619867"/>
                    <a:pt x="2280295" y="1657981"/>
                    <a:pt x="2225875" y="1657981"/>
                  </a:cubicBezTo>
                  <a:close/>
                </a:path>
              </a:pathLst>
            </a:custGeom>
            <a:gradFill>
              <a:gsLst>
                <a:gs pos="50000">
                  <a:srgbClr val="F6F6F6"/>
                </a:gs>
                <a:gs pos="50000">
                  <a:srgbClr val="FDFDFD"/>
                </a:gs>
              </a:gsLst>
              <a:lin ang="5400000" scaled="0"/>
            </a:gradFill>
            <a:ln w="1587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椭圆 33">
              <a:extLst>
                <a:ext uri="{FF2B5EF4-FFF2-40B4-BE49-F238E27FC236}">
                  <a16:creationId xmlns:a16="http://schemas.microsoft.com/office/drawing/2014/main" xmlns="" id="{320EDC7B-E2A5-497C-8115-6C4DF0704770}"/>
                </a:ext>
              </a:extLst>
            </p:cNvPr>
            <p:cNvSpPr/>
            <p:nvPr/>
          </p:nvSpPr>
          <p:spPr>
            <a:xfrm>
              <a:off x="5288248" y="2424393"/>
              <a:ext cx="86368" cy="86368"/>
            </a:xfrm>
            <a:prstGeom prst="ellipse">
              <a:avLst/>
            </a:prstGeom>
            <a:solidFill>
              <a:srgbClr val="F6F6F8"/>
            </a:solidFill>
            <a:ln w="1587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+mn-ea"/>
              </a:endParaRPr>
            </a:p>
          </p:txBody>
        </p:sp>
        <p:sp>
          <p:nvSpPr>
            <p:cNvPr id="35" name="椭圆 34">
              <a:extLst>
                <a:ext uri="{FF2B5EF4-FFF2-40B4-BE49-F238E27FC236}">
                  <a16:creationId xmlns:a16="http://schemas.microsoft.com/office/drawing/2014/main" xmlns="" id="{78912E48-63D3-45DF-B117-430FE6B5456D}"/>
                </a:ext>
              </a:extLst>
            </p:cNvPr>
            <p:cNvSpPr/>
            <p:nvPr/>
          </p:nvSpPr>
          <p:spPr>
            <a:xfrm>
              <a:off x="6817384" y="2424393"/>
              <a:ext cx="86368" cy="86368"/>
            </a:xfrm>
            <a:prstGeom prst="ellipse">
              <a:avLst/>
            </a:prstGeom>
            <a:solidFill>
              <a:srgbClr val="F6F6F8"/>
            </a:solidFill>
            <a:ln w="1587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+mn-ea"/>
              </a:endParaRPr>
            </a:p>
          </p:txBody>
        </p:sp>
      </p:grp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DF198E89-2EFD-4D03-A1C2-C73A80CE2974}"/>
              </a:ext>
            </a:extLst>
          </p:cNvPr>
          <p:cNvSpPr txBox="1"/>
          <p:nvPr/>
        </p:nvSpPr>
        <p:spPr>
          <a:xfrm>
            <a:off x="7590121" y="2859377"/>
            <a:ext cx="530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134E6C"/>
                </a:solidFill>
                <a:effectLst>
                  <a:reflection blurRad="6350" stA="40000" endPos="35000" dir="5400000" sy="-100000" algn="bl" rotWithShape="0"/>
                </a:effectLst>
                <a:latin typeface="Impact" panose="020B0806030902050204" pitchFamily="34" charset="0"/>
                <a:cs typeface="+mn-ea"/>
              </a:rPr>
              <a:t>02</a:t>
            </a:r>
            <a:endParaRPr lang="zh-CN" altLang="en-US" sz="2400" dirty="0">
              <a:solidFill>
                <a:srgbClr val="134E6C"/>
              </a:solidFill>
              <a:effectLst>
                <a:reflection blurRad="6350" stA="40000" endPos="35000" dir="5400000" sy="-100000" algn="bl" rotWithShape="0"/>
              </a:effectLst>
              <a:latin typeface="Impact" panose="020B0806030902050204" pitchFamily="34" charset="0"/>
              <a:cs typeface="+mn-ea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DC80DD1D-8AA1-4221-8E82-24130252490F}"/>
              </a:ext>
            </a:extLst>
          </p:cNvPr>
          <p:cNvSpPr txBox="1"/>
          <p:nvPr/>
        </p:nvSpPr>
        <p:spPr>
          <a:xfrm>
            <a:off x="7335510" y="3373078"/>
            <a:ext cx="10396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>
                <a:solidFill>
                  <a:prstClr val="white">
                    <a:lumMod val="50000"/>
                  </a:prstClr>
                </a:solidFill>
                <a:latin typeface="ITC Avant Garde Std Bk" panose="020B0502020202020204" pitchFamily="34" charset="0"/>
                <a:cs typeface="+mn-ea"/>
              </a:rPr>
              <a:t>OPTION</a:t>
            </a:r>
            <a:endParaRPr lang="zh-CN" altLang="en-US" sz="1600" dirty="0">
              <a:solidFill>
                <a:prstClr val="white">
                  <a:lumMod val="50000"/>
                </a:prstClr>
              </a:solidFill>
              <a:latin typeface="ITC Avant Garde Std Bk" panose="020B0502020202020204" pitchFamily="34" charset="0"/>
              <a:cs typeface="+mn-ea"/>
            </a:endParaRPr>
          </a:p>
        </p:txBody>
      </p: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183BEDAF-B653-432D-8B5A-88B64BD316CE}"/>
              </a:ext>
            </a:extLst>
          </p:cNvPr>
          <p:cNvGrpSpPr/>
          <p:nvPr/>
        </p:nvGrpSpPr>
        <p:grpSpPr>
          <a:xfrm>
            <a:off x="6652170" y="4123836"/>
            <a:ext cx="2406357" cy="1347040"/>
            <a:chOff x="4892820" y="3278884"/>
            <a:chExt cx="2406357" cy="1347040"/>
          </a:xfrm>
        </p:grpSpPr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xmlns="" id="{08999EDE-6023-4A2B-98D3-969DAD1AB0F1}"/>
                </a:ext>
              </a:extLst>
            </p:cNvPr>
            <p:cNvSpPr txBox="1"/>
            <p:nvPr/>
          </p:nvSpPr>
          <p:spPr bwMode="auto">
            <a:xfrm>
              <a:off x="4892820" y="3593205"/>
              <a:ext cx="2406357" cy="10327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1200">
                  <a:solidFill>
                    <a:schemeClr val="bg1">
                      <a:lumMod val="50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defRPr>
              </a:lvl1pPr>
            </a:lstStyle>
            <a:p>
              <a:pPr lvl="0"/>
              <a:r>
                <a:rPr lang="zh-CN" altLang="en-US" kern="0" dirty="0">
                  <a:solidFill>
                    <a:schemeClr val="tx1"/>
                  </a:solidFill>
                  <a:latin typeface="+mn-ea"/>
                  <a:ea typeface="+mn-ea"/>
                  <a:cs typeface="+mn-ea"/>
                </a:rPr>
                <a:t>既要使工作内容饱满，也要具有可达性。可以制定出跳起来“摘桃”的目标，不能制定出跳起来“摘星星”的目标。 </a:t>
              </a: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xmlns="" id="{62B77643-7B7E-4B5A-B8DC-4DA2DDBF0D1C}"/>
                </a:ext>
              </a:extLst>
            </p:cNvPr>
            <p:cNvSpPr txBox="1"/>
            <p:nvPr/>
          </p:nvSpPr>
          <p:spPr bwMode="auto">
            <a:xfrm>
              <a:off x="5134600" y="3278884"/>
              <a:ext cx="1922797" cy="4008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2000" spc="100">
                  <a:solidFill>
                    <a:schemeClr val="accent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</a:lstStyle>
            <a:p>
              <a:pPr lvl="0"/>
              <a:r>
                <a:rPr lang="zh-CN" altLang="en-US" kern="0" dirty="0">
                  <a:solidFill>
                    <a:schemeClr val="tx1"/>
                  </a:solidFill>
                  <a:latin typeface="+mn-ea"/>
                  <a:ea typeface="+mn-ea"/>
                  <a:cs typeface="+mn-ea"/>
                </a:rPr>
                <a:t>启示二</a:t>
              </a:r>
            </a:p>
          </p:txBody>
        </p:sp>
      </p:grpSp>
      <p:sp>
        <p:nvSpPr>
          <p:cNvPr id="41" name="圆角矩形 17">
            <a:extLst>
              <a:ext uri="{FF2B5EF4-FFF2-40B4-BE49-F238E27FC236}">
                <a16:creationId xmlns:a16="http://schemas.microsoft.com/office/drawing/2014/main" xmlns="" id="{1AB5D681-AFBE-4B74-B825-676B5A23A9FB}"/>
              </a:ext>
            </a:extLst>
          </p:cNvPr>
          <p:cNvSpPr/>
          <p:nvPr/>
        </p:nvSpPr>
        <p:spPr>
          <a:xfrm>
            <a:off x="3008226" y="3312529"/>
            <a:ext cx="2963248" cy="2330571"/>
          </a:xfrm>
          <a:prstGeom prst="roundRect">
            <a:avLst>
              <a:gd name="adj" fmla="val 7330"/>
            </a:avLst>
          </a:prstGeom>
          <a:noFill/>
          <a:ln w="158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+mn-ea"/>
            </a:endParaRPr>
          </a:p>
        </p:txBody>
      </p: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390A231F-ABC0-4981-ACC1-0C70CDFF17D9}"/>
              </a:ext>
            </a:extLst>
          </p:cNvPr>
          <p:cNvGrpSpPr/>
          <p:nvPr/>
        </p:nvGrpSpPr>
        <p:grpSpPr>
          <a:xfrm>
            <a:off x="3682098" y="2853806"/>
            <a:ext cx="1615504" cy="917446"/>
            <a:chOff x="1922748" y="2008854"/>
            <a:chExt cx="1615504" cy="917446"/>
          </a:xfrm>
        </p:grpSpPr>
        <p:sp>
          <p:nvSpPr>
            <p:cNvPr id="43" name="任意多边形 18">
              <a:extLst>
                <a:ext uri="{FF2B5EF4-FFF2-40B4-BE49-F238E27FC236}">
                  <a16:creationId xmlns:a16="http://schemas.microsoft.com/office/drawing/2014/main" xmlns="" id="{14385FE7-2B93-429A-A590-CCA70204BCE6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962959" y="2008854"/>
              <a:ext cx="1535084" cy="917446"/>
            </a:xfrm>
            <a:custGeom>
              <a:avLst/>
              <a:gdLst>
                <a:gd name="connsiteX0" fmla="*/ 2225875 w 2774157"/>
                <a:gd name="connsiteY0" fmla="*/ 1657981 h 1657981"/>
                <a:gd name="connsiteX1" fmla="*/ 1767511 w 2774157"/>
                <a:gd name="connsiteY1" fmla="*/ 1657981 h 1657981"/>
                <a:gd name="connsiteX2" fmla="*/ 1463992 w 2774157"/>
                <a:gd name="connsiteY2" fmla="*/ 1657981 h 1657981"/>
                <a:gd name="connsiteX3" fmla="*/ 1309146 w 2774157"/>
                <a:gd name="connsiteY3" fmla="*/ 1657981 h 1657981"/>
                <a:gd name="connsiteX4" fmla="*/ 1005628 w 2774157"/>
                <a:gd name="connsiteY4" fmla="*/ 1657981 h 1657981"/>
                <a:gd name="connsiteX5" fmla="*/ 547263 w 2774157"/>
                <a:gd name="connsiteY5" fmla="*/ 1657981 h 1657981"/>
                <a:gd name="connsiteX6" fmla="*/ 400329 w 2774157"/>
                <a:gd name="connsiteY6" fmla="*/ 1573585 h 1657981"/>
                <a:gd name="connsiteX7" fmla="*/ 19388 w 2774157"/>
                <a:gd name="connsiteY7" fmla="*/ 913387 h 1657981"/>
                <a:gd name="connsiteX8" fmla="*/ 19388 w 2774157"/>
                <a:gd name="connsiteY8" fmla="*/ 744594 h 1657981"/>
                <a:gd name="connsiteX9" fmla="*/ 400329 w 2774157"/>
                <a:gd name="connsiteY9" fmla="*/ 84397 h 1657981"/>
                <a:gd name="connsiteX10" fmla="*/ 547263 w 2774157"/>
                <a:gd name="connsiteY10" fmla="*/ 0 h 1657981"/>
                <a:gd name="connsiteX11" fmla="*/ 987726 w 2774157"/>
                <a:gd name="connsiteY11" fmla="*/ 0 h 1657981"/>
                <a:gd name="connsiteX12" fmla="*/ 1005628 w 2774157"/>
                <a:gd name="connsiteY12" fmla="*/ 0 h 1657981"/>
                <a:gd name="connsiteX13" fmla="*/ 1061571 w 2774157"/>
                <a:gd name="connsiteY13" fmla="*/ 0 h 1657981"/>
                <a:gd name="connsiteX14" fmla="*/ 1123139 w 2774157"/>
                <a:gd name="connsiteY14" fmla="*/ 0 h 1657981"/>
                <a:gd name="connsiteX15" fmla="*/ 1139739 w 2774157"/>
                <a:gd name="connsiteY15" fmla="*/ 0 h 1657981"/>
                <a:gd name="connsiteX16" fmla="*/ 1213910 w 2774157"/>
                <a:gd name="connsiteY16" fmla="*/ 0 h 1657981"/>
                <a:gd name="connsiteX17" fmla="*/ 1257109 w 2774157"/>
                <a:gd name="connsiteY17" fmla="*/ 0 h 1657981"/>
                <a:gd name="connsiteX18" fmla="*/ 1268968 w 2774157"/>
                <a:gd name="connsiteY18" fmla="*/ 0 h 1657981"/>
                <a:gd name="connsiteX19" fmla="*/ 1309146 w 2774157"/>
                <a:gd name="connsiteY19" fmla="*/ 0 h 1657981"/>
                <a:gd name="connsiteX20" fmla="*/ 1358854 w 2774157"/>
                <a:gd name="connsiteY20" fmla="*/ 0 h 1657981"/>
                <a:gd name="connsiteX21" fmla="*/ 1446091 w 2774157"/>
                <a:gd name="connsiteY21" fmla="*/ 0 h 1657981"/>
                <a:gd name="connsiteX22" fmla="*/ 1463992 w 2774157"/>
                <a:gd name="connsiteY22" fmla="*/ 0 h 1657981"/>
                <a:gd name="connsiteX23" fmla="*/ 1519936 w 2774157"/>
                <a:gd name="connsiteY23" fmla="*/ 0 h 1657981"/>
                <a:gd name="connsiteX24" fmla="*/ 1581504 w 2774157"/>
                <a:gd name="connsiteY24" fmla="*/ 0 h 1657981"/>
                <a:gd name="connsiteX25" fmla="*/ 1598103 w 2774157"/>
                <a:gd name="connsiteY25" fmla="*/ 0 h 1657981"/>
                <a:gd name="connsiteX26" fmla="*/ 1672275 w 2774157"/>
                <a:gd name="connsiteY26" fmla="*/ 0 h 1657981"/>
                <a:gd name="connsiteX27" fmla="*/ 1715473 w 2774157"/>
                <a:gd name="connsiteY27" fmla="*/ 0 h 1657981"/>
                <a:gd name="connsiteX28" fmla="*/ 1727333 w 2774157"/>
                <a:gd name="connsiteY28" fmla="*/ 0 h 1657981"/>
                <a:gd name="connsiteX29" fmla="*/ 1755606 w 2774157"/>
                <a:gd name="connsiteY29" fmla="*/ 0 h 1657981"/>
                <a:gd name="connsiteX30" fmla="*/ 1766023 w 2774157"/>
                <a:gd name="connsiteY30" fmla="*/ 0 h 1657981"/>
                <a:gd name="connsiteX31" fmla="*/ 1767511 w 2774157"/>
                <a:gd name="connsiteY31" fmla="*/ 0 h 1657981"/>
                <a:gd name="connsiteX32" fmla="*/ 1817218 w 2774157"/>
                <a:gd name="connsiteY32" fmla="*/ 0 h 1657981"/>
                <a:gd name="connsiteX33" fmla="*/ 2225875 w 2774157"/>
                <a:gd name="connsiteY33" fmla="*/ 0 h 1657981"/>
                <a:gd name="connsiteX34" fmla="*/ 2372809 w 2774157"/>
                <a:gd name="connsiteY34" fmla="*/ 84397 h 1657981"/>
                <a:gd name="connsiteX35" fmla="*/ 2753750 w 2774157"/>
                <a:gd name="connsiteY35" fmla="*/ 744594 h 1657981"/>
                <a:gd name="connsiteX36" fmla="*/ 2753750 w 2774157"/>
                <a:gd name="connsiteY36" fmla="*/ 913387 h 1657981"/>
                <a:gd name="connsiteX37" fmla="*/ 2372809 w 2774157"/>
                <a:gd name="connsiteY37" fmla="*/ 1573585 h 1657981"/>
                <a:gd name="connsiteX38" fmla="*/ 2225875 w 2774157"/>
                <a:gd name="connsiteY38" fmla="*/ 1657981 h 1657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774157" h="1657981">
                  <a:moveTo>
                    <a:pt x="2225875" y="1657981"/>
                  </a:moveTo>
                  <a:lnTo>
                    <a:pt x="1767511" y="1657981"/>
                  </a:lnTo>
                  <a:lnTo>
                    <a:pt x="1463992" y="1657981"/>
                  </a:lnTo>
                  <a:lnTo>
                    <a:pt x="1309146" y="1657981"/>
                  </a:lnTo>
                  <a:lnTo>
                    <a:pt x="1005628" y="1657981"/>
                  </a:lnTo>
                  <a:lnTo>
                    <a:pt x="547263" y="1657981"/>
                  </a:lnTo>
                  <a:cubicBezTo>
                    <a:pt x="494204" y="1657981"/>
                    <a:pt x="427539" y="1619867"/>
                    <a:pt x="400329" y="1573585"/>
                  </a:cubicBezTo>
                  <a:cubicBezTo>
                    <a:pt x="19388" y="913387"/>
                    <a:pt x="19388" y="913387"/>
                    <a:pt x="19388" y="913387"/>
                  </a:cubicBezTo>
                  <a:cubicBezTo>
                    <a:pt x="-6462" y="867105"/>
                    <a:pt x="-6462" y="790876"/>
                    <a:pt x="19388" y="744594"/>
                  </a:cubicBezTo>
                  <a:cubicBezTo>
                    <a:pt x="400329" y="84397"/>
                    <a:pt x="400329" y="84397"/>
                    <a:pt x="400329" y="84397"/>
                  </a:cubicBezTo>
                  <a:cubicBezTo>
                    <a:pt x="427539" y="38115"/>
                    <a:pt x="494204" y="0"/>
                    <a:pt x="547263" y="0"/>
                  </a:cubicBezTo>
                  <a:cubicBezTo>
                    <a:pt x="737734" y="0"/>
                    <a:pt x="880587" y="0"/>
                    <a:pt x="987726" y="0"/>
                  </a:cubicBezTo>
                  <a:lnTo>
                    <a:pt x="1005628" y="0"/>
                  </a:lnTo>
                  <a:lnTo>
                    <a:pt x="1061571" y="0"/>
                  </a:lnTo>
                  <a:cubicBezTo>
                    <a:pt x="1084078" y="0"/>
                    <a:pt x="1104539" y="0"/>
                    <a:pt x="1123139" y="0"/>
                  </a:cubicBezTo>
                  <a:lnTo>
                    <a:pt x="1139739" y="0"/>
                  </a:lnTo>
                  <a:lnTo>
                    <a:pt x="1213910" y="0"/>
                  </a:lnTo>
                  <a:lnTo>
                    <a:pt x="1257109" y="0"/>
                  </a:lnTo>
                  <a:lnTo>
                    <a:pt x="1268968" y="0"/>
                  </a:lnTo>
                  <a:cubicBezTo>
                    <a:pt x="1309146" y="0"/>
                    <a:pt x="1309146" y="0"/>
                    <a:pt x="1309146" y="0"/>
                  </a:cubicBezTo>
                  <a:lnTo>
                    <a:pt x="1358854" y="0"/>
                  </a:lnTo>
                  <a:cubicBezTo>
                    <a:pt x="1390289" y="0"/>
                    <a:pt x="1419306" y="0"/>
                    <a:pt x="1446091" y="0"/>
                  </a:cubicBezTo>
                  <a:lnTo>
                    <a:pt x="1463992" y="0"/>
                  </a:lnTo>
                  <a:lnTo>
                    <a:pt x="1519936" y="0"/>
                  </a:lnTo>
                  <a:lnTo>
                    <a:pt x="1581504" y="0"/>
                  </a:lnTo>
                  <a:lnTo>
                    <a:pt x="1598103" y="0"/>
                  </a:lnTo>
                  <a:lnTo>
                    <a:pt x="1672275" y="0"/>
                  </a:lnTo>
                  <a:lnTo>
                    <a:pt x="1715473" y="0"/>
                  </a:lnTo>
                  <a:lnTo>
                    <a:pt x="1727333" y="0"/>
                  </a:lnTo>
                  <a:lnTo>
                    <a:pt x="1755606" y="0"/>
                  </a:lnTo>
                  <a:lnTo>
                    <a:pt x="1766023" y="0"/>
                  </a:lnTo>
                  <a:lnTo>
                    <a:pt x="1767511" y="0"/>
                  </a:lnTo>
                  <a:lnTo>
                    <a:pt x="1817218" y="0"/>
                  </a:lnTo>
                  <a:cubicBezTo>
                    <a:pt x="2225875" y="0"/>
                    <a:pt x="2225875" y="0"/>
                    <a:pt x="2225875" y="0"/>
                  </a:cubicBezTo>
                  <a:cubicBezTo>
                    <a:pt x="2280295" y="0"/>
                    <a:pt x="2345599" y="38115"/>
                    <a:pt x="2372809" y="84397"/>
                  </a:cubicBezTo>
                  <a:cubicBezTo>
                    <a:pt x="2753750" y="744594"/>
                    <a:pt x="2753750" y="744594"/>
                    <a:pt x="2753750" y="744594"/>
                  </a:cubicBezTo>
                  <a:cubicBezTo>
                    <a:pt x="2780960" y="790876"/>
                    <a:pt x="2780960" y="867105"/>
                    <a:pt x="2753750" y="913387"/>
                  </a:cubicBezTo>
                  <a:cubicBezTo>
                    <a:pt x="2372809" y="1573585"/>
                    <a:pt x="2372809" y="1573585"/>
                    <a:pt x="2372809" y="1573585"/>
                  </a:cubicBezTo>
                  <a:cubicBezTo>
                    <a:pt x="2345599" y="1619867"/>
                    <a:pt x="2280295" y="1657981"/>
                    <a:pt x="2225875" y="1657981"/>
                  </a:cubicBezTo>
                  <a:close/>
                </a:path>
              </a:pathLst>
            </a:custGeom>
            <a:gradFill>
              <a:gsLst>
                <a:gs pos="50000">
                  <a:srgbClr val="F6F6F6"/>
                </a:gs>
                <a:gs pos="50000">
                  <a:srgbClr val="FDFDFD"/>
                </a:gs>
              </a:gsLst>
              <a:lin ang="5400000" scaled="0"/>
            </a:gradFill>
            <a:ln w="1587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椭圆 43">
              <a:extLst>
                <a:ext uri="{FF2B5EF4-FFF2-40B4-BE49-F238E27FC236}">
                  <a16:creationId xmlns:a16="http://schemas.microsoft.com/office/drawing/2014/main" xmlns="" id="{1E0D28DB-E84D-42D1-A0F6-C11DC6081BB5}"/>
                </a:ext>
              </a:extLst>
            </p:cNvPr>
            <p:cNvSpPr/>
            <p:nvPr/>
          </p:nvSpPr>
          <p:spPr>
            <a:xfrm>
              <a:off x="1922748" y="2424393"/>
              <a:ext cx="86368" cy="86368"/>
            </a:xfrm>
            <a:prstGeom prst="ellipse">
              <a:avLst/>
            </a:prstGeom>
            <a:solidFill>
              <a:srgbClr val="F6F6F8"/>
            </a:solidFill>
            <a:ln w="1587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+mn-ea"/>
              </a:endParaRPr>
            </a:p>
          </p:txBody>
        </p:sp>
        <p:sp>
          <p:nvSpPr>
            <p:cNvPr id="45" name="椭圆 44">
              <a:extLst>
                <a:ext uri="{FF2B5EF4-FFF2-40B4-BE49-F238E27FC236}">
                  <a16:creationId xmlns:a16="http://schemas.microsoft.com/office/drawing/2014/main" xmlns="" id="{A83B8026-4B7E-4236-B326-6161FA4A108A}"/>
                </a:ext>
              </a:extLst>
            </p:cNvPr>
            <p:cNvSpPr/>
            <p:nvPr/>
          </p:nvSpPr>
          <p:spPr>
            <a:xfrm>
              <a:off x="3451884" y="2424393"/>
              <a:ext cx="86368" cy="86368"/>
            </a:xfrm>
            <a:prstGeom prst="ellipse">
              <a:avLst/>
            </a:prstGeom>
            <a:solidFill>
              <a:srgbClr val="F6F6F8"/>
            </a:solidFill>
            <a:ln w="1587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+mn-ea"/>
              </a:endParaRPr>
            </a:p>
          </p:txBody>
        </p:sp>
      </p:grp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6FD7218A-6204-43A0-B848-9D466BE414E1}"/>
              </a:ext>
            </a:extLst>
          </p:cNvPr>
          <p:cNvSpPr txBox="1"/>
          <p:nvPr/>
        </p:nvSpPr>
        <p:spPr>
          <a:xfrm>
            <a:off x="4248733" y="2859377"/>
            <a:ext cx="4822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134E6C"/>
                </a:solidFill>
                <a:effectLst>
                  <a:reflection blurRad="6350" stA="40000" endPos="35000" dir="5400000" sy="-100000" algn="bl" rotWithShape="0"/>
                </a:effectLst>
                <a:latin typeface="Impact" panose="020B0806030902050204" pitchFamily="34" charset="0"/>
                <a:cs typeface="+mn-ea"/>
              </a:rPr>
              <a:t>01</a:t>
            </a:r>
            <a:endParaRPr lang="zh-CN" altLang="en-US" sz="2400" dirty="0">
              <a:solidFill>
                <a:srgbClr val="134E6C"/>
              </a:solidFill>
              <a:effectLst>
                <a:reflection blurRad="6350" stA="40000" endPos="35000" dir="5400000" sy="-100000" algn="bl" rotWithShape="0"/>
              </a:effectLst>
              <a:latin typeface="Impact" panose="020B0806030902050204" pitchFamily="34" charset="0"/>
              <a:cs typeface="+mn-ea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E3B4E7B4-28C4-4249-A379-117A9220DC61}"/>
              </a:ext>
            </a:extLst>
          </p:cNvPr>
          <p:cNvSpPr txBox="1"/>
          <p:nvPr/>
        </p:nvSpPr>
        <p:spPr>
          <a:xfrm>
            <a:off x="3970010" y="3373078"/>
            <a:ext cx="10396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>
                <a:solidFill>
                  <a:prstClr val="white">
                    <a:lumMod val="50000"/>
                  </a:prstClr>
                </a:solidFill>
                <a:latin typeface="ITC Avant Garde Std Bk" panose="020B0502020202020204" pitchFamily="34" charset="0"/>
                <a:cs typeface="+mn-ea"/>
              </a:rPr>
              <a:t>OPTION</a:t>
            </a:r>
            <a:endParaRPr lang="zh-CN" altLang="en-US" sz="1600" dirty="0">
              <a:solidFill>
                <a:prstClr val="white">
                  <a:lumMod val="50000"/>
                </a:prstClr>
              </a:solidFill>
              <a:latin typeface="ITC Avant Garde Std Bk" panose="020B0502020202020204" pitchFamily="34" charset="0"/>
              <a:cs typeface="+mn-ea"/>
            </a:endParaRPr>
          </a:p>
        </p:txBody>
      </p:sp>
      <p:grpSp>
        <p:nvGrpSpPr>
          <p:cNvPr id="48" name="组合 47">
            <a:extLst>
              <a:ext uri="{FF2B5EF4-FFF2-40B4-BE49-F238E27FC236}">
                <a16:creationId xmlns:a16="http://schemas.microsoft.com/office/drawing/2014/main" xmlns="" id="{BCE40580-D44A-4403-9A74-4DCF4F68A016}"/>
              </a:ext>
            </a:extLst>
          </p:cNvPr>
          <p:cNvGrpSpPr/>
          <p:nvPr/>
        </p:nvGrpSpPr>
        <p:grpSpPr>
          <a:xfrm>
            <a:off x="3286670" y="4123836"/>
            <a:ext cx="2406357" cy="1347040"/>
            <a:chOff x="1527320" y="3278884"/>
            <a:chExt cx="2406357" cy="1347040"/>
          </a:xfrm>
        </p:grpSpPr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xmlns="" id="{D7E31734-E8BE-4CEE-BBFD-9D47BB5BE355}"/>
                </a:ext>
              </a:extLst>
            </p:cNvPr>
            <p:cNvSpPr txBox="1"/>
            <p:nvPr/>
          </p:nvSpPr>
          <p:spPr bwMode="auto">
            <a:xfrm>
              <a:off x="1527320" y="3593205"/>
              <a:ext cx="2406357" cy="10327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1200">
                  <a:solidFill>
                    <a:schemeClr val="bg1">
                      <a:lumMod val="50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defRPr>
              </a:lvl1pPr>
            </a:lstStyle>
            <a:p>
              <a:pPr lvl="0"/>
              <a:r>
                <a:rPr lang="zh-CN" altLang="en-US" kern="0" dirty="0">
                  <a:solidFill>
                    <a:schemeClr val="tx1"/>
                  </a:solidFill>
                  <a:latin typeface="+mn-ea"/>
                  <a:ea typeface="+mn-ea"/>
                  <a:cs typeface="+mn-ea"/>
                </a:rPr>
                <a:t>目标是要能够被执行人所接受的，目标设置要坚持员工参与、上下左右沟通，使拟定的工作目标在组织及个人之间达成一致。</a:t>
              </a:r>
            </a:p>
          </p:txBody>
        </p: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xmlns="" id="{4BF95D1C-1390-4062-A79F-DDAE5C0D1E8B}"/>
                </a:ext>
              </a:extLst>
            </p:cNvPr>
            <p:cNvSpPr txBox="1"/>
            <p:nvPr/>
          </p:nvSpPr>
          <p:spPr bwMode="auto">
            <a:xfrm>
              <a:off x="1769100" y="3278884"/>
              <a:ext cx="1922797" cy="4008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2000" spc="100">
                  <a:solidFill>
                    <a:schemeClr val="accent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</a:lstStyle>
            <a:p>
              <a:pPr lvl="0"/>
              <a:r>
                <a:rPr lang="zh-CN" altLang="en-US" kern="0" dirty="0">
                  <a:solidFill>
                    <a:schemeClr val="tx1"/>
                  </a:solidFill>
                  <a:latin typeface="+mn-ea"/>
                  <a:ea typeface="+mn-ea"/>
                  <a:cs typeface="+mn-ea"/>
                </a:rPr>
                <a:t>启示一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7663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27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accel="60000" fill="hold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62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6700"/>
                                </p:stCondLst>
                                <p:childTnLst>
                                  <p:par>
                                    <p:cTn id="42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7200"/>
                                </p:stCondLst>
                                <p:childTnLst>
                                  <p:par>
                                    <p:cTn id="5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7700"/>
                                </p:stCondLst>
                                <p:childTnLst>
                                  <p:par>
                                    <p:cTn id="58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/>
          <p:bldP spid="8" grpId="0"/>
          <p:bldP spid="31" grpId="0" animBg="1"/>
          <p:bldP spid="36" grpId="0"/>
          <p:bldP spid="37" grpId="0"/>
          <p:bldP spid="41" grpId="0" animBg="1"/>
          <p:bldP spid="4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27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accel="6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62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6700"/>
                                </p:stCondLst>
                                <p:childTnLst>
                                  <p:par>
                                    <p:cTn id="42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7200"/>
                                </p:stCondLst>
                                <p:childTnLst>
                                  <p:par>
                                    <p:cTn id="5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7700"/>
                                </p:stCondLst>
                                <p:childTnLst>
                                  <p:par>
                                    <p:cTn id="58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/>
          <p:bldP spid="8" grpId="0"/>
          <p:bldP spid="31" grpId="0" animBg="1"/>
          <p:bldP spid="36" grpId="0"/>
          <p:bldP spid="37" grpId="0"/>
          <p:bldP spid="41" grpId="0" animBg="1"/>
          <p:bldP spid="46" grpId="0"/>
          <p:bldP spid="47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928915"/>
            <a:ext cx="12192000" cy="54541"/>
          </a:xfrm>
          <a:prstGeom prst="rect">
            <a:avLst/>
          </a:pr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>
              <a:latin typeface="+mn-ea"/>
              <a:cs typeface="+mn-ea"/>
            </a:endParaRPr>
          </a:p>
        </p:txBody>
      </p:sp>
      <p:sp>
        <p:nvSpPr>
          <p:cNvPr id="3" name="任意多边形: 形状 5"/>
          <p:cNvSpPr/>
          <p:nvPr/>
        </p:nvSpPr>
        <p:spPr>
          <a:xfrm>
            <a:off x="425375" y="293224"/>
            <a:ext cx="625735" cy="493853"/>
          </a:xfrm>
          <a:custGeom>
            <a:avLst/>
            <a:gdLst/>
            <a:ahLst/>
            <a:cxnLst/>
            <a:rect l="l" t="t" r="r" b="b"/>
            <a:pathLst>
              <a:path w="407747" h="321809">
                <a:moveTo>
                  <a:pt x="194731" y="180103"/>
                </a:moveTo>
                <a:lnTo>
                  <a:pt x="168219" y="206616"/>
                </a:lnTo>
                <a:lnTo>
                  <a:pt x="168219" y="219415"/>
                </a:lnTo>
                <a:lnTo>
                  <a:pt x="190160" y="219415"/>
                </a:lnTo>
                <a:lnTo>
                  <a:pt x="190160" y="241357"/>
                </a:lnTo>
                <a:lnTo>
                  <a:pt x="202959" y="241357"/>
                </a:lnTo>
                <a:lnTo>
                  <a:pt x="229472" y="214844"/>
                </a:lnTo>
                <a:close/>
                <a:moveTo>
                  <a:pt x="299811" y="75024"/>
                </a:moveTo>
                <a:cubicBezTo>
                  <a:pt x="298553" y="75062"/>
                  <a:pt x="297277" y="75729"/>
                  <a:pt x="295982" y="77024"/>
                </a:cubicBezTo>
                <a:lnTo>
                  <a:pt x="215987" y="157019"/>
                </a:lnTo>
                <a:cubicBezTo>
                  <a:pt x="213397" y="159609"/>
                  <a:pt x="213321" y="162124"/>
                  <a:pt x="215758" y="164562"/>
                </a:cubicBezTo>
                <a:cubicBezTo>
                  <a:pt x="218196" y="166999"/>
                  <a:pt x="220711" y="166923"/>
                  <a:pt x="223301" y="164333"/>
                </a:cubicBezTo>
                <a:lnTo>
                  <a:pt x="303296" y="84338"/>
                </a:lnTo>
                <a:cubicBezTo>
                  <a:pt x="305886" y="81747"/>
                  <a:pt x="305963" y="79233"/>
                  <a:pt x="303525" y="76795"/>
                </a:cubicBezTo>
                <a:cubicBezTo>
                  <a:pt x="302306" y="75576"/>
                  <a:pt x="301068" y="74986"/>
                  <a:pt x="299811" y="75024"/>
                </a:cubicBezTo>
                <a:close/>
                <a:moveTo>
                  <a:pt x="299868" y="43883"/>
                </a:moveTo>
                <a:lnTo>
                  <a:pt x="365692" y="109708"/>
                </a:lnTo>
                <a:lnTo>
                  <a:pt x="212102" y="263298"/>
                </a:lnTo>
                <a:lnTo>
                  <a:pt x="146277" y="263298"/>
                </a:lnTo>
                <a:lnTo>
                  <a:pt x="146277" y="197474"/>
                </a:lnTo>
                <a:close/>
                <a:moveTo>
                  <a:pt x="351065" y="1829"/>
                </a:moveTo>
                <a:cubicBezTo>
                  <a:pt x="357159" y="1829"/>
                  <a:pt x="362340" y="3962"/>
                  <a:pt x="366606" y="8228"/>
                </a:cubicBezTo>
                <a:lnTo>
                  <a:pt x="401347" y="42969"/>
                </a:lnTo>
                <a:cubicBezTo>
                  <a:pt x="405614" y="47235"/>
                  <a:pt x="407747" y="52416"/>
                  <a:pt x="407747" y="58511"/>
                </a:cubicBezTo>
                <a:cubicBezTo>
                  <a:pt x="407747" y="64606"/>
                  <a:pt x="405614" y="69786"/>
                  <a:pt x="401347" y="74053"/>
                </a:cubicBezTo>
                <a:lnTo>
                  <a:pt x="380320" y="95080"/>
                </a:lnTo>
                <a:lnTo>
                  <a:pt x="314495" y="29255"/>
                </a:lnTo>
                <a:lnTo>
                  <a:pt x="335523" y="8228"/>
                </a:lnTo>
                <a:cubicBezTo>
                  <a:pt x="339789" y="3962"/>
                  <a:pt x="344970" y="1829"/>
                  <a:pt x="351065" y="1829"/>
                </a:cubicBezTo>
                <a:close/>
                <a:moveTo>
                  <a:pt x="65825" y="0"/>
                </a:moveTo>
                <a:lnTo>
                  <a:pt x="255985" y="0"/>
                </a:lnTo>
                <a:cubicBezTo>
                  <a:pt x="265584" y="0"/>
                  <a:pt x="274498" y="1905"/>
                  <a:pt x="282726" y="5714"/>
                </a:cubicBezTo>
                <a:cubicBezTo>
                  <a:pt x="285011" y="6781"/>
                  <a:pt x="286383" y="8533"/>
                  <a:pt x="286840" y="10971"/>
                </a:cubicBezTo>
                <a:cubicBezTo>
                  <a:pt x="287297" y="13561"/>
                  <a:pt x="286611" y="15771"/>
                  <a:pt x="284783" y="17599"/>
                </a:cubicBezTo>
                <a:lnTo>
                  <a:pt x="273584" y="28798"/>
                </a:lnTo>
                <a:cubicBezTo>
                  <a:pt x="271450" y="30932"/>
                  <a:pt x="269012" y="31541"/>
                  <a:pt x="266270" y="30627"/>
                </a:cubicBezTo>
                <a:cubicBezTo>
                  <a:pt x="262765" y="29713"/>
                  <a:pt x="259337" y="29255"/>
                  <a:pt x="255985" y="29255"/>
                </a:cubicBezTo>
                <a:lnTo>
                  <a:pt x="65825" y="29255"/>
                </a:lnTo>
                <a:cubicBezTo>
                  <a:pt x="55768" y="29255"/>
                  <a:pt x="47159" y="32836"/>
                  <a:pt x="39998" y="39998"/>
                </a:cubicBezTo>
                <a:cubicBezTo>
                  <a:pt x="32836" y="47159"/>
                  <a:pt x="29256" y="55768"/>
                  <a:pt x="29256" y="65825"/>
                </a:cubicBezTo>
                <a:lnTo>
                  <a:pt x="29256" y="255984"/>
                </a:lnTo>
                <a:cubicBezTo>
                  <a:pt x="29256" y="266041"/>
                  <a:pt x="32836" y="274650"/>
                  <a:pt x="39998" y="281811"/>
                </a:cubicBezTo>
                <a:cubicBezTo>
                  <a:pt x="47159" y="288973"/>
                  <a:pt x="55768" y="292554"/>
                  <a:pt x="65825" y="292554"/>
                </a:cubicBezTo>
                <a:lnTo>
                  <a:pt x="255985" y="292554"/>
                </a:lnTo>
                <a:cubicBezTo>
                  <a:pt x="266041" y="292554"/>
                  <a:pt x="274650" y="288973"/>
                  <a:pt x="281812" y="281811"/>
                </a:cubicBezTo>
                <a:cubicBezTo>
                  <a:pt x="288973" y="274650"/>
                  <a:pt x="292554" y="266041"/>
                  <a:pt x="292554" y="255984"/>
                </a:cubicBezTo>
                <a:lnTo>
                  <a:pt x="292554" y="227186"/>
                </a:lnTo>
                <a:cubicBezTo>
                  <a:pt x="292554" y="225205"/>
                  <a:pt x="293239" y="223529"/>
                  <a:pt x="294611" y="222158"/>
                </a:cubicBezTo>
                <a:lnTo>
                  <a:pt x="309239" y="207530"/>
                </a:lnTo>
                <a:cubicBezTo>
                  <a:pt x="311524" y="205245"/>
                  <a:pt x="314191" y="204711"/>
                  <a:pt x="317238" y="205930"/>
                </a:cubicBezTo>
                <a:cubicBezTo>
                  <a:pt x="320285" y="207149"/>
                  <a:pt x="321809" y="209359"/>
                  <a:pt x="321809" y="212559"/>
                </a:cubicBezTo>
                <a:lnTo>
                  <a:pt x="321809" y="255984"/>
                </a:lnTo>
                <a:cubicBezTo>
                  <a:pt x="321809" y="274117"/>
                  <a:pt x="315371" y="289621"/>
                  <a:pt x="302496" y="302496"/>
                </a:cubicBezTo>
                <a:cubicBezTo>
                  <a:pt x="289621" y="315371"/>
                  <a:pt x="274117" y="321809"/>
                  <a:pt x="255985" y="321809"/>
                </a:cubicBezTo>
                <a:lnTo>
                  <a:pt x="65825" y="321809"/>
                </a:lnTo>
                <a:cubicBezTo>
                  <a:pt x="47693" y="321809"/>
                  <a:pt x="32189" y="315371"/>
                  <a:pt x="19313" y="302496"/>
                </a:cubicBezTo>
                <a:cubicBezTo>
                  <a:pt x="6438" y="289621"/>
                  <a:pt x="0" y="274117"/>
                  <a:pt x="0" y="255984"/>
                </a:cubicBezTo>
                <a:lnTo>
                  <a:pt x="0" y="65825"/>
                </a:lnTo>
                <a:cubicBezTo>
                  <a:pt x="0" y="47692"/>
                  <a:pt x="6438" y="32189"/>
                  <a:pt x="19313" y="19313"/>
                </a:cubicBezTo>
                <a:cubicBezTo>
                  <a:pt x="32189" y="6438"/>
                  <a:pt x="47693" y="0"/>
                  <a:pt x="65825" y="0"/>
                </a:cubicBezTo>
                <a:close/>
              </a:path>
            </a:pathLst>
          </a:cu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3200" spc="1598" dirty="0">
              <a:solidFill>
                <a:srgbClr val="454545"/>
              </a:solidFill>
              <a:latin typeface="FontAwesome"/>
              <a:cs typeface="+mn-ea"/>
              <a:sym typeface="FontAwesome"/>
            </a:endParaRPr>
          </a:p>
        </p:txBody>
      </p:sp>
      <p:sp>
        <p:nvSpPr>
          <p:cNvPr id="4" name="Rectangle 11"/>
          <p:cNvSpPr>
            <a:spLocks/>
          </p:cNvSpPr>
          <p:nvPr/>
        </p:nvSpPr>
        <p:spPr bwMode="auto">
          <a:xfrm>
            <a:off x="1228124" y="272607"/>
            <a:ext cx="230832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defTabSz="2286000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石匠的故事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DABFB13-30B7-4253-AD30-CE444A5334E3}"/>
              </a:ext>
            </a:extLst>
          </p:cNvPr>
          <p:cNvSpPr/>
          <p:nvPr/>
        </p:nvSpPr>
        <p:spPr>
          <a:xfrm>
            <a:off x="553270" y="1385054"/>
            <a:ext cx="1100983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134E6C"/>
              </a:buClr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有个人经过一个建筑工地，问那里的石匠们在干什么？</a:t>
            </a:r>
          </a:p>
          <a:p>
            <a:pPr>
              <a:spcBef>
                <a:spcPct val="50000"/>
              </a:spcBef>
              <a:buClr>
                <a:srgbClr val="134E6C"/>
              </a:buClr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    三个石匠有三个不同的回答：</a:t>
            </a: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334C3C4E-4792-43D9-AE45-CD896276C78B}"/>
              </a:ext>
            </a:extLst>
          </p:cNvPr>
          <p:cNvGrpSpPr/>
          <p:nvPr/>
        </p:nvGrpSpPr>
        <p:grpSpPr>
          <a:xfrm>
            <a:off x="718567" y="2983886"/>
            <a:ext cx="3217882" cy="2876255"/>
            <a:chOff x="718567" y="2983886"/>
            <a:chExt cx="3217882" cy="2876255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BBD3E561-3B32-4D26-9E07-CAF10F272074}"/>
                </a:ext>
              </a:extLst>
            </p:cNvPr>
            <p:cNvGrpSpPr/>
            <p:nvPr/>
          </p:nvGrpSpPr>
          <p:grpSpPr>
            <a:xfrm>
              <a:off x="718567" y="3077751"/>
              <a:ext cx="3217882" cy="2782390"/>
              <a:chOff x="718567" y="3077751"/>
              <a:chExt cx="3217882" cy="2782390"/>
            </a:xfrm>
          </p:grpSpPr>
          <p:sp>
            <p:nvSpPr>
              <p:cNvPr id="53" name="îşlïḋê">
                <a:extLst>
                  <a:ext uri="{FF2B5EF4-FFF2-40B4-BE49-F238E27FC236}">
                    <a16:creationId xmlns:a16="http://schemas.microsoft.com/office/drawing/2014/main" xmlns="" id="{EF75DD40-2CF6-4E0F-9735-1CE267DC2F39}"/>
                  </a:ext>
                </a:extLst>
              </p:cNvPr>
              <p:cNvSpPr/>
              <p:nvPr/>
            </p:nvSpPr>
            <p:spPr>
              <a:xfrm>
                <a:off x="731838" y="3077751"/>
                <a:ext cx="3204609" cy="2782390"/>
              </a:xfrm>
              <a:prstGeom prst="snip1Rect">
                <a:avLst>
                  <a:gd name="adj" fmla="val 29383"/>
                </a:avLst>
              </a:prstGeom>
              <a:solidFill>
                <a:schemeClr val="bg1"/>
              </a:solidFill>
              <a:ln w="3175">
                <a:solidFill>
                  <a:srgbClr val="134E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54" name="îṧḻíḑê">
                <a:extLst>
                  <a:ext uri="{FF2B5EF4-FFF2-40B4-BE49-F238E27FC236}">
                    <a16:creationId xmlns:a16="http://schemas.microsoft.com/office/drawing/2014/main" xmlns="" id="{7D604328-39E9-4042-818B-53E698C19A1C}"/>
                  </a:ext>
                </a:extLst>
              </p:cNvPr>
              <p:cNvSpPr/>
              <p:nvPr/>
            </p:nvSpPr>
            <p:spPr>
              <a:xfrm>
                <a:off x="718567" y="5751748"/>
                <a:ext cx="3217882" cy="108393"/>
              </a:xfrm>
              <a:prstGeom prst="rect">
                <a:avLst/>
              </a:prstGeom>
              <a:solidFill>
                <a:srgbClr val="134E6C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55" name="íšļídê">
                <a:extLst>
                  <a:ext uri="{FF2B5EF4-FFF2-40B4-BE49-F238E27FC236}">
                    <a16:creationId xmlns:a16="http://schemas.microsoft.com/office/drawing/2014/main" xmlns="" id="{331D4B45-2489-452B-8EDF-014DB3019786}"/>
                  </a:ext>
                </a:extLst>
              </p:cNvPr>
              <p:cNvSpPr/>
              <p:nvPr/>
            </p:nvSpPr>
            <p:spPr bwMode="auto">
              <a:xfrm>
                <a:off x="3302908" y="3077751"/>
                <a:ext cx="633540" cy="633540"/>
              </a:xfrm>
              <a:custGeom>
                <a:avLst/>
                <a:gdLst>
                  <a:gd name="T0" fmla="*/ 608 w 608"/>
                  <a:gd name="T1" fmla="*/ 0 h 608"/>
                  <a:gd name="T2" fmla="*/ 0 w 608"/>
                  <a:gd name="T3" fmla="*/ 0 h 608"/>
                  <a:gd name="T4" fmla="*/ 608 w 608"/>
                  <a:gd name="T5" fmla="*/ 608 h 608"/>
                  <a:gd name="T6" fmla="*/ 608 w 608"/>
                  <a:gd name="T7" fmla="*/ 0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8" h="608">
                    <a:moveTo>
                      <a:pt x="608" y="0"/>
                    </a:moveTo>
                    <a:lnTo>
                      <a:pt x="0" y="0"/>
                    </a:lnTo>
                    <a:lnTo>
                      <a:pt x="608" y="608"/>
                    </a:lnTo>
                    <a:lnTo>
                      <a:pt x="608" y="0"/>
                    </a:lnTo>
                    <a:close/>
                  </a:path>
                </a:pathLst>
              </a:custGeom>
              <a:solidFill>
                <a:srgbClr val="134E6C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none" lIns="90000" tIns="46800" rIns="90000" bIns="46800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pPr lvl="0" algn="r"/>
                <a:r>
                  <a:rPr lang="en-US" altLang="ko-KR" sz="2800" b="1" dirty="0">
                    <a:solidFill>
                      <a:schemeClr val="bg1"/>
                    </a:solidFill>
                    <a:cs typeface="+mn-ea"/>
                  </a:rPr>
                  <a:t>1</a:t>
                </a:r>
              </a:p>
            </p:txBody>
          </p:sp>
        </p:grp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018C8B80-F9BA-433C-92F4-BC39DDAB3667}"/>
                </a:ext>
              </a:extLst>
            </p:cNvPr>
            <p:cNvSpPr/>
            <p:nvPr/>
          </p:nvSpPr>
          <p:spPr>
            <a:xfrm>
              <a:off x="724469" y="3918237"/>
              <a:ext cx="3060824" cy="3403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“我在做养家糊口的事，混口饭吃。”</a:t>
              </a:r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67903DDD-D4D4-4288-A97F-49E83D209FAD}"/>
                </a:ext>
              </a:extLst>
            </p:cNvPr>
            <p:cNvSpPr/>
            <p:nvPr/>
          </p:nvSpPr>
          <p:spPr>
            <a:xfrm>
              <a:off x="1445913" y="2983886"/>
              <a:ext cx="1434455" cy="5883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石匠一</a:t>
              </a:r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xmlns="" id="{42E629B3-734E-4C01-9B28-4FBCFD685B16}"/>
                </a:ext>
              </a:extLst>
            </p:cNvPr>
            <p:cNvSpPr/>
            <p:nvPr/>
          </p:nvSpPr>
          <p:spPr>
            <a:xfrm>
              <a:off x="880496" y="4615161"/>
              <a:ext cx="2984574" cy="6173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短期目标导向的人，只考虑自己的生理需求，没有大的抱负；</a:t>
              </a:r>
            </a:p>
          </p:txBody>
        </p:sp>
        <p:sp>
          <p:nvSpPr>
            <p:cNvPr id="51" name="矩形 50">
              <a:extLst>
                <a:ext uri="{FF2B5EF4-FFF2-40B4-BE49-F238E27FC236}">
                  <a16:creationId xmlns:a16="http://schemas.microsoft.com/office/drawing/2014/main" xmlns="" id="{28AF0805-BA07-4A46-B1B5-623D8A4146DC}"/>
                </a:ext>
              </a:extLst>
            </p:cNvPr>
            <p:cNvSpPr/>
            <p:nvPr/>
          </p:nvSpPr>
          <p:spPr>
            <a:xfrm>
              <a:off x="850473" y="3607198"/>
              <a:ext cx="633540" cy="4230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回答：</a:t>
              </a:r>
            </a:p>
          </p:txBody>
        </p:sp>
        <p:sp>
          <p:nvSpPr>
            <p:cNvPr id="52" name="矩形 51">
              <a:extLst>
                <a:ext uri="{FF2B5EF4-FFF2-40B4-BE49-F238E27FC236}">
                  <a16:creationId xmlns:a16="http://schemas.microsoft.com/office/drawing/2014/main" xmlns="" id="{D91957B0-35E7-4249-9C81-6351D3F7EC89}"/>
                </a:ext>
              </a:extLst>
            </p:cNvPr>
            <p:cNvSpPr/>
            <p:nvPr/>
          </p:nvSpPr>
          <p:spPr>
            <a:xfrm>
              <a:off x="850473" y="4299945"/>
              <a:ext cx="633540" cy="4230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评价：</a:t>
              </a: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xmlns="" id="{7FFAF90E-27EE-4EA7-A81A-A905BE45C515}"/>
              </a:ext>
            </a:extLst>
          </p:cNvPr>
          <p:cNvGrpSpPr/>
          <p:nvPr/>
        </p:nvGrpSpPr>
        <p:grpSpPr>
          <a:xfrm>
            <a:off x="4462228" y="2983886"/>
            <a:ext cx="3242713" cy="2876255"/>
            <a:chOff x="4462228" y="2983886"/>
            <a:chExt cx="3242713" cy="2876255"/>
          </a:xfrm>
        </p:grpSpPr>
        <p:grpSp>
          <p:nvGrpSpPr>
            <p:cNvPr id="57" name="组合 56">
              <a:extLst>
                <a:ext uri="{FF2B5EF4-FFF2-40B4-BE49-F238E27FC236}">
                  <a16:creationId xmlns:a16="http://schemas.microsoft.com/office/drawing/2014/main" xmlns="" id="{B55B84BF-E884-41E5-96C3-D041A501C9B5}"/>
                </a:ext>
              </a:extLst>
            </p:cNvPr>
            <p:cNvGrpSpPr/>
            <p:nvPr/>
          </p:nvGrpSpPr>
          <p:grpSpPr>
            <a:xfrm>
              <a:off x="4487059" y="3077751"/>
              <a:ext cx="3217882" cy="2782390"/>
              <a:chOff x="4133788" y="3077751"/>
              <a:chExt cx="3217882" cy="2782390"/>
            </a:xfrm>
          </p:grpSpPr>
          <p:sp>
            <p:nvSpPr>
              <p:cNvPr id="63" name="ïṡliḍé">
                <a:extLst>
                  <a:ext uri="{FF2B5EF4-FFF2-40B4-BE49-F238E27FC236}">
                    <a16:creationId xmlns:a16="http://schemas.microsoft.com/office/drawing/2014/main" xmlns="" id="{8A4A8B92-EACC-4E8C-A638-4A957745D2F5}"/>
                  </a:ext>
                </a:extLst>
              </p:cNvPr>
              <p:cNvSpPr/>
              <p:nvPr/>
            </p:nvSpPr>
            <p:spPr>
              <a:xfrm>
                <a:off x="4147059" y="3077751"/>
                <a:ext cx="3204609" cy="2782390"/>
              </a:xfrm>
              <a:prstGeom prst="snip1Rect">
                <a:avLst>
                  <a:gd name="adj" fmla="val 29383"/>
                </a:avLst>
              </a:prstGeom>
              <a:solidFill>
                <a:schemeClr val="bg1"/>
              </a:solidFill>
              <a:ln w="3175">
                <a:solidFill>
                  <a:srgbClr val="134E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64" name="ïṩļiḓé">
                <a:extLst>
                  <a:ext uri="{FF2B5EF4-FFF2-40B4-BE49-F238E27FC236}">
                    <a16:creationId xmlns:a16="http://schemas.microsoft.com/office/drawing/2014/main" xmlns="" id="{F9C101D3-E87D-4FF0-A025-F995E26166CF}"/>
                  </a:ext>
                </a:extLst>
              </p:cNvPr>
              <p:cNvSpPr/>
              <p:nvPr/>
            </p:nvSpPr>
            <p:spPr>
              <a:xfrm>
                <a:off x="4133788" y="5751748"/>
                <a:ext cx="3217882" cy="108393"/>
              </a:xfrm>
              <a:prstGeom prst="rect">
                <a:avLst/>
              </a:prstGeom>
              <a:solidFill>
                <a:srgbClr val="134E6C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21920" tIns="60960" rIns="121920" bIns="60960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r"/>
                <a:endParaRPr sz="20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65" name="îṥ1îḑê">
                <a:extLst>
                  <a:ext uri="{FF2B5EF4-FFF2-40B4-BE49-F238E27FC236}">
                    <a16:creationId xmlns:a16="http://schemas.microsoft.com/office/drawing/2014/main" xmlns="" id="{5A7E79D4-6E15-4D6B-8700-B35434991692}"/>
                  </a:ext>
                </a:extLst>
              </p:cNvPr>
              <p:cNvSpPr/>
              <p:nvPr/>
            </p:nvSpPr>
            <p:spPr bwMode="auto">
              <a:xfrm>
                <a:off x="6718129" y="3077751"/>
                <a:ext cx="633540" cy="633540"/>
              </a:xfrm>
              <a:custGeom>
                <a:avLst/>
                <a:gdLst>
                  <a:gd name="T0" fmla="*/ 608 w 608"/>
                  <a:gd name="T1" fmla="*/ 0 h 608"/>
                  <a:gd name="T2" fmla="*/ 0 w 608"/>
                  <a:gd name="T3" fmla="*/ 0 h 608"/>
                  <a:gd name="T4" fmla="*/ 608 w 608"/>
                  <a:gd name="T5" fmla="*/ 608 h 608"/>
                  <a:gd name="T6" fmla="*/ 608 w 608"/>
                  <a:gd name="T7" fmla="*/ 0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8" h="608">
                    <a:moveTo>
                      <a:pt x="608" y="0"/>
                    </a:moveTo>
                    <a:lnTo>
                      <a:pt x="0" y="0"/>
                    </a:lnTo>
                    <a:lnTo>
                      <a:pt x="608" y="608"/>
                    </a:lnTo>
                    <a:lnTo>
                      <a:pt x="608" y="0"/>
                    </a:lnTo>
                    <a:close/>
                  </a:path>
                </a:pathLst>
              </a:custGeom>
              <a:solidFill>
                <a:srgbClr val="134E6C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none" lIns="90000" tIns="46800" rIns="90000" bIns="46800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pPr algn="r"/>
                <a:r>
                  <a:rPr lang="en-US" altLang="zh-CN" sz="2800" b="1" dirty="0">
                    <a:solidFill>
                      <a:schemeClr val="bg1"/>
                    </a:solidFill>
                    <a:cs typeface="+mn-ea"/>
                  </a:rPr>
                  <a:t>2</a:t>
                </a:r>
              </a:p>
            </p:txBody>
          </p:sp>
        </p:grpSp>
        <p:sp>
          <p:nvSpPr>
            <p:cNvPr id="58" name="矩形 57">
              <a:extLst>
                <a:ext uri="{FF2B5EF4-FFF2-40B4-BE49-F238E27FC236}">
                  <a16:creationId xmlns:a16="http://schemas.microsoft.com/office/drawing/2014/main" xmlns="" id="{8EDEF150-1AAD-4B43-8A4A-F108D09B9EE9}"/>
                </a:ext>
              </a:extLst>
            </p:cNvPr>
            <p:cNvSpPr/>
            <p:nvPr/>
          </p:nvSpPr>
          <p:spPr>
            <a:xfrm>
              <a:off x="4462228" y="3918237"/>
              <a:ext cx="3060824" cy="3403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“我在做整个国家最出色的石匠工作。”</a:t>
              </a:r>
            </a:p>
          </p:txBody>
        </p:sp>
        <p:sp>
          <p:nvSpPr>
            <p:cNvPr id="59" name="矩形 58">
              <a:extLst>
                <a:ext uri="{FF2B5EF4-FFF2-40B4-BE49-F238E27FC236}">
                  <a16:creationId xmlns:a16="http://schemas.microsoft.com/office/drawing/2014/main" xmlns="" id="{DFA70F7D-15AA-4C0E-B205-4445D405BFAB}"/>
                </a:ext>
              </a:extLst>
            </p:cNvPr>
            <p:cNvSpPr/>
            <p:nvPr/>
          </p:nvSpPr>
          <p:spPr>
            <a:xfrm>
              <a:off x="5221772" y="2983886"/>
              <a:ext cx="1434455" cy="5883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石匠二</a:t>
              </a:r>
            </a:p>
          </p:txBody>
        </p:sp>
        <p:sp>
          <p:nvSpPr>
            <p:cNvPr id="60" name="矩形 59">
              <a:extLst>
                <a:ext uri="{FF2B5EF4-FFF2-40B4-BE49-F238E27FC236}">
                  <a16:creationId xmlns:a16="http://schemas.microsoft.com/office/drawing/2014/main" xmlns="" id="{EAA84AA4-BDA8-4FC6-B1A8-4BF130EF7967}"/>
                </a:ext>
              </a:extLst>
            </p:cNvPr>
            <p:cNvSpPr/>
            <p:nvPr/>
          </p:nvSpPr>
          <p:spPr>
            <a:xfrm>
              <a:off x="4618255" y="4615161"/>
              <a:ext cx="2984574" cy="8943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职能思维导向的人，做工作时只考虑本职工作，只考虑自己要成为什么样的人，很少考虑组织的要求；</a:t>
              </a:r>
            </a:p>
          </p:txBody>
        </p:sp>
        <p:sp>
          <p:nvSpPr>
            <p:cNvPr id="61" name="矩形 60">
              <a:extLst>
                <a:ext uri="{FF2B5EF4-FFF2-40B4-BE49-F238E27FC236}">
                  <a16:creationId xmlns:a16="http://schemas.microsoft.com/office/drawing/2014/main" xmlns="" id="{54D80634-E4B6-4BF2-9B2E-EB3CD8755F54}"/>
                </a:ext>
              </a:extLst>
            </p:cNvPr>
            <p:cNvSpPr/>
            <p:nvPr/>
          </p:nvSpPr>
          <p:spPr>
            <a:xfrm>
              <a:off x="4588232" y="3607198"/>
              <a:ext cx="633540" cy="4230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回答：</a:t>
              </a:r>
            </a:p>
          </p:txBody>
        </p:sp>
        <p:sp>
          <p:nvSpPr>
            <p:cNvPr id="62" name="矩形 61">
              <a:extLst>
                <a:ext uri="{FF2B5EF4-FFF2-40B4-BE49-F238E27FC236}">
                  <a16:creationId xmlns:a16="http://schemas.microsoft.com/office/drawing/2014/main" xmlns="" id="{4C5E5F26-6D13-44A3-AD09-90CF699E8CD9}"/>
                </a:ext>
              </a:extLst>
            </p:cNvPr>
            <p:cNvSpPr/>
            <p:nvPr/>
          </p:nvSpPr>
          <p:spPr>
            <a:xfrm>
              <a:off x="4588232" y="4299945"/>
              <a:ext cx="633540" cy="4230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评价：</a:t>
              </a:r>
            </a:p>
          </p:txBody>
        </p:sp>
      </p:grpSp>
      <p:grpSp>
        <p:nvGrpSpPr>
          <p:cNvPr id="66" name="组合 65">
            <a:extLst>
              <a:ext uri="{FF2B5EF4-FFF2-40B4-BE49-F238E27FC236}">
                <a16:creationId xmlns:a16="http://schemas.microsoft.com/office/drawing/2014/main" xmlns="" id="{6AC7E9E7-6AEE-44F4-850A-C87B799569D4}"/>
              </a:ext>
            </a:extLst>
          </p:cNvPr>
          <p:cNvGrpSpPr/>
          <p:nvPr/>
        </p:nvGrpSpPr>
        <p:grpSpPr>
          <a:xfrm>
            <a:off x="8180717" y="2983886"/>
            <a:ext cx="3255983" cy="2876255"/>
            <a:chOff x="8180717" y="2983886"/>
            <a:chExt cx="3255983" cy="2876255"/>
          </a:xfrm>
        </p:grpSpPr>
        <p:grpSp>
          <p:nvGrpSpPr>
            <p:cNvPr id="67" name="组合 66">
              <a:extLst>
                <a:ext uri="{FF2B5EF4-FFF2-40B4-BE49-F238E27FC236}">
                  <a16:creationId xmlns:a16="http://schemas.microsoft.com/office/drawing/2014/main" xmlns="" id="{2F2C09A8-A700-4622-BEBD-322757C80B3E}"/>
                </a:ext>
              </a:extLst>
            </p:cNvPr>
            <p:cNvGrpSpPr/>
            <p:nvPr/>
          </p:nvGrpSpPr>
          <p:grpSpPr>
            <a:xfrm>
              <a:off x="8218818" y="3077751"/>
              <a:ext cx="3217882" cy="2782390"/>
              <a:chOff x="7048499" y="3077751"/>
              <a:chExt cx="3217882" cy="2782390"/>
            </a:xfrm>
          </p:grpSpPr>
          <p:sp>
            <p:nvSpPr>
              <p:cNvPr id="73" name="îşļïḓê">
                <a:extLst>
                  <a:ext uri="{FF2B5EF4-FFF2-40B4-BE49-F238E27FC236}">
                    <a16:creationId xmlns:a16="http://schemas.microsoft.com/office/drawing/2014/main" xmlns="" id="{00256681-AD1D-4BAA-B8BB-AB9DFA67D21B}"/>
                  </a:ext>
                </a:extLst>
              </p:cNvPr>
              <p:cNvSpPr/>
              <p:nvPr/>
            </p:nvSpPr>
            <p:spPr>
              <a:xfrm>
                <a:off x="7048500" y="3077751"/>
                <a:ext cx="3204609" cy="2782390"/>
              </a:xfrm>
              <a:prstGeom prst="snip1Rect">
                <a:avLst>
                  <a:gd name="adj" fmla="val 29383"/>
                </a:avLst>
              </a:prstGeom>
              <a:solidFill>
                <a:schemeClr val="bg1"/>
              </a:solidFill>
              <a:ln w="3175">
                <a:solidFill>
                  <a:srgbClr val="134E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74" name="ï$1íḍè">
                <a:extLst>
                  <a:ext uri="{FF2B5EF4-FFF2-40B4-BE49-F238E27FC236}">
                    <a16:creationId xmlns:a16="http://schemas.microsoft.com/office/drawing/2014/main" xmlns="" id="{2D579C4D-C9CE-412C-A631-B209B4F07B37}"/>
                  </a:ext>
                </a:extLst>
              </p:cNvPr>
              <p:cNvSpPr/>
              <p:nvPr/>
            </p:nvSpPr>
            <p:spPr>
              <a:xfrm>
                <a:off x="7048499" y="5751748"/>
                <a:ext cx="3217882" cy="108393"/>
              </a:xfrm>
              <a:prstGeom prst="rect">
                <a:avLst/>
              </a:prstGeom>
              <a:solidFill>
                <a:srgbClr val="134E6C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75" name="iSļíďê">
                <a:extLst>
                  <a:ext uri="{FF2B5EF4-FFF2-40B4-BE49-F238E27FC236}">
                    <a16:creationId xmlns:a16="http://schemas.microsoft.com/office/drawing/2014/main" xmlns="" id="{3745850D-4C03-43E9-BACA-D3B4C0517C6B}"/>
                  </a:ext>
                </a:extLst>
              </p:cNvPr>
              <p:cNvSpPr/>
              <p:nvPr/>
            </p:nvSpPr>
            <p:spPr bwMode="auto">
              <a:xfrm>
                <a:off x="9632841" y="3077751"/>
                <a:ext cx="633540" cy="633540"/>
              </a:xfrm>
              <a:custGeom>
                <a:avLst/>
                <a:gdLst>
                  <a:gd name="T0" fmla="*/ 608 w 608"/>
                  <a:gd name="T1" fmla="*/ 0 h 608"/>
                  <a:gd name="T2" fmla="*/ 0 w 608"/>
                  <a:gd name="T3" fmla="*/ 0 h 608"/>
                  <a:gd name="T4" fmla="*/ 608 w 608"/>
                  <a:gd name="T5" fmla="*/ 608 h 608"/>
                  <a:gd name="T6" fmla="*/ 608 w 608"/>
                  <a:gd name="T7" fmla="*/ 0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8" h="608">
                    <a:moveTo>
                      <a:pt x="608" y="0"/>
                    </a:moveTo>
                    <a:lnTo>
                      <a:pt x="0" y="0"/>
                    </a:lnTo>
                    <a:lnTo>
                      <a:pt x="608" y="608"/>
                    </a:lnTo>
                    <a:lnTo>
                      <a:pt x="608" y="0"/>
                    </a:lnTo>
                    <a:close/>
                  </a:path>
                </a:pathLst>
              </a:custGeom>
              <a:solidFill>
                <a:srgbClr val="134E6C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none" lIns="90000" tIns="46800" rIns="90000" bIns="46800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pPr algn="r"/>
                <a:r>
                  <a:rPr lang="en-US" altLang="ko-KR" sz="2800" b="1" dirty="0">
                    <a:solidFill>
                      <a:schemeClr val="bg1"/>
                    </a:solidFill>
                    <a:cs typeface="+mn-ea"/>
                  </a:rPr>
                  <a:t>3</a:t>
                </a:r>
              </a:p>
            </p:txBody>
          </p:sp>
        </p:grpSp>
        <p:sp>
          <p:nvSpPr>
            <p:cNvPr id="68" name="矩形 67">
              <a:extLst>
                <a:ext uri="{FF2B5EF4-FFF2-40B4-BE49-F238E27FC236}">
                  <a16:creationId xmlns:a16="http://schemas.microsoft.com/office/drawing/2014/main" xmlns="" id="{EDA09D4F-EC0C-4C92-A384-3E8E107688E1}"/>
                </a:ext>
              </a:extLst>
            </p:cNvPr>
            <p:cNvSpPr/>
            <p:nvPr/>
          </p:nvSpPr>
          <p:spPr>
            <a:xfrm>
              <a:off x="8180717" y="3918237"/>
              <a:ext cx="3060824" cy="3403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“我正在建造一座大教堂。”</a:t>
              </a:r>
            </a:p>
          </p:txBody>
        </p:sp>
        <p:sp>
          <p:nvSpPr>
            <p:cNvPr id="69" name="矩形 68">
              <a:extLst>
                <a:ext uri="{FF2B5EF4-FFF2-40B4-BE49-F238E27FC236}">
                  <a16:creationId xmlns:a16="http://schemas.microsoft.com/office/drawing/2014/main" xmlns="" id="{147B8997-6151-4994-A69D-EF2446E85679}"/>
                </a:ext>
              </a:extLst>
            </p:cNvPr>
            <p:cNvSpPr/>
            <p:nvPr/>
          </p:nvSpPr>
          <p:spPr>
            <a:xfrm>
              <a:off x="8940261" y="2983886"/>
              <a:ext cx="1434455" cy="5883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石匠三</a:t>
              </a:r>
            </a:p>
          </p:txBody>
        </p:sp>
        <p:sp>
          <p:nvSpPr>
            <p:cNvPr id="70" name="矩形 69">
              <a:extLst>
                <a:ext uri="{FF2B5EF4-FFF2-40B4-BE49-F238E27FC236}">
                  <a16:creationId xmlns:a16="http://schemas.microsoft.com/office/drawing/2014/main" xmlns="" id="{37CC806C-8339-4F64-B940-E2C2139CDC27}"/>
                </a:ext>
              </a:extLst>
            </p:cNvPr>
            <p:cNvSpPr/>
            <p:nvPr/>
          </p:nvSpPr>
          <p:spPr>
            <a:xfrm>
              <a:off x="8336744" y="4615161"/>
              <a:ext cx="2984574" cy="1171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经营思维导向的人，这些人思考目标的时候会把自己的工作和组织的目标关联，从组织价值的角度看待自己的发展，这样的员工才会获得更大的发展；</a:t>
              </a:r>
            </a:p>
          </p:txBody>
        </p:sp>
        <p:sp>
          <p:nvSpPr>
            <p:cNvPr id="71" name="矩形 70">
              <a:extLst>
                <a:ext uri="{FF2B5EF4-FFF2-40B4-BE49-F238E27FC236}">
                  <a16:creationId xmlns:a16="http://schemas.microsoft.com/office/drawing/2014/main" xmlns="" id="{1D3542A2-BA02-422B-9342-DE9455DA243A}"/>
                </a:ext>
              </a:extLst>
            </p:cNvPr>
            <p:cNvSpPr/>
            <p:nvPr/>
          </p:nvSpPr>
          <p:spPr>
            <a:xfrm>
              <a:off x="8306721" y="3607198"/>
              <a:ext cx="633540" cy="4230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回答：</a:t>
              </a:r>
            </a:p>
          </p:txBody>
        </p:sp>
        <p:sp>
          <p:nvSpPr>
            <p:cNvPr id="72" name="矩形 71">
              <a:extLst>
                <a:ext uri="{FF2B5EF4-FFF2-40B4-BE49-F238E27FC236}">
                  <a16:creationId xmlns:a16="http://schemas.microsoft.com/office/drawing/2014/main" xmlns="" id="{E83D85A9-66FB-497F-8E31-46559B8F0009}"/>
                </a:ext>
              </a:extLst>
            </p:cNvPr>
            <p:cNvSpPr/>
            <p:nvPr/>
          </p:nvSpPr>
          <p:spPr>
            <a:xfrm>
              <a:off x="8306721" y="4299945"/>
              <a:ext cx="633540" cy="4230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评价：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4556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928915"/>
            <a:ext cx="12192000" cy="54541"/>
          </a:xfrm>
          <a:prstGeom prst="rect">
            <a:avLst/>
          </a:pr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>
              <a:latin typeface="+mn-ea"/>
              <a:cs typeface="+mn-ea"/>
            </a:endParaRPr>
          </a:p>
        </p:txBody>
      </p:sp>
      <p:sp>
        <p:nvSpPr>
          <p:cNvPr id="3" name="任意多边形: 形状 5"/>
          <p:cNvSpPr/>
          <p:nvPr/>
        </p:nvSpPr>
        <p:spPr>
          <a:xfrm>
            <a:off x="425375" y="293224"/>
            <a:ext cx="625735" cy="493853"/>
          </a:xfrm>
          <a:custGeom>
            <a:avLst/>
            <a:gdLst/>
            <a:ahLst/>
            <a:cxnLst/>
            <a:rect l="l" t="t" r="r" b="b"/>
            <a:pathLst>
              <a:path w="407747" h="321809">
                <a:moveTo>
                  <a:pt x="194731" y="180103"/>
                </a:moveTo>
                <a:lnTo>
                  <a:pt x="168219" y="206616"/>
                </a:lnTo>
                <a:lnTo>
                  <a:pt x="168219" y="219415"/>
                </a:lnTo>
                <a:lnTo>
                  <a:pt x="190160" y="219415"/>
                </a:lnTo>
                <a:lnTo>
                  <a:pt x="190160" y="241357"/>
                </a:lnTo>
                <a:lnTo>
                  <a:pt x="202959" y="241357"/>
                </a:lnTo>
                <a:lnTo>
                  <a:pt x="229472" y="214844"/>
                </a:lnTo>
                <a:close/>
                <a:moveTo>
                  <a:pt x="299811" y="75024"/>
                </a:moveTo>
                <a:cubicBezTo>
                  <a:pt x="298553" y="75062"/>
                  <a:pt x="297277" y="75729"/>
                  <a:pt x="295982" y="77024"/>
                </a:cubicBezTo>
                <a:lnTo>
                  <a:pt x="215987" y="157019"/>
                </a:lnTo>
                <a:cubicBezTo>
                  <a:pt x="213397" y="159609"/>
                  <a:pt x="213321" y="162124"/>
                  <a:pt x="215758" y="164562"/>
                </a:cubicBezTo>
                <a:cubicBezTo>
                  <a:pt x="218196" y="166999"/>
                  <a:pt x="220711" y="166923"/>
                  <a:pt x="223301" y="164333"/>
                </a:cubicBezTo>
                <a:lnTo>
                  <a:pt x="303296" y="84338"/>
                </a:lnTo>
                <a:cubicBezTo>
                  <a:pt x="305886" y="81747"/>
                  <a:pt x="305963" y="79233"/>
                  <a:pt x="303525" y="76795"/>
                </a:cubicBezTo>
                <a:cubicBezTo>
                  <a:pt x="302306" y="75576"/>
                  <a:pt x="301068" y="74986"/>
                  <a:pt x="299811" y="75024"/>
                </a:cubicBezTo>
                <a:close/>
                <a:moveTo>
                  <a:pt x="299868" y="43883"/>
                </a:moveTo>
                <a:lnTo>
                  <a:pt x="365692" y="109708"/>
                </a:lnTo>
                <a:lnTo>
                  <a:pt x="212102" y="263298"/>
                </a:lnTo>
                <a:lnTo>
                  <a:pt x="146277" y="263298"/>
                </a:lnTo>
                <a:lnTo>
                  <a:pt x="146277" y="197474"/>
                </a:lnTo>
                <a:close/>
                <a:moveTo>
                  <a:pt x="351065" y="1829"/>
                </a:moveTo>
                <a:cubicBezTo>
                  <a:pt x="357159" y="1829"/>
                  <a:pt x="362340" y="3962"/>
                  <a:pt x="366606" y="8228"/>
                </a:cubicBezTo>
                <a:lnTo>
                  <a:pt x="401347" y="42969"/>
                </a:lnTo>
                <a:cubicBezTo>
                  <a:pt x="405614" y="47235"/>
                  <a:pt x="407747" y="52416"/>
                  <a:pt x="407747" y="58511"/>
                </a:cubicBezTo>
                <a:cubicBezTo>
                  <a:pt x="407747" y="64606"/>
                  <a:pt x="405614" y="69786"/>
                  <a:pt x="401347" y="74053"/>
                </a:cubicBezTo>
                <a:lnTo>
                  <a:pt x="380320" y="95080"/>
                </a:lnTo>
                <a:lnTo>
                  <a:pt x="314495" y="29255"/>
                </a:lnTo>
                <a:lnTo>
                  <a:pt x="335523" y="8228"/>
                </a:lnTo>
                <a:cubicBezTo>
                  <a:pt x="339789" y="3962"/>
                  <a:pt x="344970" y="1829"/>
                  <a:pt x="351065" y="1829"/>
                </a:cubicBezTo>
                <a:close/>
                <a:moveTo>
                  <a:pt x="65825" y="0"/>
                </a:moveTo>
                <a:lnTo>
                  <a:pt x="255985" y="0"/>
                </a:lnTo>
                <a:cubicBezTo>
                  <a:pt x="265584" y="0"/>
                  <a:pt x="274498" y="1905"/>
                  <a:pt x="282726" y="5714"/>
                </a:cubicBezTo>
                <a:cubicBezTo>
                  <a:pt x="285011" y="6781"/>
                  <a:pt x="286383" y="8533"/>
                  <a:pt x="286840" y="10971"/>
                </a:cubicBezTo>
                <a:cubicBezTo>
                  <a:pt x="287297" y="13561"/>
                  <a:pt x="286611" y="15771"/>
                  <a:pt x="284783" y="17599"/>
                </a:cubicBezTo>
                <a:lnTo>
                  <a:pt x="273584" y="28798"/>
                </a:lnTo>
                <a:cubicBezTo>
                  <a:pt x="271450" y="30932"/>
                  <a:pt x="269012" y="31541"/>
                  <a:pt x="266270" y="30627"/>
                </a:cubicBezTo>
                <a:cubicBezTo>
                  <a:pt x="262765" y="29713"/>
                  <a:pt x="259337" y="29255"/>
                  <a:pt x="255985" y="29255"/>
                </a:cubicBezTo>
                <a:lnTo>
                  <a:pt x="65825" y="29255"/>
                </a:lnTo>
                <a:cubicBezTo>
                  <a:pt x="55768" y="29255"/>
                  <a:pt x="47159" y="32836"/>
                  <a:pt x="39998" y="39998"/>
                </a:cubicBezTo>
                <a:cubicBezTo>
                  <a:pt x="32836" y="47159"/>
                  <a:pt x="29256" y="55768"/>
                  <a:pt x="29256" y="65825"/>
                </a:cubicBezTo>
                <a:lnTo>
                  <a:pt x="29256" y="255984"/>
                </a:lnTo>
                <a:cubicBezTo>
                  <a:pt x="29256" y="266041"/>
                  <a:pt x="32836" y="274650"/>
                  <a:pt x="39998" y="281811"/>
                </a:cubicBezTo>
                <a:cubicBezTo>
                  <a:pt x="47159" y="288973"/>
                  <a:pt x="55768" y="292554"/>
                  <a:pt x="65825" y="292554"/>
                </a:cubicBezTo>
                <a:lnTo>
                  <a:pt x="255985" y="292554"/>
                </a:lnTo>
                <a:cubicBezTo>
                  <a:pt x="266041" y="292554"/>
                  <a:pt x="274650" y="288973"/>
                  <a:pt x="281812" y="281811"/>
                </a:cubicBezTo>
                <a:cubicBezTo>
                  <a:pt x="288973" y="274650"/>
                  <a:pt x="292554" y="266041"/>
                  <a:pt x="292554" y="255984"/>
                </a:cubicBezTo>
                <a:lnTo>
                  <a:pt x="292554" y="227186"/>
                </a:lnTo>
                <a:cubicBezTo>
                  <a:pt x="292554" y="225205"/>
                  <a:pt x="293239" y="223529"/>
                  <a:pt x="294611" y="222158"/>
                </a:cubicBezTo>
                <a:lnTo>
                  <a:pt x="309239" y="207530"/>
                </a:lnTo>
                <a:cubicBezTo>
                  <a:pt x="311524" y="205245"/>
                  <a:pt x="314191" y="204711"/>
                  <a:pt x="317238" y="205930"/>
                </a:cubicBezTo>
                <a:cubicBezTo>
                  <a:pt x="320285" y="207149"/>
                  <a:pt x="321809" y="209359"/>
                  <a:pt x="321809" y="212559"/>
                </a:cubicBezTo>
                <a:lnTo>
                  <a:pt x="321809" y="255984"/>
                </a:lnTo>
                <a:cubicBezTo>
                  <a:pt x="321809" y="274117"/>
                  <a:pt x="315371" y="289621"/>
                  <a:pt x="302496" y="302496"/>
                </a:cubicBezTo>
                <a:cubicBezTo>
                  <a:pt x="289621" y="315371"/>
                  <a:pt x="274117" y="321809"/>
                  <a:pt x="255985" y="321809"/>
                </a:cubicBezTo>
                <a:lnTo>
                  <a:pt x="65825" y="321809"/>
                </a:lnTo>
                <a:cubicBezTo>
                  <a:pt x="47693" y="321809"/>
                  <a:pt x="32189" y="315371"/>
                  <a:pt x="19313" y="302496"/>
                </a:cubicBezTo>
                <a:cubicBezTo>
                  <a:pt x="6438" y="289621"/>
                  <a:pt x="0" y="274117"/>
                  <a:pt x="0" y="255984"/>
                </a:cubicBezTo>
                <a:lnTo>
                  <a:pt x="0" y="65825"/>
                </a:lnTo>
                <a:cubicBezTo>
                  <a:pt x="0" y="47692"/>
                  <a:pt x="6438" y="32189"/>
                  <a:pt x="19313" y="19313"/>
                </a:cubicBezTo>
                <a:cubicBezTo>
                  <a:pt x="32189" y="6438"/>
                  <a:pt x="47693" y="0"/>
                  <a:pt x="65825" y="0"/>
                </a:cubicBezTo>
                <a:close/>
              </a:path>
            </a:pathLst>
          </a:cu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3200" spc="1598" dirty="0">
              <a:solidFill>
                <a:srgbClr val="454545"/>
              </a:solidFill>
              <a:latin typeface="FontAwesome"/>
              <a:cs typeface="+mn-ea"/>
              <a:sym typeface="FontAwesome"/>
            </a:endParaRPr>
          </a:p>
        </p:txBody>
      </p:sp>
      <p:sp>
        <p:nvSpPr>
          <p:cNvPr id="4" name="Rectangle 11"/>
          <p:cNvSpPr>
            <a:spLocks/>
          </p:cNvSpPr>
          <p:nvPr/>
        </p:nvSpPr>
        <p:spPr bwMode="auto">
          <a:xfrm>
            <a:off x="1228124" y="272607"/>
            <a:ext cx="488076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defTabSz="2286000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Relevant </a:t>
            </a: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原则告诉我们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29889D58-E906-4556-AD42-F09505BDAAA6}"/>
              </a:ext>
            </a:extLst>
          </p:cNvPr>
          <p:cNvSpPr/>
          <p:nvPr/>
        </p:nvSpPr>
        <p:spPr>
          <a:xfrm>
            <a:off x="892129" y="2290210"/>
            <a:ext cx="5073632" cy="3374765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60000" sy="60000" algn="ctr" rotWithShape="0">
              <a:prstClr val="black">
                <a:alpha val="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8540B62A-91AD-4CF8-9088-DDAE65B08274}"/>
              </a:ext>
            </a:extLst>
          </p:cNvPr>
          <p:cNvGrpSpPr/>
          <p:nvPr/>
        </p:nvGrpSpPr>
        <p:grpSpPr>
          <a:xfrm>
            <a:off x="1443028" y="5145123"/>
            <a:ext cx="916722" cy="916722"/>
            <a:chOff x="1305642" y="4543882"/>
            <a:chExt cx="916722" cy="916722"/>
          </a:xfrm>
        </p:grpSpPr>
        <p:sp>
          <p:nvSpPr>
            <p:cNvPr id="38" name="椭圆 37">
              <a:extLst>
                <a:ext uri="{FF2B5EF4-FFF2-40B4-BE49-F238E27FC236}">
                  <a16:creationId xmlns:a16="http://schemas.microsoft.com/office/drawing/2014/main" xmlns="" id="{75383BAC-6C25-4214-A935-9B1C2A8C3F82}"/>
                </a:ext>
              </a:extLst>
            </p:cNvPr>
            <p:cNvSpPr/>
            <p:nvPr/>
          </p:nvSpPr>
          <p:spPr>
            <a:xfrm>
              <a:off x="1305642" y="4543882"/>
              <a:ext cx="916722" cy="916722"/>
            </a:xfrm>
            <a:prstGeom prst="ellipse">
              <a:avLst/>
            </a:pr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</a:endParaRPr>
            </a:p>
          </p:txBody>
        </p:sp>
        <p:sp>
          <p:nvSpPr>
            <p:cNvPr id="39" name="Freeform 109">
              <a:extLst>
                <a:ext uri="{FF2B5EF4-FFF2-40B4-BE49-F238E27FC236}">
                  <a16:creationId xmlns:a16="http://schemas.microsoft.com/office/drawing/2014/main" xmlns="" id="{071AD818-5D4B-4E91-8B4A-EAFD62A793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0676" y="4769176"/>
              <a:ext cx="449010" cy="449006"/>
            </a:xfrm>
            <a:custGeom>
              <a:avLst/>
              <a:gdLst>
                <a:gd name="T0" fmla="*/ 116822 w 634"/>
                <a:gd name="T1" fmla="*/ 0 h 634"/>
                <a:gd name="T2" fmla="*/ 116822 w 634"/>
                <a:gd name="T3" fmla="*/ 228190 h 634"/>
                <a:gd name="T4" fmla="*/ 116822 w 634"/>
                <a:gd name="T5" fmla="*/ 0 h 634"/>
                <a:gd name="T6" fmla="*/ 196507 w 634"/>
                <a:gd name="T7" fmla="*/ 58399 h 634"/>
                <a:gd name="T8" fmla="*/ 159369 w 634"/>
                <a:gd name="T9" fmla="*/ 105984 h 634"/>
                <a:gd name="T10" fmla="*/ 196507 w 634"/>
                <a:gd name="T11" fmla="*/ 58399 h 634"/>
                <a:gd name="T12" fmla="*/ 186051 w 634"/>
                <a:gd name="T13" fmla="*/ 47945 h 634"/>
                <a:gd name="T14" fmla="*/ 138096 w 634"/>
                <a:gd name="T15" fmla="*/ 21269 h 634"/>
                <a:gd name="T16" fmla="*/ 85093 w 634"/>
                <a:gd name="T17" fmla="*/ 105984 h 634"/>
                <a:gd name="T18" fmla="*/ 90501 w 634"/>
                <a:gd name="T19" fmla="*/ 69214 h 634"/>
                <a:gd name="T20" fmla="*/ 138096 w 634"/>
                <a:gd name="T21" fmla="*/ 69214 h 634"/>
                <a:gd name="T22" fmla="*/ 85093 w 634"/>
                <a:gd name="T23" fmla="*/ 105984 h 634"/>
                <a:gd name="T24" fmla="*/ 143504 w 634"/>
                <a:gd name="T25" fmla="*/ 122206 h 634"/>
                <a:gd name="T26" fmla="*/ 116822 w 634"/>
                <a:gd name="T27" fmla="*/ 159336 h 634"/>
                <a:gd name="T28" fmla="*/ 85093 w 634"/>
                <a:gd name="T29" fmla="*/ 122206 h 634"/>
                <a:gd name="T30" fmla="*/ 106366 w 634"/>
                <a:gd name="T31" fmla="*/ 15862 h 634"/>
                <a:gd name="T32" fmla="*/ 116822 w 634"/>
                <a:gd name="T33" fmla="*/ 15862 h 634"/>
                <a:gd name="T34" fmla="*/ 138096 w 634"/>
                <a:gd name="T35" fmla="*/ 58399 h 634"/>
                <a:gd name="T36" fmla="*/ 95549 w 634"/>
                <a:gd name="T37" fmla="*/ 58399 h 634"/>
                <a:gd name="T38" fmla="*/ 90501 w 634"/>
                <a:gd name="T39" fmla="*/ 21269 h 634"/>
                <a:gd name="T40" fmla="*/ 79684 w 634"/>
                <a:gd name="T41" fmla="*/ 52992 h 634"/>
                <a:gd name="T42" fmla="*/ 90501 w 634"/>
                <a:gd name="T43" fmla="*/ 21269 h 634"/>
                <a:gd name="T44" fmla="*/ 32090 w 634"/>
                <a:gd name="T45" fmla="*/ 58399 h 634"/>
                <a:gd name="T46" fmla="*/ 74637 w 634"/>
                <a:gd name="T47" fmla="*/ 105984 h 634"/>
                <a:gd name="T48" fmla="*/ 32090 w 634"/>
                <a:gd name="T49" fmla="*/ 58399 h 634"/>
                <a:gd name="T50" fmla="*/ 32090 w 634"/>
                <a:gd name="T51" fmla="*/ 169790 h 634"/>
                <a:gd name="T52" fmla="*/ 74637 w 634"/>
                <a:gd name="T53" fmla="*/ 122206 h 634"/>
                <a:gd name="T54" fmla="*/ 32090 w 634"/>
                <a:gd name="T55" fmla="*/ 169790 h 634"/>
                <a:gd name="T56" fmla="*/ 42546 w 634"/>
                <a:gd name="T57" fmla="*/ 180605 h 634"/>
                <a:gd name="T58" fmla="*/ 90501 w 634"/>
                <a:gd name="T59" fmla="*/ 212328 h 634"/>
                <a:gd name="T60" fmla="*/ 122231 w 634"/>
                <a:gd name="T61" fmla="*/ 212328 h 634"/>
                <a:gd name="T62" fmla="*/ 116822 w 634"/>
                <a:gd name="T63" fmla="*/ 212328 h 634"/>
                <a:gd name="T64" fmla="*/ 95549 w 634"/>
                <a:gd name="T65" fmla="*/ 169790 h 634"/>
                <a:gd name="T66" fmla="*/ 138096 w 634"/>
                <a:gd name="T67" fmla="*/ 169790 h 634"/>
                <a:gd name="T68" fmla="*/ 138096 w 634"/>
                <a:gd name="T69" fmla="*/ 212328 h 634"/>
                <a:gd name="T70" fmla="*/ 148552 w 634"/>
                <a:gd name="T71" fmla="*/ 175198 h 634"/>
                <a:gd name="T72" fmla="*/ 138096 w 634"/>
                <a:gd name="T73" fmla="*/ 212328 h 634"/>
                <a:gd name="T74" fmla="*/ 196507 w 634"/>
                <a:gd name="T75" fmla="*/ 169790 h 634"/>
                <a:gd name="T76" fmla="*/ 159369 w 634"/>
                <a:gd name="T77" fmla="*/ 122206 h 634"/>
                <a:gd name="T78" fmla="*/ 196507 w 634"/>
                <a:gd name="T79" fmla="*/ 169790 h 63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634" h="634">
                  <a:moveTo>
                    <a:pt x="324" y="0"/>
                  </a:moveTo>
                  <a:lnTo>
                    <a:pt x="324" y="0"/>
                  </a:lnTo>
                  <a:cubicBezTo>
                    <a:pt x="148" y="0"/>
                    <a:pt x="0" y="147"/>
                    <a:pt x="0" y="324"/>
                  </a:cubicBezTo>
                  <a:cubicBezTo>
                    <a:pt x="0" y="486"/>
                    <a:pt x="148" y="633"/>
                    <a:pt x="324" y="633"/>
                  </a:cubicBezTo>
                  <a:cubicBezTo>
                    <a:pt x="486" y="633"/>
                    <a:pt x="633" y="486"/>
                    <a:pt x="633" y="324"/>
                  </a:cubicBezTo>
                  <a:cubicBezTo>
                    <a:pt x="633" y="147"/>
                    <a:pt x="486" y="0"/>
                    <a:pt x="324" y="0"/>
                  </a:cubicBezTo>
                  <a:close/>
                  <a:moveTo>
                    <a:pt x="545" y="162"/>
                  </a:moveTo>
                  <a:lnTo>
                    <a:pt x="545" y="162"/>
                  </a:lnTo>
                  <a:cubicBezTo>
                    <a:pt x="574" y="206"/>
                    <a:pt x="589" y="251"/>
                    <a:pt x="589" y="294"/>
                  </a:cubicBezTo>
                  <a:cubicBezTo>
                    <a:pt x="442" y="294"/>
                    <a:pt x="442" y="294"/>
                    <a:pt x="442" y="294"/>
                  </a:cubicBezTo>
                  <a:cubicBezTo>
                    <a:pt x="442" y="265"/>
                    <a:pt x="427" y="221"/>
                    <a:pt x="427" y="192"/>
                  </a:cubicBezTo>
                  <a:cubicBezTo>
                    <a:pt x="471" y="192"/>
                    <a:pt x="516" y="177"/>
                    <a:pt x="545" y="162"/>
                  </a:cubicBezTo>
                  <a:close/>
                  <a:moveTo>
                    <a:pt x="516" y="133"/>
                  </a:moveTo>
                  <a:lnTo>
                    <a:pt x="516" y="133"/>
                  </a:lnTo>
                  <a:cubicBezTo>
                    <a:pt x="486" y="147"/>
                    <a:pt x="457" y="147"/>
                    <a:pt x="412" y="147"/>
                  </a:cubicBezTo>
                  <a:cubicBezTo>
                    <a:pt x="412" y="118"/>
                    <a:pt x="398" y="89"/>
                    <a:pt x="383" y="59"/>
                  </a:cubicBezTo>
                  <a:cubicBezTo>
                    <a:pt x="442" y="59"/>
                    <a:pt x="486" y="89"/>
                    <a:pt x="516" y="133"/>
                  </a:cubicBezTo>
                  <a:close/>
                  <a:moveTo>
                    <a:pt x="236" y="294"/>
                  </a:moveTo>
                  <a:lnTo>
                    <a:pt x="236" y="294"/>
                  </a:lnTo>
                  <a:cubicBezTo>
                    <a:pt x="236" y="265"/>
                    <a:pt x="251" y="236"/>
                    <a:pt x="251" y="192"/>
                  </a:cubicBezTo>
                  <a:cubicBezTo>
                    <a:pt x="280" y="206"/>
                    <a:pt x="295" y="206"/>
                    <a:pt x="324" y="206"/>
                  </a:cubicBezTo>
                  <a:cubicBezTo>
                    <a:pt x="339" y="206"/>
                    <a:pt x="369" y="206"/>
                    <a:pt x="383" y="192"/>
                  </a:cubicBezTo>
                  <a:cubicBezTo>
                    <a:pt x="398" y="236"/>
                    <a:pt x="398" y="265"/>
                    <a:pt x="398" y="294"/>
                  </a:cubicBezTo>
                  <a:lnTo>
                    <a:pt x="236" y="294"/>
                  </a:lnTo>
                  <a:close/>
                  <a:moveTo>
                    <a:pt x="398" y="339"/>
                  </a:moveTo>
                  <a:lnTo>
                    <a:pt x="398" y="339"/>
                  </a:lnTo>
                  <a:cubicBezTo>
                    <a:pt x="398" y="368"/>
                    <a:pt x="398" y="412"/>
                    <a:pt x="383" y="442"/>
                  </a:cubicBezTo>
                  <a:cubicBezTo>
                    <a:pt x="369" y="442"/>
                    <a:pt x="339" y="442"/>
                    <a:pt x="324" y="442"/>
                  </a:cubicBezTo>
                  <a:cubicBezTo>
                    <a:pt x="295" y="442"/>
                    <a:pt x="280" y="442"/>
                    <a:pt x="251" y="442"/>
                  </a:cubicBezTo>
                  <a:cubicBezTo>
                    <a:pt x="251" y="412"/>
                    <a:pt x="236" y="368"/>
                    <a:pt x="236" y="339"/>
                  </a:cubicBezTo>
                  <a:lnTo>
                    <a:pt x="398" y="339"/>
                  </a:lnTo>
                  <a:close/>
                  <a:moveTo>
                    <a:pt x="295" y="44"/>
                  </a:moveTo>
                  <a:lnTo>
                    <a:pt x="295" y="44"/>
                  </a:lnTo>
                  <a:cubicBezTo>
                    <a:pt x="310" y="44"/>
                    <a:pt x="310" y="44"/>
                    <a:pt x="324" y="44"/>
                  </a:cubicBezTo>
                  <a:lnTo>
                    <a:pt x="339" y="44"/>
                  </a:lnTo>
                  <a:cubicBezTo>
                    <a:pt x="354" y="74"/>
                    <a:pt x="369" y="118"/>
                    <a:pt x="383" y="162"/>
                  </a:cubicBezTo>
                  <a:cubicBezTo>
                    <a:pt x="354" y="162"/>
                    <a:pt x="339" y="162"/>
                    <a:pt x="324" y="162"/>
                  </a:cubicBezTo>
                  <a:cubicBezTo>
                    <a:pt x="295" y="162"/>
                    <a:pt x="280" y="162"/>
                    <a:pt x="265" y="162"/>
                  </a:cubicBezTo>
                  <a:cubicBezTo>
                    <a:pt x="265" y="118"/>
                    <a:pt x="280" y="74"/>
                    <a:pt x="295" y="44"/>
                  </a:cubicBezTo>
                  <a:close/>
                  <a:moveTo>
                    <a:pt x="251" y="59"/>
                  </a:moveTo>
                  <a:lnTo>
                    <a:pt x="251" y="59"/>
                  </a:lnTo>
                  <a:cubicBezTo>
                    <a:pt x="236" y="89"/>
                    <a:pt x="221" y="118"/>
                    <a:pt x="221" y="147"/>
                  </a:cubicBezTo>
                  <a:cubicBezTo>
                    <a:pt x="192" y="147"/>
                    <a:pt x="148" y="147"/>
                    <a:pt x="118" y="133"/>
                  </a:cubicBezTo>
                  <a:cubicBezTo>
                    <a:pt x="148" y="89"/>
                    <a:pt x="207" y="59"/>
                    <a:pt x="251" y="59"/>
                  </a:cubicBezTo>
                  <a:close/>
                  <a:moveTo>
                    <a:pt x="89" y="162"/>
                  </a:moveTo>
                  <a:lnTo>
                    <a:pt x="89" y="162"/>
                  </a:lnTo>
                  <a:cubicBezTo>
                    <a:pt x="133" y="177"/>
                    <a:pt x="177" y="192"/>
                    <a:pt x="207" y="192"/>
                  </a:cubicBezTo>
                  <a:cubicBezTo>
                    <a:pt x="207" y="221"/>
                    <a:pt x="207" y="265"/>
                    <a:pt x="207" y="294"/>
                  </a:cubicBezTo>
                  <a:cubicBezTo>
                    <a:pt x="44" y="294"/>
                    <a:pt x="44" y="294"/>
                    <a:pt x="44" y="294"/>
                  </a:cubicBezTo>
                  <a:cubicBezTo>
                    <a:pt x="44" y="251"/>
                    <a:pt x="59" y="206"/>
                    <a:pt x="89" y="162"/>
                  </a:cubicBezTo>
                  <a:close/>
                  <a:moveTo>
                    <a:pt x="89" y="471"/>
                  </a:moveTo>
                  <a:lnTo>
                    <a:pt x="89" y="471"/>
                  </a:lnTo>
                  <a:cubicBezTo>
                    <a:pt x="59" y="427"/>
                    <a:pt x="44" y="383"/>
                    <a:pt x="44" y="339"/>
                  </a:cubicBezTo>
                  <a:cubicBezTo>
                    <a:pt x="207" y="339"/>
                    <a:pt x="207" y="339"/>
                    <a:pt x="207" y="339"/>
                  </a:cubicBezTo>
                  <a:cubicBezTo>
                    <a:pt x="207" y="368"/>
                    <a:pt x="207" y="412"/>
                    <a:pt x="207" y="442"/>
                  </a:cubicBezTo>
                  <a:cubicBezTo>
                    <a:pt x="177" y="457"/>
                    <a:pt x="133" y="457"/>
                    <a:pt x="89" y="471"/>
                  </a:cubicBezTo>
                  <a:close/>
                  <a:moveTo>
                    <a:pt x="118" y="501"/>
                  </a:moveTo>
                  <a:lnTo>
                    <a:pt x="118" y="501"/>
                  </a:lnTo>
                  <a:cubicBezTo>
                    <a:pt x="148" y="501"/>
                    <a:pt x="192" y="486"/>
                    <a:pt x="221" y="486"/>
                  </a:cubicBezTo>
                  <a:cubicBezTo>
                    <a:pt x="221" y="515"/>
                    <a:pt x="236" y="560"/>
                    <a:pt x="251" y="589"/>
                  </a:cubicBezTo>
                  <a:cubicBezTo>
                    <a:pt x="207" y="574"/>
                    <a:pt x="148" y="545"/>
                    <a:pt x="118" y="501"/>
                  </a:cubicBezTo>
                  <a:close/>
                  <a:moveTo>
                    <a:pt x="339" y="589"/>
                  </a:moveTo>
                  <a:lnTo>
                    <a:pt x="339" y="589"/>
                  </a:lnTo>
                  <a:lnTo>
                    <a:pt x="324" y="589"/>
                  </a:lnTo>
                  <a:cubicBezTo>
                    <a:pt x="310" y="589"/>
                    <a:pt x="310" y="589"/>
                    <a:pt x="295" y="589"/>
                  </a:cubicBezTo>
                  <a:cubicBezTo>
                    <a:pt x="280" y="560"/>
                    <a:pt x="265" y="515"/>
                    <a:pt x="265" y="471"/>
                  </a:cubicBezTo>
                  <a:cubicBezTo>
                    <a:pt x="280" y="471"/>
                    <a:pt x="295" y="471"/>
                    <a:pt x="324" y="471"/>
                  </a:cubicBezTo>
                  <a:cubicBezTo>
                    <a:pt x="339" y="471"/>
                    <a:pt x="354" y="471"/>
                    <a:pt x="383" y="471"/>
                  </a:cubicBezTo>
                  <a:cubicBezTo>
                    <a:pt x="369" y="515"/>
                    <a:pt x="354" y="560"/>
                    <a:pt x="339" y="589"/>
                  </a:cubicBezTo>
                  <a:close/>
                  <a:moveTo>
                    <a:pt x="383" y="589"/>
                  </a:moveTo>
                  <a:lnTo>
                    <a:pt x="383" y="589"/>
                  </a:lnTo>
                  <a:cubicBezTo>
                    <a:pt x="398" y="560"/>
                    <a:pt x="412" y="515"/>
                    <a:pt x="412" y="486"/>
                  </a:cubicBezTo>
                  <a:cubicBezTo>
                    <a:pt x="457" y="486"/>
                    <a:pt x="486" y="501"/>
                    <a:pt x="516" y="501"/>
                  </a:cubicBezTo>
                  <a:cubicBezTo>
                    <a:pt x="486" y="545"/>
                    <a:pt x="442" y="574"/>
                    <a:pt x="383" y="589"/>
                  </a:cubicBezTo>
                  <a:close/>
                  <a:moveTo>
                    <a:pt x="545" y="471"/>
                  </a:moveTo>
                  <a:lnTo>
                    <a:pt x="545" y="471"/>
                  </a:lnTo>
                  <a:cubicBezTo>
                    <a:pt x="516" y="457"/>
                    <a:pt x="471" y="457"/>
                    <a:pt x="427" y="442"/>
                  </a:cubicBezTo>
                  <a:cubicBezTo>
                    <a:pt x="427" y="412"/>
                    <a:pt x="442" y="368"/>
                    <a:pt x="442" y="339"/>
                  </a:cubicBezTo>
                  <a:cubicBezTo>
                    <a:pt x="589" y="339"/>
                    <a:pt x="589" y="339"/>
                    <a:pt x="589" y="339"/>
                  </a:cubicBezTo>
                  <a:cubicBezTo>
                    <a:pt x="589" y="383"/>
                    <a:pt x="574" y="427"/>
                    <a:pt x="545" y="4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 b="1">
                <a:cs typeface="+mn-ea"/>
              </a:endParaRP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337A9C69-C868-423F-8442-745915364DC9}"/>
              </a:ext>
            </a:extLst>
          </p:cNvPr>
          <p:cNvGrpSpPr/>
          <p:nvPr/>
        </p:nvGrpSpPr>
        <p:grpSpPr>
          <a:xfrm>
            <a:off x="4472906" y="5154454"/>
            <a:ext cx="916722" cy="916722"/>
            <a:chOff x="4335520" y="4553213"/>
            <a:chExt cx="916722" cy="916722"/>
          </a:xfrm>
        </p:grpSpPr>
        <p:sp>
          <p:nvSpPr>
            <p:cNvPr id="41" name="椭圆 40">
              <a:extLst>
                <a:ext uri="{FF2B5EF4-FFF2-40B4-BE49-F238E27FC236}">
                  <a16:creationId xmlns:a16="http://schemas.microsoft.com/office/drawing/2014/main" xmlns="" id="{C3B3A90E-FEF2-41D1-836D-8C872DA669E7}"/>
                </a:ext>
              </a:extLst>
            </p:cNvPr>
            <p:cNvSpPr/>
            <p:nvPr/>
          </p:nvSpPr>
          <p:spPr>
            <a:xfrm>
              <a:off x="4335520" y="4553213"/>
              <a:ext cx="916722" cy="916722"/>
            </a:xfrm>
            <a:prstGeom prst="ellipse">
              <a:avLst/>
            </a:pr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</a:endParaRPr>
            </a:p>
          </p:txBody>
        </p:sp>
        <p:sp>
          <p:nvSpPr>
            <p:cNvPr id="42" name="Freeform 159">
              <a:extLst>
                <a:ext uri="{FF2B5EF4-FFF2-40B4-BE49-F238E27FC236}">
                  <a16:creationId xmlns:a16="http://schemas.microsoft.com/office/drawing/2014/main" xmlns="" id="{4BCFB694-6259-42E9-A4C3-521EDCD3F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1345" y="4793559"/>
              <a:ext cx="449008" cy="436030"/>
            </a:xfrm>
            <a:custGeom>
              <a:avLst/>
              <a:gdLst>
                <a:gd name="T0" fmla="*/ 63820 w 634"/>
                <a:gd name="T1" fmla="*/ 68484 h 619"/>
                <a:gd name="T2" fmla="*/ 63820 w 634"/>
                <a:gd name="T3" fmla="*/ 68484 h 619"/>
                <a:gd name="T4" fmla="*/ 58411 w 634"/>
                <a:gd name="T5" fmla="*/ 73504 h 619"/>
                <a:gd name="T6" fmla="*/ 58411 w 634"/>
                <a:gd name="T7" fmla="*/ 147724 h 619"/>
                <a:gd name="T8" fmla="*/ 63820 w 634"/>
                <a:gd name="T9" fmla="*/ 152744 h 619"/>
                <a:gd name="T10" fmla="*/ 74637 w 634"/>
                <a:gd name="T11" fmla="*/ 147724 h 619"/>
                <a:gd name="T12" fmla="*/ 74637 w 634"/>
                <a:gd name="T13" fmla="*/ 73504 h 619"/>
                <a:gd name="T14" fmla="*/ 63820 w 634"/>
                <a:gd name="T15" fmla="*/ 68484 h 619"/>
                <a:gd name="T16" fmla="*/ 122231 w 634"/>
                <a:gd name="T17" fmla="*/ 89639 h 619"/>
                <a:gd name="T18" fmla="*/ 122231 w 634"/>
                <a:gd name="T19" fmla="*/ 89639 h 619"/>
                <a:gd name="T20" fmla="*/ 116822 w 634"/>
                <a:gd name="T21" fmla="*/ 94658 h 619"/>
                <a:gd name="T22" fmla="*/ 116822 w 634"/>
                <a:gd name="T23" fmla="*/ 136968 h 619"/>
                <a:gd name="T24" fmla="*/ 122231 w 634"/>
                <a:gd name="T25" fmla="*/ 147724 h 619"/>
                <a:gd name="T26" fmla="*/ 127639 w 634"/>
                <a:gd name="T27" fmla="*/ 136968 h 619"/>
                <a:gd name="T28" fmla="*/ 127639 w 634"/>
                <a:gd name="T29" fmla="*/ 94658 h 619"/>
                <a:gd name="T30" fmla="*/ 122231 w 634"/>
                <a:gd name="T31" fmla="*/ 89639 h 619"/>
                <a:gd name="T32" fmla="*/ 169825 w 634"/>
                <a:gd name="T33" fmla="*/ 0 h 619"/>
                <a:gd name="T34" fmla="*/ 169825 w 634"/>
                <a:gd name="T35" fmla="*/ 0 h 619"/>
                <a:gd name="T36" fmla="*/ 116822 w 634"/>
                <a:gd name="T37" fmla="*/ 41951 h 619"/>
                <a:gd name="T38" fmla="*/ 58411 w 634"/>
                <a:gd name="T39" fmla="*/ 20796 h 619"/>
                <a:gd name="T40" fmla="*/ 0 w 634"/>
                <a:gd name="T41" fmla="*/ 52707 h 619"/>
                <a:gd name="T42" fmla="*/ 0 w 634"/>
                <a:gd name="T43" fmla="*/ 221586 h 619"/>
                <a:gd name="T44" fmla="*/ 58411 w 634"/>
                <a:gd name="T45" fmla="*/ 190034 h 619"/>
                <a:gd name="T46" fmla="*/ 116822 w 634"/>
                <a:gd name="T47" fmla="*/ 210830 h 619"/>
                <a:gd name="T48" fmla="*/ 169825 w 634"/>
                <a:gd name="T49" fmla="*/ 168879 h 619"/>
                <a:gd name="T50" fmla="*/ 228236 w 634"/>
                <a:gd name="T51" fmla="*/ 210830 h 619"/>
                <a:gd name="T52" fmla="*/ 228236 w 634"/>
                <a:gd name="T53" fmla="*/ 41951 h 619"/>
                <a:gd name="T54" fmla="*/ 169825 w 634"/>
                <a:gd name="T55" fmla="*/ 0 h 619"/>
                <a:gd name="T56" fmla="*/ 212372 w 634"/>
                <a:gd name="T57" fmla="*/ 184655 h 619"/>
                <a:gd name="T58" fmla="*/ 212372 w 634"/>
                <a:gd name="T59" fmla="*/ 184655 h 619"/>
                <a:gd name="T60" fmla="*/ 169825 w 634"/>
                <a:gd name="T61" fmla="*/ 152744 h 619"/>
                <a:gd name="T62" fmla="*/ 116822 w 634"/>
                <a:gd name="T63" fmla="*/ 195053 h 619"/>
                <a:gd name="T64" fmla="*/ 58411 w 634"/>
                <a:gd name="T65" fmla="*/ 173899 h 619"/>
                <a:gd name="T66" fmla="*/ 15865 w 634"/>
                <a:gd name="T67" fmla="*/ 200432 h 619"/>
                <a:gd name="T68" fmla="*/ 15865 w 634"/>
                <a:gd name="T69" fmla="*/ 58086 h 619"/>
                <a:gd name="T70" fmla="*/ 58411 w 634"/>
                <a:gd name="T71" fmla="*/ 31553 h 619"/>
                <a:gd name="T72" fmla="*/ 116822 w 634"/>
                <a:gd name="T73" fmla="*/ 52707 h 619"/>
                <a:gd name="T74" fmla="*/ 169825 w 634"/>
                <a:gd name="T75" fmla="*/ 10398 h 619"/>
                <a:gd name="T76" fmla="*/ 212372 w 634"/>
                <a:gd name="T77" fmla="*/ 41951 h 619"/>
                <a:gd name="T78" fmla="*/ 212372 w 634"/>
                <a:gd name="T79" fmla="*/ 184655 h 619"/>
                <a:gd name="T80" fmla="*/ 169825 w 634"/>
                <a:gd name="T81" fmla="*/ 115813 h 619"/>
                <a:gd name="T82" fmla="*/ 169825 w 634"/>
                <a:gd name="T83" fmla="*/ 115813 h 619"/>
                <a:gd name="T84" fmla="*/ 180642 w 634"/>
                <a:gd name="T85" fmla="*/ 126570 h 619"/>
                <a:gd name="T86" fmla="*/ 186051 w 634"/>
                <a:gd name="T87" fmla="*/ 115813 h 619"/>
                <a:gd name="T88" fmla="*/ 186051 w 634"/>
                <a:gd name="T89" fmla="*/ 63106 h 619"/>
                <a:gd name="T90" fmla="*/ 180642 w 634"/>
                <a:gd name="T91" fmla="*/ 52707 h 619"/>
                <a:gd name="T92" fmla="*/ 169825 w 634"/>
                <a:gd name="T93" fmla="*/ 63106 h 619"/>
                <a:gd name="T94" fmla="*/ 169825 w 634"/>
                <a:gd name="T95" fmla="*/ 115813 h 61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34" h="619">
                  <a:moveTo>
                    <a:pt x="177" y="191"/>
                  </a:moveTo>
                  <a:lnTo>
                    <a:pt x="177" y="191"/>
                  </a:lnTo>
                  <a:lnTo>
                    <a:pt x="162" y="205"/>
                  </a:lnTo>
                  <a:cubicBezTo>
                    <a:pt x="162" y="412"/>
                    <a:pt x="162" y="412"/>
                    <a:pt x="162" y="412"/>
                  </a:cubicBezTo>
                  <a:lnTo>
                    <a:pt x="177" y="426"/>
                  </a:lnTo>
                  <a:cubicBezTo>
                    <a:pt x="192" y="426"/>
                    <a:pt x="207" y="412"/>
                    <a:pt x="207" y="412"/>
                  </a:cubicBezTo>
                  <a:cubicBezTo>
                    <a:pt x="207" y="205"/>
                    <a:pt x="207" y="205"/>
                    <a:pt x="207" y="205"/>
                  </a:cubicBezTo>
                  <a:cubicBezTo>
                    <a:pt x="207" y="205"/>
                    <a:pt x="192" y="191"/>
                    <a:pt x="177" y="191"/>
                  </a:cubicBezTo>
                  <a:close/>
                  <a:moveTo>
                    <a:pt x="339" y="250"/>
                  </a:moveTo>
                  <a:lnTo>
                    <a:pt x="339" y="250"/>
                  </a:lnTo>
                  <a:cubicBezTo>
                    <a:pt x="324" y="250"/>
                    <a:pt x="324" y="264"/>
                    <a:pt x="324" y="264"/>
                  </a:cubicBezTo>
                  <a:cubicBezTo>
                    <a:pt x="324" y="382"/>
                    <a:pt x="324" y="382"/>
                    <a:pt x="324" y="382"/>
                  </a:cubicBezTo>
                  <a:cubicBezTo>
                    <a:pt x="324" y="397"/>
                    <a:pt x="324" y="412"/>
                    <a:pt x="339" y="412"/>
                  </a:cubicBezTo>
                  <a:cubicBezTo>
                    <a:pt x="354" y="412"/>
                    <a:pt x="354" y="397"/>
                    <a:pt x="354" y="382"/>
                  </a:cubicBezTo>
                  <a:cubicBezTo>
                    <a:pt x="354" y="264"/>
                    <a:pt x="354" y="264"/>
                    <a:pt x="354" y="264"/>
                  </a:cubicBezTo>
                  <a:cubicBezTo>
                    <a:pt x="354" y="264"/>
                    <a:pt x="354" y="250"/>
                    <a:pt x="339" y="250"/>
                  </a:cubicBezTo>
                  <a:close/>
                  <a:moveTo>
                    <a:pt x="471" y="0"/>
                  </a:moveTo>
                  <a:lnTo>
                    <a:pt x="471" y="0"/>
                  </a:lnTo>
                  <a:cubicBezTo>
                    <a:pt x="324" y="117"/>
                    <a:pt x="324" y="117"/>
                    <a:pt x="324" y="117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618"/>
                    <a:pt x="0" y="618"/>
                    <a:pt x="0" y="618"/>
                  </a:cubicBezTo>
                  <a:cubicBezTo>
                    <a:pt x="162" y="530"/>
                    <a:pt x="162" y="530"/>
                    <a:pt x="162" y="530"/>
                  </a:cubicBezTo>
                  <a:cubicBezTo>
                    <a:pt x="324" y="588"/>
                    <a:pt x="324" y="588"/>
                    <a:pt x="324" y="588"/>
                  </a:cubicBezTo>
                  <a:cubicBezTo>
                    <a:pt x="471" y="471"/>
                    <a:pt x="471" y="471"/>
                    <a:pt x="471" y="471"/>
                  </a:cubicBezTo>
                  <a:cubicBezTo>
                    <a:pt x="633" y="588"/>
                    <a:pt x="633" y="588"/>
                    <a:pt x="633" y="588"/>
                  </a:cubicBezTo>
                  <a:cubicBezTo>
                    <a:pt x="633" y="117"/>
                    <a:pt x="633" y="117"/>
                    <a:pt x="633" y="117"/>
                  </a:cubicBezTo>
                  <a:lnTo>
                    <a:pt x="471" y="0"/>
                  </a:lnTo>
                  <a:close/>
                  <a:moveTo>
                    <a:pt x="589" y="515"/>
                  </a:moveTo>
                  <a:lnTo>
                    <a:pt x="589" y="515"/>
                  </a:lnTo>
                  <a:cubicBezTo>
                    <a:pt x="471" y="426"/>
                    <a:pt x="471" y="426"/>
                    <a:pt x="471" y="426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162" y="485"/>
                    <a:pt x="162" y="485"/>
                    <a:pt x="162" y="485"/>
                  </a:cubicBezTo>
                  <a:cubicBezTo>
                    <a:pt x="44" y="559"/>
                    <a:pt x="44" y="559"/>
                    <a:pt x="44" y="559"/>
                  </a:cubicBezTo>
                  <a:cubicBezTo>
                    <a:pt x="44" y="162"/>
                    <a:pt x="44" y="162"/>
                    <a:pt x="44" y="162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324" y="147"/>
                    <a:pt x="324" y="147"/>
                    <a:pt x="324" y="147"/>
                  </a:cubicBezTo>
                  <a:cubicBezTo>
                    <a:pt x="471" y="29"/>
                    <a:pt x="471" y="29"/>
                    <a:pt x="471" y="29"/>
                  </a:cubicBezTo>
                  <a:cubicBezTo>
                    <a:pt x="589" y="117"/>
                    <a:pt x="589" y="117"/>
                    <a:pt x="589" y="117"/>
                  </a:cubicBezTo>
                  <a:lnTo>
                    <a:pt x="589" y="515"/>
                  </a:lnTo>
                  <a:close/>
                  <a:moveTo>
                    <a:pt x="471" y="323"/>
                  </a:moveTo>
                  <a:lnTo>
                    <a:pt x="471" y="323"/>
                  </a:lnTo>
                  <a:cubicBezTo>
                    <a:pt x="471" y="338"/>
                    <a:pt x="486" y="353"/>
                    <a:pt x="501" y="353"/>
                  </a:cubicBezTo>
                  <a:cubicBezTo>
                    <a:pt x="501" y="353"/>
                    <a:pt x="516" y="338"/>
                    <a:pt x="516" y="323"/>
                  </a:cubicBezTo>
                  <a:cubicBezTo>
                    <a:pt x="516" y="176"/>
                    <a:pt x="516" y="176"/>
                    <a:pt x="516" y="176"/>
                  </a:cubicBezTo>
                  <a:cubicBezTo>
                    <a:pt x="516" y="162"/>
                    <a:pt x="501" y="147"/>
                    <a:pt x="501" y="147"/>
                  </a:cubicBezTo>
                  <a:cubicBezTo>
                    <a:pt x="486" y="147"/>
                    <a:pt x="471" y="162"/>
                    <a:pt x="471" y="176"/>
                  </a:cubicBezTo>
                  <a:lnTo>
                    <a:pt x="471" y="3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 b="1">
                <a:cs typeface="+mn-ea"/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260A72A0-9F84-4952-858F-C107C8154431}"/>
              </a:ext>
            </a:extLst>
          </p:cNvPr>
          <p:cNvGrpSpPr/>
          <p:nvPr/>
        </p:nvGrpSpPr>
        <p:grpSpPr>
          <a:xfrm>
            <a:off x="2775186" y="5016812"/>
            <a:ext cx="1282284" cy="1282284"/>
            <a:chOff x="2637800" y="4415571"/>
            <a:chExt cx="1282284" cy="1282284"/>
          </a:xfrm>
        </p:grpSpPr>
        <p:sp>
          <p:nvSpPr>
            <p:cNvPr id="44" name="椭圆 43">
              <a:extLst>
                <a:ext uri="{FF2B5EF4-FFF2-40B4-BE49-F238E27FC236}">
                  <a16:creationId xmlns:a16="http://schemas.microsoft.com/office/drawing/2014/main" xmlns="" id="{C0F094CE-C4FA-4CC6-A035-23D02EC0B191}"/>
                </a:ext>
              </a:extLst>
            </p:cNvPr>
            <p:cNvSpPr/>
            <p:nvPr/>
          </p:nvSpPr>
          <p:spPr>
            <a:xfrm>
              <a:off x="2637800" y="4415571"/>
              <a:ext cx="1282284" cy="1282284"/>
            </a:xfrm>
            <a:prstGeom prst="ellipse">
              <a:avLst/>
            </a:pr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</a:endParaRPr>
            </a:p>
          </p:txBody>
        </p:sp>
        <p:sp>
          <p:nvSpPr>
            <p:cNvPr id="45" name="Freeform 160">
              <a:extLst>
                <a:ext uri="{FF2B5EF4-FFF2-40B4-BE49-F238E27FC236}">
                  <a16:creationId xmlns:a16="http://schemas.microsoft.com/office/drawing/2014/main" xmlns="" id="{FDEB2317-8FCE-4465-B14E-D8A0D353EA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7389" y="4753014"/>
              <a:ext cx="483106" cy="579728"/>
            </a:xfrm>
            <a:custGeom>
              <a:avLst/>
              <a:gdLst>
                <a:gd name="T0" fmla="*/ 179267 w 517"/>
                <a:gd name="T1" fmla="*/ 84260 h 619"/>
                <a:gd name="T2" fmla="*/ 179267 w 517"/>
                <a:gd name="T3" fmla="*/ 84260 h 619"/>
                <a:gd name="T4" fmla="*/ 158156 w 517"/>
                <a:gd name="T5" fmla="*/ 41951 h 619"/>
                <a:gd name="T6" fmla="*/ 152788 w 517"/>
                <a:gd name="T7" fmla="*/ 41951 h 619"/>
                <a:gd name="T8" fmla="*/ 110566 w 517"/>
                <a:gd name="T9" fmla="*/ 41951 h 619"/>
                <a:gd name="T10" fmla="*/ 110566 w 517"/>
                <a:gd name="T11" fmla="*/ 26174 h 619"/>
                <a:gd name="T12" fmla="*/ 84445 w 517"/>
                <a:gd name="T13" fmla="*/ 0 h 619"/>
                <a:gd name="T14" fmla="*/ 68701 w 517"/>
                <a:gd name="T15" fmla="*/ 0 h 619"/>
                <a:gd name="T16" fmla="*/ 42223 w 517"/>
                <a:gd name="T17" fmla="*/ 26174 h 619"/>
                <a:gd name="T18" fmla="*/ 42223 w 517"/>
                <a:gd name="T19" fmla="*/ 41951 h 619"/>
                <a:gd name="T20" fmla="*/ 16102 w 517"/>
                <a:gd name="T21" fmla="*/ 41951 h 619"/>
                <a:gd name="T22" fmla="*/ 0 w 517"/>
                <a:gd name="T23" fmla="*/ 52707 h 619"/>
                <a:gd name="T24" fmla="*/ 0 w 517"/>
                <a:gd name="T25" fmla="*/ 126570 h 619"/>
                <a:gd name="T26" fmla="*/ 16102 w 517"/>
                <a:gd name="T27" fmla="*/ 136968 h 619"/>
                <a:gd name="T28" fmla="*/ 42223 w 517"/>
                <a:gd name="T29" fmla="*/ 136968 h 619"/>
                <a:gd name="T30" fmla="*/ 42223 w 517"/>
                <a:gd name="T31" fmla="*/ 195053 h 619"/>
                <a:gd name="T32" fmla="*/ 68701 w 517"/>
                <a:gd name="T33" fmla="*/ 221586 h 619"/>
                <a:gd name="T34" fmla="*/ 84445 w 517"/>
                <a:gd name="T35" fmla="*/ 221586 h 619"/>
                <a:gd name="T36" fmla="*/ 110566 w 517"/>
                <a:gd name="T37" fmla="*/ 195053 h 619"/>
                <a:gd name="T38" fmla="*/ 110566 w 517"/>
                <a:gd name="T39" fmla="*/ 136968 h 619"/>
                <a:gd name="T40" fmla="*/ 152788 w 517"/>
                <a:gd name="T41" fmla="*/ 136968 h 619"/>
                <a:gd name="T42" fmla="*/ 152788 w 517"/>
                <a:gd name="T43" fmla="*/ 136968 h 619"/>
                <a:gd name="T44" fmla="*/ 158156 w 517"/>
                <a:gd name="T45" fmla="*/ 136968 h 619"/>
                <a:gd name="T46" fmla="*/ 179267 w 517"/>
                <a:gd name="T47" fmla="*/ 94658 h 619"/>
                <a:gd name="T48" fmla="*/ 184634 w 517"/>
                <a:gd name="T49" fmla="*/ 89639 h 619"/>
                <a:gd name="T50" fmla="*/ 179267 w 517"/>
                <a:gd name="T51" fmla="*/ 84260 h 619"/>
                <a:gd name="T52" fmla="*/ 57967 w 517"/>
                <a:gd name="T53" fmla="*/ 26174 h 619"/>
                <a:gd name="T54" fmla="*/ 57967 w 517"/>
                <a:gd name="T55" fmla="*/ 26174 h 619"/>
                <a:gd name="T56" fmla="*/ 68701 w 517"/>
                <a:gd name="T57" fmla="*/ 10398 h 619"/>
                <a:gd name="T58" fmla="*/ 84445 w 517"/>
                <a:gd name="T59" fmla="*/ 10398 h 619"/>
                <a:gd name="T60" fmla="*/ 100189 w 517"/>
                <a:gd name="T61" fmla="*/ 26174 h 619"/>
                <a:gd name="T62" fmla="*/ 100189 w 517"/>
                <a:gd name="T63" fmla="*/ 41951 h 619"/>
                <a:gd name="T64" fmla="*/ 57967 w 517"/>
                <a:gd name="T65" fmla="*/ 41951 h 619"/>
                <a:gd name="T66" fmla="*/ 57967 w 517"/>
                <a:gd name="T67" fmla="*/ 26174 h 619"/>
                <a:gd name="T68" fmla="*/ 100189 w 517"/>
                <a:gd name="T69" fmla="*/ 195053 h 619"/>
                <a:gd name="T70" fmla="*/ 100189 w 517"/>
                <a:gd name="T71" fmla="*/ 195053 h 619"/>
                <a:gd name="T72" fmla="*/ 84445 w 517"/>
                <a:gd name="T73" fmla="*/ 210830 h 619"/>
                <a:gd name="T74" fmla="*/ 68701 w 517"/>
                <a:gd name="T75" fmla="*/ 210830 h 619"/>
                <a:gd name="T76" fmla="*/ 57967 w 517"/>
                <a:gd name="T77" fmla="*/ 195053 h 619"/>
                <a:gd name="T78" fmla="*/ 57967 w 517"/>
                <a:gd name="T79" fmla="*/ 136968 h 619"/>
                <a:gd name="T80" fmla="*/ 100189 w 517"/>
                <a:gd name="T81" fmla="*/ 136968 h 619"/>
                <a:gd name="T82" fmla="*/ 100189 w 517"/>
                <a:gd name="T83" fmla="*/ 195053 h 619"/>
                <a:gd name="T84" fmla="*/ 152788 w 517"/>
                <a:gd name="T85" fmla="*/ 121191 h 619"/>
                <a:gd name="T86" fmla="*/ 152788 w 517"/>
                <a:gd name="T87" fmla="*/ 121191 h 619"/>
                <a:gd name="T88" fmla="*/ 147779 w 517"/>
                <a:gd name="T89" fmla="*/ 126570 h 619"/>
                <a:gd name="T90" fmla="*/ 21111 w 517"/>
                <a:gd name="T91" fmla="*/ 126570 h 619"/>
                <a:gd name="T92" fmla="*/ 16102 w 517"/>
                <a:gd name="T93" fmla="*/ 115813 h 619"/>
                <a:gd name="T94" fmla="*/ 16102 w 517"/>
                <a:gd name="T95" fmla="*/ 63106 h 619"/>
                <a:gd name="T96" fmla="*/ 21111 w 517"/>
                <a:gd name="T97" fmla="*/ 52707 h 619"/>
                <a:gd name="T98" fmla="*/ 147779 w 517"/>
                <a:gd name="T99" fmla="*/ 52707 h 619"/>
                <a:gd name="T100" fmla="*/ 152788 w 517"/>
                <a:gd name="T101" fmla="*/ 58086 h 619"/>
                <a:gd name="T102" fmla="*/ 168890 w 517"/>
                <a:gd name="T103" fmla="*/ 89639 h 619"/>
                <a:gd name="T104" fmla="*/ 152788 w 517"/>
                <a:gd name="T105" fmla="*/ 121191 h 61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17" h="619">
                  <a:moveTo>
                    <a:pt x="501" y="235"/>
                  </a:moveTo>
                  <a:lnTo>
                    <a:pt x="501" y="235"/>
                  </a:lnTo>
                  <a:cubicBezTo>
                    <a:pt x="442" y="117"/>
                    <a:pt x="442" y="117"/>
                    <a:pt x="442" y="117"/>
                  </a:cubicBezTo>
                  <a:cubicBezTo>
                    <a:pt x="442" y="117"/>
                    <a:pt x="442" y="117"/>
                    <a:pt x="427" y="117"/>
                  </a:cubicBezTo>
                  <a:cubicBezTo>
                    <a:pt x="309" y="117"/>
                    <a:pt x="309" y="117"/>
                    <a:pt x="309" y="117"/>
                  </a:cubicBezTo>
                  <a:cubicBezTo>
                    <a:pt x="309" y="73"/>
                    <a:pt x="309" y="73"/>
                    <a:pt x="309" y="73"/>
                  </a:cubicBezTo>
                  <a:cubicBezTo>
                    <a:pt x="309" y="29"/>
                    <a:pt x="280" y="0"/>
                    <a:pt x="236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48" y="0"/>
                    <a:pt x="118" y="29"/>
                    <a:pt x="118" y="73"/>
                  </a:cubicBezTo>
                  <a:cubicBezTo>
                    <a:pt x="118" y="117"/>
                    <a:pt x="118" y="117"/>
                    <a:pt x="118" y="117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15" y="117"/>
                    <a:pt x="0" y="132"/>
                    <a:pt x="0" y="147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67"/>
                    <a:pt x="15" y="382"/>
                    <a:pt x="45" y="382"/>
                  </a:cubicBezTo>
                  <a:cubicBezTo>
                    <a:pt x="118" y="382"/>
                    <a:pt x="118" y="382"/>
                    <a:pt x="118" y="382"/>
                  </a:cubicBezTo>
                  <a:cubicBezTo>
                    <a:pt x="118" y="544"/>
                    <a:pt x="118" y="544"/>
                    <a:pt x="118" y="544"/>
                  </a:cubicBezTo>
                  <a:cubicBezTo>
                    <a:pt x="118" y="588"/>
                    <a:pt x="148" y="618"/>
                    <a:pt x="192" y="618"/>
                  </a:cubicBezTo>
                  <a:cubicBezTo>
                    <a:pt x="236" y="618"/>
                    <a:pt x="236" y="618"/>
                    <a:pt x="236" y="618"/>
                  </a:cubicBezTo>
                  <a:cubicBezTo>
                    <a:pt x="280" y="618"/>
                    <a:pt x="309" y="588"/>
                    <a:pt x="309" y="544"/>
                  </a:cubicBezTo>
                  <a:cubicBezTo>
                    <a:pt x="309" y="382"/>
                    <a:pt x="309" y="382"/>
                    <a:pt x="309" y="382"/>
                  </a:cubicBezTo>
                  <a:cubicBezTo>
                    <a:pt x="427" y="382"/>
                    <a:pt x="427" y="382"/>
                    <a:pt x="427" y="382"/>
                  </a:cubicBezTo>
                  <a:cubicBezTo>
                    <a:pt x="442" y="382"/>
                    <a:pt x="442" y="382"/>
                    <a:pt x="442" y="382"/>
                  </a:cubicBezTo>
                  <a:cubicBezTo>
                    <a:pt x="501" y="264"/>
                    <a:pt x="501" y="264"/>
                    <a:pt x="501" y="264"/>
                  </a:cubicBezTo>
                  <a:cubicBezTo>
                    <a:pt x="516" y="250"/>
                    <a:pt x="516" y="250"/>
                    <a:pt x="516" y="250"/>
                  </a:cubicBezTo>
                  <a:cubicBezTo>
                    <a:pt x="516" y="250"/>
                    <a:pt x="516" y="235"/>
                    <a:pt x="501" y="235"/>
                  </a:cubicBezTo>
                  <a:close/>
                  <a:moveTo>
                    <a:pt x="162" y="73"/>
                  </a:moveTo>
                  <a:lnTo>
                    <a:pt x="162" y="73"/>
                  </a:lnTo>
                  <a:cubicBezTo>
                    <a:pt x="162" y="58"/>
                    <a:pt x="177" y="29"/>
                    <a:pt x="192" y="29"/>
                  </a:cubicBezTo>
                  <a:cubicBezTo>
                    <a:pt x="236" y="29"/>
                    <a:pt x="236" y="29"/>
                    <a:pt x="236" y="29"/>
                  </a:cubicBezTo>
                  <a:cubicBezTo>
                    <a:pt x="251" y="29"/>
                    <a:pt x="280" y="58"/>
                    <a:pt x="280" y="73"/>
                  </a:cubicBezTo>
                  <a:cubicBezTo>
                    <a:pt x="280" y="117"/>
                    <a:pt x="280" y="117"/>
                    <a:pt x="280" y="117"/>
                  </a:cubicBezTo>
                  <a:cubicBezTo>
                    <a:pt x="162" y="117"/>
                    <a:pt x="162" y="117"/>
                    <a:pt x="162" y="117"/>
                  </a:cubicBezTo>
                  <a:lnTo>
                    <a:pt x="162" y="73"/>
                  </a:lnTo>
                  <a:close/>
                  <a:moveTo>
                    <a:pt x="280" y="544"/>
                  </a:moveTo>
                  <a:lnTo>
                    <a:pt x="280" y="544"/>
                  </a:lnTo>
                  <a:cubicBezTo>
                    <a:pt x="280" y="559"/>
                    <a:pt x="251" y="588"/>
                    <a:pt x="236" y="588"/>
                  </a:cubicBezTo>
                  <a:cubicBezTo>
                    <a:pt x="192" y="588"/>
                    <a:pt x="192" y="588"/>
                    <a:pt x="192" y="588"/>
                  </a:cubicBezTo>
                  <a:cubicBezTo>
                    <a:pt x="177" y="588"/>
                    <a:pt x="162" y="559"/>
                    <a:pt x="162" y="544"/>
                  </a:cubicBezTo>
                  <a:cubicBezTo>
                    <a:pt x="162" y="382"/>
                    <a:pt x="162" y="382"/>
                    <a:pt x="162" y="382"/>
                  </a:cubicBezTo>
                  <a:cubicBezTo>
                    <a:pt x="280" y="382"/>
                    <a:pt x="280" y="382"/>
                    <a:pt x="280" y="382"/>
                  </a:cubicBezTo>
                  <a:lnTo>
                    <a:pt x="280" y="544"/>
                  </a:lnTo>
                  <a:close/>
                  <a:moveTo>
                    <a:pt x="427" y="338"/>
                  </a:moveTo>
                  <a:lnTo>
                    <a:pt x="427" y="338"/>
                  </a:lnTo>
                  <a:cubicBezTo>
                    <a:pt x="427" y="353"/>
                    <a:pt x="413" y="353"/>
                    <a:pt x="413" y="353"/>
                  </a:cubicBezTo>
                  <a:cubicBezTo>
                    <a:pt x="59" y="353"/>
                    <a:pt x="59" y="353"/>
                    <a:pt x="59" y="353"/>
                  </a:cubicBezTo>
                  <a:cubicBezTo>
                    <a:pt x="45" y="353"/>
                    <a:pt x="45" y="338"/>
                    <a:pt x="45" y="323"/>
                  </a:cubicBezTo>
                  <a:cubicBezTo>
                    <a:pt x="45" y="176"/>
                    <a:pt x="45" y="176"/>
                    <a:pt x="45" y="176"/>
                  </a:cubicBezTo>
                  <a:cubicBezTo>
                    <a:pt x="45" y="162"/>
                    <a:pt x="45" y="147"/>
                    <a:pt x="59" y="147"/>
                  </a:cubicBezTo>
                  <a:cubicBezTo>
                    <a:pt x="413" y="147"/>
                    <a:pt x="413" y="147"/>
                    <a:pt x="413" y="147"/>
                  </a:cubicBezTo>
                  <a:cubicBezTo>
                    <a:pt x="413" y="147"/>
                    <a:pt x="427" y="147"/>
                    <a:pt x="427" y="162"/>
                  </a:cubicBezTo>
                  <a:cubicBezTo>
                    <a:pt x="472" y="250"/>
                    <a:pt x="472" y="250"/>
                    <a:pt x="472" y="250"/>
                  </a:cubicBezTo>
                  <a:lnTo>
                    <a:pt x="427" y="3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 b="1">
                <a:cs typeface="+mn-ea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819F1AEF-817D-476B-9534-1CC3DACEC864}"/>
              </a:ext>
            </a:extLst>
          </p:cNvPr>
          <p:cNvGrpSpPr/>
          <p:nvPr/>
        </p:nvGrpSpPr>
        <p:grpSpPr>
          <a:xfrm>
            <a:off x="6516660" y="1684314"/>
            <a:ext cx="5073632" cy="1017808"/>
            <a:chOff x="7483989" y="3339882"/>
            <a:chExt cx="5073632" cy="1017808"/>
          </a:xfrm>
        </p:grpSpPr>
        <p:sp>
          <p:nvSpPr>
            <p:cNvPr id="47" name="矩形 46">
              <a:extLst>
                <a:ext uri="{FF2B5EF4-FFF2-40B4-BE49-F238E27FC236}">
                  <a16:creationId xmlns:a16="http://schemas.microsoft.com/office/drawing/2014/main" xmlns="" id="{FB4B81C5-87B2-4BFD-ACCF-4268E7CAB3CD}"/>
                </a:ext>
              </a:extLst>
            </p:cNvPr>
            <p:cNvSpPr/>
            <p:nvPr/>
          </p:nvSpPr>
          <p:spPr>
            <a:xfrm>
              <a:off x="7483989" y="3732519"/>
              <a:ext cx="5073632" cy="62517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latin typeface="+mn-ea"/>
                  <a:cs typeface="+mn-ea"/>
                </a:rPr>
                <a:t>当一个人的目标与组织的目标越一致，这个人潜能发挥就越大，就越有发展！</a:t>
              </a:r>
            </a:p>
          </p:txBody>
        </p:sp>
        <p:sp>
          <p:nvSpPr>
            <p:cNvPr id="48" name="矩形 47">
              <a:extLst>
                <a:ext uri="{FF2B5EF4-FFF2-40B4-BE49-F238E27FC236}">
                  <a16:creationId xmlns:a16="http://schemas.microsoft.com/office/drawing/2014/main" xmlns="" id="{656DB21F-2F01-4DE8-8463-B420BFFEB087}"/>
                </a:ext>
              </a:extLst>
            </p:cNvPr>
            <p:cNvSpPr/>
            <p:nvPr/>
          </p:nvSpPr>
          <p:spPr>
            <a:xfrm>
              <a:off x="7483989" y="3339882"/>
              <a:ext cx="2050552" cy="4361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启示一</a:t>
              </a: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9DABE182-B774-4740-9751-F0809C7D0429}"/>
              </a:ext>
            </a:extLst>
          </p:cNvPr>
          <p:cNvGrpSpPr/>
          <p:nvPr/>
        </p:nvGrpSpPr>
        <p:grpSpPr>
          <a:xfrm>
            <a:off x="6516660" y="3062686"/>
            <a:ext cx="5073632" cy="1297885"/>
            <a:chOff x="7483989" y="3339882"/>
            <a:chExt cx="5073632" cy="1297885"/>
          </a:xfrm>
        </p:grpSpPr>
        <p:sp>
          <p:nvSpPr>
            <p:cNvPr id="50" name="矩形 49">
              <a:extLst>
                <a:ext uri="{FF2B5EF4-FFF2-40B4-BE49-F238E27FC236}">
                  <a16:creationId xmlns:a16="http://schemas.microsoft.com/office/drawing/2014/main" xmlns="" id="{7C7838F1-AA07-4D28-BB42-AE3AE6A1C14F}"/>
                </a:ext>
              </a:extLst>
            </p:cNvPr>
            <p:cNvSpPr/>
            <p:nvPr/>
          </p:nvSpPr>
          <p:spPr>
            <a:xfrm>
              <a:off x="7483989" y="3732519"/>
              <a:ext cx="5073632" cy="90524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latin typeface="+mn-ea"/>
                  <a:cs typeface="+mn-ea"/>
                </a:rPr>
                <a:t>德鲁克说，第三个石匠才是一个管理者，因为他用自己的工作影响着组织的绩效，它在做石匠工作的时候看到了自己的工作与建设大楼的关系，这种人的想法难能可贵！</a:t>
              </a:r>
            </a:p>
          </p:txBody>
        </p:sp>
        <p:sp>
          <p:nvSpPr>
            <p:cNvPr id="76" name="矩形 75">
              <a:extLst>
                <a:ext uri="{FF2B5EF4-FFF2-40B4-BE49-F238E27FC236}">
                  <a16:creationId xmlns:a16="http://schemas.microsoft.com/office/drawing/2014/main" xmlns="" id="{3276DB9D-6067-4663-862A-35118375181C}"/>
                </a:ext>
              </a:extLst>
            </p:cNvPr>
            <p:cNvSpPr/>
            <p:nvPr/>
          </p:nvSpPr>
          <p:spPr>
            <a:xfrm>
              <a:off x="7483989" y="3339882"/>
              <a:ext cx="2050552" cy="4361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启示二</a:t>
              </a:r>
            </a:p>
          </p:txBody>
        </p:sp>
      </p:grpSp>
      <p:grpSp>
        <p:nvGrpSpPr>
          <p:cNvPr id="77" name="组合 76">
            <a:extLst>
              <a:ext uri="{FF2B5EF4-FFF2-40B4-BE49-F238E27FC236}">
                <a16:creationId xmlns:a16="http://schemas.microsoft.com/office/drawing/2014/main" xmlns="" id="{BE0D166F-B8C8-43E0-92CD-CD098E3BD9DF}"/>
              </a:ext>
            </a:extLst>
          </p:cNvPr>
          <p:cNvGrpSpPr/>
          <p:nvPr/>
        </p:nvGrpSpPr>
        <p:grpSpPr>
          <a:xfrm>
            <a:off x="6516660" y="4441058"/>
            <a:ext cx="5073632" cy="1858038"/>
            <a:chOff x="7483989" y="3339882"/>
            <a:chExt cx="5073632" cy="1858038"/>
          </a:xfrm>
        </p:grpSpPr>
        <p:sp>
          <p:nvSpPr>
            <p:cNvPr id="78" name="矩形 77">
              <a:extLst>
                <a:ext uri="{FF2B5EF4-FFF2-40B4-BE49-F238E27FC236}">
                  <a16:creationId xmlns:a16="http://schemas.microsoft.com/office/drawing/2014/main" xmlns="" id="{4E213018-320C-4CBE-AD02-4E5CF5F2BD92}"/>
                </a:ext>
              </a:extLst>
            </p:cNvPr>
            <p:cNvSpPr/>
            <p:nvPr/>
          </p:nvSpPr>
          <p:spPr>
            <a:xfrm>
              <a:off x="7483989" y="3732519"/>
              <a:ext cx="5073632" cy="14654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latin typeface="+mn-ea"/>
                  <a:cs typeface="+mn-ea"/>
                </a:rPr>
                <a:t>目标不是孤立存在的，目标是计划相辅相成的，目标指导计划，计划的有效性影响着目标的达成。所以在执行目标的时候，要考虑清楚自己的行动计划，怎么做才能更有效地完成目标，是每个人都要想清楚的问题，否则，目标定的越高，达成的效果越差！</a:t>
              </a:r>
            </a:p>
          </p:txBody>
        </p:sp>
        <p:sp>
          <p:nvSpPr>
            <p:cNvPr id="79" name="矩形 78">
              <a:extLst>
                <a:ext uri="{FF2B5EF4-FFF2-40B4-BE49-F238E27FC236}">
                  <a16:creationId xmlns:a16="http://schemas.microsoft.com/office/drawing/2014/main" xmlns="" id="{5D79C1F2-6331-44E2-818C-A0A128A33767}"/>
                </a:ext>
              </a:extLst>
            </p:cNvPr>
            <p:cNvSpPr/>
            <p:nvPr/>
          </p:nvSpPr>
          <p:spPr>
            <a:xfrm>
              <a:off x="7483989" y="3339882"/>
              <a:ext cx="2050552" cy="4361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启示三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32618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65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1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65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15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3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928915"/>
            <a:ext cx="12192000" cy="54541"/>
          </a:xfrm>
          <a:prstGeom prst="rect">
            <a:avLst/>
          </a:pr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>
              <a:latin typeface="+mn-ea"/>
              <a:cs typeface="+mn-ea"/>
            </a:endParaRPr>
          </a:p>
        </p:txBody>
      </p:sp>
      <p:sp>
        <p:nvSpPr>
          <p:cNvPr id="3" name="任意多边形: 形状 5"/>
          <p:cNvSpPr/>
          <p:nvPr/>
        </p:nvSpPr>
        <p:spPr>
          <a:xfrm>
            <a:off x="425375" y="293224"/>
            <a:ext cx="625735" cy="493853"/>
          </a:xfrm>
          <a:custGeom>
            <a:avLst/>
            <a:gdLst/>
            <a:ahLst/>
            <a:cxnLst/>
            <a:rect l="l" t="t" r="r" b="b"/>
            <a:pathLst>
              <a:path w="407747" h="321809">
                <a:moveTo>
                  <a:pt x="194731" y="180103"/>
                </a:moveTo>
                <a:lnTo>
                  <a:pt x="168219" y="206616"/>
                </a:lnTo>
                <a:lnTo>
                  <a:pt x="168219" y="219415"/>
                </a:lnTo>
                <a:lnTo>
                  <a:pt x="190160" y="219415"/>
                </a:lnTo>
                <a:lnTo>
                  <a:pt x="190160" y="241357"/>
                </a:lnTo>
                <a:lnTo>
                  <a:pt x="202959" y="241357"/>
                </a:lnTo>
                <a:lnTo>
                  <a:pt x="229472" y="214844"/>
                </a:lnTo>
                <a:close/>
                <a:moveTo>
                  <a:pt x="299811" y="75024"/>
                </a:moveTo>
                <a:cubicBezTo>
                  <a:pt x="298553" y="75062"/>
                  <a:pt x="297277" y="75729"/>
                  <a:pt x="295982" y="77024"/>
                </a:cubicBezTo>
                <a:lnTo>
                  <a:pt x="215987" y="157019"/>
                </a:lnTo>
                <a:cubicBezTo>
                  <a:pt x="213397" y="159609"/>
                  <a:pt x="213321" y="162124"/>
                  <a:pt x="215758" y="164562"/>
                </a:cubicBezTo>
                <a:cubicBezTo>
                  <a:pt x="218196" y="166999"/>
                  <a:pt x="220711" y="166923"/>
                  <a:pt x="223301" y="164333"/>
                </a:cubicBezTo>
                <a:lnTo>
                  <a:pt x="303296" y="84338"/>
                </a:lnTo>
                <a:cubicBezTo>
                  <a:pt x="305886" y="81747"/>
                  <a:pt x="305963" y="79233"/>
                  <a:pt x="303525" y="76795"/>
                </a:cubicBezTo>
                <a:cubicBezTo>
                  <a:pt x="302306" y="75576"/>
                  <a:pt x="301068" y="74986"/>
                  <a:pt x="299811" y="75024"/>
                </a:cubicBezTo>
                <a:close/>
                <a:moveTo>
                  <a:pt x="299868" y="43883"/>
                </a:moveTo>
                <a:lnTo>
                  <a:pt x="365692" y="109708"/>
                </a:lnTo>
                <a:lnTo>
                  <a:pt x="212102" y="263298"/>
                </a:lnTo>
                <a:lnTo>
                  <a:pt x="146277" y="263298"/>
                </a:lnTo>
                <a:lnTo>
                  <a:pt x="146277" y="197474"/>
                </a:lnTo>
                <a:close/>
                <a:moveTo>
                  <a:pt x="351065" y="1829"/>
                </a:moveTo>
                <a:cubicBezTo>
                  <a:pt x="357159" y="1829"/>
                  <a:pt x="362340" y="3962"/>
                  <a:pt x="366606" y="8228"/>
                </a:cubicBezTo>
                <a:lnTo>
                  <a:pt x="401347" y="42969"/>
                </a:lnTo>
                <a:cubicBezTo>
                  <a:pt x="405614" y="47235"/>
                  <a:pt x="407747" y="52416"/>
                  <a:pt x="407747" y="58511"/>
                </a:cubicBezTo>
                <a:cubicBezTo>
                  <a:pt x="407747" y="64606"/>
                  <a:pt x="405614" y="69786"/>
                  <a:pt x="401347" y="74053"/>
                </a:cubicBezTo>
                <a:lnTo>
                  <a:pt x="380320" y="95080"/>
                </a:lnTo>
                <a:lnTo>
                  <a:pt x="314495" y="29255"/>
                </a:lnTo>
                <a:lnTo>
                  <a:pt x="335523" y="8228"/>
                </a:lnTo>
                <a:cubicBezTo>
                  <a:pt x="339789" y="3962"/>
                  <a:pt x="344970" y="1829"/>
                  <a:pt x="351065" y="1829"/>
                </a:cubicBezTo>
                <a:close/>
                <a:moveTo>
                  <a:pt x="65825" y="0"/>
                </a:moveTo>
                <a:lnTo>
                  <a:pt x="255985" y="0"/>
                </a:lnTo>
                <a:cubicBezTo>
                  <a:pt x="265584" y="0"/>
                  <a:pt x="274498" y="1905"/>
                  <a:pt x="282726" y="5714"/>
                </a:cubicBezTo>
                <a:cubicBezTo>
                  <a:pt x="285011" y="6781"/>
                  <a:pt x="286383" y="8533"/>
                  <a:pt x="286840" y="10971"/>
                </a:cubicBezTo>
                <a:cubicBezTo>
                  <a:pt x="287297" y="13561"/>
                  <a:pt x="286611" y="15771"/>
                  <a:pt x="284783" y="17599"/>
                </a:cubicBezTo>
                <a:lnTo>
                  <a:pt x="273584" y="28798"/>
                </a:lnTo>
                <a:cubicBezTo>
                  <a:pt x="271450" y="30932"/>
                  <a:pt x="269012" y="31541"/>
                  <a:pt x="266270" y="30627"/>
                </a:cubicBezTo>
                <a:cubicBezTo>
                  <a:pt x="262765" y="29713"/>
                  <a:pt x="259337" y="29255"/>
                  <a:pt x="255985" y="29255"/>
                </a:cubicBezTo>
                <a:lnTo>
                  <a:pt x="65825" y="29255"/>
                </a:lnTo>
                <a:cubicBezTo>
                  <a:pt x="55768" y="29255"/>
                  <a:pt x="47159" y="32836"/>
                  <a:pt x="39998" y="39998"/>
                </a:cubicBezTo>
                <a:cubicBezTo>
                  <a:pt x="32836" y="47159"/>
                  <a:pt x="29256" y="55768"/>
                  <a:pt x="29256" y="65825"/>
                </a:cubicBezTo>
                <a:lnTo>
                  <a:pt x="29256" y="255984"/>
                </a:lnTo>
                <a:cubicBezTo>
                  <a:pt x="29256" y="266041"/>
                  <a:pt x="32836" y="274650"/>
                  <a:pt x="39998" y="281811"/>
                </a:cubicBezTo>
                <a:cubicBezTo>
                  <a:pt x="47159" y="288973"/>
                  <a:pt x="55768" y="292554"/>
                  <a:pt x="65825" y="292554"/>
                </a:cubicBezTo>
                <a:lnTo>
                  <a:pt x="255985" y="292554"/>
                </a:lnTo>
                <a:cubicBezTo>
                  <a:pt x="266041" y="292554"/>
                  <a:pt x="274650" y="288973"/>
                  <a:pt x="281812" y="281811"/>
                </a:cubicBezTo>
                <a:cubicBezTo>
                  <a:pt x="288973" y="274650"/>
                  <a:pt x="292554" y="266041"/>
                  <a:pt x="292554" y="255984"/>
                </a:cubicBezTo>
                <a:lnTo>
                  <a:pt x="292554" y="227186"/>
                </a:lnTo>
                <a:cubicBezTo>
                  <a:pt x="292554" y="225205"/>
                  <a:pt x="293239" y="223529"/>
                  <a:pt x="294611" y="222158"/>
                </a:cubicBezTo>
                <a:lnTo>
                  <a:pt x="309239" y="207530"/>
                </a:lnTo>
                <a:cubicBezTo>
                  <a:pt x="311524" y="205245"/>
                  <a:pt x="314191" y="204711"/>
                  <a:pt x="317238" y="205930"/>
                </a:cubicBezTo>
                <a:cubicBezTo>
                  <a:pt x="320285" y="207149"/>
                  <a:pt x="321809" y="209359"/>
                  <a:pt x="321809" y="212559"/>
                </a:cubicBezTo>
                <a:lnTo>
                  <a:pt x="321809" y="255984"/>
                </a:lnTo>
                <a:cubicBezTo>
                  <a:pt x="321809" y="274117"/>
                  <a:pt x="315371" y="289621"/>
                  <a:pt x="302496" y="302496"/>
                </a:cubicBezTo>
                <a:cubicBezTo>
                  <a:pt x="289621" y="315371"/>
                  <a:pt x="274117" y="321809"/>
                  <a:pt x="255985" y="321809"/>
                </a:cubicBezTo>
                <a:lnTo>
                  <a:pt x="65825" y="321809"/>
                </a:lnTo>
                <a:cubicBezTo>
                  <a:pt x="47693" y="321809"/>
                  <a:pt x="32189" y="315371"/>
                  <a:pt x="19313" y="302496"/>
                </a:cubicBezTo>
                <a:cubicBezTo>
                  <a:pt x="6438" y="289621"/>
                  <a:pt x="0" y="274117"/>
                  <a:pt x="0" y="255984"/>
                </a:cubicBezTo>
                <a:lnTo>
                  <a:pt x="0" y="65825"/>
                </a:lnTo>
                <a:cubicBezTo>
                  <a:pt x="0" y="47692"/>
                  <a:pt x="6438" y="32189"/>
                  <a:pt x="19313" y="19313"/>
                </a:cubicBezTo>
                <a:cubicBezTo>
                  <a:pt x="32189" y="6438"/>
                  <a:pt x="47693" y="0"/>
                  <a:pt x="65825" y="0"/>
                </a:cubicBezTo>
                <a:close/>
              </a:path>
            </a:pathLst>
          </a:cu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3200" spc="1598" dirty="0">
              <a:solidFill>
                <a:srgbClr val="454545"/>
              </a:solidFill>
              <a:latin typeface="FontAwesome"/>
              <a:cs typeface="+mn-ea"/>
              <a:sym typeface="FontAwesome"/>
            </a:endParaRPr>
          </a:p>
        </p:txBody>
      </p:sp>
      <p:sp>
        <p:nvSpPr>
          <p:cNvPr id="4" name="Rectangle 11"/>
          <p:cNvSpPr>
            <a:spLocks/>
          </p:cNvSpPr>
          <p:nvPr/>
        </p:nvSpPr>
        <p:spPr bwMode="auto">
          <a:xfrm>
            <a:off x="1228124" y="272607"/>
            <a:ext cx="55502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defTabSz="2286000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Time-based </a:t>
            </a: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原则告诉我们</a:t>
            </a:r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xmlns="" id="{02FF8492-46D1-4EEF-9E92-8CC798818090}"/>
              </a:ext>
            </a:extLst>
          </p:cNvPr>
          <p:cNvSpPr/>
          <p:nvPr/>
        </p:nvSpPr>
        <p:spPr>
          <a:xfrm>
            <a:off x="1326411" y="1722139"/>
            <a:ext cx="4612550" cy="2255482"/>
          </a:xfrm>
          <a:prstGeom prst="rect">
            <a:avLst/>
          </a:prstGeom>
          <a:blipFill dpi="0" rotWithShape="1">
            <a:blip r:embed="rId3"/>
            <a:srcRect/>
            <a:stretch>
              <a:fillRect l="-2649" t="-18882" r="-6775" b="-30302"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55" name="矩形 54">
            <a:extLst>
              <a:ext uri="{FF2B5EF4-FFF2-40B4-BE49-F238E27FC236}">
                <a16:creationId xmlns:a16="http://schemas.microsoft.com/office/drawing/2014/main" xmlns="" id="{1CADA21D-9D39-4C35-9C8D-447D60EA0977}"/>
              </a:ext>
            </a:extLst>
          </p:cNvPr>
          <p:cNvSpPr/>
          <p:nvPr/>
        </p:nvSpPr>
        <p:spPr>
          <a:xfrm>
            <a:off x="6433428" y="1722139"/>
            <a:ext cx="4612550" cy="2255482"/>
          </a:xfrm>
          <a:prstGeom prst="rect">
            <a:avLst/>
          </a:prstGeom>
          <a:blipFill dpi="0" rotWithShape="1">
            <a:blip r:embed="rId4"/>
            <a:srcRect/>
            <a:stretch>
              <a:fillRect l="-1297" t="-11857" r="-4259" b="-32053"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grpSp>
        <p:nvGrpSpPr>
          <p:cNvPr id="56" name="组合 55">
            <a:extLst>
              <a:ext uri="{FF2B5EF4-FFF2-40B4-BE49-F238E27FC236}">
                <a16:creationId xmlns:a16="http://schemas.microsoft.com/office/drawing/2014/main" xmlns="" id="{F164C683-C0E9-4DEE-BED3-35A6BB7B21D6}"/>
              </a:ext>
            </a:extLst>
          </p:cNvPr>
          <p:cNvGrpSpPr/>
          <p:nvPr/>
        </p:nvGrpSpPr>
        <p:grpSpPr>
          <a:xfrm>
            <a:off x="1051110" y="1242357"/>
            <a:ext cx="1054905" cy="1054905"/>
            <a:chOff x="1158207" y="1972210"/>
            <a:chExt cx="1054905" cy="1054905"/>
          </a:xfrm>
        </p:grpSpPr>
        <p:sp>
          <p:nvSpPr>
            <p:cNvPr id="57" name="椭圆 56">
              <a:extLst>
                <a:ext uri="{FF2B5EF4-FFF2-40B4-BE49-F238E27FC236}">
                  <a16:creationId xmlns:a16="http://schemas.microsoft.com/office/drawing/2014/main" xmlns="" id="{407835D5-3B48-4D4A-9948-A27E83B2D611}"/>
                </a:ext>
              </a:extLst>
            </p:cNvPr>
            <p:cNvSpPr/>
            <p:nvPr/>
          </p:nvSpPr>
          <p:spPr>
            <a:xfrm>
              <a:off x="1158207" y="1972210"/>
              <a:ext cx="1054905" cy="1054905"/>
            </a:xfrm>
            <a:prstGeom prst="ellipse">
              <a:avLst/>
            </a:pr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</a:endParaRPr>
            </a:p>
          </p:txBody>
        </p:sp>
        <p:sp>
          <p:nvSpPr>
            <p:cNvPr id="58" name="椭圆 23">
              <a:extLst>
                <a:ext uri="{FF2B5EF4-FFF2-40B4-BE49-F238E27FC236}">
                  <a16:creationId xmlns:a16="http://schemas.microsoft.com/office/drawing/2014/main" xmlns="" id="{3E334FF7-C4A7-4924-8C7E-C11BCFD040BE}"/>
                </a:ext>
              </a:extLst>
            </p:cNvPr>
            <p:cNvSpPr/>
            <p:nvPr/>
          </p:nvSpPr>
          <p:spPr>
            <a:xfrm>
              <a:off x="1375755" y="2190226"/>
              <a:ext cx="619808" cy="618872"/>
            </a:xfrm>
            <a:custGeom>
              <a:avLst/>
              <a:gdLst>
                <a:gd name="connsiteX0" fmla="*/ 607639 w 607639"/>
                <a:gd name="connsiteY0" fmla="*/ 216283 h 606722"/>
                <a:gd name="connsiteX1" fmla="*/ 607639 w 607639"/>
                <a:gd name="connsiteY1" fmla="*/ 606722 h 606722"/>
                <a:gd name="connsiteX2" fmla="*/ 0 w 607639"/>
                <a:gd name="connsiteY2" fmla="*/ 606722 h 606722"/>
                <a:gd name="connsiteX3" fmla="*/ 0 w 607639"/>
                <a:gd name="connsiteY3" fmla="*/ 466118 h 606722"/>
                <a:gd name="connsiteX4" fmla="*/ 200618 w 607639"/>
                <a:gd name="connsiteY4" fmla="*/ 265788 h 606722"/>
                <a:gd name="connsiteX5" fmla="*/ 228299 w 607639"/>
                <a:gd name="connsiteY5" fmla="*/ 265788 h 606722"/>
                <a:gd name="connsiteX6" fmla="*/ 341335 w 607639"/>
                <a:gd name="connsiteY6" fmla="*/ 378662 h 606722"/>
                <a:gd name="connsiteX7" fmla="*/ 355220 w 607639"/>
                <a:gd name="connsiteY7" fmla="*/ 430389 h 606722"/>
                <a:gd name="connsiteX8" fmla="*/ 431053 w 607639"/>
                <a:gd name="connsiteY8" fmla="*/ 430389 h 606722"/>
                <a:gd name="connsiteX9" fmla="*/ 444937 w 607639"/>
                <a:gd name="connsiteY9" fmla="*/ 378662 h 606722"/>
                <a:gd name="connsiteX10" fmla="*/ 0 w 607639"/>
                <a:gd name="connsiteY10" fmla="*/ 0 h 606722"/>
                <a:gd name="connsiteX11" fmla="*/ 607639 w 607639"/>
                <a:gd name="connsiteY11" fmla="*/ 0 h 606722"/>
                <a:gd name="connsiteX12" fmla="*/ 607639 w 607639"/>
                <a:gd name="connsiteY12" fmla="*/ 140604 h 606722"/>
                <a:gd name="connsiteX13" fmla="*/ 407021 w 607639"/>
                <a:gd name="connsiteY13" fmla="*/ 340845 h 606722"/>
                <a:gd name="connsiteX14" fmla="*/ 379251 w 607639"/>
                <a:gd name="connsiteY14" fmla="*/ 340845 h 606722"/>
                <a:gd name="connsiteX15" fmla="*/ 266215 w 607639"/>
                <a:gd name="connsiteY15" fmla="*/ 227971 h 606722"/>
                <a:gd name="connsiteX16" fmla="*/ 252330 w 607639"/>
                <a:gd name="connsiteY16" fmla="*/ 176244 h 606722"/>
                <a:gd name="connsiteX17" fmla="*/ 176497 w 607639"/>
                <a:gd name="connsiteY17" fmla="*/ 176244 h 606722"/>
                <a:gd name="connsiteX18" fmla="*/ 162702 w 607639"/>
                <a:gd name="connsiteY18" fmla="*/ 227971 h 606722"/>
                <a:gd name="connsiteX19" fmla="*/ 0 w 607639"/>
                <a:gd name="connsiteY19" fmla="*/ 390439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07639" h="606722">
                  <a:moveTo>
                    <a:pt x="607639" y="216283"/>
                  </a:moveTo>
                  <a:lnTo>
                    <a:pt x="607639" y="606722"/>
                  </a:lnTo>
                  <a:lnTo>
                    <a:pt x="0" y="606722"/>
                  </a:lnTo>
                  <a:lnTo>
                    <a:pt x="0" y="466118"/>
                  </a:lnTo>
                  <a:lnTo>
                    <a:pt x="200618" y="265788"/>
                  </a:lnTo>
                  <a:cubicBezTo>
                    <a:pt x="209696" y="268187"/>
                    <a:pt x="219220" y="268187"/>
                    <a:pt x="228299" y="265788"/>
                  </a:cubicBezTo>
                  <a:lnTo>
                    <a:pt x="341335" y="378662"/>
                  </a:lnTo>
                  <a:cubicBezTo>
                    <a:pt x="336618" y="396527"/>
                    <a:pt x="341246" y="416435"/>
                    <a:pt x="355220" y="430389"/>
                  </a:cubicBezTo>
                  <a:cubicBezTo>
                    <a:pt x="376225" y="451275"/>
                    <a:pt x="410136" y="451275"/>
                    <a:pt x="431053" y="430389"/>
                  </a:cubicBezTo>
                  <a:cubicBezTo>
                    <a:pt x="445115" y="416435"/>
                    <a:pt x="449744" y="396527"/>
                    <a:pt x="444937" y="378662"/>
                  </a:cubicBezTo>
                  <a:close/>
                  <a:moveTo>
                    <a:pt x="0" y="0"/>
                  </a:moveTo>
                  <a:lnTo>
                    <a:pt x="607639" y="0"/>
                  </a:lnTo>
                  <a:lnTo>
                    <a:pt x="607639" y="140604"/>
                  </a:lnTo>
                  <a:lnTo>
                    <a:pt x="407021" y="340845"/>
                  </a:lnTo>
                  <a:cubicBezTo>
                    <a:pt x="397943" y="338446"/>
                    <a:pt x="388330" y="338446"/>
                    <a:pt x="379251" y="340845"/>
                  </a:cubicBezTo>
                  <a:lnTo>
                    <a:pt x="266215" y="227971"/>
                  </a:lnTo>
                  <a:cubicBezTo>
                    <a:pt x="271021" y="210106"/>
                    <a:pt x="266393" y="190287"/>
                    <a:pt x="252330" y="176244"/>
                  </a:cubicBezTo>
                  <a:cubicBezTo>
                    <a:pt x="231414" y="155358"/>
                    <a:pt x="197503" y="155358"/>
                    <a:pt x="176497" y="176244"/>
                  </a:cubicBezTo>
                  <a:cubicBezTo>
                    <a:pt x="162524" y="190287"/>
                    <a:pt x="157895" y="210106"/>
                    <a:pt x="162702" y="227971"/>
                  </a:cubicBezTo>
                  <a:lnTo>
                    <a:pt x="0" y="3904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</a:endParaRPr>
            </a:p>
          </p:txBody>
        </p:sp>
      </p:grpSp>
      <p:grpSp>
        <p:nvGrpSpPr>
          <p:cNvPr id="59" name="组合 58">
            <a:extLst>
              <a:ext uri="{FF2B5EF4-FFF2-40B4-BE49-F238E27FC236}">
                <a16:creationId xmlns:a16="http://schemas.microsoft.com/office/drawing/2014/main" xmlns="" id="{2F02051A-3A77-424D-9FC9-F031C84A076D}"/>
              </a:ext>
            </a:extLst>
          </p:cNvPr>
          <p:cNvGrpSpPr/>
          <p:nvPr/>
        </p:nvGrpSpPr>
        <p:grpSpPr>
          <a:xfrm>
            <a:off x="6156510" y="1242357"/>
            <a:ext cx="1054905" cy="1054905"/>
            <a:chOff x="6263607" y="1972210"/>
            <a:chExt cx="1054905" cy="1054905"/>
          </a:xfrm>
        </p:grpSpPr>
        <p:sp>
          <p:nvSpPr>
            <p:cNvPr id="60" name="椭圆 59">
              <a:extLst>
                <a:ext uri="{FF2B5EF4-FFF2-40B4-BE49-F238E27FC236}">
                  <a16:creationId xmlns:a16="http://schemas.microsoft.com/office/drawing/2014/main" xmlns="" id="{55B4CF21-BE10-42B2-B21C-D568408A32CC}"/>
                </a:ext>
              </a:extLst>
            </p:cNvPr>
            <p:cNvSpPr/>
            <p:nvPr/>
          </p:nvSpPr>
          <p:spPr>
            <a:xfrm>
              <a:off x="6263607" y="1972210"/>
              <a:ext cx="1054905" cy="1054905"/>
            </a:xfrm>
            <a:prstGeom prst="ellipse">
              <a:avLst/>
            </a:pr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</a:endParaRPr>
            </a:p>
          </p:txBody>
        </p:sp>
        <p:sp>
          <p:nvSpPr>
            <p:cNvPr id="61" name="椭圆 24">
              <a:extLst>
                <a:ext uri="{FF2B5EF4-FFF2-40B4-BE49-F238E27FC236}">
                  <a16:creationId xmlns:a16="http://schemas.microsoft.com/office/drawing/2014/main" xmlns="" id="{91E7A9C1-A523-47FF-BEF0-FFB8837AEDDF}"/>
                </a:ext>
              </a:extLst>
            </p:cNvPr>
            <p:cNvSpPr/>
            <p:nvPr/>
          </p:nvSpPr>
          <p:spPr>
            <a:xfrm>
              <a:off x="6481155" y="2242473"/>
              <a:ext cx="619808" cy="514377"/>
            </a:xfrm>
            <a:custGeom>
              <a:avLst/>
              <a:gdLst>
                <a:gd name="connsiteX0" fmla="*/ 366920 w 606086"/>
                <a:gd name="connsiteY0" fmla="*/ 157361 h 502990"/>
                <a:gd name="connsiteX1" fmla="*/ 367570 w 606086"/>
                <a:gd name="connsiteY1" fmla="*/ 157361 h 502990"/>
                <a:gd name="connsiteX2" fmla="*/ 583804 w 606086"/>
                <a:gd name="connsiteY2" fmla="*/ 157361 h 502990"/>
                <a:gd name="connsiteX3" fmla="*/ 606086 w 606086"/>
                <a:gd name="connsiteY3" fmla="*/ 179612 h 502990"/>
                <a:gd name="connsiteX4" fmla="*/ 606086 w 606086"/>
                <a:gd name="connsiteY4" fmla="*/ 480739 h 502990"/>
                <a:gd name="connsiteX5" fmla="*/ 583804 w 606086"/>
                <a:gd name="connsiteY5" fmla="*/ 502990 h 502990"/>
                <a:gd name="connsiteX6" fmla="*/ 456050 w 606086"/>
                <a:gd name="connsiteY6" fmla="*/ 502990 h 502990"/>
                <a:gd name="connsiteX7" fmla="*/ 433768 w 606086"/>
                <a:gd name="connsiteY7" fmla="*/ 480739 h 502990"/>
                <a:gd name="connsiteX8" fmla="*/ 433768 w 606086"/>
                <a:gd name="connsiteY8" fmla="*/ 284098 h 502990"/>
                <a:gd name="connsiteX9" fmla="*/ 456050 w 606086"/>
                <a:gd name="connsiteY9" fmla="*/ 261847 h 502990"/>
                <a:gd name="connsiteX10" fmla="*/ 478333 w 606086"/>
                <a:gd name="connsiteY10" fmla="*/ 284098 h 502990"/>
                <a:gd name="connsiteX11" fmla="*/ 478333 w 606086"/>
                <a:gd name="connsiteY11" fmla="*/ 458488 h 502990"/>
                <a:gd name="connsiteX12" fmla="*/ 561521 w 606086"/>
                <a:gd name="connsiteY12" fmla="*/ 458488 h 502990"/>
                <a:gd name="connsiteX13" fmla="*/ 561521 w 606086"/>
                <a:gd name="connsiteY13" fmla="*/ 201863 h 502990"/>
                <a:gd name="connsiteX14" fmla="*/ 389202 w 606086"/>
                <a:gd name="connsiteY14" fmla="*/ 201863 h 502990"/>
                <a:gd name="connsiteX15" fmla="*/ 389202 w 606086"/>
                <a:gd name="connsiteY15" fmla="*/ 480739 h 502990"/>
                <a:gd name="connsiteX16" fmla="*/ 366920 w 606086"/>
                <a:gd name="connsiteY16" fmla="*/ 502990 h 502990"/>
                <a:gd name="connsiteX17" fmla="*/ 22283 w 606086"/>
                <a:gd name="connsiteY17" fmla="*/ 502990 h 502990"/>
                <a:gd name="connsiteX18" fmla="*/ 0 w 606086"/>
                <a:gd name="connsiteY18" fmla="*/ 480739 h 502990"/>
                <a:gd name="connsiteX19" fmla="*/ 0 w 606086"/>
                <a:gd name="connsiteY19" fmla="*/ 277886 h 502990"/>
                <a:gd name="connsiteX20" fmla="*/ 22283 w 606086"/>
                <a:gd name="connsiteY20" fmla="*/ 255635 h 502990"/>
                <a:gd name="connsiteX21" fmla="*/ 150036 w 606086"/>
                <a:gd name="connsiteY21" fmla="*/ 255635 h 502990"/>
                <a:gd name="connsiteX22" fmla="*/ 172319 w 606086"/>
                <a:gd name="connsiteY22" fmla="*/ 277886 h 502990"/>
                <a:gd name="connsiteX23" fmla="*/ 172319 w 606086"/>
                <a:gd name="connsiteY23" fmla="*/ 382372 h 502990"/>
                <a:gd name="connsiteX24" fmla="*/ 150036 w 606086"/>
                <a:gd name="connsiteY24" fmla="*/ 404623 h 502990"/>
                <a:gd name="connsiteX25" fmla="*/ 127754 w 606086"/>
                <a:gd name="connsiteY25" fmla="*/ 382372 h 502990"/>
                <a:gd name="connsiteX26" fmla="*/ 127754 w 606086"/>
                <a:gd name="connsiteY26" fmla="*/ 300137 h 502990"/>
                <a:gd name="connsiteX27" fmla="*/ 44565 w 606086"/>
                <a:gd name="connsiteY27" fmla="*/ 300137 h 502990"/>
                <a:gd name="connsiteX28" fmla="*/ 44565 w 606086"/>
                <a:gd name="connsiteY28" fmla="*/ 458488 h 502990"/>
                <a:gd name="connsiteX29" fmla="*/ 344637 w 606086"/>
                <a:gd name="connsiteY29" fmla="*/ 458488 h 502990"/>
                <a:gd name="connsiteX30" fmla="*/ 344637 w 606086"/>
                <a:gd name="connsiteY30" fmla="*/ 179612 h 502990"/>
                <a:gd name="connsiteX31" fmla="*/ 366920 w 606086"/>
                <a:gd name="connsiteY31" fmla="*/ 157361 h 502990"/>
                <a:gd name="connsiteX32" fmla="*/ 239201 w 606086"/>
                <a:gd name="connsiteY32" fmla="*/ 0 h 502990"/>
                <a:gd name="connsiteX33" fmla="*/ 366956 w 606086"/>
                <a:gd name="connsiteY33" fmla="*/ 0 h 502990"/>
                <a:gd name="connsiteX34" fmla="*/ 389239 w 606086"/>
                <a:gd name="connsiteY34" fmla="*/ 22246 h 502990"/>
                <a:gd name="connsiteX35" fmla="*/ 389239 w 606086"/>
                <a:gd name="connsiteY35" fmla="*/ 83052 h 502990"/>
                <a:gd name="connsiteX36" fmla="*/ 366956 w 606086"/>
                <a:gd name="connsiteY36" fmla="*/ 105298 h 502990"/>
                <a:gd name="connsiteX37" fmla="*/ 344673 w 606086"/>
                <a:gd name="connsiteY37" fmla="*/ 83052 h 502990"/>
                <a:gd name="connsiteX38" fmla="*/ 344673 w 606086"/>
                <a:gd name="connsiteY38" fmla="*/ 44492 h 502990"/>
                <a:gd name="connsiteX39" fmla="*/ 261484 w 606086"/>
                <a:gd name="connsiteY39" fmla="*/ 44492 h 502990"/>
                <a:gd name="connsiteX40" fmla="*/ 261484 w 606086"/>
                <a:gd name="connsiteY40" fmla="*/ 382446 h 502990"/>
                <a:gd name="connsiteX41" fmla="*/ 239201 w 606086"/>
                <a:gd name="connsiteY41" fmla="*/ 404692 h 502990"/>
                <a:gd name="connsiteX42" fmla="*/ 216918 w 606086"/>
                <a:gd name="connsiteY42" fmla="*/ 382446 h 502990"/>
                <a:gd name="connsiteX43" fmla="*/ 216918 w 606086"/>
                <a:gd name="connsiteY43" fmla="*/ 22246 h 502990"/>
                <a:gd name="connsiteX44" fmla="*/ 239201 w 606086"/>
                <a:gd name="connsiteY44" fmla="*/ 0 h 502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606086" h="502990">
                  <a:moveTo>
                    <a:pt x="366920" y="157361"/>
                  </a:moveTo>
                  <a:lnTo>
                    <a:pt x="367570" y="157361"/>
                  </a:lnTo>
                  <a:lnTo>
                    <a:pt x="583804" y="157361"/>
                  </a:lnTo>
                  <a:cubicBezTo>
                    <a:pt x="596059" y="157361"/>
                    <a:pt x="606086" y="167374"/>
                    <a:pt x="606086" y="179612"/>
                  </a:cubicBezTo>
                  <a:lnTo>
                    <a:pt x="606086" y="480739"/>
                  </a:lnTo>
                  <a:cubicBezTo>
                    <a:pt x="606086" y="492977"/>
                    <a:pt x="596059" y="502990"/>
                    <a:pt x="583804" y="502990"/>
                  </a:cubicBezTo>
                  <a:lnTo>
                    <a:pt x="456050" y="502990"/>
                  </a:lnTo>
                  <a:cubicBezTo>
                    <a:pt x="443795" y="502990"/>
                    <a:pt x="433768" y="492977"/>
                    <a:pt x="433768" y="480739"/>
                  </a:cubicBezTo>
                  <a:lnTo>
                    <a:pt x="433768" y="284098"/>
                  </a:lnTo>
                  <a:cubicBezTo>
                    <a:pt x="433768" y="271860"/>
                    <a:pt x="443795" y="261847"/>
                    <a:pt x="456050" y="261847"/>
                  </a:cubicBezTo>
                  <a:cubicBezTo>
                    <a:pt x="468306" y="261847"/>
                    <a:pt x="478333" y="271860"/>
                    <a:pt x="478333" y="284098"/>
                  </a:cubicBezTo>
                  <a:lnTo>
                    <a:pt x="478333" y="458488"/>
                  </a:lnTo>
                  <a:lnTo>
                    <a:pt x="561521" y="458488"/>
                  </a:lnTo>
                  <a:lnTo>
                    <a:pt x="561521" y="201863"/>
                  </a:lnTo>
                  <a:lnTo>
                    <a:pt x="389202" y="201863"/>
                  </a:lnTo>
                  <a:lnTo>
                    <a:pt x="389202" y="480739"/>
                  </a:lnTo>
                  <a:cubicBezTo>
                    <a:pt x="389202" y="492977"/>
                    <a:pt x="379175" y="502990"/>
                    <a:pt x="366920" y="502990"/>
                  </a:cubicBezTo>
                  <a:lnTo>
                    <a:pt x="22283" y="502990"/>
                  </a:lnTo>
                  <a:cubicBezTo>
                    <a:pt x="10027" y="502990"/>
                    <a:pt x="0" y="492977"/>
                    <a:pt x="0" y="480739"/>
                  </a:cubicBezTo>
                  <a:lnTo>
                    <a:pt x="0" y="277886"/>
                  </a:lnTo>
                  <a:cubicBezTo>
                    <a:pt x="0" y="265648"/>
                    <a:pt x="10027" y="255635"/>
                    <a:pt x="22283" y="255635"/>
                  </a:cubicBezTo>
                  <a:lnTo>
                    <a:pt x="150036" y="255635"/>
                  </a:lnTo>
                  <a:cubicBezTo>
                    <a:pt x="162292" y="255635"/>
                    <a:pt x="172319" y="265648"/>
                    <a:pt x="172319" y="277886"/>
                  </a:cubicBezTo>
                  <a:lnTo>
                    <a:pt x="172319" y="382372"/>
                  </a:lnTo>
                  <a:cubicBezTo>
                    <a:pt x="172319" y="394610"/>
                    <a:pt x="162292" y="404623"/>
                    <a:pt x="150036" y="404623"/>
                  </a:cubicBezTo>
                  <a:cubicBezTo>
                    <a:pt x="137781" y="404623"/>
                    <a:pt x="127754" y="394610"/>
                    <a:pt x="127754" y="382372"/>
                  </a:cubicBezTo>
                  <a:lnTo>
                    <a:pt x="127754" y="300137"/>
                  </a:lnTo>
                  <a:lnTo>
                    <a:pt x="44565" y="300137"/>
                  </a:lnTo>
                  <a:lnTo>
                    <a:pt x="44565" y="458488"/>
                  </a:lnTo>
                  <a:lnTo>
                    <a:pt x="344637" y="458488"/>
                  </a:lnTo>
                  <a:lnTo>
                    <a:pt x="344637" y="179612"/>
                  </a:lnTo>
                  <a:cubicBezTo>
                    <a:pt x="344637" y="167374"/>
                    <a:pt x="354664" y="157361"/>
                    <a:pt x="366920" y="157361"/>
                  </a:cubicBezTo>
                  <a:close/>
                  <a:moveTo>
                    <a:pt x="239201" y="0"/>
                  </a:moveTo>
                  <a:lnTo>
                    <a:pt x="366956" y="0"/>
                  </a:lnTo>
                  <a:cubicBezTo>
                    <a:pt x="379212" y="0"/>
                    <a:pt x="389239" y="10011"/>
                    <a:pt x="389239" y="22246"/>
                  </a:cubicBezTo>
                  <a:lnTo>
                    <a:pt x="389239" y="83052"/>
                  </a:lnTo>
                  <a:cubicBezTo>
                    <a:pt x="389239" y="95287"/>
                    <a:pt x="379212" y="105298"/>
                    <a:pt x="366956" y="105298"/>
                  </a:cubicBezTo>
                  <a:cubicBezTo>
                    <a:pt x="354608" y="105298"/>
                    <a:pt x="344673" y="95287"/>
                    <a:pt x="344673" y="83052"/>
                  </a:cubicBezTo>
                  <a:lnTo>
                    <a:pt x="344673" y="44492"/>
                  </a:lnTo>
                  <a:lnTo>
                    <a:pt x="261484" y="44492"/>
                  </a:lnTo>
                  <a:lnTo>
                    <a:pt x="261484" y="382446"/>
                  </a:lnTo>
                  <a:cubicBezTo>
                    <a:pt x="261484" y="394681"/>
                    <a:pt x="251457" y="404692"/>
                    <a:pt x="239201" y="404692"/>
                  </a:cubicBezTo>
                  <a:cubicBezTo>
                    <a:pt x="226945" y="404692"/>
                    <a:pt x="216918" y="394681"/>
                    <a:pt x="216918" y="382446"/>
                  </a:cubicBezTo>
                  <a:lnTo>
                    <a:pt x="216918" y="22246"/>
                  </a:lnTo>
                  <a:cubicBezTo>
                    <a:pt x="216918" y="10011"/>
                    <a:pt x="226945" y="0"/>
                    <a:pt x="23920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</a:endParaRPr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xmlns="" id="{C033FC3F-36DD-4AF1-8B91-0A9E45C41A68}"/>
              </a:ext>
            </a:extLst>
          </p:cNvPr>
          <p:cNvGrpSpPr/>
          <p:nvPr/>
        </p:nvGrpSpPr>
        <p:grpSpPr>
          <a:xfrm>
            <a:off x="1404925" y="4239855"/>
            <a:ext cx="4458757" cy="1633462"/>
            <a:chOff x="5354322" y="1967781"/>
            <a:chExt cx="4458757" cy="1633462"/>
          </a:xfrm>
        </p:grpSpPr>
        <p:sp>
          <p:nvSpPr>
            <p:cNvPr id="63" name="矩形 62">
              <a:extLst>
                <a:ext uri="{FF2B5EF4-FFF2-40B4-BE49-F238E27FC236}">
                  <a16:creationId xmlns:a16="http://schemas.microsoft.com/office/drawing/2014/main" xmlns="" id="{0D23A349-DC11-4A89-80E5-2FA63D9796F7}"/>
                </a:ext>
              </a:extLst>
            </p:cNvPr>
            <p:cNvSpPr/>
            <p:nvPr/>
          </p:nvSpPr>
          <p:spPr>
            <a:xfrm>
              <a:off x="5354322" y="2332306"/>
              <a:ext cx="4458757" cy="126893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  <a:defRPr/>
              </a:pPr>
              <a:r>
                <a:rPr lang="zh-CN" altLang="en-US" sz="1200" dirty="0">
                  <a:cs typeface="+mn-ea"/>
                </a:rPr>
                <a:t>比如你和你的下属都同意，他应该让自己的英语达到四级。你平时问他，有没有在学呀？他说一直在学。然后到年底，发现他还在二级三级上徘徊，就没有意思了。</a:t>
              </a: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  <a:defRPr/>
              </a:pPr>
              <a:r>
                <a:rPr lang="zh-CN" altLang="en-US" sz="1200" dirty="0">
                  <a:cs typeface="+mn-ea"/>
                </a:rPr>
                <a:t>一定要规定好，比如他必须在今年的第三季度通过四级考试。要给目标设定一个大家都同意的合理的完成期限。 </a:t>
              </a:r>
            </a:p>
          </p:txBody>
        </p:sp>
        <p:sp>
          <p:nvSpPr>
            <p:cNvPr id="64" name="矩形 63">
              <a:extLst>
                <a:ext uri="{FF2B5EF4-FFF2-40B4-BE49-F238E27FC236}">
                  <a16:creationId xmlns:a16="http://schemas.microsoft.com/office/drawing/2014/main" xmlns="" id="{8FA076F8-4AAD-46C1-B6F1-230B3BBF35B7}"/>
                </a:ext>
              </a:extLst>
            </p:cNvPr>
            <p:cNvSpPr/>
            <p:nvPr/>
          </p:nvSpPr>
          <p:spPr>
            <a:xfrm>
              <a:off x="5354323" y="1967781"/>
              <a:ext cx="2084387" cy="40177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  <a:t>示例一</a:t>
              </a:r>
            </a:p>
          </p:txBody>
        </p:sp>
      </p:grpSp>
      <p:grpSp>
        <p:nvGrpSpPr>
          <p:cNvPr id="65" name="组合 64">
            <a:extLst>
              <a:ext uri="{FF2B5EF4-FFF2-40B4-BE49-F238E27FC236}">
                <a16:creationId xmlns:a16="http://schemas.microsoft.com/office/drawing/2014/main" xmlns="" id="{C7BF32A1-D5B7-49DA-9F6B-EE9CA6ED41AE}"/>
              </a:ext>
            </a:extLst>
          </p:cNvPr>
          <p:cNvGrpSpPr/>
          <p:nvPr/>
        </p:nvGrpSpPr>
        <p:grpSpPr>
          <a:xfrm>
            <a:off x="6510325" y="4239855"/>
            <a:ext cx="4950155" cy="2353980"/>
            <a:chOff x="5354322" y="1967781"/>
            <a:chExt cx="4950155" cy="2353980"/>
          </a:xfrm>
        </p:grpSpPr>
        <p:sp>
          <p:nvSpPr>
            <p:cNvPr id="66" name="矩形 65">
              <a:extLst>
                <a:ext uri="{FF2B5EF4-FFF2-40B4-BE49-F238E27FC236}">
                  <a16:creationId xmlns:a16="http://schemas.microsoft.com/office/drawing/2014/main" xmlns="" id="{016A48FE-DED5-4C03-999E-CF6EC4F62BD8}"/>
                </a:ext>
              </a:extLst>
            </p:cNvPr>
            <p:cNvSpPr/>
            <p:nvPr/>
          </p:nvSpPr>
          <p:spPr>
            <a:xfrm>
              <a:off x="5354322" y="2332306"/>
              <a:ext cx="4950155" cy="198945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  <a:defRPr/>
              </a:pPr>
              <a:r>
                <a:rPr lang="zh-CN" altLang="en-US" sz="1200" dirty="0">
                  <a:latin typeface="+mn-ea"/>
                  <a:cs typeface="+mn-ea"/>
                </a:rPr>
                <a:t>目标设置要具有时间限制，根据工作任务的权重、事情的轻重缓急，拟定出完成目标项目的时间要求。</a:t>
              </a: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  <a:defRPr/>
              </a:pPr>
              <a:r>
                <a:rPr lang="zh-CN" altLang="en-US" sz="1200" dirty="0">
                  <a:latin typeface="+mn-ea"/>
                  <a:cs typeface="+mn-ea"/>
                </a:rPr>
                <a:t>制定的每一个目标都有明确的时间期限要求，如一个季度、一年、五年，或在己知环境下的任何适当期限。在大多数情况下，目标的制定可与年度预算或主要项目的完成期限一致。但并非必须如此，这主要是要依实际情况来定。某些目标应该安排在很短的时期内完成，而另一些则要安排在更长的时期内。同样，在典型的情况下，组织层次的位置越低，为完成目标而设置的时间往往越短。</a:t>
              </a:r>
            </a:p>
          </p:txBody>
        </p:sp>
        <p:sp>
          <p:nvSpPr>
            <p:cNvPr id="67" name="矩形 66">
              <a:extLst>
                <a:ext uri="{FF2B5EF4-FFF2-40B4-BE49-F238E27FC236}">
                  <a16:creationId xmlns:a16="http://schemas.microsoft.com/office/drawing/2014/main" xmlns="" id="{FD8CCCC4-A6D7-467C-943D-87EB0EE4CA3C}"/>
                </a:ext>
              </a:extLst>
            </p:cNvPr>
            <p:cNvSpPr/>
            <p:nvPr/>
          </p:nvSpPr>
          <p:spPr>
            <a:xfrm>
              <a:off x="5354323" y="1967781"/>
              <a:ext cx="2084387" cy="40177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  <a:t>示例二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7675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4" grpId="0" animBg="1"/>
      <p:bldP spid="5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3CF0D38-C237-4F33-A074-2D3EA57DAA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6" y="1765"/>
            <a:ext cx="12190295" cy="685623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5D683E0D-63A6-4157-9A8C-AF7FE1BD620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26" b="58166"/>
          <a:stretch/>
        </p:blipFill>
        <p:spPr>
          <a:xfrm>
            <a:off x="9244668" y="403"/>
            <a:ext cx="2947332" cy="286863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4A7E0735-27E6-4BED-A767-6519C94E306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93" r="13652" b="11545"/>
          <a:stretch/>
        </p:blipFill>
        <p:spPr>
          <a:xfrm>
            <a:off x="6870602" y="2295387"/>
            <a:ext cx="5419842" cy="4560848"/>
          </a:xfrm>
          <a:prstGeom prst="rect">
            <a:avLst/>
          </a:prstGeom>
        </p:spPr>
      </p:pic>
      <p:sp>
        <p:nvSpPr>
          <p:cNvPr id="17" name="矩形: 圆角 5">
            <a:extLst>
              <a:ext uri="{FF2B5EF4-FFF2-40B4-BE49-F238E27FC236}">
                <a16:creationId xmlns:a16="http://schemas.microsoft.com/office/drawing/2014/main" xmlns="" id="{08B5F0F2-78E2-4657-A321-092125776C0D}"/>
              </a:ext>
            </a:extLst>
          </p:cNvPr>
          <p:cNvSpPr/>
          <p:nvPr/>
        </p:nvSpPr>
        <p:spPr>
          <a:xfrm>
            <a:off x="2930434" y="1475663"/>
            <a:ext cx="1393372" cy="1393372"/>
          </a:xfrm>
          <a:prstGeom prst="roundRect">
            <a:avLst>
              <a:gd name="adj" fmla="val 33031"/>
            </a:avLst>
          </a:prstGeom>
          <a:solidFill>
            <a:schemeClr val="bg1"/>
          </a:solidFill>
          <a:ln w="38100">
            <a:solidFill>
              <a:srgbClr val="274162"/>
            </a:solidFill>
          </a:ln>
          <a:effectLst>
            <a:outerShdw blurRad="127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>
                <a:solidFill>
                  <a:srgbClr val="134E6C"/>
                </a:solidFill>
                <a:latin typeface="Agency FB" panose="020B0503020202020204" pitchFamily="34" charset="0"/>
                <a:cs typeface="+mn-ea"/>
                <a:sym typeface="+mn-lt"/>
              </a:rPr>
              <a:t>04</a:t>
            </a:r>
            <a:endParaRPr lang="zh-CN" altLang="en-US" sz="7200" dirty="0">
              <a:solidFill>
                <a:srgbClr val="134E6C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xmlns="" id="{1F3369FB-C3A0-4C15-BA21-04EBC35C8F12}"/>
              </a:ext>
            </a:extLst>
          </p:cNvPr>
          <p:cNvSpPr txBox="1">
            <a:spLocks/>
          </p:cNvSpPr>
          <p:nvPr/>
        </p:nvSpPr>
        <p:spPr>
          <a:xfrm>
            <a:off x="599442" y="4110153"/>
            <a:ext cx="6055358" cy="6370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en-US" altLang="zh-CN" sz="1600" dirty="0">
                <a:cs typeface="+mn-ea"/>
                <a:sym typeface="+mn-lt"/>
              </a:rPr>
              <a:t>We have many PowerPoint </a:t>
            </a:r>
            <a:r>
              <a:rPr lang="zh-CN" altLang="en-US" sz="1600" dirty="0">
                <a:cs typeface="+mn-ea"/>
                <a:sym typeface="+mn-lt"/>
              </a:rPr>
              <a:t>templates</a:t>
            </a:r>
            <a:r>
              <a:rPr lang="en-US" altLang="zh-CN" sz="1600" dirty="0">
                <a:cs typeface="+mn-ea"/>
                <a:sym typeface="+mn-lt"/>
              </a:rPr>
              <a:t> that has been specifically designed to help anyone that is stepping into the world of PowerPoint for the very first time.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xmlns="" id="{950B096E-F5F3-4A40-8062-BFB8D8B3C250}"/>
              </a:ext>
            </a:extLst>
          </p:cNvPr>
          <p:cNvSpPr txBox="1">
            <a:spLocks/>
          </p:cNvSpPr>
          <p:nvPr/>
        </p:nvSpPr>
        <p:spPr>
          <a:xfrm>
            <a:off x="100149" y="3090932"/>
            <a:ext cx="7053942" cy="9202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6000" b="1" dirty="0">
                <a:solidFill>
                  <a:srgbClr val="134E6C"/>
                </a:solidFill>
                <a:latin typeface="+mn-lt"/>
                <a:ea typeface="+mn-ea"/>
                <a:cs typeface="+mn-ea"/>
                <a:sym typeface="+mn-lt"/>
              </a:rPr>
              <a:t>smart </a:t>
            </a:r>
            <a:r>
              <a:rPr lang="zh-CN" altLang="en-US" sz="6000" b="1" dirty="0">
                <a:solidFill>
                  <a:srgbClr val="134E6C"/>
                </a:solidFill>
                <a:latin typeface="+mn-lt"/>
                <a:ea typeface="+mn-ea"/>
                <a:cs typeface="+mn-ea"/>
                <a:sym typeface="+mn-lt"/>
              </a:rPr>
              <a:t>管理的意义</a:t>
            </a:r>
          </a:p>
        </p:txBody>
      </p:sp>
    </p:spTree>
    <p:extLst>
      <p:ext uri="{BB962C8B-B14F-4D97-AF65-F5344CB8AC3E}">
        <p14:creationId xmlns:p14="http://schemas.microsoft.com/office/powerpoint/2010/main" val="2280840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1.85185E-6 L 3.95833E-6 0.17107 " pathEditMode="relative" rAng="0" ptsTypes="AA">
                                      <p:cBhvr>
                                        <p:cTn id="36" dur="10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5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928915"/>
            <a:ext cx="12192000" cy="54541"/>
          </a:xfrm>
          <a:prstGeom prst="rect">
            <a:avLst/>
          </a:pr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>
              <a:latin typeface="+mn-ea"/>
              <a:cs typeface="+mn-ea"/>
            </a:endParaRPr>
          </a:p>
        </p:txBody>
      </p:sp>
      <p:sp>
        <p:nvSpPr>
          <p:cNvPr id="3" name="任意多边形: 形状 5"/>
          <p:cNvSpPr/>
          <p:nvPr/>
        </p:nvSpPr>
        <p:spPr>
          <a:xfrm>
            <a:off x="425375" y="293224"/>
            <a:ext cx="625735" cy="493853"/>
          </a:xfrm>
          <a:custGeom>
            <a:avLst/>
            <a:gdLst/>
            <a:ahLst/>
            <a:cxnLst/>
            <a:rect l="l" t="t" r="r" b="b"/>
            <a:pathLst>
              <a:path w="407747" h="321809">
                <a:moveTo>
                  <a:pt x="194731" y="180103"/>
                </a:moveTo>
                <a:lnTo>
                  <a:pt x="168219" y="206616"/>
                </a:lnTo>
                <a:lnTo>
                  <a:pt x="168219" y="219415"/>
                </a:lnTo>
                <a:lnTo>
                  <a:pt x="190160" y="219415"/>
                </a:lnTo>
                <a:lnTo>
                  <a:pt x="190160" y="241357"/>
                </a:lnTo>
                <a:lnTo>
                  <a:pt x="202959" y="241357"/>
                </a:lnTo>
                <a:lnTo>
                  <a:pt x="229472" y="214844"/>
                </a:lnTo>
                <a:close/>
                <a:moveTo>
                  <a:pt x="299811" y="75024"/>
                </a:moveTo>
                <a:cubicBezTo>
                  <a:pt x="298553" y="75062"/>
                  <a:pt x="297277" y="75729"/>
                  <a:pt x="295982" y="77024"/>
                </a:cubicBezTo>
                <a:lnTo>
                  <a:pt x="215987" y="157019"/>
                </a:lnTo>
                <a:cubicBezTo>
                  <a:pt x="213397" y="159609"/>
                  <a:pt x="213321" y="162124"/>
                  <a:pt x="215758" y="164562"/>
                </a:cubicBezTo>
                <a:cubicBezTo>
                  <a:pt x="218196" y="166999"/>
                  <a:pt x="220711" y="166923"/>
                  <a:pt x="223301" y="164333"/>
                </a:cubicBezTo>
                <a:lnTo>
                  <a:pt x="303296" y="84338"/>
                </a:lnTo>
                <a:cubicBezTo>
                  <a:pt x="305886" y="81747"/>
                  <a:pt x="305963" y="79233"/>
                  <a:pt x="303525" y="76795"/>
                </a:cubicBezTo>
                <a:cubicBezTo>
                  <a:pt x="302306" y="75576"/>
                  <a:pt x="301068" y="74986"/>
                  <a:pt x="299811" y="75024"/>
                </a:cubicBezTo>
                <a:close/>
                <a:moveTo>
                  <a:pt x="299868" y="43883"/>
                </a:moveTo>
                <a:lnTo>
                  <a:pt x="365692" y="109708"/>
                </a:lnTo>
                <a:lnTo>
                  <a:pt x="212102" y="263298"/>
                </a:lnTo>
                <a:lnTo>
                  <a:pt x="146277" y="263298"/>
                </a:lnTo>
                <a:lnTo>
                  <a:pt x="146277" y="197474"/>
                </a:lnTo>
                <a:close/>
                <a:moveTo>
                  <a:pt x="351065" y="1829"/>
                </a:moveTo>
                <a:cubicBezTo>
                  <a:pt x="357159" y="1829"/>
                  <a:pt x="362340" y="3962"/>
                  <a:pt x="366606" y="8228"/>
                </a:cubicBezTo>
                <a:lnTo>
                  <a:pt x="401347" y="42969"/>
                </a:lnTo>
                <a:cubicBezTo>
                  <a:pt x="405614" y="47235"/>
                  <a:pt x="407747" y="52416"/>
                  <a:pt x="407747" y="58511"/>
                </a:cubicBezTo>
                <a:cubicBezTo>
                  <a:pt x="407747" y="64606"/>
                  <a:pt x="405614" y="69786"/>
                  <a:pt x="401347" y="74053"/>
                </a:cubicBezTo>
                <a:lnTo>
                  <a:pt x="380320" y="95080"/>
                </a:lnTo>
                <a:lnTo>
                  <a:pt x="314495" y="29255"/>
                </a:lnTo>
                <a:lnTo>
                  <a:pt x="335523" y="8228"/>
                </a:lnTo>
                <a:cubicBezTo>
                  <a:pt x="339789" y="3962"/>
                  <a:pt x="344970" y="1829"/>
                  <a:pt x="351065" y="1829"/>
                </a:cubicBezTo>
                <a:close/>
                <a:moveTo>
                  <a:pt x="65825" y="0"/>
                </a:moveTo>
                <a:lnTo>
                  <a:pt x="255985" y="0"/>
                </a:lnTo>
                <a:cubicBezTo>
                  <a:pt x="265584" y="0"/>
                  <a:pt x="274498" y="1905"/>
                  <a:pt x="282726" y="5714"/>
                </a:cubicBezTo>
                <a:cubicBezTo>
                  <a:pt x="285011" y="6781"/>
                  <a:pt x="286383" y="8533"/>
                  <a:pt x="286840" y="10971"/>
                </a:cubicBezTo>
                <a:cubicBezTo>
                  <a:pt x="287297" y="13561"/>
                  <a:pt x="286611" y="15771"/>
                  <a:pt x="284783" y="17599"/>
                </a:cubicBezTo>
                <a:lnTo>
                  <a:pt x="273584" y="28798"/>
                </a:lnTo>
                <a:cubicBezTo>
                  <a:pt x="271450" y="30932"/>
                  <a:pt x="269012" y="31541"/>
                  <a:pt x="266270" y="30627"/>
                </a:cubicBezTo>
                <a:cubicBezTo>
                  <a:pt x="262765" y="29713"/>
                  <a:pt x="259337" y="29255"/>
                  <a:pt x="255985" y="29255"/>
                </a:cubicBezTo>
                <a:lnTo>
                  <a:pt x="65825" y="29255"/>
                </a:lnTo>
                <a:cubicBezTo>
                  <a:pt x="55768" y="29255"/>
                  <a:pt x="47159" y="32836"/>
                  <a:pt x="39998" y="39998"/>
                </a:cubicBezTo>
                <a:cubicBezTo>
                  <a:pt x="32836" y="47159"/>
                  <a:pt x="29256" y="55768"/>
                  <a:pt x="29256" y="65825"/>
                </a:cubicBezTo>
                <a:lnTo>
                  <a:pt x="29256" y="255984"/>
                </a:lnTo>
                <a:cubicBezTo>
                  <a:pt x="29256" y="266041"/>
                  <a:pt x="32836" y="274650"/>
                  <a:pt x="39998" y="281811"/>
                </a:cubicBezTo>
                <a:cubicBezTo>
                  <a:pt x="47159" y="288973"/>
                  <a:pt x="55768" y="292554"/>
                  <a:pt x="65825" y="292554"/>
                </a:cubicBezTo>
                <a:lnTo>
                  <a:pt x="255985" y="292554"/>
                </a:lnTo>
                <a:cubicBezTo>
                  <a:pt x="266041" y="292554"/>
                  <a:pt x="274650" y="288973"/>
                  <a:pt x="281812" y="281811"/>
                </a:cubicBezTo>
                <a:cubicBezTo>
                  <a:pt x="288973" y="274650"/>
                  <a:pt x="292554" y="266041"/>
                  <a:pt x="292554" y="255984"/>
                </a:cubicBezTo>
                <a:lnTo>
                  <a:pt x="292554" y="227186"/>
                </a:lnTo>
                <a:cubicBezTo>
                  <a:pt x="292554" y="225205"/>
                  <a:pt x="293239" y="223529"/>
                  <a:pt x="294611" y="222158"/>
                </a:cubicBezTo>
                <a:lnTo>
                  <a:pt x="309239" y="207530"/>
                </a:lnTo>
                <a:cubicBezTo>
                  <a:pt x="311524" y="205245"/>
                  <a:pt x="314191" y="204711"/>
                  <a:pt x="317238" y="205930"/>
                </a:cubicBezTo>
                <a:cubicBezTo>
                  <a:pt x="320285" y="207149"/>
                  <a:pt x="321809" y="209359"/>
                  <a:pt x="321809" y="212559"/>
                </a:cubicBezTo>
                <a:lnTo>
                  <a:pt x="321809" y="255984"/>
                </a:lnTo>
                <a:cubicBezTo>
                  <a:pt x="321809" y="274117"/>
                  <a:pt x="315371" y="289621"/>
                  <a:pt x="302496" y="302496"/>
                </a:cubicBezTo>
                <a:cubicBezTo>
                  <a:pt x="289621" y="315371"/>
                  <a:pt x="274117" y="321809"/>
                  <a:pt x="255985" y="321809"/>
                </a:cubicBezTo>
                <a:lnTo>
                  <a:pt x="65825" y="321809"/>
                </a:lnTo>
                <a:cubicBezTo>
                  <a:pt x="47693" y="321809"/>
                  <a:pt x="32189" y="315371"/>
                  <a:pt x="19313" y="302496"/>
                </a:cubicBezTo>
                <a:cubicBezTo>
                  <a:pt x="6438" y="289621"/>
                  <a:pt x="0" y="274117"/>
                  <a:pt x="0" y="255984"/>
                </a:cubicBezTo>
                <a:lnTo>
                  <a:pt x="0" y="65825"/>
                </a:lnTo>
                <a:cubicBezTo>
                  <a:pt x="0" y="47692"/>
                  <a:pt x="6438" y="32189"/>
                  <a:pt x="19313" y="19313"/>
                </a:cubicBezTo>
                <a:cubicBezTo>
                  <a:pt x="32189" y="6438"/>
                  <a:pt x="47693" y="0"/>
                  <a:pt x="65825" y="0"/>
                </a:cubicBezTo>
                <a:close/>
              </a:path>
            </a:pathLst>
          </a:cu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3200" spc="1598" dirty="0">
              <a:solidFill>
                <a:srgbClr val="454545"/>
              </a:solidFill>
              <a:latin typeface="FontAwesome"/>
              <a:cs typeface="+mn-ea"/>
              <a:sym typeface="FontAwesome"/>
            </a:endParaRPr>
          </a:p>
        </p:txBody>
      </p:sp>
      <p:sp>
        <p:nvSpPr>
          <p:cNvPr id="4" name="Rectangle 11"/>
          <p:cNvSpPr>
            <a:spLocks/>
          </p:cNvSpPr>
          <p:nvPr/>
        </p:nvSpPr>
        <p:spPr bwMode="auto">
          <a:xfrm>
            <a:off x="1228124" y="272607"/>
            <a:ext cx="467916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defTabSz="2286000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四、</a:t>
            </a:r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smart </a:t>
            </a: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管理的意义</a:t>
            </a:r>
          </a:p>
        </p:txBody>
      </p:sp>
      <p:grpSp>
        <p:nvGrpSpPr>
          <p:cNvPr id="5" name="ff54e96b-5e86-4962-b991-7ac79f264414">
            <a:extLst>
              <a:ext uri="{FF2B5EF4-FFF2-40B4-BE49-F238E27FC236}">
                <a16:creationId xmlns:a16="http://schemas.microsoft.com/office/drawing/2014/main" xmlns="" id="{356B9F58-0C2A-4FD8-B7D4-FB633FE17DE1}"/>
              </a:ext>
            </a:extLst>
          </p:cNvPr>
          <p:cNvGrpSpPr>
            <a:grpSpLocks noChangeAspect="1"/>
          </p:cNvGrpSpPr>
          <p:nvPr/>
        </p:nvGrpSpPr>
        <p:grpSpPr>
          <a:xfrm>
            <a:off x="4646806" y="2061632"/>
            <a:ext cx="2904142" cy="3718188"/>
            <a:chOff x="4617778" y="1774337"/>
            <a:chExt cx="2904142" cy="3718188"/>
          </a:xfrm>
        </p:grpSpPr>
        <p:sp>
          <p:nvSpPr>
            <p:cNvPr id="6" name="Oval 6">
              <a:extLst>
                <a:ext uri="{FF2B5EF4-FFF2-40B4-BE49-F238E27FC236}">
                  <a16:creationId xmlns:a16="http://schemas.microsoft.com/office/drawing/2014/main" xmlns="" id="{683C4F78-99D1-4D0A-B41F-62D8D4526F77}"/>
                </a:ext>
              </a:extLst>
            </p:cNvPr>
            <p:cNvSpPr/>
            <p:nvPr/>
          </p:nvSpPr>
          <p:spPr>
            <a:xfrm>
              <a:off x="4617778" y="1841309"/>
              <a:ext cx="965063" cy="964800"/>
            </a:xfrm>
            <a:prstGeom prst="ellipse">
              <a:avLst/>
            </a:pr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bg1"/>
                </a:solidFill>
                <a:cs typeface="+mn-ea"/>
              </a:endParaRPr>
            </a:p>
          </p:txBody>
        </p:sp>
        <p:sp>
          <p:nvSpPr>
            <p:cNvPr id="7" name="Oval 10">
              <a:extLst>
                <a:ext uri="{FF2B5EF4-FFF2-40B4-BE49-F238E27FC236}">
                  <a16:creationId xmlns:a16="http://schemas.microsoft.com/office/drawing/2014/main" xmlns="" id="{D8A395B9-697B-4E79-9F90-A196E0D7B814}"/>
                </a:ext>
              </a:extLst>
            </p:cNvPr>
            <p:cNvSpPr/>
            <p:nvPr/>
          </p:nvSpPr>
          <p:spPr>
            <a:xfrm>
              <a:off x="4617778" y="3183562"/>
              <a:ext cx="965063" cy="964800"/>
            </a:xfrm>
            <a:prstGeom prst="ellipse">
              <a:avLst/>
            </a:pr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bg1"/>
                </a:solidFill>
                <a:cs typeface="+mn-ea"/>
              </a:endParaRPr>
            </a:p>
          </p:txBody>
        </p:sp>
        <p:sp>
          <p:nvSpPr>
            <p:cNvPr id="8" name="Oval 14">
              <a:extLst>
                <a:ext uri="{FF2B5EF4-FFF2-40B4-BE49-F238E27FC236}">
                  <a16:creationId xmlns:a16="http://schemas.microsoft.com/office/drawing/2014/main" xmlns="" id="{0C130333-6F3A-4333-96C5-58E0EA23FAEE}"/>
                </a:ext>
              </a:extLst>
            </p:cNvPr>
            <p:cNvSpPr/>
            <p:nvPr/>
          </p:nvSpPr>
          <p:spPr>
            <a:xfrm>
              <a:off x="4617778" y="4527725"/>
              <a:ext cx="965063" cy="964800"/>
            </a:xfrm>
            <a:prstGeom prst="ellipse">
              <a:avLst/>
            </a:pr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bg1"/>
                </a:solidFill>
                <a:cs typeface="+mn-ea"/>
              </a:endParaRPr>
            </a:p>
          </p:txBody>
        </p:sp>
        <p:sp>
          <p:nvSpPr>
            <p:cNvPr id="9" name="Oval 18">
              <a:extLst>
                <a:ext uri="{FF2B5EF4-FFF2-40B4-BE49-F238E27FC236}">
                  <a16:creationId xmlns:a16="http://schemas.microsoft.com/office/drawing/2014/main" xmlns="" id="{F293B00E-F9E4-48B5-A78C-1753D6329436}"/>
                </a:ext>
              </a:extLst>
            </p:cNvPr>
            <p:cNvSpPr/>
            <p:nvPr/>
          </p:nvSpPr>
          <p:spPr>
            <a:xfrm>
              <a:off x="6556857" y="1839398"/>
              <a:ext cx="965063" cy="964800"/>
            </a:xfrm>
            <a:prstGeom prst="ellipse">
              <a:avLst/>
            </a:pr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bg1"/>
                </a:solidFill>
                <a:cs typeface="+mn-ea"/>
              </a:endParaRPr>
            </a:p>
          </p:txBody>
        </p:sp>
        <p:sp>
          <p:nvSpPr>
            <p:cNvPr id="10" name="Oval 22">
              <a:extLst>
                <a:ext uri="{FF2B5EF4-FFF2-40B4-BE49-F238E27FC236}">
                  <a16:creationId xmlns:a16="http://schemas.microsoft.com/office/drawing/2014/main" xmlns="" id="{A90FE885-EA2A-4AA3-9410-26FCED689026}"/>
                </a:ext>
              </a:extLst>
            </p:cNvPr>
            <p:cNvSpPr/>
            <p:nvPr/>
          </p:nvSpPr>
          <p:spPr>
            <a:xfrm>
              <a:off x="6556857" y="3183563"/>
              <a:ext cx="965063" cy="964800"/>
            </a:xfrm>
            <a:prstGeom prst="ellipse">
              <a:avLst/>
            </a:pr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bg1"/>
                </a:solidFill>
                <a:cs typeface="+mn-ea"/>
              </a:endParaRPr>
            </a:p>
          </p:txBody>
        </p:sp>
        <p:sp>
          <p:nvSpPr>
            <p:cNvPr id="11" name="Oval 26">
              <a:extLst>
                <a:ext uri="{FF2B5EF4-FFF2-40B4-BE49-F238E27FC236}">
                  <a16:creationId xmlns:a16="http://schemas.microsoft.com/office/drawing/2014/main" xmlns="" id="{45D2EBE5-AE2D-4196-9283-A4D2EDB73249}"/>
                </a:ext>
              </a:extLst>
            </p:cNvPr>
            <p:cNvSpPr/>
            <p:nvPr/>
          </p:nvSpPr>
          <p:spPr>
            <a:xfrm>
              <a:off x="6556857" y="4527723"/>
              <a:ext cx="965063" cy="964800"/>
            </a:xfrm>
            <a:prstGeom prst="ellipse">
              <a:avLst/>
            </a:pr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bg1"/>
                </a:solidFill>
                <a:cs typeface="+mn-ea"/>
              </a:endParaRPr>
            </a:p>
          </p:txBody>
        </p:sp>
        <p:cxnSp>
          <p:nvCxnSpPr>
            <p:cNvPr id="12" name="Straight Connector 27">
              <a:extLst>
                <a:ext uri="{FF2B5EF4-FFF2-40B4-BE49-F238E27FC236}">
                  <a16:creationId xmlns:a16="http://schemas.microsoft.com/office/drawing/2014/main" xmlns="" id="{AF1D928A-5266-416A-960A-9E9F523DAF2E}"/>
                </a:ext>
              </a:extLst>
            </p:cNvPr>
            <p:cNvCxnSpPr/>
            <p:nvPr/>
          </p:nvCxnSpPr>
          <p:spPr>
            <a:xfrm flipV="1">
              <a:off x="6096000" y="1774337"/>
              <a:ext cx="0" cy="3661543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ot"/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reeform: Shape 28">
              <a:extLst>
                <a:ext uri="{FF2B5EF4-FFF2-40B4-BE49-F238E27FC236}">
                  <a16:creationId xmlns:a16="http://schemas.microsoft.com/office/drawing/2014/main" xmlns="" id="{8CD81BAA-7A86-42D0-87B4-BCE58C4EE1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8959" y="3421852"/>
              <a:ext cx="460856" cy="460856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000">
                <a:cs typeface="+mn-ea"/>
              </a:endParaRPr>
            </a:p>
          </p:txBody>
        </p:sp>
        <p:sp>
          <p:nvSpPr>
            <p:cNvPr id="14" name="Freeform: Shape 29">
              <a:extLst>
                <a:ext uri="{FF2B5EF4-FFF2-40B4-BE49-F238E27FC236}">
                  <a16:creationId xmlns:a16="http://schemas.microsoft.com/office/drawing/2014/main" xmlns="" id="{846DE35A-16F9-40FC-98EE-DC38C0337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3395" y="2063112"/>
              <a:ext cx="493827" cy="493827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000">
                <a:cs typeface="+mn-ea"/>
              </a:endParaRPr>
            </a:p>
          </p:txBody>
        </p:sp>
        <p:sp>
          <p:nvSpPr>
            <p:cNvPr id="15" name="Freeform: Shape 30">
              <a:extLst>
                <a:ext uri="{FF2B5EF4-FFF2-40B4-BE49-F238E27FC236}">
                  <a16:creationId xmlns:a16="http://schemas.microsoft.com/office/drawing/2014/main" xmlns="" id="{0C0D82D3-51A3-4FA7-9337-9D0A853A4B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9234" y="3431204"/>
              <a:ext cx="442149" cy="442149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000">
                <a:cs typeface="+mn-ea"/>
              </a:endParaRPr>
            </a:p>
          </p:txBody>
        </p:sp>
        <p:sp>
          <p:nvSpPr>
            <p:cNvPr id="16" name="Freeform: Shape 31">
              <a:extLst>
                <a:ext uri="{FF2B5EF4-FFF2-40B4-BE49-F238E27FC236}">
                  <a16:creationId xmlns:a16="http://schemas.microsoft.com/office/drawing/2014/main" xmlns="" id="{13E48EFF-211B-4D63-8EBD-3AB489842E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2548" y="4707525"/>
              <a:ext cx="395520" cy="577832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000">
                <a:cs typeface="+mn-ea"/>
              </a:endParaRPr>
            </a:p>
          </p:txBody>
        </p:sp>
        <p:sp>
          <p:nvSpPr>
            <p:cNvPr id="17" name="Freeform: Shape 32">
              <a:extLst>
                <a:ext uri="{FF2B5EF4-FFF2-40B4-BE49-F238E27FC236}">
                  <a16:creationId xmlns:a16="http://schemas.microsoft.com/office/drawing/2014/main" xmlns="" id="{4BE9C229-4F5B-45FA-BC08-843CFEE68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6800" y="2118676"/>
              <a:ext cx="505173" cy="378881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000">
                <a:cs typeface="+mn-ea"/>
              </a:endParaRPr>
            </a:p>
          </p:txBody>
        </p:sp>
        <p:sp>
          <p:nvSpPr>
            <p:cNvPr id="18" name="Freeform: Shape 33">
              <a:extLst>
                <a:ext uri="{FF2B5EF4-FFF2-40B4-BE49-F238E27FC236}">
                  <a16:creationId xmlns:a16="http://schemas.microsoft.com/office/drawing/2014/main" xmlns="" id="{AE0B3C0B-E9D1-43CD-8904-307A6DF23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7148" y="4807004"/>
              <a:ext cx="404481" cy="378881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000">
                <a:cs typeface="+mn-ea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B15ABF39-593C-4679-B883-7D65FE83B96D}"/>
              </a:ext>
            </a:extLst>
          </p:cNvPr>
          <p:cNvGrpSpPr/>
          <p:nvPr/>
        </p:nvGrpSpPr>
        <p:grpSpPr>
          <a:xfrm>
            <a:off x="7780891" y="2169733"/>
            <a:ext cx="2822057" cy="835246"/>
            <a:chOff x="2291702" y="1996460"/>
            <a:chExt cx="2822057" cy="835246"/>
          </a:xfrm>
        </p:grpSpPr>
        <p:sp>
          <p:nvSpPr>
            <p:cNvPr id="20" name="TextBox 11">
              <a:extLst>
                <a:ext uri="{FF2B5EF4-FFF2-40B4-BE49-F238E27FC236}">
                  <a16:creationId xmlns:a16="http://schemas.microsoft.com/office/drawing/2014/main" xmlns="" id="{6CFB7E64-0E74-46C4-8F88-FD63556EFEC5}"/>
                </a:ext>
              </a:extLst>
            </p:cNvPr>
            <p:cNvSpPr txBox="1"/>
            <p:nvPr/>
          </p:nvSpPr>
          <p:spPr>
            <a:xfrm>
              <a:off x="2291702" y="2336570"/>
              <a:ext cx="2822057" cy="4951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latin typeface="+mn-ea"/>
                  <a:cs typeface="+mn-ea"/>
                </a:rPr>
                <a:t>强调结果而不是任务，因此有助于改进计划工作。</a:t>
              </a:r>
            </a:p>
          </p:txBody>
        </p:sp>
        <p:sp>
          <p:nvSpPr>
            <p:cNvPr id="21" name="TextBox 11">
              <a:extLst>
                <a:ext uri="{FF2B5EF4-FFF2-40B4-BE49-F238E27FC236}">
                  <a16:creationId xmlns:a16="http://schemas.microsoft.com/office/drawing/2014/main" xmlns="" id="{1A483A03-C626-4E6E-91DD-976579267E39}"/>
                </a:ext>
              </a:extLst>
            </p:cNvPr>
            <p:cNvSpPr txBox="1"/>
            <p:nvPr/>
          </p:nvSpPr>
          <p:spPr>
            <a:xfrm>
              <a:off x="2291702" y="1996460"/>
              <a:ext cx="2449035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意义</a:t>
              </a: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02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0BE2B439-8073-4F63-A79E-B336FB3481EC}"/>
              </a:ext>
            </a:extLst>
          </p:cNvPr>
          <p:cNvGrpSpPr/>
          <p:nvPr/>
        </p:nvGrpSpPr>
        <p:grpSpPr>
          <a:xfrm>
            <a:off x="7780891" y="3453043"/>
            <a:ext cx="2822057" cy="835246"/>
            <a:chOff x="2291702" y="1996460"/>
            <a:chExt cx="2822057" cy="835246"/>
          </a:xfrm>
        </p:grpSpPr>
        <p:sp>
          <p:nvSpPr>
            <p:cNvPr id="23" name="TextBox 11">
              <a:extLst>
                <a:ext uri="{FF2B5EF4-FFF2-40B4-BE49-F238E27FC236}">
                  <a16:creationId xmlns:a16="http://schemas.microsoft.com/office/drawing/2014/main" xmlns="" id="{EE4DBB52-4315-4E67-B078-66B5BD6FAA8F}"/>
                </a:ext>
              </a:extLst>
            </p:cNvPr>
            <p:cNvSpPr txBox="1"/>
            <p:nvPr/>
          </p:nvSpPr>
          <p:spPr>
            <a:xfrm>
              <a:off x="2291702" y="2336570"/>
              <a:ext cx="2822057" cy="4951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latin typeface="+mn-ea"/>
                  <a:cs typeface="+mn-ea"/>
                </a:rPr>
                <a:t>鼓励维持短期利益与长期利益之间的平衡。</a:t>
              </a:r>
            </a:p>
          </p:txBody>
        </p:sp>
        <p:sp>
          <p:nvSpPr>
            <p:cNvPr id="24" name="TextBox 11">
              <a:extLst>
                <a:ext uri="{FF2B5EF4-FFF2-40B4-BE49-F238E27FC236}">
                  <a16:creationId xmlns:a16="http://schemas.microsoft.com/office/drawing/2014/main" xmlns="" id="{AF45D952-C355-48F4-B132-76A7ADA52B10}"/>
                </a:ext>
              </a:extLst>
            </p:cNvPr>
            <p:cNvSpPr txBox="1"/>
            <p:nvPr/>
          </p:nvSpPr>
          <p:spPr>
            <a:xfrm>
              <a:off x="2291702" y="1996460"/>
              <a:ext cx="2449035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意义</a:t>
              </a: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04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0B194C32-7C5A-4F9F-AF97-5D372F85958A}"/>
              </a:ext>
            </a:extLst>
          </p:cNvPr>
          <p:cNvGrpSpPr/>
          <p:nvPr/>
        </p:nvGrpSpPr>
        <p:grpSpPr>
          <a:xfrm>
            <a:off x="7780891" y="4858058"/>
            <a:ext cx="2822057" cy="580753"/>
            <a:chOff x="2291702" y="1996460"/>
            <a:chExt cx="2822057" cy="580753"/>
          </a:xfrm>
        </p:grpSpPr>
        <p:sp>
          <p:nvSpPr>
            <p:cNvPr id="26" name="TextBox 11">
              <a:extLst>
                <a:ext uri="{FF2B5EF4-FFF2-40B4-BE49-F238E27FC236}">
                  <a16:creationId xmlns:a16="http://schemas.microsoft.com/office/drawing/2014/main" xmlns="" id="{A4BFB72C-28A1-4422-86C7-5478356F914F}"/>
                </a:ext>
              </a:extLst>
            </p:cNvPr>
            <p:cNvSpPr txBox="1"/>
            <p:nvPr/>
          </p:nvSpPr>
          <p:spPr>
            <a:xfrm>
              <a:off x="2291702" y="2336570"/>
              <a:ext cx="2822057" cy="2406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latin typeface="+mn-ea"/>
                  <a:cs typeface="+mn-ea"/>
                </a:rPr>
                <a:t>改善上下级之间的关系。</a:t>
              </a:r>
            </a:p>
          </p:txBody>
        </p:sp>
        <p:sp>
          <p:nvSpPr>
            <p:cNvPr id="27" name="TextBox 11">
              <a:extLst>
                <a:ext uri="{FF2B5EF4-FFF2-40B4-BE49-F238E27FC236}">
                  <a16:creationId xmlns:a16="http://schemas.microsoft.com/office/drawing/2014/main" xmlns="" id="{8E2A713C-BF8C-4B15-BA79-8E727EE9DB42}"/>
                </a:ext>
              </a:extLst>
            </p:cNvPr>
            <p:cNvSpPr txBox="1"/>
            <p:nvPr/>
          </p:nvSpPr>
          <p:spPr>
            <a:xfrm>
              <a:off x="2291702" y="1996460"/>
              <a:ext cx="2449035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意义</a:t>
              </a: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06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4ACA44EA-51B3-413C-A1C0-78DCEE19892D}"/>
              </a:ext>
            </a:extLst>
          </p:cNvPr>
          <p:cNvGrpSpPr/>
          <p:nvPr/>
        </p:nvGrpSpPr>
        <p:grpSpPr>
          <a:xfrm>
            <a:off x="1493757" y="2169733"/>
            <a:ext cx="2822057" cy="835246"/>
            <a:chOff x="2291702" y="1996460"/>
            <a:chExt cx="2822057" cy="835246"/>
          </a:xfrm>
        </p:grpSpPr>
        <p:sp>
          <p:nvSpPr>
            <p:cNvPr id="29" name="TextBox 11">
              <a:extLst>
                <a:ext uri="{FF2B5EF4-FFF2-40B4-BE49-F238E27FC236}">
                  <a16:creationId xmlns:a16="http://schemas.microsoft.com/office/drawing/2014/main" xmlns="" id="{F952EE8B-9FFC-4ED1-A6CC-B20700045476}"/>
                </a:ext>
              </a:extLst>
            </p:cNvPr>
            <p:cNvSpPr txBox="1"/>
            <p:nvPr/>
          </p:nvSpPr>
          <p:spPr>
            <a:xfrm>
              <a:off x="2291702" y="2336570"/>
              <a:ext cx="2822057" cy="4951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dirty="0">
                  <a:latin typeface="+mn-ea"/>
                  <a:cs typeface="+mn-ea"/>
                </a:rPr>
                <a:t>使整个组织的宗旨、方向和意义，使员工更加清楚组织的目标。 </a:t>
              </a:r>
            </a:p>
          </p:txBody>
        </p:sp>
        <p:sp>
          <p:nvSpPr>
            <p:cNvPr id="30" name="TextBox 11">
              <a:extLst>
                <a:ext uri="{FF2B5EF4-FFF2-40B4-BE49-F238E27FC236}">
                  <a16:creationId xmlns:a16="http://schemas.microsoft.com/office/drawing/2014/main" xmlns="" id="{3579BB67-0CD5-43B2-802F-D353659FF1C4}"/>
                </a:ext>
              </a:extLst>
            </p:cNvPr>
            <p:cNvSpPr txBox="1"/>
            <p:nvPr/>
          </p:nvSpPr>
          <p:spPr>
            <a:xfrm>
              <a:off x="2664724" y="1996460"/>
              <a:ext cx="2449035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意义</a:t>
              </a: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01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6EDDC415-D922-4A01-9049-B2FF6BDFE1D8}"/>
              </a:ext>
            </a:extLst>
          </p:cNvPr>
          <p:cNvGrpSpPr/>
          <p:nvPr/>
        </p:nvGrpSpPr>
        <p:grpSpPr>
          <a:xfrm>
            <a:off x="1493757" y="3453043"/>
            <a:ext cx="2822057" cy="835246"/>
            <a:chOff x="2291702" y="1996460"/>
            <a:chExt cx="2822057" cy="835246"/>
          </a:xfrm>
        </p:grpSpPr>
        <p:sp>
          <p:nvSpPr>
            <p:cNvPr id="32" name="TextBox 11">
              <a:extLst>
                <a:ext uri="{FF2B5EF4-FFF2-40B4-BE49-F238E27FC236}">
                  <a16:creationId xmlns:a16="http://schemas.microsoft.com/office/drawing/2014/main" xmlns="" id="{3E66323C-9F13-4862-B9A4-E0D8E8FEA3C9}"/>
                </a:ext>
              </a:extLst>
            </p:cNvPr>
            <p:cNvSpPr txBox="1"/>
            <p:nvPr/>
          </p:nvSpPr>
          <p:spPr>
            <a:xfrm>
              <a:off x="2291702" y="2336570"/>
              <a:ext cx="2822057" cy="4951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dirty="0">
                  <a:latin typeface="+mn-ea"/>
                  <a:cs typeface="+mn-ea"/>
                </a:rPr>
                <a:t>目标有助于公司把握命运，而不是只对错误做出反应。</a:t>
              </a:r>
            </a:p>
          </p:txBody>
        </p:sp>
        <p:sp>
          <p:nvSpPr>
            <p:cNvPr id="33" name="TextBox 11">
              <a:extLst>
                <a:ext uri="{FF2B5EF4-FFF2-40B4-BE49-F238E27FC236}">
                  <a16:creationId xmlns:a16="http://schemas.microsoft.com/office/drawing/2014/main" xmlns="" id="{8ECAFC1A-6F66-4CF8-8354-C57952E37D80}"/>
                </a:ext>
              </a:extLst>
            </p:cNvPr>
            <p:cNvSpPr txBox="1"/>
            <p:nvPr/>
          </p:nvSpPr>
          <p:spPr>
            <a:xfrm>
              <a:off x="2664724" y="1996460"/>
              <a:ext cx="2449035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意义</a:t>
              </a: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03</a:t>
              </a: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B0AA3B48-4F7A-4C70-8FCE-10C534DBFD76}"/>
              </a:ext>
            </a:extLst>
          </p:cNvPr>
          <p:cNvGrpSpPr/>
          <p:nvPr/>
        </p:nvGrpSpPr>
        <p:grpSpPr>
          <a:xfrm>
            <a:off x="1493757" y="4858058"/>
            <a:ext cx="2822057" cy="835246"/>
            <a:chOff x="2291702" y="1996460"/>
            <a:chExt cx="2822057" cy="835246"/>
          </a:xfrm>
        </p:grpSpPr>
        <p:sp>
          <p:nvSpPr>
            <p:cNvPr id="35" name="TextBox 11">
              <a:extLst>
                <a:ext uri="{FF2B5EF4-FFF2-40B4-BE49-F238E27FC236}">
                  <a16:creationId xmlns:a16="http://schemas.microsoft.com/office/drawing/2014/main" xmlns="" id="{1155ABF4-B952-4776-8F21-5A407352DE91}"/>
                </a:ext>
              </a:extLst>
            </p:cNvPr>
            <p:cNvSpPr txBox="1"/>
            <p:nvPr/>
          </p:nvSpPr>
          <p:spPr>
            <a:xfrm>
              <a:off x="2291702" y="2336570"/>
              <a:ext cx="2822057" cy="4951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dirty="0">
                  <a:latin typeface="+mn-ea"/>
                  <a:cs typeface="+mn-ea"/>
                </a:rPr>
                <a:t>为各个管理层评估各自的绩效提供了参考。 </a:t>
              </a:r>
            </a:p>
          </p:txBody>
        </p:sp>
        <p:sp>
          <p:nvSpPr>
            <p:cNvPr id="36" name="TextBox 11">
              <a:extLst>
                <a:ext uri="{FF2B5EF4-FFF2-40B4-BE49-F238E27FC236}">
                  <a16:creationId xmlns:a16="http://schemas.microsoft.com/office/drawing/2014/main" xmlns="" id="{37D4F01B-91FF-4EF4-BD81-CBB46315AF50}"/>
                </a:ext>
              </a:extLst>
            </p:cNvPr>
            <p:cNvSpPr txBox="1"/>
            <p:nvPr/>
          </p:nvSpPr>
          <p:spPr>
            <a:xfrm>
              <a:off x="2664724" y="1996460"/>
              <a:ext cx="2449035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意义</a:t>
              </a: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05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3890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5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5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928915"/>
            <a:ext cx="12192000" cy="54541"/>
          </a:xfrm>
          <a:prstGeom prst="rect">
            <a:avLst/>
          </a:pr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>
              <a:latin typeface="+mn-ea"/>
              <a:cs typeface="+mn-ea"/>
            </a:endParaRPr>
          </a:p>
        </p:txBody>
      </p:sp>
      <p:sp>
        <p:nvSpPr>
          <p:cNvPr id="3" name="任意多边形: 形状 5"/>
          <p:cNvSpPr/>
          <p:nvPr/>
        </p:nvSpPr>
        <p:spPr>
          <a:xfrm>
            <a:off x="425375" y="293224"/>
            <a:ext cx="625735" cy="493853"/>
          </a:xfrm>
          <a:custGeom>
            <a:avLst/>
            <a:gdLst/>
            <a:ahLst/>
            <a:cxnLst/>
            <a:rect l="l" t="t" r="r" b="b"/>
            <a:pathLst>
              <a:path w="407747" h="321809">
                <a:moveTo>
                  <a:pt x="194731" y="180103"/>
                </a:moveTo>
                <a:lnTo>
                  <a:pt x="168219" y="206616"/>
                </a:lnTo>
                <a:lnTo>
                  <a:pt x="168219" y="219415"/>
                </a:lnTo>
                <a:lnTo>
                  <a:pt x="190160" y="219415"/>
                </a:lnTo>
                <a:lnTo>
                  <a:pt x="190160" y="241357"/>
                </a:lnTo>
                <a:lnTo>
                  <a:pt x="202959" y="241357"/>
                </a:lnTo>
                <a:lnTo>
                  <a:pt x="229472" y="214844"/>
                </a:lnTo>
                <a:close/>
                <a:moveTo>
                  <a:pt x="299811" y="75024"/>
                </a:moveTo>
                <a:cubicBezTo>
                  <a:pt x="298553" y="75062"/>
                  <a:pt x="297277" y="75729"/>
                  <a:pt x="295982" y="77024"/>
                </a:cubicBezTo>
                <a:lnTo>
                  <a:pt x="215987" y="157019"/>
                </a:lnTo>
                <a:cubicBezTo>
                  <a:pt x="213397" y="159609"/>
                  <a:pt x="213321" y="162124"/>
                  <a:pt x="215758" y="164562"/>
                </a:cubicBezTo>
                <a:cubicBezTo>
                  <a:pt x="218196" y="166999"/>
                  <a:pt x="220711" y="166923"/>
                  <a:pt x="223301" y="164333"/>
                </a:cubicBezTo>
                <a:lnTo>
                  <a:pt x="303296" y="84338"/>
                </a:lnTo>
                <a:cubicBezTo>
                  <a:pt x="305886" y="81747"/>
                  <a:pt x="305963" y="79233"/>
                  <a:pt x="303525" y="76795"/>
                </a:cubicBezTo>
                <a:cubicBezTo>
                  <a:pt x="302306" y="75576"/>
                  <a:pt x="301068" y="74986"/>
                  <a:pt x="299811" y="75024"/>
                </a:cubicBezTo>
                <a:close/>
                <a:moveTo>
                  <a:pt x="299868" y="43883"/>
                </a:moveTo>
                <a:lnTo>
                  <a:pt x="365692" y="109708"/>
                </a:lnTo>
                <a:lnTo>
                  <a:pt x="212102" y="263298"/>
                </a:lnTo>
                <a:lnTo>
                  <a:pt x="146277" y="263298"/>
                </a:lnTo>
                <a:lnTo>
                  <a:pt x="146277" y="197474"/>
                </a:lnTo>
                <a:close/>
                <a:moveTo>
                  <a:pt x="351065" y="1829"/>
                </a:moveTo>
                <a:cubicBezTo>
                  <a:pt x="357159" y="1829"/>
                  <a:pt x="362340" y="3962"/>
                  <a:pt x="366606" y="8228"/>
                </a:cubicBezTo>
                <a:lnTo>
                  <a:pt x="401347" y="42969"/>
                </a:lnTo>
                <a:cubicBezTo>
                  <a:pt x="405614" y="47235"/>
                  <a:pt x="407747" y="52416"/>
                  <a:pt x="407747" y="58511"/>
                </a:cubicBezTo>
                <a:cubicBezTo>
                  <a:pt x="407747" y="64606"/>
                  <a:pt x="405614" y="69786"/>
                  <a:pt x="401347" y="74053"/>
                </a:cubicBezTo>
                <a:lnTo>
                  <a:pt x="380320" y="95080"/>
                </a:lnTo>
                <a:lnTo>
                  <a:pt x="314495" y="29255"/>
                </a:lnTo>
                <a:lnTo>
                  <a:pt x="335523" y="8228"/>
                </a:lnTo>
                <a:cubicBezTo>
                  <a:pt x="339789" y="3962"/>
                  <a:pt x="344970" y="1829"/>
                  <a:pt x="351065" y="1829"/>
                </a:cubicBezTo>
                <a:close/>
                <a:moveTo>
                  <a:pt x="65825" y="0"/>
                </a:moveTo>
                <a:lnTo>
                  <a:pt x="255985" y="0"/>
                </a:lnTo>
                <a:cubicBezTo>
                  <a:pt x="265584" y="0"/>
                  <a:pt x="274498" y="1905"/>
                  <a:pt x="282726" y="5714"/>
                </a:cubicBezTo>
                <a:cubicBezTo>
                  <a:pt x="285011" y="6781"/>
                  <a:pt x="286383" y="8533"/>
                  <a:pt x="286840" y="10971"/>
                </a:cubicBezTo>
                <a:cubicBezTo>
                  <a:pt x="287297" y="13561"/>
                  <a:pt x="286611" y="15771"/>
                  <a:pt x="284783" y="17599"/>
                </a:cubicBezTo>
                <a:lnTo>
                  <a:pt x="273584" y="28798"/>
                </a:lnTo>
                <a:cubicBezTo>
                  <a:pt x="271450" y="30932"/>
                  <a:pt x="269012" y="31541"/>
                  <a:pt x="266270" y="30627"/>
                </a:cubicBezTo>
                <a:cubicBezTo>
                  <a:pt x="262765" y="29713"/>
                  <a:pt x="259337" y="29255"/>
                  <a:pt x="255985" y="29255"/>
                </a:cubicBezTo>
                <a:lnTo>
                  <a:pt x="65825" y="29255"/>
                </a:lnTo>
                <a:cubicBezTo>
                  <a:pt x="55768" y="29255"/>
                  <a:pt x="47159" y="32836"/>
                  <a:pt x="39998" y="39998"/>
                </a:cubicBezTo>
                <a:cubicBezTo>
                  <a:pt x="32836" y="47159"/>
                  <a:pt x="29256" y="55768"/>
                  <a:pt x="29256" y="65825"/>
                </a:cubicBezTo>
                <a:lnTo>
                  <a:pt x="29256" y="255984"/>
                </a:lnTo>
                <a:cubicBezTo>
                  <a:pt x="29256" y="266041"/>
                  <a:pt x="32836" y="274650"/>
                  <a:pt x="39998" y="281811"/>
                </a:cubicBezTo>
                <a:cubicBezTo>
                  <a:pt x="47159" y="288973"/>
                  <a:pt x="55768" y="292554"/>
                  <a:pt x="65825" y="292554"/>
                </a:cubicBezTo>
                <a:lnTo>
                  <a:pt x="255985" y="292554"/>
                </a:lnTo>
                <a:cubicBezTo>
                  <a:pt x="266041" y="292554"/>
                  <a:pt x="274650" y="288973"/>
                  <a:pt x="281812" y="281811"/>
                </a:cubicBezTo>
                <a:cubicBezTo>
                  <a:pt x="288973" y="274650"/>
                  <a:pt x="292554" y="266041"/>
                  <a:pt x="292554" y="255984"/>
                </a:cubicBezTo>
                <a:lnTo>
                  <a:pt x="292554" y="227186"/>
                </a:lnTo>
                <a:cubicBezTo>
                  <a:pt x="292554" y="225205"/>
                  <a:pt x="293239" y="223529"/>
                  <a:pt x="294611" y="222158"/>
                </a:cubicBezTo>
                <a:lnTo>
                  <a:pt x="309239" y="207530"/>
                </a:lnTo>
                <a:cubicBezTo>
                  <a:pt x="311524" y="205245"/>
                  <a:pt x="314191" y="204711"/>
                  <a:pt x="317238" y="205930"/>
                </a:cubicBezTo>
                <a:cubicBezTo>
                  <a:pt x="320285" y="207149"/>
                  <a:pt x="321809" y="209359"/>
                  <a:pt x="321809" y="212559"/>
                </a:cubicBezTo>
                <a:lnTo>
                  <a:pt x="321809" y="255984"/>
                </a:lnTo>
                <a:cubicBezTo>
                  <a:pt x="321809" y="274117"/>
                  <a:pt x="315371" y="289621"/>
                  <a:pt x="302496" y="302496"/>
                </a:cubicBezTo>
                <a:cubicBezTo>
                  <a:pt x="289621" y="315371"/>
                  <a:pt x="274117" y="321809"/>
                  <a:pt x="255985" y="321809"/>
                </a:cubicBezTo>
                <a:lnTo>
                  <a:pt x="65825" y="321809"/>
                </a:lnTo>
                <a:cubicBezTo>
                  <a:pt x="47693" y="321809"/>
                  <a:pt x="32189" y="315371"/>
                  <a:pt x="19313" y="302496"/>
                </a:cubicBezTo>
                <a:cubicBezTo>
                  <a:pt x="6438" y="289621"/>
                  <a:pt x="0" y="274117"/>
                  <a:pt x="0" y="255984"/>
                </a:cubicBezTo>
                <a:lnTo>
                  <a:pt x="0" y="65825"/>
                </a:lnTo>
                <a:cubicBezTo>
                  <a:pt x="0" y="47692"/>
                  <a:pt x="6438" y="32189"/>
                  <a:pt x="19313" y="19313"/>
                </a:cubicBezTo>
                <a:cubicBezTo>
                  <a:pt x="32189" y="6438"/>
                  <a:pt x="47693" y="0"/>
                  <a:pt x="65825" y="0"/>
                </a:cubicBezTo>
                <a:close/>
              </a:path>
            </a:pathLst>
          </a:cu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3200" spc="1598" dirty="0">
              <a:solidFill>
                <a:srgbClr val="454545"/>
              </a:solidFill>
              <a:latin typeface="FontAwesome"/>
              <a:cs typeface="+mn-ea"/>
              <a:sym typeface="FontAwesome"/>
            </a:endParaRPr>
          </a:p>
        </p:txBody>
      </p:sp>
      <p:sp>
        <p:nvSpPr>
          <p:cNvPr id="4" name="Rectangle 11"/>
          <p:cNvSpPr>
            <a:spLocks/>
          </p:cNvSpPr>
          <p:nvPr/>
        </p:nvSpPr>
        <p:spPr bwMode="auto">
          <a:xfrm>
            <a:off x="1228124" y="272607"/>
            <a:ext cx="365164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defTabSz="2286000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smart</a:t>
            </a: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管理的意义</a:t>
            </a:r>
          </a:p>
        </p:txBody>
      </p:sp>
      <p:grpSp>
        <p:nvGrpSpPr>
          <p:cNvPr id="37" name="íśļiḋé">
            <a:extLst>
              <a:ext uri="{FF2B5EF4-FFF2-40B4-BE49-F238E27FC236}">
                <a16:creationId xmlns:a16="http://schemas.microsoft.com/office/drawing/2014/main" xmlns="" id="{46B5BD64-BBA7-4906-847F-71632B342102}"/>
              </a:ext>
            </a:extLst>
          </p:cNvPr>
          <p:cNvGrpSpPr/>
          <p:nvPr/>
        </p:nvGrpSpPr>
        <p:grpSpPr>
          <a:xfrm>
            <a:off x="934005" y="1796672"/>
            <a:ext cx="4610268" cy="4501014"/>
            <a:chOff x="2135560" y="1920161"/>
            <a:chExt cx="1551537" cy="1514769"/>
          </a:xfrm>
        </p:grpSpPr>
        <p:sp>
          <p:nvSpPr>
            <p:cNvPr id="38" name="îśḻïde">
              <a:extLst>
                <a:ext uri="{FF2B5EF4-FFF2-40B4-BE49-F238E27FC236}">
                  <a16:creationId xmlns:a16="http://schemas.microsoft.com/office/drawing/2014/main" xmlns="" id="{18877AB1-B874-4705-BF9F-246832E68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5560" y="3401944"/>
              <a:ext cx="1551537" cy="32986"/>
            </a:xfrm>
            <a:custGeom>
              <a:avLst/>
              <a:gdLst/>
              <a:ahLst/>
              <a:cxnLst>
                <a:cxn ang="0">
                  <a:pos x="465" y="10"/>
                </a:cxn>
                <a:cxn ang="0">
                  <a:pos x="5" y="10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465" y="0"/>
                </a:cxn>
                <a:cxn ang="0">
                  <a:pos x="470" y="5"/>
                </a:cxn>
                <a:cxn ang="0">
                  <a:pos x="465" y="10"/>
                </a:cxn>
              </a:cxnLst>
              <a:rect l="0" t="0" r="r" b="b"/>
              <a:pathLst>
                <a:path w="470" h="10">
                  <a:moveTo>
                    <a:pt x="46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7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465" y="0"/>
                    <a:pt x="465" y="0"/>
                    <a:pt x="465" y="0"/>
                  </a:cubicBezTo>
                  <a:cubicBezTo>
                    <a:pt x="468" y="0"/>
                    <a:pt x="470" y="2"/>
                    <a:pt x="470" y="5"/>
                  </a:cubicBezTo>
                  <a:cubicBezTo>
                    <a:pt x="470" y="7"/>
                    <a:pt x="468" y="10"/>
                    <a:pt x="465" y="10"/>
                  </a:cubicBezTo>
                  <a:close/>
                </a:path>
              </a:pathLst>
            </a:custGeom>
            <a:solidFill>
              <a:srgbClr val="A9ACA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39" name="ísḻíḍê">
              <a:extLst>
                <a:ext uri="{FF2B5EF4-FFF2-40B4-BE49-F238E27FC236}">
                  <a16:creationId xmlns:a16="http://schemas.microsoft.com/office/drawing/2014/main" xmlns="" id="{6E467244-CFB2-415D-8A74-206B4A790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052" y="2448234"/>
              <a:ext cx="95628" cy="102286"/>
            </a:xfrm>
            <a:custGeom>
              <a:avLst/>
              <a:gdLst/>
              <a:ahLst/>
              <a:cxnLst>
                <a:cxn ang="0">
                  <a:pos x="0" y="676"/>
                </a:cxn>
                <a:cxn ang="0">
                  <a:pos x="632" y="545"/>
                </a:cxn>
                <a:cxn ang="0">
                  <a:pos x="632" y="0"/>
                </a:cxn>
                <a:cxn ang="0">
                  <a:pos x="21" y="0"/>
                </a:cxn>
                <a:cxn ang="0">
                  <a:pos x="0" y="676"/>
                </a:cxn>
              </a:cxnLst>
              <a:rect l="0" t="0" r="r" b="b"/>
              <a:pathLst>
                <a:path w="632" h="676">
                  <a:moveTo>
                    <a:pt x="0" y="676"/>
                  </a:moveTo>
                  <a:lnTo>
                    <a:pt x="632" y="545"/>
                  </a:lnTo>
                  <a:lnTo>
                    <a:pt x="632" y="0"/>
                  </a:lnTo>
                  <a:lnTo>
                    <a:pt x="21" y="0"/>
                  </a:lnTo>
                  <a:lnTo>
                    <a:pt x="0" y="676"/>
                  </a:lnTo>
                  <a:close/>
                </a:path>
              </a:pathLst>
            </a:custGeom>
            <a:solidFill>
              <a:srgbClr val="CE885B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40" name="îš1iḓe">
              <a:extLst>
                <a:ext uri="{FF2B5EF4-FFF2-40B4-BE49-F238E27FC236}">
                  <a16:creationId xmlns:a16="http://schemas.microsoft.com/office/drawing/2014/main" xmlns="" id="{47669F25-C387-4F3E-B2CA-ED2AE5D2D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052" y="2448234"/>
              <a:ext cx="95628" cy="102286"/>
            </a:xfrm>
            <a:custGeom>
              <a:avLst/>
              <a:gdLst/>
              <a:ahLst/>
              <a:cxnLst>
                <a:cxn ang="0">
                  <a:pos x="0" y="676"/>
                </a:cxn>
                <a:cxn ang="0">
                  <a:pos x="632" y="545"/>
                </a:cxn>
                <a:cxn ang="0">
                  <a:pos x="632" y="0"/>
                </a:cxn>
                <a:cxn ang="0">
                  <a:pos x="21" y="0"/>
                </a:cxn>
                <a:cxn ang="0">
                  <a:pos x="0" y="676"/>
                </a:cxn>
              </a:cxnLst>
              <a:rect l="0" t="0" r="r" b="b"/>
              <a:pathLst>
                <a:path w="632" h="676">
                  <a:moveTo>
                    <a:pt x="0" y="676"/>
                  </a:moveTo>
                  <a:lnTo>
                    <a:pt x="632" y="545"/>
                  </a:lnTo>
                  <a:lnTo>
                    <a:pt x="632" y="0"/>
                  </a:lnTo>
                  <a:lnTo>
                    <a:pt x="21" y="0"/>
                  </a:lnTo>
                  <a:lnTo>
                    <a:pt x="0" y="67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41" name="iṥlíďé">
              <a:extLst>
                <a:ext uri="{FF2B5EF4-FFF2-40B4-BE49-F238E27FC236}">
                  <a16:creationId xmlns:a16="http://schemas.microsoft.com/office/drawing/2014/main" xmlns="" id="{714EA05D-87D4-41BA-A1B2-01C22A609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2736" y="2372276"/>
              <a:ext cx="26479" cy="118779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8" y="32"/>
                </a:cxn>
                <a:cxn ang="0">
                  <a:pos x="8" y="4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32"/>
                </a:cxn>
                <a:cxn ang="0">
                  <a:pos x="4" y="36"/>
                </a:cxn>
              </a:cxnLst>
              <a:rect l="0" t="0" r="r" b="b"/>
              <a:pathLst>
                <a:path w="8" h="36">
                  <a:moveTo>
                    <a:pt x="4" y="36"/>
                  </a:moveTo>
                  <a:cubicBezTo>
                    <a:pt x="6" y="36"/>
                    <a:pt x="8" y="34"/>
                    <a:pt x="8" y="3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1"/>
                    <a:pt x="6" y="0"/>
                    <a:pt x="4" y="0"/>
                  </a:cubicBezTo>
                  <a:cubicBezTo>
                    <a:pt x="1" y="0"/>
                    <a:pt x="0" y="1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1" y="36"/>
                    <a:pt x="4" y="36"/>
                  </a:cubicBezTo>
                </a:path>
              </a:pathLst>
            </a:custGeom>
            <a:solidFill>
              <a:srgbClr val="FBC49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42" name="îś1íḍé">
              <a:extLst>
                <a:ext uri="{FF2B5EF4-FFF2-40B4-BE49-F238E27FC236}">
                  <a16:creationId xmlns:a16="http://schemas.microsoft.com/office/drawing/2014/main" xmlns="" id="{7AA28837-3AF9-478D-B2A2-BFC2F6230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9216" y="2434919"/>
              <a:ext cx="26328" cy="56136"/>
            </a:xfrm>
            <a:custGeom>
              <a:avLst/>
              <a:gdLst/>
              <a:ahLst/>
              <a:cxnLst>
                <a:cxn ang="0">
                  <a:pos x="4" y="17"/>
                </a:cxn>
                <a:cxn ang="0">
                  <a:pos x="8" y="13"/>
                </a:cxn>
                <a:cxn ang="0">
                  <a:pos x="8" y="4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13"/>
                </a:cxn>
                <a:cxn ang="0">
                  <a:pos x="4" y="17"/>
                </a:cxn>
              </a:cxnLst>
              <a:rect l="0" t="0" r="r" b="b"/>
              <a:pathLst>
                <a:path w="8" h="17">
                  <a:moveTo>
                    <a:pt x="4" y="17"/>
                  </a:moveTo>
                  <a:cubicBezTo>
                    <a:pt x="6" y="17"/>
                    <a:pt x="8" y="15"/>
                    <a:pt x="8" y="1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2" y="17"/>
                    <a:pt x="4" y="17"/>
                  </a:cubicBezTo>
                </a:path>
              </a:pathLst>
            </a:custGeom>
            <a:solidFill>
              <a:srgbClr val="FBC49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43" name="íṣľiďè">
              <a:extLst>
                <a:ext uri="{FF2B5EF4-FFF2-40B4-BE49-F238E27FC236}">
                  <a16:creationId xmlns:a16="http://schemas.microsoft.com/office/drawing/2014/main" xmlns="" id="{052E2AC5-5B6A-4EC6-B923-1E6B1C44A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5544" y="2434919"/>
              <a:ext cx="26479" cy="56136"/>
            </a:xfrm>
            <a:custGeom>
              <a:avLst/>
              <a:gdLst/>
              <a:ahLst/>
              <a:cxnLst>
                <a:cxn ang="0">
                  <a:pos x="4" y="17"/>
                </a:cxn>
                <a:cxn ang="0">
                  <a:pos x="8" y="13"/>
                </a:cxn>
                <a:cxn ang="0">
                  <a:pos x="8" y="4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13"/>
                </a:cxn>
                <a:cxn ang="0">
                  <a:pos x="4" y="17"/>
                </a:cxn>
              </a:cxnLst>
              <a:rect l="0" t="0" r="r" b="b"/>
              <a:pathLst>
                <a:path w="8" h="17">
                  <a:moveTo>
                    <a:pt x="4" y="17"/>
                  </a:moveTo>
                  <a:cubicBezTo>
                    <a:pt x="7" y="17"/>
                    <a:pt x="8" y="15"/>
                    <a:pt x="8" y="1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2" y="17"/>
                    <a:pt x="4" y="17"/>
                  </a:cubicBezTo>
                </a:path>
              </a:pathLst>
            </a:custGeom>
            <a:solidFill>
              <a:srgbClr val="FBC49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44" name="ïṧḻîdé">
              <a:extLst>
                <a:ext uri="{FF2B5EF4-FFF2-40B4-BE49-F238E27FC236}">
                  <a16:creationId xmlns:a16="http://schemas.microsoft.com/office/drawing/2014/main" xmlns="" id="{221ED246-9003-4263-960E-360D05E54B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5352" y="2434919"/>
              <a:ext cx="26328" cy="56136"/>
            </a:xfrm>
            <a:custGeom>
              <a:avLst/>
              <a:gdLst/>
              <a:ahLst/>
              <a:cxnLst>
                <a:cxn ang="0">
                  <a:pos x="4" y="17"/>
                </a:cxn>
                <a:cxn ang="0">
                  <a:pos x="8" y="13"/>
                </a:cxn>
                <a:cxn ang="0">
                  <a:pos x="8" y="4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13"/>
                </a:cxn>
                <a:cxn ang="0">
                  <a:pos x="4" y="17"/>
                </a:cxn>
              </a:cxnLst>
              <a:rect l="0" t="0" r="r" b="b"/>
              <a:pathLst>
                <a:path w="8" h="17">
                  <a:moveTo>
                    <a:pt x="4" y="17"/>
                  </a:moveTo>
                  <a:cubicBezTo>
                    <a:pt x="6" y="17"/>
                    <a:pt x="8" y="15"/>
                    <a:pt x="8" y="1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2" y="17"/>
                    <a:pt x="4" y="17"/>
                  </a:cubicBezTo>
                </a:path>
              </a:pathLst>
            </a:custGeom>
            <a:solidFill>
              <a:srgbClr val="FBC49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45" name="işḻïḑe">
              <a:extLst>
                <a:ext uri="{FF2B5EF4-FFF2-40B4-BE49-F238E27FC236}">
                  <a16:creationId xmlns:a16="http://schemas.microsoft.com/office/drawing/2014/main" xmlns="" id="{BCFFA6A5-9089-43E9-B01B-61BCEC792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901" y="2501042"/>
              <a:ext cx="92451" cy="1154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0"/>
                </a:cxn>
                <a:cxn ang="0">
                  <a:pos x="23" y="13"/>
                </a:cxn>
                <a:cxn ang="0">
                  <a:pos x="28" y="13"/>
                </a:cxn>
                <a:cxn ang="0">
                  <a:pos x="28" y="35"/>
                </a:cxn>
                <a:cxn ang="0">
                  <a:pos x="7" y="35"/>
                </a:cxn>
                <a:cxn ang="0">
                  <a:pos x="7" y="17"/>
                </a:cxn>
                <a:cxn ang="0">
                  <a:pos x="0" y="6"/>
                </a:cxn>
                <a:cxn ang="0">
                  <a:pos x="0" y="0"/>
                </a:cxn>
              </a:cxnLst>
              <a:rect l="0" t="0" r="r" b="b"/>
              <a:pathLst>
                <a:path w="28" h="35">
                  <a:moveTo>
                    <a:pt x="0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21" y="3"/>
                    <a:pt x="23" y="6"/>
                    <a:pt x="23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0" y="17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BC49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46" name="íş1iďe">
              <a:extLst>
                <a:ext uri="{FF2B5EF4-FFF2-40B4-BE49-F238E27FC236}">
                  <a16:creationId xmlns:a16="http://schemas.microsoft.com/office/drawing/2014/main" xmlns="" id="{4E6D8FFB-A2EF-4BEB-9609-D3D7981C3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9229" y="2481220"/>
              <a:ext cx="92451" cy="135272"/>
            </a:xfrm>
            <a:custGeom>
              <a:avLst/>
              <a:gdLst/>
              <a:ahLst/>
              <a:cxnLst>
                <a:cxn ang="0">
                  <a:pos x="28" y="6"/>
                </a:cxn>
                <a:cxn ang="0">
                  <a:pos x="12" y="19"/>
                </a:cxn>
                <a:cxn ang="0">
                  <a:pos x="0" y="19"/>
                </a:cxn>
                <a:cxn ang="0">
                  <a:pos x="0" y="41"/>
                </a:cxn>
                <a:cxn ang="0">
                  <a:pos x="21" y="41"/>
                </a:cxn>
                <a:cxn ang="0">
                  <a:pos x="21" y="23"/>
                </a:cxn>
                <a:cxn ang="0">
                  <a:pos x="28" y="14"/>
                </a:cxn>
                <a:cxn ang="0">
                  <a:pos x="28" y="6"/>
                </a:cxn>
              </a:cxnLst>
              <a:rect l="0" t="0" r="r" b="b"/>
              <a:pathLst>
                <a:path w="28" h="41">
                  <a:moveTo>
                    <a:pt x="28" y="6"/>
                  </a:moveTo>
                  <a:cubicBezTo>
                    <a:pt x="28" y="6"/>
                    <a:pt x="12" y="0"/>
                    <a:pt x="12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8" y="23"/>
                    <a:pt x="28" y="14"/>
                  </a:cubicBezTo>
                  <a:cubicBezTo>
                    <a:pt x="28" y="6"/>
                    <a:pt x="28" y="6"/>
                    <a:pt x="28" y="6"/>
                  </a:cubicBezTo>
                </a:path>
              </a:pathLst>
            </a:custGeom>
            <a:solidFill>
              <a:srgbClr val="FBC49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47" name="isliḋé">
              <a:extLst>
                <a:ext uri="{FF2B5EF4-FFF2-40B4-BE49-F238E27FC236}">
                  <a16:creationId xmlns:a16="http://schemas.microsoft.com/office/drawing/2014/main" xmlns="" id="{A71F46DE-6B64-4B65-8DCE-0BDE8E0CF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052" y="2557027"/>
              <a:ext cx="3178" cy="396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1" y="12"/>
                </a:cxn>
                <a:cxn ang="0">
                  <a:pos x="1" y="0"/>
                </a:cxn>
                <a:cxn ang="0">
                  <a:pos x="0" y="0"/>
                </a:cxn>
              </a:cxnLst>
              <a:rect l="0" t="0" r="r" b="b"/>
              <a:pathLst>
                <a:path w="1" h="12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AAD8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48" name="isḷidé">
              <a:extLst>
                <a:ext uri="{FF2B5EF4-FFF2-40B4-BE49-F238E27FC236}">
                  <a16:creationId xmlns:a16="http://schemas.microsoft.com/office/drawing/2014/main" xmlns="" id="{AADC7A51-D9DF-46AF-BABE-9F58FFC5E1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9229" y="2553849"/>
              <a:ext cx="69452" cy="5280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5" y="2"/>
                </a:cxn>
                <a:cxn ang="0">
                  <a:pos x="0" y="1"/>
                </a:cxn>
                <a:cxn ang="0">
                  <a:pos x="0" y="13"/>
                </a:cxn>
                <a:cxn ang="0">
                  <a:pos x="21" y="16"/>
                </a:cxn>
                <a:cxn ang="0">
                  <a:pos x="21" y="1"/>
                </a:cxn>
                <a:cxn ang="0">
                  <a:pos x="21" y="1"/>
                </a:cxn>
                <a:cxn ang="0">
                  <a:pos x="19" y="1"/>
                </a:cxn>
                <a:cxn ang="0">
                  <a:pos x="13" y="0"/>
                </a:cxn>
              </a:cxnLst>
              <a:rect l="0" t="0" r="r" b="b"/>
              <a:pathLst>
                <a:path w="21" h="16">
                  <a:moveTo>
                    <a:pt x="13" y="0"/>
                  </a:moveTo>
                  <a:cubicBezTo>
                    <a:pt x="10" y="1"/>
                    <a:pt x="7" y="2"/>
                    <a:pt x="5" y="2"/>
                  </a:cubicBezTo>
                  <a:cubicBezTo>
                    <a:pt x="3" y="2"/>
                    <a:pt x="1" y="1"/>
                    <a:pt x="0" y="1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6" y="14"/>
                    <a:pt x="15" y="15"/>
                    <a:pt x="21" y="16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1"/>
                    <a:pt x="19" y="1"/>
                    <a:pt x="19" y="1"/>
                  </a:cubicBezTo>
                  <a:cubicBezTo>
                    <a:pt x="15" y="1"/>
                    <a:pt x="13" y="0"/>
                    <a:pt x="13" y="0"/>
                  </a:cubicBezTo>
                </a:path>
              </a:pathLst>
            </a:custGeom>
            <a:solidFill>
              <a:srgbClr val="EAAD8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49" name="íṥḻîḋe">
              <a:extLst>
                <a:ext uri="{FF2B5EF4-FFF2-40B4-BE49-F238E27FC236}">
                  <a16:creationId xmlns:a16="http://schemas.microsoft.com/office/drawing/2014/main" xmlns="" id="{095712BC-A1C8-464B-A9E7-B498903F1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901" y="2474562"/>
              <a:ext cx="26328" cy="46301"/>
            </a:xfrm>
            <a:prstGeom prst="rect">
              <a:avLst/>
            </a:prstGeom>
            <a:solidFill>
              <a:srgbClr val="FBC49D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50" name="iṩľîḋe">
              <a:extLst>
                <a:ext uri="{FF2B5EF4-FFF2-40B4-BE49-F238E27FC236}">
                  <a16:creationId xmlns:a16="http://schemas.microsoft.com/office/drawing/2014/main" xmlns="" id="{70706D7F-C6B2-495D-9CF6-34738CE244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901" y="2474562"/>
              <a:ext cx="26328" cy="46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51" name="ïŝḷidè">
              <a:extLst>
                <a:ext uri="{FF2B5EF4-FFF2-40B4-BE49-F238E27FC236}">
                  <a16:creationId xmlns:a16="http://schemas.microsoft.com/office/drawing/2014/main" xmlns="" id="{059E3B28-BFBE-4BBF-95EC-43DE5323E1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5544" y="2461398"/>
              <a:ext cx="26479" cy="29657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0" y="0"/>
                </a:cxn>
                <a:cxn ang="0">
                  <a:pos x="0" y="5"/>
                </a:cxn>
                <a:cxn ang="0">
                  <a:pos x="4" y="9"/>
                </a:cxn>
                <a:cxn ang="0">
                  <a:pos x="8" y="5"/>
                </a:cxn>
                <a:cxn ang="0">
                  <a:pos x="8" y="0"/>
                </a:cxn>
              </a:cxnLst>
              <a:rect l="0" t="0" r="r" b="b"/>
              <a:pathLst>
                <a:path w="8" h="9">
                  <a:moveTo>
                    <a:pt x="8" y="0"/>
                  </a:moveTo>
                  <a:cubicBezTo>
                    <a:pt x="8" y="2"/>
                    <a:pt x="7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3"/>
                    <a:pt x="0" y="2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7" y="9"/>
                    <a:pt x="8" y="7"/>
                    <a:pt x="8" y="5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EAAD8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52" name="î$ḷíďê">
              <a:extLst>
                <a:ext uri="{FF2B5EF4-FFF2-40B4-BE49-F238E27FC236}">
                  <a16:creationId xmlns:a16="http://schemas.microsoft.com/office/drawing/2014/main" xmlns="" id="{B58B3D97-A9E0-4F2A-B7FC-E60CC0CE1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5352" y="2461398"/>
              <a:ext cx="26328" cy="29657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5" y="3"/>
                </a:cxn>
                <a:cxn ang="0">
                  <a:pos x="3" y="3"/>
                </a:cxn>
                <a:cxn ang="0">
                  <a:pos x="0" y="0"/>
                </a:cxn>
                <a:cxn ang="0">
                  <a:pos x="0" y="5"/>
                </a:cxn>
                <a:cxn ang="0">
                  <a:pos x="4" y="9"/>
                </a:cxn>
                <a:cxn ang="0">
                  <a:pos x="8" y="5"/>
                </a:cxn>
                <a:cxn ang="0">
                  <a:pos x="8" y="0"/>
                </a:cxn>
              </a:cxnLst>
              <a:rect l="0" t="0" r="r" b="b"/>
              <a:pathLst>
                <a:path w="8" h="9">
                  <a:moveTo>
                    <a:pt x="8" y="0"/>
                  </a:moveTo>
                  <a:cubicBezTo>
                    <a:pt x="8" y="2"/>
                    <a:pt x="7" y="3"/>
                    <a:pt x="5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" y="3"/>
                    <a:pt x="0" y="2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6" y="9"/>
                    <a:pt x="8" y="7"/>
                    <a:pt x="8" y="5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EAAD8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53" name="iṥľíḍê">
              <a:extLst>
                <a:ext uri="{FF2B5EF4-FFF2-40B4-BE49-F238E27FC236}">
                  <a16:creationId xmlns:a16="http://schemas.microsoft.com/office/drawing/2014/main" xmlns="" id="{0E92412B-ACA5-4B85-84FD-748C76CE0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9216" y="2477891"/>
              <a:ext cx="151" cy="1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0784B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54" name="ïsḻiḑê">
              <a:extLst>
                <a:ext uri="{FF2B5EF4-FFF2-40B4-BE49-F238E27FC236}">
                  <a16:creationId xmlns:a16="http://schemas.microsoft.com/office/drawing/2014/main" xmlns="" id="{DE2FAA72-9216-4F05-B45E-ED006C6AE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2736" y="2458069"/>
              <a:ext cx="26479" cy="29657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5"/>
                </a:cxn>
                <a:cxn ang="0">
                  <a:pos x="5" y="5"/>
                </a:cxn>
                <a:cxn ang="0">
                  <a:pos x="5" y="9"/>
                </a:cxn>
                <a:cxn ang="0">
                  <a:pos x="6" y="9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8" y="0"/>
                </a:cxn>
              </a:cxnLst>
              <a:rect l="0" t="0" r="r" b="b"/>
              <a:pathLst>
                <a:path w="8" h="9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8"/>
                    <a:pt x="7" y="7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EAAD8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55" name="iṧļidè">
              <a:extLst>
                <a:ext uri="{FF2B5EF4-FFF2-40B4-BE49-F238E27FC236}">
                  <a16:creationId xmlns:a16="http://schemas.microsoft.com/office/drawing/2014/main" xmlns="" id="{5A188987-4FD8-4E9C-A277-C6E78336B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2736" y="2474562"/>
              <a:ext cx="16493" cy="13164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1" y="4"/>
                </a:cxn>
                <a:cxn ang="0">
                  <a:pos x="5" y="4"/>
                </a:cxn>
                <a:cxn ang="0">
                  <a:pos x="5" y="0"/>
                </a:cxn>
              </a:cxnLst>
              <a:rect l="0" t="0" r="r" b="b"/>
              <a:pathLst>
                <a:path w="5" h="4">
                  <a:moveTo>
                    <a:pt x="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EAAD8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56" name="îŝḻiḍé">
              <a:extLst>
                <a:ext uri="{FF2B5EF4-FFF2-40B4-BE49-F238E27FC236}">
                  <a16:creationId xmlns:a16="http://schemas.microsoft.com/office/drawing/2014/main" xmlns="" id="{C63738D3-4A8D-4C07-BF08-62B07223B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380" y="2491055"/>
              <a:ext cx="151" cy="1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0784B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57" name="ïS1íḑê">
              <a:extLst>
                <a:ext uri="{FF2B5EF4-FFF2-40B4-BE49-F238E27FC236}">
                  <a16:creationId xmlns:a16="http://schemas.microsoft.com/office/drawing/2014/main" xmlns="" id="{523D74E7-AA5C-42C5-BAF0-945069CB2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9216" y="2458069"/>
              <a:ext cx="26328" cy="3298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0" y="8"/>
                </a:cxn>
                <a:cxn ang="0">
                  <a:pos x="2" y="9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8" y="0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9"/>
                    <a:pt x="2" y="9"/>
                  </a:cubicBezTo>
                  <a:cubicBezTo>
                    <a:pt x="2" y="9"/>
                    <a:pt x="3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6" y="10"/>
                    <a:pt x="8" y="8"/>
                    <a:pt x="8" y="6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EAAD8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58" name="ïşļiḋê">
              <a:extLst>
                <a:ext uri="{FF2B5EF4-FFF2-40B4-BE49-F238E27FC236}">
                  <a16:creationId xmlns:a16="http://schemas.microsoft.com/office/drawing/2014/main" xmlns="" id="{D3D4E9F7-A4DE-4870-919B-E17B80E75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901" y="2461398"/>
              <a:ext cx="56136" cy="29657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17" y="0"/>
                </a:cxn>
                <a:cxn ang="0">
                  <a:pos x="17" y="2"/>
                </a:cxn>
                <a:cxn ang="0">
                  <a:pos x="10" y="9"/>
                </a:cxn>
                <a:cxn ang="0">
                  <a:pos x="0" y="9"/>
                </a:cxn>
              </a:cxnLst>
              <a:rect l="0" t="0" r="r" b="b"/>
              <a:pathLst>
                <a:path w="17" h="9">
                  <a:moveTo>
                    <a:pt x="0" y="9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6"/>
                    <a:pt x="14" y="9"/>
                    <a:pt x="10" y="9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FBC49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59" name="îṧḻîḑe">
              <a:extLst>
                <a:ext uri="{FF2B5EF4-FFF2-40B4-BE49-F238E27FC236}">
                  <a16:creationId xmlns:a16="http://schemas.microsoft.com/office/drawing/2014/main" xmlns="" id="{8CEC1963-2572-4B49-9F37-C28179D49A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052" y="2570342"/>
              <a:ext cx="72629" cy="164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60" name="iṣ1ïďè">
              <a:extLst>
                <a:ext uri="{FF2B5EF4-FFF2-40B4-BE49-F238E27FC236}">
                  <a16:creationId xmlns:a16="http://schemas.microsoft.com/office/drawing/2014/main" xmlns="" id="{4C709072-8C0A-4888-BFE8-13E93C932E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7286" y="2586835"/>
              <a:ext cx="207901" cy="244215"/>
            </a:xfrm>
            <a:custGeom>
              <a:avLst/>
              <a:gdLst/>
              <a:ahLst/>
              <a:cxnLst>
                <a:cxn ang="0">
                  <a:pos x="44" y="71"/>
                </a:cxn>
                <a:cxn ang="0">
                  <a:pos x="0" y="55"/>
                </a:cxn>
                <a:cxn ang="0">
                  <a:pos x="8" y="31"/>
                </a:cxn>
                <a:cxn ang="0">
                  <a:pos x="37" y="41"/>
                </a:cxn>
                <a:cxn ang="0">
                  <a:pos x="37" y="0"/>
                </a:cxn>
                <a:cxn ang="0">
                  <a:pos x="63" y="0"/>
                </a:cxn>
                <a:cxn ang="0">
                  <a:pos x="63" y="58"/>
                </a:cxn>
                <a:cxn ang="0">
                  <a:pos x="44" y="71"/>
                </a:cxn>
              </a:cxnLst>
              <a:rect l="0" t="0" r="r" b="b"/>
              <a:pathLst>
                <a:path w="63" h="74">
                  <a:moveTo>
                    <a:pt x="44" y="71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3" y="68"/>
                    <a:pt x="54" y="74"/>
                    <a:pt x="44" y="71"/>
                  </a:cubicBezTo>
                  <a:close/>
                </a:path>
              </a:pathLst>
            </a:custGeom>
            <a:solidFill>
              <a:srgbClr val="F2F2F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61" name="îṥlíḓe">
              <a:extLst>
                <a:ext uri="{FF2B5EF4-FFF2-40B4-BE49-F238E27FC236}">
                  <a16:creationId xmlns:a16="http://schemas.microsoft.com/office/drawing/2014/main" xmlns="" id="{C205268E-E44A-4346-912B-A12D3C14CA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9770" y="2784749"/>
              <a:ext cx="69452" cy="141929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62" name="ïş1ïḍè">
              <a:extLst>
                <a:ext uri="{FF2B5EF4-FFF2-40B4-BE49-F238E27FC236}">
                  <a16:creationId xmlns:a16="http://schemas.microsoft.com/office/drawing/2014/main" xmlns="" id="{9DEA0B60-32DC-432D-A1AC-C02B04D92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714" y="2788078"/>
              <a:ext cx="231051" cy="300351"/>
            </a:xfrm>
            <a:custGeom>
              <a:avLst/>
              <a:gdLst/>
              <a:ahLst/>
              <a:cxnLst>
                <a:cxn ang="0">
                  <a:pos x="1527" y="1985"/>
                </a:cxn>
                <a:cxn ang="0">
                  <a:pos x="1527" y="66"/>
                </a:cxn>
                <a:cxn ang="0">
                  <a:pos x="1222" y="0"/>
                </a:cxn>
                <a:cxn ang="0">
                  <a:pos x="283" y="0"/>
                </a:cxn>
                <a:cxn ang="0">
                  <a:pos x="0" y="66"/>
                </a:cxn>
                <a:cxn ang="0">
                  <a:pos x="0" y="1985"/>
                </a:cxn>
                <a:cxn ang="0">
                  <a:pos x="1527" y="1985"/>
                </a:cxn>
              </a:cxnLst>
              <a:rect l="0" t="0" r="r" b="b"/>
              <a:pathLst>
                <a:path w="1527" h="1985">
                  <a:moveTo>
                    <a:pt x="1527" y="1985"/>
                  </a:moveTo>
                  <a:lnTo>
                    <a:pt x="1527" y="66"/>
                  </a:lnTo>
                  <a:lnTo>
                    <a:pt x="1222" y="0"/>
                  </a:lnTo>
                  <a:lnTo>
                    <a:pt x="283" y="0"/>
                  </a:lnTo>
                  <a:lnTo>
                    <a:pt x="0" y="66"/>
                  </a:lnTo>
                  <a:lnTo>
                    <a:pt x="0" y="1985"/>
                  </a:lnTo>
                  <a:lnTo>
                    <a:pt x="1527" y="1985"/>
                  </a:lnTo>
                  <a:close/>
                </a:path>
              </a:pathLst>
            </a:custGeom>
            <a:solidFill>
              <a:srgbClr val="4E4E4E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63" name="ïṥļiḋé">
              <a:extLst>
                <a:ext uri="{FF2B5EF4-FFF2-40B4-BE49-F238E27FC236}">
                  <a16:creationId xmlns:a16="http://schemas.microsoft.com/office/drawing/2014/main" xmlns="" id="{6AE5EC64-74AC-4E57-932C-3D27EEBC0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714" y="2788078"/>
              <a:ext cx="231051" cy="300351"/>
            </a:xfrm>
            <a:custGeom>
              <a:avLst/>
              <a:gdLst/>
              <a:ahLst/>
              <a:cxnLst>
                <a:cxn ang="0">
                  <a:pos x="1527" y="1985"/>
                </a:cxn>
                <a:cxn ang="0">
                  <a:pos x="1527" y="66"/>
                </a:cxn>
                <a:cxn ang="0">
                  <a:pos x="1222" y="0"/>
                </a:cxn>
                <a:cxn ang="0">
                  <a:pos x="283" y="0"/>
                </a:cxn>
                <a:cxn ang="0">
                  <a:pos x="0" y="66"/>
                </a:cxn>
                <a:cxn ang="0">
                  <a:pos x="0" y="1985"/>
                </a:cxn>
                <a:cxn ang="0">
                  <a:pos x="1527" y="1985"/>
                </a:cxn>
              </a:cxnLst>
              <a:rect l="0" t="0" r="r" b="b"/>
              <a:pathLst>
                <a:path w="1527" h="1985">
                  <a:moveTo>
                    <a:pt x="1527" y="1985"/>
                  </a:moveTo>
                  <a:lnTo>
                    <a:pt x="1527" y="66"/>
                  </a:lnTo>
                  <a:lnTo>
                    <a:pt x="1222" y="0"/>
                  </a:lnTo>
                  <a:lnTo>
                    <a:pt x="283" y="0"/>
                  </a:lnTo>
                  <a:lnTo>
                    <a:pt x="0" y="66"/>
                  </a:lnTo>
                  <a:lnTo>
                    <a:pt x="0" y="1985"/>
                  </a:lnTo>
                  <a:lnTo>
                    <a:pt x="1527" y="1985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64" name="íšľïḑè">
              <a:extLst>
                <a:ext uri="{FF2B5EF4-FFF2-40B4-BE49-F238E27FC236}">
                  <a16:creationId xmlns:a16="http://schemas.microsoft.com/office/drawing/2014/main" xmlns="" id="{6F6D40F8-2298-411B-BA14-92EE782427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9056" y="2685792"/>
              <a:ext cx="241038" cy="303680"/>
            </a:xfrm>
            <a:custGeom>
              <a:avLst/>
              <a:gdLst/>
              <a:ahLst/>
              <a:cxnLst>
                <a:cxn ang="0">
                  <a:pos x="1593" y="2007"/>
                </a:cxn>
                <a:cxn ang="0">
                  <a:pos x="1593" y="66"/>
                </a:cxn>
                <a:cxn ang="0">
                  <a:pos x="1287" y="0"/>
                </a:cxn>
                <a:cxn ang="0">
                  <a:pos x="306" y="0"/>
                </a:cxn>
                <a:cxn ang="0">
                  <a:pos x="0" y="66"/>
                </a:cxn>
                <a:cxn ang="0">
                  <a:pos x="0" y="2007"/>
                </a:cxn>
                <a:cxn ang="0">
                  <a:pos x="1593" y="2007"/>
                </a:cxn>
              </a:cxnLst>
              <a:rect l="0" t="0" r="r" b="b"/>
              <a:pathLst>
                <a:path w="1593" h="2007">
                  <a:moveTo>
                    <a:pt x="1593" y="2007"/>
                  </a:moveTo>
                  <a:lnTo>
                    <a:pt x="1593" y="66"/>
                  </a:lnTo>
                  <a:lnTo>
                    <a:pt x="1287" y="0"/>
                  </a:lnTo>
                  <a:lnTo>
                    <a:pt x="306" y="0"/>
                  </a:lnTo>
                  <a:lnTo>
                    <a:pt x="0" y="66"/>
                  </a:lnTo>
                  <a:lnTo>
                    <a:pt x="0" y="2007"/>
                  </a:lnTo>
                  <a:lnTo>
                    <a:pt x="1593" y="2007"/>
                  </a:lnTo>
                  <a:close/>
                </a:path>
              </a:pathLst>
            </a:custGeom>
            <a:solidFill>
              <a:srgbClr val="F2F2F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65" name="íS1ïdê">
              <a:extLst>
                <a:ext uri="{FF2B5EF4-FFF2-40B4-BE49-F238E27FC236}">
                  <a16:creationId xmlns:a16="http://schemas.microsoft.com/office/drawing/2014/main" xmlns="" id="{BB3E7E08-9CF5-4649-9A6A-5B8FD9B26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9056" y="2685792"/>
              <a:ext cx="241038" cy="303680"/>
            </a:xfrm>
            <a:custGeom>
              <a:avLst/>
              <a:gdLst/>
              <a:ahLst/>
              <a:cxnLst>
                <a:cxn ang="0">
                  <a:pos x="1593" y="2007"/>
                </a:cxn>
                <a:cxn ang="0">
                  <a:pos x="1593" y="66"/>
                </a:cxn>
                <a:cxn ang="0">
                  <a:pos x="1287" y="0"/>
                </a:cxn>
                <a:cxn ang="0">
                  <a:pos x="306" y="0"/>
                </a:cxn>
                <a:cxn ang="0">
                  <a:pos x="0" y="66"/>
                </a:cxn>
                <a:cxn ang="0">
                  <a:pos x="0" y="2007"/>
                </a:cxn>
                <a:cxn ang="0">
                  <a:pos x="1593" y="2007"/>
                </a:cxn>
              </a:cxnLst>
              <a:rect l="0" t="0" r="r" b="b"/>
              <a:pathLst>
                <a:path w="1593" h="2007">
                  <a:moveTo>
                    <a:pt x="1593" y="2007"/>
                  </a:moveTo>
                  <a:lnTo>
                    <a:pt x="1593" y="66"/>
                  </a:lnTo>
                  <a:lnTo>
                    <a:pt x="1287" y="0"/>
                  </a:lnTo>
                  <a:lnTo>
                    <a:pt x="306" y="0"/>
                  </a:lnTo>
                  <a:lnTo>
                    <a:pt x="0" y="66"/>
                  </a:lnTo>
                  <a:lnTo>
                    <a:pt x="0" y="2007"/>
                  </a:lnTo>
                  <a:lnTo>
                    <a:pt x="1593" y="2007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66" name="îS1ïḑe">
              <a:extLst>
                <a:ext uri="{FF2B5EF4-FFF2-40B4-BE49-F238E27FC236}">
                  <a16:creationId xmlns:a16="http://schemas.microsoft.com/office/drawing/2014/main" xmlns="" id="{D8ADC068-0F10-4749-86FA-4D7030901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9056" y="2679134"/>
              <a:ext cx="241038" cy="39643"/>
            </a:xfrm>
            <a:custGeom>
              <a:avLst/>
              <a:gdLst/>
              <a:ahLst/>
              <a:cxnLst>
                <a:cxn ang="0">
                  <a:pos x="1244" y="0"/>
                </a:cxn>
                <a:cxn ang="0">
                  <a:pos x="349" y="0"/>
                </a:cxn>
                <a:cxn ang="0">
                  <a:pos x="0" y="110"/>
                </a:cxn>
                <a:cxn ang="0">
                  <a:pos x="0" y="262"/>
                </a:cxn>
                <a:cxn ang="0">
                  <a:pos x="458" y="131"/>
                </a:cxn>
                <a:cxn ang="0">
                  <a:pos x="1135" y="131"/>
                </a:cxn>
                <a:cxn ang="0">
                  <a:pos x="1593" y="262"/>
                </a:cxn>
                <a:cxn ang="0">
                  <a:pos x="1593" y="110"/>
                </a:cxn>
                <a:cxn ang="0">
                  <a:pos x="1244" y="0"/>
                </a:cxn>
              </a:cxnLst>
              <a:rect l="0" t="0" r="r" b="b"/>
              <a:pathLst>
                <a:path w="1593" h="262">
                  <a:moveTo>
                    <a:pt x="1244" y="0"/>
                  </a:moveTo>
                  <a:lnTo>
                    <a:pt x="349" y="0"/>
                  </a:lnTo>
                  <a:lnTo>
                    <a:pt x="0" y="110"/>
                  </a:lnTo>
                  <a:lnTo>
                    <a:pt x="0" y="262"/>
                  </a:lnTo>
                  <a:lnTo>
                    <a:pt x="458" y="131"/>
                  </a:lnTo>
                  <a:lnTo>
                    <a:pt x="1135" y="131"/>
                  </a:lnTo>
                  <a:lnTo>
                    <a:pt x="1593" y="262"/>
                  </a:lnTo>
                  <a:lnTo>
                    <a:pt x="1593" y="110"/>
                  </a:lnTo>
                  <a:lnTo>
                    <a:pt x="1244" y="0"/>
                  </a:lnTo>
                  <a:close/>
                </a:path>
              </a:pathLst>
            </a:custGeom>
            <a:solidFill>
              <a:srgbClr val="FCFCFC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67" name="îṥlíḋè">
              <a:extLst>
                <a:ext uri="{FF2B5EF4-FFF2-40B4-BE49-F238E27FC236}">
                  <a16:creationId xmlns:a16="http://schemas.microsoft.com/office/drawing/2014/main" xmlns="" id="{1E1C474C-2B28-46C1-A1C7-97062E8CE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9056" y="2679134"/>
              <a:ext cx="241038" cy="39643"/>
            </a:xfrm>
            <a:custGeom>
              <a:avLst/>
              <a:gdLst/>
              <a:ahLst/>
              <a:cxnLst>
                <a:cxn ang="0">
                  <a:pos x="1244" y="0"/>
                </a:cxn>
                <a:cxn ang="0">
                  <a:pos x="349" y="0"/>
                </a:cxn>
                <a:cxn ang="0">
                  <a:pos x="0" y="110"/>
                </a:cxn>
                <a:cxn ang="0">
                  <a:pos x="0" y="262"/>
                </a:cxn>
                <a:cxn ang="0">
                  <a:pos x="458" y="131"/>
                </a:cxn>
                <a:cxn ang="0">
                  <a:pos x="1135" y="131"/>
                </a:cxn>
                <a:cxn ang="0">
                  <a:pos x="1593" y="262"/>
                </a:cxn>
                <a:cxn ang="0">
                  <a:pos x="1593" y="110"/>
                </a:cxn>
                <a:cxn ang="0">
                  <a:pos x="1244" y="0"/>
                </a:cxn>
              </a:cxnLst>
              <a:rect l="0" t="0" r="r" b="b"/>
              <a:pathLst>
                <a:path w="1593" h="262">
                  <a:moveTo>
                    <a:pt x="1244" y="0"/>
                  </a:moveTo>
                  <a:lnTo>
                    <a:pt x="349" y="0"/>
                  </a:lnTo>
                  <a:lnTo>
                    <a:pt x="0" y="110"/>
                  </a:lnTo>
                  <a:lnTo>
                    <a:pt x="0" y="262"/>
                  </a:lnTo>
                  <a:lnTo>
                    <a:pt x="458" y="131"/>
                  </a:lnTo>
                  <a:lnTo>
                    <a:pt x="1135" y="131"/>
                  </a:lnTo>
                  <a:lnTo>
                    <a:pt x="1593" y="262"/>
                  </a:lnTo>
                  <a:lnTo>
                    <a:pt x="1593" y="110"/>
                  </a:lnTo>
                  <a:lnTo>
                    <a:pt x="124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68" name="îŝľîḓe">
              <a:extLst>
                <a:ext uri="{FF2B5EF4-FFF2-40B4-BE49-F238E27FC236}">
                  <a16:creationId xmlns:a16="http://schemas.microsoft.com/office/drawing/2014/main" xmlns="" id="{B3F47C82-DD10-4DD9-A372-3D2ADBD0C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1672" y="2748434"/>
              <a:ext cx="72629" cy="181573"/>
            </a:xfrm>
            <a:custGeom>
              <a:avLst/>
              <a:gdLst/>
              <a:ahLst/>
              <a:cxnLst>
                <a:cxn ang="0">
                  <a:pos x="327" y="0"/>
                </a:cxn>
                <a:cxn ang="0">
                  <a:pos x="130" y="0"/>
                </a:cxn>
                <a:cxn ang="0">
                  <a:pos x="0" y="1200"/>
                </a:cxn>
                <a:cxn ang="0">
                  <a:pos x="480" y="1200"/>
                </a:cxn>
                <a:cxn ang="0">
                  <a:pos x="327" y="0"/>
                </a:cxn>
              </a:cxnLst>
              <a:rect l="0" t="0" r="r" b="b"/>
              <a:pathLst>
                <a:path w="480" h="1200">
                  <a:moveTo>
                    <a:pt x="327" y="0"/>
                  </a:moveTo>
                  <a:lnTo>
                    <a:pt x="130" y="0"/>
                  </a:lnTo>
                  <a:lnTo>
                    <a:pt x="0" y="1200"/>
                  </a:lnTo>
                  <a:lnTo>
                    <a:pt x="480" y="1200"/>
                  </a:lnTo>
                  <a:lnTo>
                    <a:pt x="327" y="0"/>
                  </a:lnTo>
                  <a:close/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69" name="îslîḍe">
              <a:extLst>
                <a:ext uri="{FF2B5EF4-FFF2-40B4-BE49-F238E27FC236}">
                  <a16:creationId xmlns:a16="http://schemas.microsoft.com/office/drawing/2014/main" xmlns="" id="{BBA5C420-53C0-4C0F-B848-2E1B90230D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1672" y="2748434"/>
              <a:ext cx="72629" cy="181573"/>
            </a:xfrm>
            <a:custGeom>
              <a:avLst/>
              <a:gdLst/>
              <a:ahLst/>
              <a:cxnLst>
                <a:cxn ang="0">
                  <a:pos x="327" y="0"/>
                </a:cxn>
                <a:cxn ang="0">
                  <a:pos x="130" y="0"/>
                </a:cxn>
                <a:cxn ang="0">
                  <a:pos x="0" y="1200"/>
                </a:cxn>
                <a:cxn ang="0">
                  <a:pos x="480" y="1200"/>
                </a:cxn>
                <a:cxn ang="0">
                  <a:pos x="327" y="0"/>
                </a:cxn>
              </a:cxnLst>
              <a:rect l="0" t="0" r="r" b="b"/>
              <a:pathLst>
                <a:path w="480" h="1200">
                  <a:moveTo>
                    <a:pt x="327" y="0"/>
                  </a:moveTo>
                  <a:lnTo>
                    <a:pt x="130" y="0"/>
                  </a:lnTo>
                  <a:lnTo>
                    <a:pt x="0" y="1200"/>
                  </a:lnTo>
                  <a:lnTo>
                    <a:pt x="480" y="1200"/>
                  </a:lnTo>
                  <a:lnTo>
                    <a:pt x="327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70" name="ïšḻïďê">
              <a:extLst>
                <a:ext uri="{FF2B5EF4-FFF2-40B4-BE49-F238E27FC236}">
                  <a16:creationId xmlns:a16="http://schemas.microsoft.com/office/drawing/2014/main" xmlns="" id="{D28EB5CE-76E3-4C85-A152-6E31142E5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165" y="2728764"/>
              <a:ext cx="32986" cy="196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"/>
                </a:cxn>
                <a:cxn ang="0">
                  <a:pos x="21" y="130"/>
                </a:cxn>
                <a:cxn ang="0">
                  <a:pos x="218" y="130"/>
                </a:cxn>
                <a:cxn ang="0">
                  <a:pos x="43" y="130"/>
                </a:cxn>
                <a:cxn ang="0">
                  <a:pos x="0" y="0"/>
                </a:cxn>
              </a:cxnLst>
              <a:rect l="0" t="0" r="r" b="b"/>
              <a:pathLst>
                <a:path w="218" h="130">
                  <a:moveTo>
                    <a:pt x="0" y="0"/>
                  </a:moveTo>
                  <a:lnTo>
                    <a:pt x="0" y="21"/>
                  </a:lnTo>
                  <a:lnTo>
                    <a:pt x="21" y="130"/>
                  </a:lnTo>
                  <a:lnTo>
                    <a:pt x="218" y="130"/>
                  </a:lnTo>
                  <a:lnTo>
                    <a:pt x="43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71" name="isḻíḋè">
              <a:extLst>
                <a:ext uri="{FF2B5EF4-FFF2-40B4-BE49-F238E27FC236}">
                  <a16:creationId xmlns:a16="http://schemas.microsoft.com/office/drawing/2014/main" xmlns="" id="{E1A8A590-A504-4533-80D4-ADA2EE932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165" y="2728764"/>
              <a:ext cx="32986" cy="196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"/>
                </a:cxn>
                <a:cxn ang="0">
                  <a:pos x="21" y="130"/>
                </a:cxn>
                <a:cxn ang="0">
                  <a:pos x="218" y="130"/>
                </a:cxn>
                <a:cxn ang="0">
                  <a:pos x="43" y="130"/>
                </a:cxn>
                <a:cxn ang="0">
                  <a:pos x="0" y="0"/>
                </a:cxn>
              </a:cxnLst>
              <a:rect l="0" t="0" r="r" b="b"/>
              <a:pathLst>
                <a:path w="218" h="130">
                  <a:moveTo>
                    <a:pt x="0" y="0"/>
                  </a:moveTo>
                  <a:lnTo>
                    <a:pt x="0" y="21"/>
                  </a:lnTo>
                  <a:lnTo>
                    <a:pt x="21" y="130"/>
                  </a:lnTo>
                  <a:lnTo>
                    <a:pt x="218" y="130"/>
                  </a:lnTo>
                  <a:lnTo>
                    <a:pt x="43" y="13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72" name="íşḻîḍê">
              <a:extLst>
                <a:ext uri="{FF2B5EF4-FFF2-40B4-BE49-F238E27FC236}">
                  <a16:creationId xmlns:a16="http://schemas.microsoft.com/office/drawing/2014/main" xmlns="" id="{C6FF12FA-11F9-4099-A04A-FF9BA273CE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4849" y="2748434"/>
              <a:ext cx="69452" cy="214558"/>
            </a:xfrm>
            <a:custGeom>
              <a:avLst/>
              <a:gdLst/>
              <a:ahLst/>
              <a:cxnLst>
                <a:cxn ang="0">
                  <a:pos x="131" y="0"/>
                </a:cxn>
                <a:cxn ang="0">
                  <a:pos x="0" y="1200"/>
                </a:cxn>
                <a:cxn ang="0">
                  <a:pos x="240" y="1418"/>
                </a:cxn>
                <a:cxn ang="0">
                  <a:pos x="459" y="1200"/>
                </a:cxn>
                <a:cxn ang="0">
                  <a:pos x="328" y="0"/>
                </a:cxn>
                <a:cxn ang="0">
                  <a:pos x="131" y="0"/>
                </a:cxn>
              </a:cxnLst>
              <a:rect l="0" t="0" r="r" b="b"/>
              <a:pathLst>
                <a:path w="459" h="1418">
                  <a:moveTo>
                    <a:pt x="131" y="0"/>
                  </a:moveTo>
                  <a:lnTo>
                    <a:pt x="0" y="1200"/>
                  </a:lnTo>
                  <a:lnTo>
                    <a:pt x="240" y="1418"/>
                  </a:lnTo>
                  <a:lnTo>
                    <a:pt x="459" y="1200"/>
                  </a:lnTo>
                  <a:lnTo>
                    <a:pt x="328" y="0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8AD4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73" name="íSļiḋê">
              <a:extLst>
                <a:ext uri="{FF2B5EF4-FFF2-40B4-BE49-F238E27FC236}">
                  <a16:creationId xmlns:a16="http://schemas.microsoft.com/office/drawing/2014/main" xmlns="" id="{2E8D1CD3-7F29-4C66-A245-F2A4C73EA2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1507" y="2698956"/>
              <a:ext cx="56136" cy="49479"/>
            </a:xfrm>
            <a:custGeom>
              <a:avLst/>
              <a:gdLst/>
              <a:ahLst/>
              <a:cxnLst>
                <a:cxn ang="0">
                  <a:pos x="371" y="0"/>
                </a:cxn>
                <a:cxn ang="0">
                  <a:pos x="0" y="0"/>
                </a:cxn>
                <a:cxn ang="0">
                  <a:pos x="87" y="327"/>
                </a:cxn>
                <a:cxn ang="0">
                  <a:pos x="284" y="327"/>
                </a:cxn>
                <a:cxn ang="0">
                  <a:pos x="371" y="0"/>
                </a:cxn>
              </a:cxnLst>
              <a:rect l="0" t="0" r="r" b="b"/>
              <a:pathLst>
                <a:path w="371" h="327">
                  <a:moveTo>
                    <a:pt x="371" y="0"/>
                  </a:moveTo>
                  <a:lnTo>
                    <a:pt x="0" y="0"/>
                  </a:lnTo>
                  <a:lnTo>
                    <a:pt x="87" y="327"/>
                  </a:lnTo>
                  <a:lnTo>
                    <a:pt x="284" y="327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56C1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74" name="ïṧliḋê">
              <a:extLst>
                <a:ext uri="{FF2B5EF4-FFF2-40B4-BE49-F238E27FC236}">
                  <a16:creationId xmlns:a16="http://schemas.microsoft.com/office/drawing/2014/main" xmlns="" id="{A6F5B935-271C-415D-82CB-8E8BDEC22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1507" y="2698956"/>
              <a:ext cx="56136" cy="49479"/>
            </a:xfrm>
            <a:custGeom>
              <a:avLst/>
              <a:gdLst/>
              <a:ahLst/>
              <a:cxnLst>
                <a:cxn ang="0">
                  <a:pos x="371" y="0"/>
                </a:cxn>
                <a:cxn ang="0">
                  <a:pos x="0" y="0"/>
                </a:cxn>
                <a:cxn ang="0">
                  <a:pos x="87" y="327"/>
                </a:cxn>
                <a:cxn ang="0">
                  <a:pos x="284" y="327"/>
                </a:cxn>
                <a:cxn ang="0">
                  <a:pos x="371" y="0"/>
                </a:cxn>
              </a:cxnLst>
              <a:rect l="0" t="0" r="r" b="b"/>
              <a:pathLst>
                <a:path w="371" h="327">
                  <a:moveTo>
                    <a:pt x="371" y="0"/>
                  </a:moveTo>
                  <a:lnTo>
                    <a:pt x="0" y="0"/>
                  </a:lnTo>
                  <a:lnTo>
                    <a:pt x="87" y="327"/>
                  </a:lnTo>
                  <a:lnTo>
                    <a:pt x="284" y="327"/>
                  </a:lnTo>
                  <a:lnTo>
                    <a:pt x="371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75" name="íşļïdê">
              <a:extLst>
                <a:ext uri="{FF2B5EF4-FFF2-40B4-BE49-F238E27FC236}">
                  <a16:creationId xmlns:a16="http://schemas.microsoft.com/office/drawing/2014/main" xmlns="" id="{BC8CA4A1-53BD-4B18-B254-993C56896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1864" y="2652806"/>
              <a:ext cx="46301" cy="26328"/>
            </a:xfrm>
            <a:custGeom>
              <a:avLst/>
              <a:gdLst/>
              <a:ahLst/>
              <a:cxnLst>
                <a:cxn ang="0">
                  <a:pos x="131" y="0"/>
                </a:cxn>
                <a:cxn ang="0">
                  <a:pos x="0" y="174"/>
                </a:cxn>
                <a:cxn ang="0">
                  <a:pos x="306" y="174"/>
                </a:cxn>
                <a:cxn ang="0">
                  <a:pos x="131" y="0"/>
                </a:cxn>
              </a:cxnLst>
              <a:rect l="0" t="0" r="r" b="b"/>
              <a:pathLst>
                <a:path w="306" h="174">
                  <a:moveTo>
                    <a:pt x="131" y="0"/>
                  </a:moveTo>
                  <a:lnTo>
                    <a:pt x="0" y="174"/>
                  </a:lnTo>
                  <a:lnTo>
                    <a:pt x="306" y="174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F2F2F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76" name="iṧļíḍe">
              <a:extLst>
                <a:ext uri="{FF2B5EF4-FFF2-40B4-BE49-F238E27FC236}">
                  <a16:creationId xmlns:a16="http://schemas.microsoft.com/office/drawing/2014/main" xmlns="" id="{72B55168-32A1-447A-A87D-ED7833A24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1864" y="2652806"/>
              <a:ext cx="46301" cy="26328"/>
            </a:xfrm>
            <a:custGeom>
              <a:avLst/>
              <a:gdLst/>
              <a:ahLst/>
              <a:cxnLst>
                <a:cxn ang="0">
                  <a:pos x="131" y="0"/>
                </a:cxn>
                <a:cxn ang="0">
                  <a:pos x="0" y="174"/>
                </a:cxn>
                <a:cxn ang="0">
                  <a:pos x="306" y="174"/>
                </a:cxn>
                <a:cxn ang="0">
                  <a:pos x="131" y="0"/>
                </a:cxn>
              </a:cxnLst>
              <a:rect l="0" t="0" r="r" b="b"/>
              <a:pathLst>
                <a:path w="306" h="174">
                  <a:moveTo>
                    <a:pt x="131" y="0"/>
                  </a:moveTo>
                  <a:lnTo>
                    <a:pt x="0" y="174"/>
                  </a:lnTo>
                  <a:lnTo>
                    <a:pt x="306" y="174"/>
                  </a:lnTo>
                  <a:lnTo>
                    <a:pt x="131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77" name="íśľiḋê">
              <a:extLst>
                <a:ext uri="{FF2B5EF4-FFF2-40B4-BE49-F238E27FC236}">
                  <a16:creationId xmlns:a16="http://schemas.microsoft.com/office/drawing/2014/main" xmlns="" id="{18CC0570-8487-4D66-873C-BA1A91FBD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1850" y="2698956"/>
              <a:ext cx="59314" cy="39643"/>
            </a:xfrm>
            <a:custGeom>
              <a:avLst/>
              <a:gdLst/>
              <a:ahLst/>
              <a:cxnLst>
                <a:cxn ang="0">
                  <a:pos x="371" y="0"/>
                </a:cxn>
                <a:cxn ang="0">
                  <a:pos x="43" y="0"/>
                </a:cxn>
                <a:cxn ang="0">
                  <a:pos x="0" y="0"/>
                </a:cxn>
                <a:cxn ang="0">
                  <a:pos x="218" y="262"/>
                </a:cxn>
                <a:cxn ang="0">
                  <a:pos x="240" y="218"/>
                </a:cxn>
                <a:cxn ang="0">
                  <a:pos x="174" y="0"/>
                </a:cxn>
                <a:cxn ang="0">
                  <a:pos x="196" y="0"/>
                </a:cxn>
                <a:cxn ang="0">
                  <a:pos x="392" y="0"/>
                </a:cxn>
                <a:cxn ang="0">
                  <a:pos x="371" y="0"/>
                </a:cxn>
              </a:cxnLst>
              <a:rect l="0" t="0" r="r" b="b"/>
              <a:pathLst>
                <a:path w="392" h="262">
                  <a:moveTo>
                    <a:pt x="371" y="0"/>
                  </a:moveTo>
                  <a:lnTo>
                    <a:pt x="43" y="0"/>
                  </a:lnTo>
                  <a:lnTo>
                    <a:pt x="0" y="0"/>
                  </a:lnTo>
                  <a:lnTo>
                    <a:pt x="218" y="262"/>
                  </a:lnTo>
                  <a:lnTo>
                    <a:pt x="240" y="218"/>
                  </a:lnTo>
                  <a:lnTo>
                    <a:pt x="174" y="0"/>
                  </a:lnTo>
                  <a:lnTo>
                    <a:pt x="196" y="0"/>
                  </a:lnTo>
                  <a:lnTo>
                    <a:pt x="392" y="0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78" name="işḷîḋè">
              <a:extLst>
                <a:ext uri="{FF2B5EF4-FFF2-40B4-BE49-F238E27FC236}">
                  <a16:creationId xmlns:a16="http://schemas.microsoft.com/office/drawing/2014/main" xmlns="" id="{BB3D8F9C-17FC-4363-B717-3F0F93BFE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1850" y="2698956"/>
              <a:ext cx="59314" cy="39643"/>
            </a:xfrm>
            <a:custGeom>
              <a:avLst/>
              <a:gdLst/>
              <a:ahLst/>
              <a:cxnLst>
                <a:cxn ang="0">
                  <a:pos x="371" y="0"/>
                </a:cxn>
                <a:cxn ang="0">
                  <a:pos x="43" y="0"/>
                </a:cxn>
                <a:cxn ang="0">
                  <a:pos x="0" y="0"/>
                </a:cxn>
                <a:cxn ang="0">
                  <a:pos x="218" y="262"/>
                </a:cxn>
                <a:cxn ang="0">
                  <a:pos x="240" y="218"/>
                </a:cxn>
                <a:cxn ang="0">
                  <a:pos x="174" y="0"/>
                </a:cxn>
                <a:cxn ang="0">
                  <a:pos x="196" y="0"/>
                </a:cxn>
                <a:cxn ang="0">
                  <a:pos x="392" y="0"/>
                </a:cxn>
                <a:cxn ang="0">
                  <a:pos x="371" y="0"/>
                </a:cxn>
              </a:cxnLst>
              <a:rect l="0" t="0" r="r" b="b"/>
              <a:pathLst>
                <a:path w="392" h="262">
                  <a:moveTo>
                    <a:pt x="371" y="0"/>
                  </a:moveTo>
                  <a:lnTo>
                    <a:pt x="43" y="0"/>
                  </a:lnTo>
                  <a:lnTo>
                    <a:pt x="0" y="0"/>
                  </a:lnTo>
                  <a:lnTo>
                    <a:pt x="218" y="262"/>
                  </a:lnTo>
                  <a:lnTo>
                    <a:pt x="240" y="218"/>
                  </a:lnTo>
                  <a:lnTo>
                    <a:pt x="174" y="0"/>
                  </a:lnTo>
                  <a:lnTo>
                    <a:pt x="196" y="0"/>
                  </a:lnTo>
                  <a:lnTo>
                    <a:pt x="392" y="0"/>
                  </a:lnTo>
                  <a:lnTo>
                    <a:pt x="371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79" name="íṣļide">
              <a:extLst>
                <a:ext uri="{FF2B5EF4-FFF2-40B4-BE49-F238E27FC236}">
                  <a16:creationId xmlns:a16="http://schemas.microsoft.com/office/drawing/2014/main" xmlns="" id="{10D7D7F6-51ED-48B6-BFE8-253493B1D7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5357" y="2679134"/>
              <a:ext cx="72629" cy="19822"/>
            </a:xfrm>
            <a:custGeom>
              <a:avLst/>
              <a:gdLst/>
              <a:ahLst/>
              <a:cxnLst>
                <a:cxn ang="0">
                  <a:pos x="349" y="0"/>
                </a:cxn>
                <a:cxn ang="0">
                  <a:pos x="43" y="0"/>
                </a:cxn>
                <a:cxn ang="0">
                  <a:pos x="0" y="22"/>
                </a:cxn>
                <a:cxn ang="0">
                  <a:pos x="109" y="131"/>
                </a:cxn>
                <a:cxn ang="0">
                  <a:pos x="152" y="131"/>
                </a:cxn>
                <a:cxn ang="0">
                  <a:pos x="480" y="131"/>
                </a:cxn>
                <a:cxn ang="0">
                  <a:pos x="349" y="0"/>
                </a:cxn>
              </a:cxnLst>
              <a:rect l="0" t="0" r="r" b="b"/>
              <a:pathLst>
                <a:path w="480" h="131">
                  <a:moveTo>
                    <a:pt x="349" y="0"/>
                  </a:moveTo>
                  <a:lnTo>
                    <a:pt x="43" y="0"/>
                  </a:lnTo>
                  <a:lnTo>
                    <a:pt x="0" y="22"/>
                  </a:lnTo>
                  <a:lnTo>
                    <a:pt x="109" y="131"/>
                  </a:lnTo>
                  <a:lnTo>
                    <a:pt x="152" y="131"/>
                  </a:lnTo>
                  <a:lnTo>
                    <a:pt x="480" y="131"/>
                  </a:lnTo>
                  <a:lnTo>
                    <a:pt x="349" y="0"/>
                  </a:lnTo>
                  <a:close/>
                </a:path>
              </a:pathLst>
            </a:custGeom>
            <a:solidFill>
              <a:srgbClr val="EFEFE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80" name="íşḷïďè">
              <a:extLst>
                <a:ext uri="{FF2B5EF4-FFF2-40B4-BE49-F238E27FC236}">
                  <a16:creationId xmlns:a16="http://schemas.microsoft.com/office/drawing/2014/main" xmlns="" id="{46EFA86D-9500-4D1B-B333-63ACB551E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5357" y="2679134"/>
              <a:ext cx="72629" cy="19822"/>
            </a:xfrm>
            <a:custGeom>
              <a:avLst/>
              <a:gdLst/>
              <a:ahLst/>
              <a:cxnLst>
                <a:cxn ang="0">
                  <a:pos x="349" y="0"/>
                </a:cxn>
                <a:cxn ang="0">
                  <a:pos x="43" y="0"/>
                </a:cxn>
                <a:cxn ang="0">
                  <a:pos x="0" y="22"/>
                </a:cxn>
                <a:cxn ang="0">
                  <a:pos x="109" y="131"/>
                </a:cxn>
                <a:cxn ang="0">
                  <a:pos x="152" y="131"/>
                </a:cxn>
                <a:cxn ang="0">
                  <a:pos x="480" y="131"/>
                </a:cxn>
                <a:cxn ang="0">
                  <a:pos x="349" y="0"/>
                </a:cxn>
              </a:cxnLst>
              <a:rect l="0" t="0" r="r" b="b"/>
              <a:pathLst>
                <a:path w="480" h="131">
                  <a:moveTo>
                    <a:pt x="349" y="0"/>
                  </a:moveTo>
                  <a:lnTo>
                    <a:pt x="43" y="0"/>
                  </a:lnTo>
                  <a:lnTo>
                    <a:pt x="0" y="22"/>
                  </a:lnTo>
                  <a:lnTo>
                    <a:pt x="109" y="131"/>
                  </a:lnTo>
                  <a:lnTo>
                    <a:pt x="152" y="131"/>
                  </a:lnTo>
                  <a:lnTo>
                    <a:pt x="480" y="131"/>
                  </a:lnTo>
                  <a:lnTo>
                    <a:pt x="349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81" name="îṡḻiḑé">
              <a:extLst>
                <a:ext uri="{FF2B5EF4-FFF2-40B4-BE49-F238E27FC236}">
                  <a16:creationId xmlns:a16="http://schemas.microsoft.com/office/drawing/2014/main" xmlns="" id="{B2426B4C-A12C-4FA1-B650-811CF339F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8178" y="2698956"/>
              <a:ext cx="9986" cy="32986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0" y="0"/>
                </a:cxn>
                <a:cxn ang="0">
                  <a:pos x="66" y="218"/>
                </a:cxn>
                <a:cxn ang="0">
                  <a:pos x="66" y="197"/>
                </a:cxn>
                <a:cxn ang="0">
                  <a:pos x="22" y="0"/>
                </a:cxn>
              </a:cxnLst>
              <a:rect l="0" t="0" r="r" b="b"/>
              <a:pathLst>
                <a:path w="66" h="218">
                  <a:moveTo>
                    <a:pt x="22" y="0"/>
                  </a:moveTo>
                  <a:lnTo>
                    <a:pt x="0" y="0"/>
                  </a:lnTo>
                  <a:lnTo>
                    <a:pt x="66" y="218"/>
                  </a:lnTo>
                  <a:lnTo>
                    <a:pt x="66" y="197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DADADA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82" name="íSḷíḓê">
              <a:extLst>
                <a:ext uri="{FF2B5EF4-FFF2-40B4-BE49-F238E27FC236}">
                  <a16:creationId xmlns:a16="http://schemas.microsoft.com/office/drawing/2014/main" xmlns="" id="{5EEE5FC8-FCCC-441D-84E7-38740E1136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8178" y="2698956"/>
              <a:ext cx="9986" cy="32986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0" y="0"/>
                </a:cxn>
                <a:cxn ang="0">
                  <a:pos x="66" y="218"/>
                </a:cxn>
                <a:cxn ang="0">
                  <a:pos x="66" y="197"/>
                </a:cxn>
                <a:cxn ang="0">
                  <a:pos x="22" y="0"/>
                </a:cxn>
              </a:cxnLst>
              <a:rect l="0" t="0" r="r" b="b"/>
              <a:pathLst>
                <a:path w="66" h="218">
                  <a:moveTo>
                    <a:pt x="22" y="0"/>
                  </a:moveTo>
                  <a:lnTo>
                    <a:pt x="0" y="0"/>
                  </a:lnTo>
                  <a:lnTo>
                    <a:pt x="66" y="218"/>
                  </a:lnTo>
                  <a:lnTo>
                    <a:pt x="66" y="197"/>
                  </a:lnTo>
                  <a:lnTo>
                    <a:pt x="2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83" name="íŝļîďè">
              <a:extLst>
                <a:ext uri="{FF2B5EF4-FFF2-40B4-BE49-F238E27FC236}">
                  <a16:creationId xmlns:a16="http://schemas.microsoft.com/office/drawing/2014/main" xmlns="" id="{80C0C809-5B71-49A3-A447-0391E929D0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1507" y="2698956"/>
              <a:ext cx="29657" cy="29808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0" y="0"/>
                </a:cxn>
                <a:cxn ang="0">
                  <a:pos x="44" y="197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96" y="0"/>
                </a:cxn>
              </a:cxnLst>
              <a:rect l="0" t="0" r="r" b="b"/>
              <a:pathLst>
                <a:path w="196" h="197">
                  <a:moveTo>
                    <a:pt x="196" y="0"/>
                  </a:moveTo>
                  <a:lnTo>
                    <a:pt x="0" y="0"/>
                  </a:lnTo>
                  <a:lnTo>
                    <a:pt x="44" y="197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rgbClr val="52B7F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84" name="işḷiḍè">
              <a:extLst>
                <a:ext uri="{FF2B5EF4-FFF2-40B4-BE49-F238E27FC236}">
                  <a16:creationId xmlns:a16="http://schemas.microsoft.com/office/drawing/2014/main" xmlns="" id="{69421B98-0CF9-41A4-8270-90DC40DA7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1507" y="2698956"/>
              <a:ext cx="29657" cy="29808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0" y="0"/>
                </a:cxn>
                <a:cxn ang="0">
                  <a:pos x="44" y="197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96" y="0"/>
                </a:cxn>
              </a:cxnLst>
              <a:rect l="0" t="0" r="r" b="b"/>
              <a:pathLst>
                <a:path w="196" h="197">
                  <a:moveTo>
                    <a:pt x="196" y="0"/>
                  </a:moveTo>
                  <a:lnTo>
                    <a:pt x="0" y="0"/>
                  </a:lnTo>
                  <a:lnTo>
                    <a:pt x="44" y="197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9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85" name="išḷíďè">
              <a:extLst>
                <a:ext uri="{FF2B5EF4-FFF2-40B4-BE49-F238E27FC236}">
                  <a16:creationId xmlns:a16="http://schemas.microsoft.com/office/drawing/2014/main" xmlns="" id="{68285EBB-B198-433F-A3E4-51B1EC8B27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0985" y="2652806"/>
              <a:ext cx="46301" cy="26328"/>
            </a:xfrm>
            <a:custGeom>
              <a:avLst/>
              <a:gdLst/>
              <a:ahLst/>
              <a:cxnLst>
                <a:cxn ang="0">
                  <a:pos x="175" y="0"/>
                </a:cxn>
                <a:cxn ang="0">
                  <a:pos x="0" y="174"/>
                </a:cxn>
                <a:cxn ang="0">
                  <a:pos x="306" y="174"/>
                </a:cxn>
                <a:cxn ang="0">
                  <a:pos x="175" y="0"/>
                </a:cxn>
              </a:cxnLst>
              <a:rect l="0" t="0" r="r" b="b"/>
              <a:pathLst>
                <a:path w="306" h="174">
                  <a:moveTo>
                    <a:pt x="175" y="0"/>
                  </a:moveTo>
                  <a:lnTo>
                    <a:pt x="0" y="174"/>
                  </a:lnTo>
                  <a:lnTo>
                    <a:pt x="306" y="174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F2F2F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86" name="íṡľiḍê">
              <a:extLst>
                <a:ext uri="{FF2B5EF4-FFF2-40B4-BE49-F238E27FC236}">
                  <a16:creationId xmlns:a16="http://schemas.microsoft.com/office/drawing/2014/main" xmlns="" id="{FBB3C130-4C5F-4E7D-A1AE-0D0B8D0012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0985" y="2652806"/>
              <a:ext cx="46301" cy="26328"/>
            </a:xfrm>
            <a:custGeom>
              <a:avLst/>
              <a:gdLst/>
              <a:ahLst/>
              <a:cxnLst>
                <a:cxn ang="0">
                  <a:pos x="175" y="0"/>
                </a:cxn>
                <a:cxn ang="0">
                  <a:pos x="0" y="174"/>
                </a:cxn>
                <a:cxn ang="0">
                  <a:pos x="306" y="174"/>
                </a:cxn>
                <a:cxn ang="0">
                  <a:pos x="175" y="0"/>
                </a:cxn>
              </a:cxnLst>
              <a:rect l="0" t="0" r="r" b="b"/>
              <a:pathLst>
                <a:path w="306" h="174">
                  <a:moveTo>
                    <a:pt x="175" y="0"/>
                  </a:moveTo>
                  <a:lnTo>
                    <a:pt x="0" y="174"/>
                  </a:lnTo>
                  <a:lnTo>
                    <a:pt x="306" y="174"/>
                  </a:lnTo>
                  <a:lnTo>
                    <a:pt x="175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87" name="ïSľiḋe">
              <a:extLst>
                <a:ext uri="{FF2B5EF4-FFF2-40B4-BE49-F238E27FC236}">
                  <a16:creationId xmlns:a16="http://schemas.microsoft.com/office/drawing/2014/main" xmlns="" id="{81763B2B-7EF5-457F-8450-2FF8824F79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164" y="2698956"/>
              <a:ext cx="56136" cy="39643"/>
            </a:xfrm>
            <a:custGeom>
              <a:avLst/>
              <a:gdLst/>
              <a:ahLst/>
              <a:cxnLst>
                <a:cxn ang="0">
                  <a:pos x="328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75" y="0"/>
                </a:cxn>
                <a:cxn ang="0">
                  <a:pos x="131" y="197"/>
                </a:cxn>
                <a:cxn ang="0">
                  <a:pos x="153" y="262"/>
                </a:cxn>
                <a:cxn ang="0">
                  <a:pos x="371" y="0"/>
                </a:cxn>
                <a:cxn ang="0">
                  <a:pos x="328" y="0"/>
                </a:cxn>
              </a:cxnLst>
              <a:rect l="0" t="0" r="r" b="b"/>
              <a:pathLst>
                <a:path w="371" h="262">
                  <a:moveTo>
                    <a:pt x="32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75" y="0"/>
                  </a:lnTo>
                  <a:lnTo>
                    <a:pt x="131" y="197"/>
                  </a:lnTo>
                  <a:lnTo>
                    <a:pt x="153" y="262"/>
                  </a:lnTo>
                  <a:lnTo>
                    <a:pt x="371" y="0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88" name="îSḻïḓè">
              <a:extLst>
                <a:ext uri="{FF2B5EF4-FFF2-40B4-BE49-F238E27FC236}">
                  <a16:creationId xmlns:a16="http://schemas.microsoft.com/office/drawing/2014/main" xmlns="" id="{F4869A97-D5F3-48C6-9803-39E5E450DF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164" y="2698956"/>
              <a:ext cx="56136" cy="39643"/>
            </a:xfrm>
            <a:custGeom>
              <a:avLst/>
              <a:gdLst/>
              <a:ahLst/>
              <a:cxnLst>
                <a:cxn ang="0">
                  <a:pos x="328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75" y="0"/>
                </a:cxn>
                <a:cxn ang="0">
                  <a:pos x="131" y="197"/>
                </a:cxn>
                <a:cxn ang="0">
                  <a:pos x="153" y="262"/>
                </a:cxn>
                <a:cxn ang="0">
                  <a:pos x="371" y="0"/>
                </a:cxn>
                <a:cxn ang="0">
                  <a:pos x="328" y="0"/>
                </a:cxn>
              </a:cxnLst>
              <a:rect l="0" t="0" r="r" b="b"/>
              <a:pathLst>
                <a:path w="371" h="262">
                  <a:moveTo>
                    <a:pt x="32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75" y="0"/>
                  </a:lnTo>
                  <a:lnTo>
                    <a:pt x="131" y="197"/>
                  </a:lnTo>
                  <a:lnTo>
                    <a:pt x="153" y="262"/>
                  </a:lnTo>
                  <a:lnTo>
                    <a:pt x="371" y="0"/>
                  </a:lnTo>
                  <a:lnTo>
                    <a:pt x="32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89" name="îşḻîḓê">
              <a:extLst>
                <a:ext uri="{FF2B5EF4-FFF2-40B4-BE49-F238E27FC236}">
                  <a16:creationId xmlns:a16="http://schemas.microsoft.com/office/drawing/2014/main" xmlns="" id="{13C470D2-031B-43DD-9AE5-2128DDEE0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164" y="2679134"/>
              <a:ext cx="72629" cy="19822"/>
            </a:xfrm>
            <a:custGeom>
              <a:avLst/>
              <a:gdLst/>
              <a:ahLst/>
              <a:cxnLst>
                <a:cxn ang="0">
                  <a:pos x="437" y="0"/>
                </a:cxn>
                <a:cxn ang="0">
                  <a:pos x="131" y="0"/>
                </a:cxn>
                <a:cxn ang="0">
                  <a:pos x="0" y="131"/>
                </a:cxn>
                <a:cxn ang="0">
                  <a:pos x="328" y="131"/>
                </a:cxn>
                <a:cxn ang="0">
                  <a:pos x="371" y="131"/>
                </a:cxn>
                <a:cxn ang="0">
                  <a:pos x="480" y="22"/>
                </a:cxn>
                <a:cxn ang="0">
                  <a:pos x="437" y="0"/>
                </a:cxn>
              </a:cxnLst>
              <a:rect l="0" t="0" r="r" b="b"/>
              <a:pathLst>
                <a:path w="480" h="131">
                  <a:moveTo>
                    <a:pt x="437" y="0"/>
                  </a:moveTo>
                  <a:lnTo>
                    <a:pt x="131" y="0"/>
                  </a:lnTo>
                  <a:lnTo>
                    <a:pt x="0" y="131"/>
                  </a:lnTo>
                  <a:lnTo>
                    <a:pt x="328" y="131"/>
                  </a:lnTo>
                  <a:lnTo>
                    <a:pt x="371" y="131"/>
                  </a:lnTo>
                  <a:lnTo>
                    <a:pt x="480" y="22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rgbClr val="EFEFE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90" name="îṩḻídé">
              <a:extLst>
                <a:ext uri="{FF2B5EF4-FFF2-40B4-BE49-F238E27FC236}">
                  <a16:creationId xmlns:a16="http://schemas.microsoft.com/office/drawing/2014/main" xmlns="" id="{762A9640-F08E-4634-91AD-96DDFE57A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164" y="2679134"/>
              <a:ext cx="72629" cy="19822"/>
            </a:xfrm>
            <a:custGeom>
              <a:avLst/>
              <a:gdLst/>
              <a:ahLst/>
              <a:cxnLst>
                <a:cxn ang="0">
                  <a:pos x="437" y="0"/>
                </a:cxn>
                <a:cxn ang="0">
                  <a:pos x="131" y="0"/>
                </a:cxn>
                <a:cxn ang="0">
                  <a:pos x="0" y="131"/>
                </a:cxn>
                <a:cxn ang="0">
                  <a:pos x="328" y="131"/>
                </a:cxn>
                <a:cxn ang="0">
                  <a:pos x="371" y="131"/>
                </a:cxn>
                <a:cxn ang="0">
                  <a:pos x="480" y="22"/>
                </a:cxn>
                <a:cxn ang="0">
                  <a:pos x="437" y="0"/>
                </a:cxn>
              </a:cxnLst>
              <a:rect l="0" t="0" r="r" b="b"/>
              <a:pathLst>
                <a:path w="480" h="131">
                  <a:moveTo>
                    <a:pt x="437" y="0"/>
                  </a:moveTo>
                  <a:lnTo>
                    <a:pt x="131" y="0"/>
                  </a:lnTo>
                  <a:lnTo>
                    <a:pt x="0" y="131"/>
                  </a:lnTo>
                  <a:lnTo>
                    <a:pt x="328" y="131"/>
                  </a:lnTo>
                  <a:lnTo>
                    <a:pt x="371" y="131"/>
                  </a:lnTo>
                  <a:lnTo>
                    <a:pt x="480" y="22"/>
                  </a:lnTo>
                  <a:lnTo>
                    <a:pt x="437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91" name="ïş1ídè">
              <a:extLst>
                <a:ext uri="{FF2B5EF4-FFF2-40B4-BE49-F238E27FC236}">
                  <a16:creationId xmlns:a16="http://schemas.microsoft.com/office/drawing/2014/main" xmlns="" id="{1AF5A9A9-06C2-47D0-883D-86AE93BBB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164" y="2698956"/>
              <a:ext cx="26479" cy="29808"/>
            </a:xfrm>
            <a:custGeom>
              <a:avLst/>
              <a:gdLst/>
              <a:ahLst/>
              <a:cxnLst>
                <a:cxn ang="0">
                  <a:pos x="175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1" y="197"/>
                </a:cxn>
                <a:cxn ang="0">
                  <a:pos x="175" y="0"/>
                </a:cxn>
              </a:cxnLst>
              <a:rect l="0" t="0" r="r" b="b"/>
              <a:pathLst>
                <a:path w="175" h="197">
                  <a:moveTo>
                    <a:pt x="175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31" y="197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52B7F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92" name="íślïḑê">
              <a:extLst>
                <a:ext uri="{FF2B5EF4-FFF2-40B4-BE49-F238E27FC236}">
                  <a16:creationId xmlns:a16="http://schemas.microsoft.com/office/drawing/2014/main" xmlns="" id="{1DFF9712-17F8-4E36-A4C0-E87D54281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164" y="2698956"/>
              <a:ext cx="26479" cy="29808"/>
            </a:xfrm>
            <a:custGeom>
              <a:avLst/>
              <a:gdLst/>
              <a:ahLst/>
              <a:cxnLst>
                <a:cxn ang="0">
                  <a:pos x="175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1" y="197"/>
                </a:cxn>
                <a:cxn ang="0">
                  <a:pos x="175" y="0"/>
                </a:cxn>
              </a:cxnLst>
              <a:rect l="0" t="0" r="r" b="b"/>
              <a:pathLst>
                <a:path w="175" h="197">
                  <a:moveTo>
                    <a:pt x="175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31" y="197"/>
                  </a:lnTo>
                  <a:lnTo>
                    <a:pt x="175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93" name="ïSļîḑè">
              <a:extLst>
                <a:ext uri="{FF2B5EF4-FFF2-40B4-BE49-F238E27FC236}">
                  <a16:creationId xmlns:a16="http://schemas.microsoft.com/office/drawing/2014/main" xmlns="" id="{27FD2651-6D31-4671-A560-EFF0FE0D8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164" y="2698956"/>
              <a:ext cx="151" cy="151"/>
            </a:xfrm>
            <a:prstGeom prst="rect">
              <a:avLst/>
            </a:prstGeom>
            <a:solidFill>
              <a:srgbClr val="4EAEE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94" name="îṡ1íḓê">
              <a:extLst>
                <a:ext uri="{FF2B5EF4-FFF2-40B4-BE49-F238E27FC236}">
                  <a16:creationId xmlns:a16="http://schemas.microsoft.com/office/drawing/2014/main" xmlns="" id="{7B0FAD1C-79AA-448F-9E32-C86363127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164" y="2698956"/>
              <a:ext cx="151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95" name="íṧļîḍê">
              <a:extLst>
                <a:ext uri="{FF2B5EF4-FFF2-40B4-BE49-F238E27FC236}">
                  <a16:creationId xmlns:a16="http://schemas.microsoft.com/office/drawing/2014/main" xmlns="" id="{3462F15A-67ED-4F9D-866B-14B2965FF2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1864" y="2652806"/>
              <a:ext cx="135423" cy="82464"/>
            </a:xfrm>
            <a:custGeom>
              <a:avLst/>
              <a:gdLst/>
              <a:ahLst/>
              <a:cxnLst>
                <a:cxn ang="0">
                  <a:pos x="29" y="25"/>
                </a:cxn>
                <a:cxn ang="0">
                  <a:pos x="41" y="8"/>
                </a:cxn>
                <a:cxn ang="0">
                  <a:pos x="36" y="1"/>
                </a:cxn>
                <a:cxn ang="0">
                  <a:pos x="34" y="0"/>
                </a:cxn>
                <a:cxn ang="0">
                  <a:pos x="7" y="0"/>
                </a:cxn>
                <a:cxn ang="0">
                  <a:pos x="5" y="1"/>
                </a:cxn>
                <a:cxn ang="0">
                  <a:pos x="0" y="8"/>
                </a:cxn>
                <a:cxn ang="0">
                  <a:pos x="13" y="25"/>
                </a:cxn>
                <a:cxn ang="0">
                  <a:pos x="21" y="14"/>
                </a:cxn>
                <a:cxn ang="0">
                  <a:pos x="29" y="25"/>
                </a:cxn>
              </a:cxnLst>
              <a:rect l="0" t="0" r="r" b="b"/>
              <a:pathLst>
                <a:path w="41" h="25">
                  <a:moveTo>
                    <a:pt x="29" y="25"/>
                  </a:moveTo>
                  <a:cubicBezTo>
                    <a:pt x="41" y="8"/>
                    <a:pt x="41" y="8"/>
                    <a:pt x="41" y="8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0"/>
                    <a:pt x="35" y="0"/>
                    <a:pt x="3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6" y="0"/>
                    <a:pt x="5" y="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21" y="14"/>
                    <a:pt x="21" y="14"/>
                    <a:pt x="21" y="14"/>
                  </a:cubicBezTo>
                  <a:lnTo>
                    <a:pt x="29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96" name="ïṥḻïḋè">
              <a:extLst>
                <a:ext uri="{FF2B5EF4-FFF2-40B4-BE49-F238E27FC236}">
                  <a16:creationId xmlns:a16="http://schemas.microsoft.com/office/drawing/2014/main" xmlns="" id="{D103F29A-695C-42FC-89CA-A262417B1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8343" y="2656135"/>
              <a:ext cx="82464" cy="42821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13" y="13"/>
                </a:cxn>
                <a:cxn ang="0">
                  <a:pos x="25" y="1"/>
                </a:cxn>
                <a:cxn ang="0">
                  <a:pos x="25" y="0"/>
                </a:cxn>
              </a:cxnLst>
              <a:rect l="0" t="0" r="r" b="b"/>
              <a:pathLst>
                <a:path w="25" h="13">
                  <a:moveTo>
                    <a:pt x="25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0"/>
                    <a:pt x="25" y="0"/>
                    <a:pt x="25" y="0"/>
                  </a:cubicBezTo>
                  <a:close/>
                </a:path>
              </a:pathLst>
            </a:custGeom>
            <a:solidFill>
              <a:srgbClr val="ADADA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97" name="iṩ1íḍé">
              <a:extLst>
                <a:ext uri="{FF2B5EF4-FFF2-40B4-BE49-F238E27FC236}">
                  <a16:creationId xmlns:a16="http://schemas.microsoft.com/office/drawing/2014/main" xmlns="" id="{567D83FB-BF9C-4FC4-8B81-DF890FF0A0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892" y="2468056"/>
              <a:ext cx="32986" cy="7247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11"/>
                </a:cxn>
                <a:cxn ang="0">
                  <a:pos x="10" y="22"/>
                </a:cxn>
                <a:cxn ang="0">
                  <a:pos x="10" y="0"/>
                </a:cxn>
              </a:cxnLst>
              <a:rect l="0" t="0" r="r" b="b"/>
              <a:pathLst>
                <a:path w="10" h="22">
                  <a:moveTo>
                    <a:pt x="10" y="0"/>
                  </a:moveTo>
                  <a:cubicBezTo>
                    <a:pt x="4" y="0"/>
                    <a:pt x="0" y="5"/>
                    <a:pt x="0" y="11"/>
                  </a:cubicBezTo>
                  <a:cubicBezTo>
                    <a:pt x="0" y="17"/>
                    <a:pt x="4" y="22"/>
                    <a:pt x="10" y="22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ECB088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98" name="ïṧľïḓê">
              <a:extLst>
                <a:ext uri="{FF2B5EF4-FFF2-40B4-BE49-F238E27FC236}">
                  <a16:creationId xmlns:a16="http://schemas.microsoft.com/office/drawing/2014/main" xmlns="" id="{4C4B39EA-9CDF-4B1C-9F26-6AD0857416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0272" y="2468056"/>
              <a:ext cx="36315" cy="724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11"/>
                </a:cxn>
                <a:cxn ang="0">
                  <a:pos x="0" y="22"/>
                </a:cxn>
                <a:cxn ang="0">
                  <a:pos x="0" y="0"/>
                </a:cxn>
              </a:cxnLst>
              <a:rect l="0" t="0" r="r" b="b"/>
              <a:pathLst>
                <a:path w="11" h="22">
                  <a:moveTo>
                    <a:pt x="0" y="0"/>
                  </a:moveTo>
                  <a:cubicBezTo>
                    <a:pt x="6" y="0"/>
                    <a:pt x="11" y="5"/>
                    <a:pt x="11" y="11"/>
                  </a:cubicBezTo>
                  <a:cubicBezTo>
                    <a:pt x="11" y="17"/>
                    <a:pt x="6" y="22"/>
                    <a:pt x="0" y="2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CB088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99" name="íSḻîḓé">
              <a:extLst>
                <a:ext uri="{FF2B5EF4-FFF2-40B4-BE49-F238E27FC236}">
                  <a16:creationId xmlns:a16="http://schemas.microsoft.com/office/drawing/2014/main" xmlns="" id="{1A418DF3-9C4F-4B70-B5E9-F65736DB9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1672" y="2623149"/>
              <a:ext cx="75807" cy="75807"/>
            </a:xfrm>
            <a:custGeom>
              <a:avLst/>
              <a:gdLst/>
              <a:ahLst/>
              <a:cxnLst>
                <a:cxn ang="0">
                  <a:pos x="501" y="261"/>
                </a:cxn>
                <a:cxn ang="0">
                  <a:pos x="261" y="501"/>
                </a:cxn>
                <a:cxn ang="0">
                  <a:pos x="0" y="261"/>
                </a:cxn>
                <a:cxn ang="0">
                  <a:pos x="0" y="0"/>
                </a:cxn>
                <a:cxn ang="0">
                  <a:pos x="501" y="0"/>
                </a:cxn>
                <a:cxn ang="0">
                  <a:pos x="501" y="261"/>
                </a:cxn>
              </a:cxnLst>
              <a:rect l="0" t="0" r="r" b="b"/>
              <a:pathLst>
                <a:path w="501" h="501">
                  <a:moveTo>
                    <a:pt x="501" y="261"/>
                  </a:moveTo>
                  <a:lnTo>
                    <a:pt x="261" y="501"/>
                  </a:lnTo>
                  <a:lnTo>
                    <a:pt x="0" y="261"/>
                  </a:lnTo>
                  <a:lnTo>
                    <a:pt x="0" y="0"/>
                  </a:lnTo>
                  <a:lnTo>
                    <a:pt x="501" y="0"/>
                  </a:lnTo>
                  <a:lnTo>
                    <a:pt x="501" y="261"/>
                  </a:lnTo>
                  <a:close/>
                </a:path>
              </a:pathLst>
            </a:custGeom>
            <a:solidFill>
              <a:srgbClr val="ECB088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00" name="îṩ1iḓe">
              <a:extLst>
                <a:ext uri="{FF2B5EF4-FFF2-40B4-BE49-F238E27FC236}">
                  <a16:creationId xmlns:a16="http://schemas.microsoft.com/office/drawing/2014/main" xmlns="" id="{F1C69E6E-DDC5-4923-9767-0A1CE74BE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2220" y="2388769"/>
              <a:ext cx="214710" cy="25420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54"/>
                </a:cxn>
                <a:cxn ang="0">
                  <a:pos x="17" y="74"/>
                </a:cxn>
                <a:cxn ang="0">
                  <a:pos x="24" y="77"/>
                </a:cxn>
                <a:cxn ang="0">
                  <a:pos x="41" y="77"/>
                </a:cxn>
                <a:cxn ang="0">
                  <a:pos x="48" y="75"/>
                </a:cxn>
                <a:cxn ang="0">
                  <a:pos x="62" y="54"/>
                </a:cxn>
                <a:cxn ang="0">
                  <a:pos x="65" y="0"/>
                </a:cxn>
                <a:cxn ang="0">
                  <a:pos x="0" y="0"/>
                </a:cxn>
              </a:cxnLst>
              <a:rect l="0" t="0" r="r" b="b"/>
              <a:pathLst>
                <a:path w="65" h="77">
                  <a:moveTo>
                    <a:pt x="0" y="0"/>
                  </a:moveTo>
                  <a:cubicBezTo>
                    <a:pt x="3" y="54"/>
                    <a:pt x="3" y="54"/>
                    <a:pt x="3" y="54"/>
                  </a:cubicBezTo>
                  <a:cubicBezTo>
                    <a:pt x="3" y="65"/>
                    <a:pt x="11" y="71"/>
                    <a:pt x="17" y="74"/>
                  </a:cubicBezTo>
                  <a:cubicBezTo>
                    <a:pt x="19" y="76"/>
                    <a:pt x="21" y="77"/>
                    <a:pt x="24" y="77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4" y="77"/>
                    <a:pt x="46" y="76"/>
                    <a:pt x="48" y="75"/>
                  </a:cubicBezTo>
                  <a:cubicBezTo>
                    <a:pt x="54" y="71"/>
                    <a:pt x="62" y="65"/>
                    <a:pt x="62" y="54"/>
                  </a:cubicBezTo>
                  <a:cubicBezTo>
                    <a:pt x="65" y="0"/>
                    <a:pt x="65" y="0"/>
                    <a:pt x="6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BC49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01" name="ïšḻíďe">
              <a:extLst>
                <a:ext uri="{FF2B5EF4-FFF2-40B4-BE49-F238E27FC236}">
                  <a16:creationId xmlns:a16="http://schemas.microsoft.com/office/drawing/2014/main" xmlns="" id="{4E7CF8F0-015C-4A76-ACB3-048DD682E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5192" y="2464727"/>
              <a:ext cx="23151" cy="22999"/>
            </a:xfrm>
            <a:prstGeom prst="ellipse">
              <a:avLst/>
            </a:prstGeom>
            <a:solidFill>
              <a:srgbClr val="5C2F1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02" name="ïsḷíḑe">
              <a:extLst>
                <a:ext uri="{FF2B5EF4-FFF2-40B4-BE49-F238E27FC236}">
                  <a16:creationId xmlns:a16="http://schemas.microsoft.com/office/drawing/2014/main" xmlns="" id="{63A7B07C-164E-410C-B2BE-F996648EA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1864" y="2510877"/>
              <a:ext cx="29808" cy="32986"/>
            </a:xfrm>
            <a:prstGeom prst="ellipse">
              <a:avLst/>
            </a:prstGeom>
            <a:solidFill>
              <a:srgbClr val="FAA67A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03" name="ís1îḍe">
              <a:extLst>
                <a:ext uri="{FF2B5EF4-FFF2-40B4-BE49-F238E27FC236}">
                  <a16:creationId xmlns:a16="http://schemas.microsoft.com/office/drawing/2014/main" xmlns="" id="{7A2D4E5F-7B5D-4AB9-9E72-0435FF8C3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4136" y="2464727"/>
              <a:ext cx="19822" cy="22999"/>
            </a:xfrm>
            <a:prstGeom prst="ellipse">
              <a:avLst/>
            </a:prstGeom>
            <a:solidFill>
              <a:srgbClr val="5C2F1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04" name="îṥ1ïḋè">
              <a:extLst>
                <a:ext uri="{FF2B5EF4-FFF2-40B4-BE49-F238E27FC236}">
                  <a16:creationId xmlns:a16="http://schemas.microsoft.com/office/drawing/2014/main" xmlns="" id="{7AAF292C-2CB7-464D-8264-DC21C239C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7478" y="2510877"/>
              <a:ext cx="29808" cy="32986"/>
            </a:xfrm>
            <a:prstGeom prst="ellipse">
              <a:avLst/>
            </a:prstGeom>
            <a:solidFill>
              <a:srgbClr val="FAA67A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05" name="iṡḷídê">
              <a:extLst>
                <a:ext uri="{FF2B5EF4-FFF2-40B4-BE49-F238E27FC236}">
                  <a16:creationId xmlns:a16="http://schemas.microsoft.com/office/drawing/2014/main" xmlns="" id="{0EC82D00-3438-49CF-9211-3E8682AD5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4671" y="2474562"/>
              <a:ext cx="32986" cy="89122"/>
            </a:xfrm>
            <a:custGeom>
              <a:avLst/>
              <a:gdLst/>
              <a:ahLst/>
              <a:cxnLst>
                <a:cxn ang="0">
                  <a:pos x="5" y="27"/>
                </a:cxn>
                <a:cxn ang="0">
                  <a:pos x="0" y="22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10" y="5"/>
                </a:cxn>
                <a:cxn ang="0">
                  <a:pos x="10" y="22"/>
                </a:cxn>
                <a:cxn ang="0">
                  <a:pos x="5" y="27"/>
                </a:cxn>
              </a:cxnLst>
              <a:rect l="0" t="0" r="r" b="b"/>
              <a:pathLst>
                <a:path w="10" h="27">
                  <a:moveTo>
                    <a:pt x="5" y="27"/>
                  </a:move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5"/>
                    <a:pt x="8" y="27"/>
                    <a:pt x="5" y="27"/>
                  </a:cubicBezTo>
                  <a:close/>
                </a:path>
              </a:pathLst>
            </a:custGeom>
            <a:solidFill>
              <a:srgbClr val="FFD3A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06" name="išḷïḑè">
              <a:extLst>
                <a:ext uri="{FF2B5EF4-FFF2-40B4-BE49-F238E27FC236}">
                  <a16:creationId xmlns:a16="http://schemas.microsoft.com/office/drawing/2014/main" xmlns="" id="{69FE2656-2877-4AD1-8654-730C54A0E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7" y="2329304"/>
              <a:ext cx="118779" cy="184901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6" y="20"/>
                </a:cxn>
                <a:cxn ang="0">
                  <a:pos x="36" y="21"/>
                </a:cxn>
                <a:cxn ang="0">
                  <a:pos x="36" y="21"/>
                </a:cxn>
                <a:cxn ang="0">
                  <a:pos x="36" y="21"/>
                </a:cxn>
                <a:cxn ang="0">
                  <a:pos x="35" y="55"/>
                </a:cxn>
                <a:cxn ang="0">
                  <a:pos x="32" y="55"/>
                </a:cxn>
                <a:cxn ang="0">
                  <a:pos x="32" y="27"/>
                </a:cxn>
                <a:cxn ang="0">
                  <a:pos x="25" y="19"/>
                </a:cxn>
                <a:cxn ang="0">
                  <a:pos x="0" y="22"/>
                </a:cxn>
                <a:cxn ang="0">
                  <a:pos x="0" y="7"/>
                </a:cxn>
                <a:cxn ang="0">
                  <a:pos x="4" y="7"/>
                </a:cxn>
                <a:cxn ang="0">
                  <a:pos x="4" y="0"/>
                </a:cxn>
              </a:cxnLst>
              <a:rect l="0" t="0" r="r" b="b"/>
              <a:pathLst>
                <a:path w="36" h="56">
                  <a:moveTo>
                    <a:pt x="4" y="0"/>
                  </a:moveTo>
                  <a:cubicBezTo>
                    <a:pt x="30" y="0"/>
                    <a:pt x="35" y="15"/>
                    <a:pt x="36" y="20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4" y="56"/>
                    <a:pt x="33" y="55"/>
                    <a:pt x="32" y="55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3"/>
                    <a:pt x="29" y="19"/>
                    <a:pt x="25" y="19"/>
                  </a:cubicBezTo>
                  <a:cubicBezTo>
                    <a:pt x="17" y="21"/>
                    <a:pt x="8" y="22"/>
                    <a:pt x="0" y="2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4" y="7"/>
                    <a:pt x="4" y="7"/>
                    <a:pt x="4" y="7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BE7F3C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07" name="îṣḻíďé">
              <a:extLst>
                <a:ext uri="{FF2B5EF4-FFF2-40B4-BE49-F238E27FC236}">
                  <a16:creationId xmlns:a16="http://schemas.microsoft.com/office/drawing/2014/main" xmlns="" id="{8571DDB7-1D3F-4B97-A610-7FC01A663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714" y="2329304"/>
              <a:ext cx="181573" cy="184901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33" y="0"/>
                </a:cxn>
                <a:cxn ang="0">
                  <a:pos x="1" y="20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2" y="55"/>
                </a:cxn>
                <a:cxn ang="0">
                  <a:pos x="4" y="55"/>
                </a:cxn>
                <a:cxn ang="0">
                  <a:pos x="4" y="27"/>
                </a:cxn>
                <a:cxn ang="0">
                  <a:pos x="11" y="19"/>
                </a:cxn>
                <a:cxn ang="0">
                  <a:pos x="33" y="22"/>
                </a:cxn>
                <a:cxn ang="0">
                  <a:pos x="38" y="22"/>
                </a:cxn>
                <a:cxn ang="0">
                  <a:pos x="37" y="0"/>
                </a:cxn>
              </a:cxnLst>
              <a:rect l="0" t="0" r="r" b="b"/>
              <a:pathLst>
                <a:path w="55" h="56">
                  <a:moveTo>
                    <a:pt x="37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6" y="0"/>
                    <a:pt x="2" y="15"/>
                    <a:pt x="1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2" y="56"/>
                    <a:pt x="3" y="55"/>
                    <a:pt x="4" y="55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3"/>
                    <a:pt x="7" y="19"/>
                    <a:pt x="11" y="19"/>
                  </a:cubicBezTo>
                  <a:cubicBezTo>
                    <a:pt x="18" y="21"/>
                    <a:pt x="25" y="22"/>
                    <a:pt x="33" y="22"/>
                  </a:cubicBezTo>
                  <a:cubicBezTo>
                    <a:pt x="33" y="22"/>
                    <a:pt x="35" y="22"/>
                    <a:pt x="38" y="22"/>
                  </a:cubicBezTo>
                  <a:cubicBezTo>
                    <a:pt x="55" y="21"/>
                    <a:pt x="54" y="0"/>
                    <a:pt x="37" y="0"/>
                  </a:cubicBezTo>
                  <a:close/>
                </a:path>
              </a:pathLst>
            </a:custGeom>
            <a:solidFill>
              <a:srgbClr val="975837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08" name="ïşľïdé">
              <a:extLst>
                <a:ext uri="{FF2B5EF4-FFF2-40B4-BE49-F238E27FC236}">
                  <a16:creationId xmlns:a16="http://schemas.microsoft.com/office/drawing/2014/main" xmlns="" id="{F1B8E679-56F8-4D7F-B30A-927FC5B77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8178" y="2586835"/>
              <a:ext cx="66123" cy="16493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0"/>
                </a:cxn>
                <a:cxn ang="0">
                  <a:pos x="6" y="5"/>
                </a:cxn>
                <a:cxn ang="0">
                  <a:pos x="15" y="5"/>
                </a:cxn>
                <a:cxn ang="0">
                  <a:pos x="20" y="0"/>
                </a:cxn>
              </a:cxnLst>
              <a:rect l="0" t="0" r="r" b="b"/>
              <a:pathLst>
                <a:path w="20" h="5">
                  <a:moveTo>
                    <a:pt x="2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3" y="5"/>
                    <a:pt x="6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8" y="5"/>
                    <a:pt x="20" y="3"/>
                    <a:pt x="20" y="0"/>
                  </a:cubicBezTo>
                  <a:close/>
                </a:path>
              </a:pathLst>
            </a:custGeom>
            <a:solidFill>
              <a:srgbClr val="FAA67A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09" name="îs1iḑè">
              <a:extLst>
                <a:ext uri="{FF2B5EF4-FFF2-40B4-BE49-F238E27FC236}">
                  <a16:creationId xmlns:a16="http://schemas.microsoft.com/office/drawing/2014/main" xmlns="" id="{4D828AFD-91D0-4E49-9674-829CDB2B3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7286" y="2814557"/>
              <a:ext cx="75958" cy="89122"/>
            </a:xfrm>
            <a:prstGeom prst="rect">
              <a:avLst/>
            </a:prstGeom>
            <a:solidFill>
              <a:srgbClr val="BF1E2D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10" name="iSļíḋè">
              <a:extLst>
                <a:ext uri="{FF2B5EF4-FFF2-40B4-BE49-F238E27FC236}">
                  <a16:creationId xmlns:a16="http://schemas.microsoft.com/office/drawing/2014/main" xmlns="" id="{A8B10E22-04F9-4EF1-9BF9-791F30F9B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9770" y="2695778"/>
              <a:ext cx="79287" cy="88971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24" y="0"/>
                </a:cxn>
                <a:cxn ang="0">
                  <a:pos x="24" y="27"/>
                </a:cxn>
                <a:cxn ang="0">
                  <a:pos x="0" y="27"/>
                </a:cxn>
              </a:cxnLst>
              <a:rect l="0" t="0" r="r" b="b"/>
              <a:pathLst>
                <a:path w="24" h="27">
                  <a:moveTo>
                    <a:pt x="0" y="27"/>
                  </a:moveTo>
                  <a:cubicBezTo>
                    <a:pt x="0" y="27"/>
                    <a:pt x="1" y="9"/>
                    <a:pt x="24" y="0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0" y="27"/>
                    <a:pt x="0" y="27"/>
                    <a:pt x="0" y="27"/>
                  </a:cubicBezTo>
                  <a:close/>
                </a:path>
              </a:pathLst>
            </a:custGeom>
            <a:solidFill>
              <a:srgbClr val="F2F2F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11" name="íṣḻidé">
              <a:extLst>
                <a:ext uri="{FF2B5EF4-FFF2-40B4-BE49-F238E27FC236}">
                  <a16:creationId xmlns:a16="http://schemas.microsoft.com/office/drawing/2014/main" xmlns="" id="{B76F9572-87BA-498E-903D-CFAA9C457C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2182" y="2781571"/>
              <a:ext cx="158422" cy="366323"/>
            </a:xfrm>
            <a:custGeom>
              <a:avLst/>
              <a:gdLst/>
              <a:ahLst/>
              <a:cxnLst>
                <a:cxn ang="0">
                  <a:pos x="39" y="93"/>
                </a:cxn>
                <a:cxn ang="0">
                  <a:pos x="39" y="0"/>
                </a:cxn>
                <a:cxn ang="0">
                  <a:pos x="48" y="0"/>
                </a:cxn>
                <a:cxn ang="0">
                  <a:pos x="48" y="93"/>
                </a:cxn>
                <a:cxn ang="0">
                  <a:pos x="31" y="111"/>
                </a:cxn>
                <a:cxn ang="0">
                  <a:pos x="0" y="111"/>
                </a:cxn>
                <a:cxn ang="0">
                  <a:pos x="0" y="104"/>
                </a:cxn>
                <a:cxn ang="0">
                  <a:pos x="28" y="104"/>
                </a:cxn>
                <a:cxn ang="0">
                  <a:pos x="39" y="93"/>
                </a:cxn>
              </a:cxnLst>
              <a:rect l="0" t="0" r="r" b="b"/>
              <a:pathLst>
                <a:path w="48" h="111">
                  <a:moveTo>
                    <a:pt x="39" y="93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93"/>
                    <a:pt x="48" y="93"/>
                    <a:pt x="48" y="93"/>
                  </a:cubicBezTo>
                  <a:cubicBezTo>
                    <a:pt x="48" y="103"/>
                    <a:pt x="40" y="111"/>
                    <a:pt x="31" y="11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8" y="104"/>
                    <a:pt x="28" y="104"/>
                    <a:pt x="28" y="104"/>
                  </a:cubicBezTo>
                  <a:cubicBezTo>
                    <a:pt x="34" y="104"/>
                    <a:pt x="39" y="99"/>
                    <a:pt x="39" y="93"/>
                  </a:cubicBezTo>
                  <a:close/>
                </a:path>
              </a:pathLst>
            </a:custGeom>
            <a:solidFill>
              <a:srgbClr val="F2F2F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12" name="íṥľîďê">
              <a:extLst>
                <a:ext uri="{FF2B5EF4-FFF2-40B4-BE49-F238E27FC236}">
                  <a16:creationId xmlns:a16="http://schemas.microsoft.com/office/drawing/2014/main" xmlns="" id="{4F479C0B-D5AF-4423-AF0B-B6C58D44C0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3252" y="2913514"/>
              <a:ext cx="184901" cy="184750"/>
            </a:xfrm>
            <a:prstGeom prst="ellipse">
              <a:avLst/>
            </a:pr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13" name="iśļîḓè">
              <a:extLst>
                <a:ext uri="{FF2B5EF4-FFF2-40B4-BE49-F238E27FC236}">
                  <a16:creationId xmlns:a16="http://schemas.microsoft.com/office/drawing/2014/main" xmlns="" id="{4B404A48-C0C4-493A-91B2-0995B3B04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2736" y="3339301"/>
              <a:ext cx="181573" cy="79135"/>
            </a:xfrm>
            <a:custGeom>
              <a:avLst/>
              <a:gdLst/>
              <a:ahLst/>
              <a:cxnLst>
                <a:cxn ang="0">
                  <a:pos x="4" y="24"/>
                </a:cxn>
                <a:cxn ang="0">
                  <a:pos x="26" y="24"/>
                </a:cxn>
                <a:cxn ang="0">
                  <a:pos x="38" y="21"/>
                </a:cxn>
                <a:cxn ang="0">
                  <a:pos x="38" y="24"/>
                </a:cxn>
                <a:cxn ang="0">
                  <a:pos x="55" y="24"/>
                </a:cxn>
                <a:cxn ang="0">
                  <a:pos x="55" y="0"/>
                </a:cxn>
                <a:cxn ang="0">
                  <a:pos x="33" y="0"/>
                </a:cxn>
                <a:cxn ang="0">
                  <a:pos x="26" y="9"/>
                </a:cxn>
                <a:cxn ang="0">
                  <a:pos x="6" y="13"/>
                </a:cxn>
                <a:cxn ang="0">
                  <a:pos x="1" y="21"/>
                </a:cxn>
                <a:cxn ang="0">
                  <a:pos x="4" y="24"/>
                </a:cxn>
              </a:cxnLst>
              <a:rect l="0" t="0" r="r" b="b"/>
              <a:pathLst>
                <a:path w="55" h="24">
                  <a:moveTo>
                    <a:pt x="4" y="24"/>
                  </a:moveTo>
                  <a:cubicBezTo>
                    <a:pt x="26" y="24"/>
                    <a:pt x="26" y="24"/>
                    <a:pt x="26" y="24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0" y="15"/>
                    <a:pt x="1" y="15"/>
                    <a:pt x="1" y="21"/>
                  </a:cubicBezTo>
                  <a:cubicBezTo>
                    <a:pt x="1" y="23"/>
                    <a:pt x="2" y="24"/>
                    <a:pt x="4" y="24"/>
                  </a:cubicBezTo>
                  <a:close/>
                </a:path>
              </a:pathLst>
            </a:cu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14" name="ïsliḓe">
              <a:extLst>
                <a:ext uri="{FF2B5EF4-FFF2-40B4-BE49-F238E27FC236}">
                  <a16:creationId xmlns:a16="http://schemas.microsoft.com/office/drawing/2014/main" xmlns="" id="{AA98DC3F-F5B1-4A67-9FA5-A9ED76591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1858" y="2979485"/>
              <a:ext cx="277352" cy="382815"/>
            </a:xfrm>
            <a:custGeom>
              <a:avLst/>
              <a:gdLst/>
              <a:ahLst/>
              <a:cxnLst>
                <a:cxn ang="0">
                  <a:pos x="29" y="116"/>
                </a:cxn>
                <a:cxn ang="0">
                  <a:pos x="0" y="116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84" y="0"/>
                </a:cxn>
                <a:cxn ang="0">
                  <a:pos x="84" y="29"/>
                </a:cxn>
                <a:cxn ang="0">
                  <a:pos x="29" y="29"/>
                </a:cxn>
                <a:cxn ang="0">
                  <a:pos x="29" y="116"/>
                </a:cxn>
              </a:cxnLst>
              <a:rect l="0" t="0" r="r" b="b"/>
              <a:pathLst>
                <a:path w="84" h="116">
                  <a:moveTo>
                    <a:pt x="29" y="116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29" y="29"/>
                    <a:pt x="29" y="29"/>
                    <a:pt x="29" y="29"/>
                  </a:cubicBezTo>
                  <a:lnTo>
                    <a:pt x="29" y="116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15" name="î$ľíḓé">
              <a:extLst>
                <a:ext uri="{FF2B5EF4-FFF2-40B4-BE49-F238E27FC236}">
                  <a16:creationId xmlns:a16="http://schemas.microsoft.com/office/drawing/2014/main" xmlns="" id="{55E30A01-886B-4ACD-925B-5B4432BBE2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924" y="2675957"/>
              <a:ext cx="52807" cy="16825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30"/>
                </a:cxn>
                <a:cxn ang="0">
                  <a:pos x="16" y="19"/>
                </a:cxn>
                <a:cxn ang="0">
                  <a:pos x="9" y="0"/>
                </a:cxn>
              </a:cxnLst>
              <a:rect l="0" t="0" r="r" b="b"/>
              <a:pathLst>
                <a:path w="16" h="51">
                  <a:moveTo>
                    <a:pt x="9" y="0"/>
                  </a:moveTo>
                  <a:cubicBezTo>
                    <a:pt x="9" y="0"/>
                    <a:pt x="0" y="5"/>
                    <a:pt x="0" y="30"/>
                  </a:cubicBezTo>
                  <a:cubicBezTo>
                    <a:pt x="0" y="51"/>
                    <a:pt x="16" y="19"/>
                    <a:pt x="16" y="19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47B5D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16" name="ï$lídè">
              <a:extLst>
                <a:ext uri="{FF2B5EF4-FFF2-40B4-BE49-F238E27FC236}">
                  <a16:creationId xmlns:a16="http://schemas.microsoft.com/office/drawing/2014/main" xmlns="" id="{B6305786-20B8-4852-B05A-87E85FFDF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6568" y="2557027"/>
              <a:ext cx="95628" cy="241038"/>
            </a:xfrm>
            <a:prstGeom prst="rect">
              <a:avLst/>
            </a:prstGeom>
            <a:solidFill>
              <a:srgbClr val="ECB088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17" name="îşḻïḑé">
              <a:extLst>
                <a:ext uri="{FF2B5EF4-FFF2-40B4-BE49-F238E27FC236}">
                  <a16:creationId xmlns:a16="http://schemas.microsoft.com/office/drawing/2014/main" xmlns="" id="{0B8EAD6F-F0E2-4319-88D8-7CC42BE16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7802" y="2382112"/>
              <a:ext cx="62643" cy="174915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9" y="53"/>
                </a:cxn>
                <a:cxn ang="0">
                  <a:pos x="6" y="53"/>
                </a:cxn>
                <a:cxn ang="0">
                  <a:pos x="1" y="46"/>
                </a:cxn>
                <a:cxn ang="0">
                  <a:pos x="19" y="0"/>
                </a:cxn>
              </a:cxnLst>
              <a:rect l="0" t="0" r="r" b="b"/>
              <a:pathLst>
                <a:path w="19" h="53">
                  <a:moveTo>
                    <a:pt x="19" y="0"/>
                  </a:moveTo>
                  <a:cubicBezTo>
                    <a:pt x="19" y="53"/>
                    <a:pt x="19" y="53"/>
                    <a:pt x="19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49"/>
                    <a:pt x="1" y="46"/>
                  </a:cubicBezTo>
                  <a:lnTo>
                    <a:pt x="19" y="0"/>
                  </a:lnTo>
                  <a:close/>
                </a:path>
              </a:pathLst>
            </a:custGeom>
            <a:solidFill>
              <a:srgbClr val="FCD1B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18" name="islíďe">
              <a:extLst>
                <a:ext uri="{FF2B5EF4-FFF2-40B4-BE49-F238E27FC236}">
                  <a16:creationId xmlns:a16="http://schemas.microsoft.com/office/drawing/2014/main" xmlns="" id="{892D8199-A886-420E-803F-826BCD3C2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4117" y="2329304"/>
              <a:ext cx="260708" cy="260859"/>
            </a:xfrm>
            <a:prstGeom prst="ellipse">
              <a:avLst/>
            </a:prstGeom>
            <a:solidFill>
              <a:srgbClr val="FBC49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19" name="îṥliḍe">
              <a:extLst>
                <a:ext uri="{FF2B5EF4-FFF2-40B4-BE49-F238E27FC236}">
                  <a16:creationId xmlns:a16="http://schemas.microsoft.com/office/drawing/2014/main" xmlns="" id="{5EC0B4FF-6699-4773-A9DA-AF03DC50C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4117" y="2458069"/>
              <a:ext cx="204572" cy="168257"/>
            </a:xfrm>
            <a:custGeom>
              <a:avLst/>
              <a:gdLst/>
              <a:ahLst/>
              <a:cxnLst>
                <a:cxn ang="0">
                  <a:pos x="13" y="51"/>
                </a:cxn>
                <a:cxn ang="0">
                  <a:pos x="62" y="33"/>
                </a:cxn>
                <a:cxn ang="0">
                  <a:pos x="0" y="0"/>
                </a:cxn>
                <a:cxn ang="0">
                  <a:pos x="0" y="39"/>
                </a:cxn>
                <a:cxn ang="0">
                  <a:pos x="13" y="51"/>
                </a:cxn>
              </a:cxnLst>
              <a:rect l="0" t="0" r="r" b="b"/>
              <a:pathLst>
                <a:path w="62" h="51">
                  <a:moveTo>
                    <a:pt x="13" y="51"/>
                  </a:moveTo>
                  <a:cubicBezTo>
                    <a:pt x="26" y="51"/>
                    <a:pt x="62" y="33"/>
                    <a:pt x="62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6"/>
                    <a:pt x="6" y="51"/>
                    <a:pt x="13" y="51"/>
                  </a:cubicBezTo>
                  <a:close/>
                </a:path>
              </a:pathLst>
            </a:custGeom>
            <a:solidFill>
              <a:srgbClr val="FBC49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20" name="isḻïḍê">
              <a:extLst>
                <a:ext uri="{FF2B5EF4-FFF2-40B4-BE49-F238E27FC236}">
                  <a16:creationId xmlns:a16="http://schemas.microsoft.com/office/drawing/2014/main" xmlns="" id="{ADFEF4C6-B387-413D-AABE-CAD1CE0042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3939" y="2326127"/>
              <a:ext cx="247544" cy="254050"/>
            </a:xfrm>
            <a:custGeom>
              <a:avLst/>
              <a:gdLst/>
              <a:ahLst/>
              <a:cxnLst>
                <a:cxn ang="0">
                  <a:pos x="38" y="1"/>
                </a:cxn>
                <a:cxn ang="0">
                  <a:pos x="73" y="36"/>
                </a:cxn>
                <a:cxn ang="0">
                  <a:pos x="51" y="77"/>
                </a:cxn>
                <a:cxn ang="0">
                  <a:pos x="41" y="58"/>
                </a:cxn>
                <a:cxn ang="0">
                  <a:pos x="41" y="54"/>
                </a:cxn>
                <a:cxn ang="0">
                  <a:pos x="28" y="54"/>
                </a:cxn>
                <a:cxn ang="0">
                  <a:pos x="28" y="35"/>
                </a:cxn>
                <a:cxn ang="0">
                  <a:pos x="12" y="19"/>
                </a:cxn>
                <a:cxn ang="0">
                  <a:pos x="0" y="19"/>
                </a:cxn>
                <a:cxn ang="0">
                  <a:pos x="38" y="1"/>
                </a:cxn>
              </a:cxnLst>
              <a:rect l="0" t="0" r="r" b="b"/>
              <a:pathLst>
                <a:path w="75" h="77">
                  <a:moveTo>
                    <a:pt x="38" y="1"/>
                  </a:moveTo>
                  <a:cubicBezTo>
                    <a:pt x="56" y="3"/>
                    <a:pt x="71" y="18"/>
                    <a:pt x="73" y="36"/>
                  </a:cubicBezTo>
                  <a:cubicBezTo>
                    <a:pt x="75" y="51"/>
                    <a:pt x="67" y="68"/>
                    <a:pt x="51" y="77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27"/>
                    <a:pt x="21" y="19"/>
                    <a:pt x="12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8" y="7"/>
                    <a:pt x="22" y="0"/>
                    <a:pt x="38" y="1"/>
                  </a:cubicBezTo>
                  <a:close/>
                </a:path>
              </a:pathLst>
            </a:custGeom>
            <a:solidFill>
              <a:srgbClr val="975837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21" name="işḷïḑé">
              <a:extLst>
                <a:ext uri="{FF2B5EF4-FFF2-40B4-BE49-F238E27FC236}">
                  <a16:creationId xmlns:a16="http://schemas.microsoft.com/office/drawing/2014/main" xmlns="" id="{28C2A9D6-CA75-4C9D-9882-8123082E98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6046" y="2458069"/>
              <a:ext cx="29657" cy="627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10"/>
                </a:cxn>
                <a:cxn ang="0">
                  <a:pos x="0" y="19"/>
                </a:cxn>
                <a:cxn ang="0">
                  <a:pos x="0" y="0"/>
                </a:cxn>
              </a:cxnLst>
              <a:rect l="0" t="0" r="r" b="b"/>
              <a:pathLst>
                <a:path w="9" h="19">
                  <a:moveTo>
                    <a:pt x="0" y="0"/>
                  </a:moveTo>
                  <a:cubicBezTo>
                    <a:pt x="5" y="0"/>
                    <a:pt x="9" y="5"/>
                    <a:pt x="9" y="10"/>
                  </a:cubicBezTo>
                  <a:cubicBezTo>
                    <a:pt x="9" y="15"/>
                    <a:pt x="5" y="19"/>
                    <a:pt x="0" y="1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BC49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22" name="íṧliďê">
              <a:extLst>
                <a:ext uri="{FF2B5EF4-FFF2-40B4-BE49-F238E27FC236}">
                  <a16:creationId xmlns:a16="http://schemas.microsoft.com/office/drawing/2014/main" xmlns="" id="{07EA667A-F435-491D-B78B-AF811EEA2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7103" y="2454741"/>
              <a:ext cx="23151" cy="23151"/>
            </a:xfrm>
            <a:prstGeom prst="ellipse">
              <a:avLst/>
            </a:prstGeom>
            <a:solidFill>
              <a:srgbClr val="5C2F1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23" name="îSļîdé">
              <a:extLst>
                <a:ext uri="{FF2B5EF4-FFF2-40B4-BE49-F238E27FC236}">
                  <a16:creationId xmlns:a16="http://schemas.microsoft.com/office/drawing/2014/main" xmlns="" id="{9DC030B0-BC1D-403A-BE29-E922AD973B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0445" y="2507548"/>
              <a:ext cx="32986" cy="32986"/>
            </a:xfrm>
            <a:prstGeom prst="ellipse">
              <a:avLst/>
            </a:prstGeom>
            <a:solidFill>
              <a:srgbClr val="FAA67A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24" name="ïṡliḓe">
              <a:extLst>
                <a:ext uri="{FF2B5EF4-FFF2-40B4-BE49-F238E27FC236}">
                  <a16:creationId xmlns:a16="http://schemas.microsoft.com/office/drawing/2014/main" xmlns="" id="{FBB05F97-0A52-4716-BA87-02E2119B1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4130" y="2329304"/>
              <a:ext cx="151916" cy="59465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46" y="18"/>
                </a:cxn>
                <a:cxn ang="0">
                  <a:pos x="9" y="18"/>
                </a:cxn>
                <a:cxn ang="0">
                  <a:pos x="9" y="18"/>
                </a:cxn>
                <a:cxn ang="0">
                  <a:pos x="13" y="0"/>
                </a:cxn>
                <a:cxn ang="0">
                  <a:pos x="46" y="0"/>
                </a:cxn>
              </a:cxnLst>
              <a:rect l="0" t="0" r="r" b="b"/>
              <a:pathLst>
                <a:path w="46" h="18">
                  <a:moveTo>
                    <a:pt x="46" y="0"/>
                  </a:moveTo>
                  <a:cubicBezTo>
                    <a:pt x="46" y="18"/>
                    <a:pt x="46" y="18"/>
                    <a:pt x="46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0" y="14"/>
                    <a:pt x="3" y="0"/>
                    <a:pt x="13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975837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25" name="íŝḷidê">
              <a:extLst>
                <a:ext uri="{FF2B5EF4-FFF2-40B4-BE49-F238E27FC236}">
                  <a16:creationId xmlns:a16="http://schemas.microsoft.com/office/drawing/2014/main" xmlns="" id="{8AB15FDF-EF08-491D-8B9A-C27594EE64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3252" y="2639642"/>
              <a:ext cx="122108" cy="115450"/>
            </a:xfrm>
            <a:custGeom>
              <a:avLst/>
              <a:gdLst/>
              <a:ahLst/>
              <a:cxnLst>
                <a:cxn ang="0">
                  <a:pos x="0" y="480"/>
                </a:cxn>
                <a:cxn ang="0">
                  <a:pos x="742" y="0"/>
                </a:cxn>
                <a:cxn ang="0">
                  <a:pos x="807" y="240"/>
                </a:cxn>
                <a:cxn ang="0">
                  <a:pos x="88" y="763"/>
                </a:cxn>
                <a:cxn ang="0">
                  <a:pos x="0" y="480"/>
                </a:cxn>
              </a:cxnLst>
              <a:rect l="0" t="0" r="r" b="b"/>
              <a:pathLst>
                <a:path w="807" h="763">
                  <a:moveTo>
                    <a:pt x="0" y="480"/>
                  </a:moveTo>
                  <a:lnTo>
                    <a:pt x="742" y="0"/>
                  </a:lnTo>
                  <a:lnTo>
                    <a:pt x="807" y="240"/>
                  </a:lnTo>
                  <a:lnTo>
                    <a:pt x="88" y="763"/>
                  </a:lnTo>
                  <a:lnTo>
                    <a:pt x="0" y="480"/>
                  </a:lnTo>
                  <a:close/>
                </a:path>
              </a:pathLst>
            </a:custGeom>
            <a:solidFill>
              <a:srgbClr val="ACACAC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26" name="íŝļïḑé">
              <a:extLst>
                <a:ext uri="{FF2B5EF4-FFF2-40B4-BE49-F238E27FC236}">
                  <a16:creationId xmlns:a16="http://schemas.microsoft.com/office/drawing/2014/main" xmlns="" id="{342F5D21-343A-489D-871A-7D883C4BE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3252" y="2606656"/>
              <a:ext cx="122108" cy="112121"/>
            </a:xfrm>
            <a:custGeom>
              <a:avLst/>
              <a:gdLst/>
              <a:ahLst/>
              <a:cxnLst>
                <a:cxn ang="0">
                  <a:pos x="0" y="458"/>
                </a:cxn>
                <a:cxn ang="0">
                  <a:pos x="742" y="0"/>
                </a:cxn>
                <a:cxn ang="0">
                  <a:pos x="807" y="218"/>
                </a:cxn>
                <a:cxn ang="0">
                  <a:pos x="88" y="741"/>
                </a:cxn>
                <a:cxn ang="0">
                  <a:pos x="0" y="458"/>
                </a:cxn>
              </a:cxnLst>
              <a:rect l="0" t="0" r="r" b="b"/>
              <a:pathLst>
                <a:path w="807" h="741">
                  <a:moveTo>
                    <a:pt x="0" y="458"/>
                  </a:moveTo>
                  <a:lnTo>
                    <a:pt x="742" y="0"/>
                  </a:lnTo>
                  <a:lnTo>
                    <a:pt x="807" y="218"/>
                  </a:lnTo>
                  <a:lnTo>
                    <a:pt x="88" y="741"/>
                  </a:lnTo>
                  <a:lnTo>
                    <a:pt x="0" y="458"/>
                  </a:lnTo>
                  <a:close/>
                </a:path>
              </a:pathLst>
            </a:custGeom>
            <a:solidFill>
              <a:srgbClr val="FBFBF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27" name="ïśļîďe">
              <a:extLst>
                <a:ext uri="{FF2B5EF4-FFF2-40B4-BE49-F238E27FC236}">
                  <a16:creationId xmlns:a16="http://schemas.microsoft.com/office/drawing/2014/main" xmlns="" id="{B75B3056-B41C-425B-ABC2-1A02151583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3258" y="2847543"/>
              <a:ext cx="188230" cy="52807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32" y="0"/>
                </a:cxn>
                <a:cxn ang="0">
                  <a:pos x="9" y="8"/>
                </a:cxn>
                <a:cxn ang="0">
                  <a:pos x="12" y="16"/>
                </a:cxn>
                <a:cxn ang="0">
                  <a:pos x="57" y="16"/>
                </a:cxn>
                <a:cxn ang="0">
                  <a:pos x="52" y="0"/>
                </a:cxn>
              </a:cxnLst>
              <a:rect l="0" t="0" r="r" b="b"/>
              <a:pathLst>
                <a:path w="57" h="16">
                  <a:moveTo>
                    <a:pt x="52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0" y="16"/>
                    <a:pt x="12" y="16"/>
                  </a:cubicBezTo>
                  <a:cubicBezTo>
                    <a:pt x="23" y="16"/>
                    <a:pt x="57" y="16"/>
                    <a:pt x="57" y="16"/>
                  </a:cubicBezTo>
                  <a:lnTo>
                    <a:pt x="52" y="0"/>
                  </a:lnTo>
                  <a:close/>
                </a:path>
              </a:pathLst>
            </a:custGeom>
            <a:solidFill>
              <a:srgbClr val="FBC49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28" name="ïṩļíḓè">
              <a:extLst>
                <a:ext uri="{FF2B5EF4-FFF2-40B4-BE49-F238E27FC236}">
                  <a16:creationId xmlns:a16="http://schemas.microsoft.com/office/drawing/2014/main" xmlns="" id="{FEBB4F40-4C84-4853-A027-5890137511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3595" y="2639642"/>
              <a:ext cx="224393" cy="415801"/>
            </a:xfrm>
            <a:custGeom>
              <a:avLst/>
              <a:gdLst/>
              <a:ahLst/>
              <a:cxnLst>
                <a:cxn ang="0">
                  <a:pos x="8" y="126"/>
                </a:cxn>
                <a:cxn ang="0">
                  <a:pos x="67" y="126"/>
                </a:cxn>
                <a:cxn ang="0">
                  <a:pos x="68" y="125"/>
                </a:cxn>
                <a:cxn ang="0">
                  <a:pos x="65" y="83"/>
                </a:cxn>
                <a:cxn ang="0">
                  <a:pos x="65" y="29"/>
                </a:cxn>
                <a:cxn ang="0">
                  <a:pos x="49" y="0"/>
                </a:cxn>
                <a:cxn ang="0">
                  <a:pos x="46" y="0"/>
                </a:cxn>
                <a:cxn ang="0">
                  <a:pos x="1" y="41"/>
                </a:cxn>
                <a:cxn ang="0">
                  <a:pos x="1" y="114"/>
                </a:cxn>
                <a:cxn ang="0">
                  <a:pos x="8" y="126"/>
                </a:cxn>
              </a:cxnLst>
              <a:rect l="0" t="0" r="r" b="b"/>
              <a:pathLst>
                <a:path w="68" h="126">
                  <a:moveTo>
                    <a:pt x="8" y="126"/>
                  </a:moveTo>
                  <a:cubicBezTo>
                    <a:pt x="67" y="126"/>
                    <a:pt x="67" y="126"/>
                    <a:pt x="67" y="126"/>
                  </a:cubicBezTo>
                  <a:cubicBezTo>
                    <a:pt x="68" y="126"/>
                    <a:pt x="68" y="125"/>
                    <a:pt x="68" y="125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5" y="15"/>
                    <a:pt x="60" y="4"/>
                    <a:pt x="49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0" y="120"/>
                    <a:pt x="1" y="126"/>
                    <a:pt x="8" y="126"/>
                  </a:cubicBezTo>
                  <a:close/>
                </a:path>
              </a:pathLst>
            </a:custGeom>
            <a:solidFill>
              <a:srgbClr val="4E4E4E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29" name="îṣ1ídê">
              <a:extLst>
                <a:ext uri="{FF2B5EF4-FFF2-40B4-BE49-F238E27FC236}">
                  <a16:creationId xmlns:a16="http://schemas.microsoft.com/office/drawing/2014/main" xmlns="" id="{E5265055-4BDA-4BED-8342-51F1CB0E05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924" y="2616491"/>
              <a:ext cx="161751" cy="158422"/>
            </a:xfrm>
            <a:custGeom>
              <a:avLst/>
              <a:gdLst/>
              <a:ahLst/>
              <a:cxnLst>
                <a:cxn ang="0">
                  <a:pos x="1003" y="0"/>
                </a:cxn>
                <a:cxn ang="0">
                  <a:pos x="1069" y="175"/>
                </a:cxn>
                <a:cxn ang="0">
                  <a:pos x="829" y="480"/>
                </a:cxn>
                <a:cxn ang="0">
                  <a:pos x="611" y="480"/>
                </a:cxn>
                <a:cxn ang="0">
                  <a:pos x="589" y="633"/>
                </a:cxn>
                <a:cxn ang="0">
                  <a:pos x="0" y="1047"/>
                </a:cxn>
                <a:cxn ang="0">
                  <a:pos x="1003" y="0"/>
                </a:cxn>
              </a:cxnLst>
              <a:rect l="0" t="0" r="r" b="b"/>
              <a:pathLst>
                <a:path w="1069" h="1047">
                  <a:moveTo>
                    <a:pt x="1003" y="0"/>
                  </a:moveTo>
                  <a:lnTo>
                    <a:pt x="1069" y="175"/>
                  </a:lnTo>
                  <a:lnTo>
                    <a:pt x="829" y="480"/>
                  </a:lnTo>
                  <a:lnTo>
                    <a:pt x="611" y="480"/>
                  </a:lnTo>
                  <a:lnTo>
                    <a:pt x="589" y="633"/>
                  </a:lnTo>
                  <a:lnTo>
                    <a:pt x="0" y="1047"/>
                  </a:lnTo>
                  <a:lnTo>
                    <a:pt x="1003" y="0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30" name="îslîḍê">
              <a:extLst>
                <a:ext uri="{FF2B5EF4-FFF2-40B4-BE49-F238E27FC236}">
                  <a16:creationId xmlns:a16="http://schemas.microsoft.com/office/drawing/2014/main" xmlns="" id="{5490FD33-CCB2-4765-B12E-1C9B2227A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5187" y="2685792"/>
              <a:ext cx="373132" cy="227722"/>
            </a:xfrm>
            <a:custGeom>
              <a:avLst/>
              <a:gdLst/>
              <a:ahLst/>
              <a:cxnLst>
                <a:cxn ang="0">
                  <a:pos x="55" y="69"/>
                </a:cxn>
                <a:cxn ang="0">
                  <a:pos x="105" y="26"/>
                </a:cxn>
                <a:cxn ang="0">
                  <a:pos x="109" y="8"/>
                </a:cxn>
                <a:cxn ang="0">
                  <a:pos x="91" y="4"/>
                </a:cxn>
                <a:cxn ang="0">
                  <a:pos x="46" y="43"/>
                </a:cxn>
                <a:cxn ang="0">
                  <a:pos x="0" y="43"/>
                </a:cxn>
                <a:cxn ang="0">
                  <a:pos x="0" y="69"/>
                </a:cxn>
                <a:cxn ang="0">
                  <a:pos x="55" y="69"/>
                </a:cxn>
              </a:cxnLst>
              <a:rect l="0" t="0" r="r" b="b"/>
              <a:pathLst>
                <a:path w="113" h="69">
                  <a:moveTo>
                    <a:pt x="55" y="69"/>
                  </a:moveTo>
                  <a:cubicBezTo>
                    <a:pt x="105" y="26"/>
                    <a:pt x="105" y="26"/>
                    <a:pt x="105" y="26"/>
                  </a:cubicBezTo>
                  <a:cubicBezTo>
                    <a:pt x="111" y="23"/>
                    <a:pt x="113" y="15"/>
                    <a:pt x="109" y="8"/>
                  </a:cubicBezTo>
                  <a:cubicBezTo>
                    <a:pt x="106" y="2"/>
                    <a:pt x="97" y="0"/>
                    <a:pt x="91" y="4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69"/>
                    <a:pt x="0" y="69"/>
                    <a:pt x="0" y="69"/>
                  </a:cubicBezTo>
                  <a:lnTo>
                    <a:pt x="55" y="69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31" name="ïṡḷíďe">
              <a:extLst>
                <a:ext uri="{FF2B5EF4-FFF2-40B4-BE49-F238E27FC236}">
                  <a16:creationId xmlns:a16="http://schemas.microsoft.com/office/drawing/2014/main" xmlns="" id="{63C063DD-EA77-44CD-93F8-EC4B176019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811" y="2712271"/>
              <a:ext cx="56136" cy="168257"/>
            </a:xfrm>
            <a:custGeom>
              <a:avLst/>
              <a:gdLst/>
              <a:ahLst/>
              <a:cxnLst>
                <a:cxn ang="0">
                  <a:pos x="5" y="51"/>
                </a:cxn>
                <a:cxn ang="0">
                  <a:pos x="13" y="51"/>
                </a:cxn>
                <a:cxn ang="0">
                  <a:pos x="17" y="46"/>
                </a:cxn>
                <a:cxn ang="0">
                  <a:pos x="17" y="5"/>
                </a:cxn>
                <a:cxn ang="0">
                  <a:pos x="13" y="0"/>
                </a:cxn>
                <a:cxn ang="0">
                  <a:pos x="5" y="0"/>
                </a:cxn>
                <a:cxn ang="0">
                  <a:pos x="0" y="5"/>
                </a:cxn>
                <a:cxn ang="0">
                  <a:pos x="0" y="46"/>
                </a:cxn>
                <a:cxn ang="0">
                  <a:pos x="5" y="51"/>
                </a:cxn>
              </a:cxnLst>
              <a:rect l="0" t="0" r="r" b="b"/>
              <a:pathLst>
                <a:path w="17" h="51">
                  <a:moveTo>
                    <a:pt x="5" y="51"/>
                  </a:moveTo>
                  <a:cubicBezTo>
                    <a:pt x="13" y="51"/>
                    <a:pt x="13" y="51"/>
                    <a:pt x="13" y="51"/>
                  </a:cubicBezTo>
                  <a:cubicBezTo>
                    <a:pt x="15" y="51"/>
                    <a:pt x="17" y="49"/>
                    <a:pt x="17" y="4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9"/>
                    <a:pt x="2" y="51"/>
                    <a:pt x="5" y="51"/>
                  </a:cubicBezTo>
                  <a:close/>
                </a:path>
              </a:pathLst>
            </a:custGeom>
            <a:solidFill>
              <a:srgbClr val="71360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32" name="iṥľiḓê">
              <a:extLst>
                <a:ext uri="{FF2B5EF4-FFF2-40B4-BE49-F238E27FC236}">
                  <a16:creationId xmlns:a16="http://schemas.microsoft.com/office/drawing/2014/main" xmlns="" id="{D7DB3B8B-699F-4138-B584-A01F1E999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5689" y="3147894"/>
              <a:ext cx="36315" cy="27054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33" name="iśļíde">
              <a:extLst>
                <a:ext uri="{FF2B5EF4-FFF2-40B4-BE49-F238E27FC236}">
                  <a16:creationId xmlns:a16="http://schemas.microsoft.com/office/drawing/2014/main" xmlns="" id="{0EC6518F-D634-453F-8D4F-0DEE92AC8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7459" y="3147894"/>
              <a:ext cx="32986" cy="27054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34" name="îS1íḑé">
              <a:extLst>
                <a:ext uri="{FF2B5EF4-FFF2-40B4-BE49-F238E27FC236}">
                  <a16:creationId xmlns:a16="http://schemas.microsoft.com/office/drawing/2014/main" xmlns="" id="{FB6F50B3-D922-45DC-95E9-468FAB5D1B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4474" y="3081771"/>
              <a:ext cx="307009" cy="66123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85" y="20"/>
                </a:cxn>
                <a:cxn ang="0">
                  <a:pos x="93" y="12"/>
                </a:cxn>
                <a:cxn ang="0">
                  <a:pos x="93" y="7"/>
                </a:cxn>
                <a:cxn ang="0">
                  <a:pos x="85" y="0"/>
                </a:cxn>
                <a:cxn ang="0">
                  <a:pos x="0" y="0"/>
                </a:cxn>
                <a:cxn ang="0">
                  <a:pos x="0" y="20"/>
                </a:cxn>
              </a:cxnLst>
              <a:rect l="0" t="0" r="r" b="b"/>
              <a:pathLst>
                <a:path w="93" h="20">
                  <a:moveTo>
                    <a:pt x="0" y="20"/>
                  </a:moveTo>
                  <a:cubicBezTo>
                    <a:pt x="85" y="20"/>
                    <a:pt x="85" y="20"/>
                    <a:pt x="85" y="20"/>
                  </a:cubicBezTo>
                  <a:cubicBezTo>
                    <a:pt x="89" y="20"/>
                    <a:pt x="93" y="16"/>
                    <a:pt x="93" y="12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3" y="3"/>
                    <a:pt x="89" y="0"/>
                    <a:pt x="8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rgbClr val="71360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35" name="ïšļîḍé">
              <a:extLst>
                <a:ext uri="{FF2B5EF4-FFF2-40B4-BE49-F238E27FC236}">
                  <a16:creationId xmlns:a16="http://schemas.microsoft.com/office/drawing/2014/main" xmlns="" id="{493B3939-0897-4983-B267-BFB9535F53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7981" y="3081771"/>
              <a:ext cx="194737" cy="66123"/>
            </a:xfrm>
            <a:custGeom>
              <a:avLst/>
              <a:gdLst/>
              <a:ahLst/>
              <a:cxnLst>
                <a:cxn ang="0">
                  <a:pos x="59" y="10"/>
                </a:cxn>
                <a:cxn ang="0">
                  <a:pos x="49" y="20"/>
                </a:cxn>
                <a:cxn ang="0">
                  <a:pos x="8" y="20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8" y="0"/>
                </a:cxn>
                <a:cxn ang="0">
                  <a:pos x="49" y="0"/>
                </a:cxn>
                <a:cxn ang="0">
                  <a:pos x="59" y="10"/>
                </a:cxn>
              </a:cxnLst>
              <a:rect l="0" t="0" r="r" b="b"/>
              <a:pathLst>
                <a:path w="59" h="20">
                  <a:moveTo>
                    <a:pt x="59" y="10"/>
                  </a:moveTo>
                  <a:cubicBezTo>
                    <a:pt x="59" y="15"/>
                    <a:pt x="55" y="20"/>
                    <a:pt x="49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3" y="20"/>
                    <a:pt x="0" y="16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5" y="0"/>
                    <a:pt x="59" y="4"/>
                    <a:pt x="59" y="10"/>
                  </a:cubicBezTo>
                  <a:close/>
                </a:path>
              </a:pathLst>
            </a:custGeom>
            <a:solidFill>
              <a:srgbClr val="71360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36" name="íśḻîḑé">
              <a:extLst>
                <a:ext uri="{FF2B5EF4-FFF2-40B4-BE49-F238E27FC236}">
                  <a16:creationId xmlns:a16="http://schemas.microsoft.com/office/drawing/2014/main" xmlns="" id="{2E29004F-2009-43D8-9406-5FCFE4CB4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1145" y="3091758"/>
              <a:ext cx="310338" cy="56136"/>
            </a:xfrm>
            <a:custGeom>
              <a:avLst/>
              <a:gdLst/>
              <a:ahLst/>
              <a:cxnLst>
                <a:cxn ang="0">
                  <a:pos x="94" y="4"/>
                </a:cxn>
                <a:cxn ang="0">
                  <a:pos x="94" y="9"/>
                </a:cxn>
                <a:cxn ang="0">
                  <a:pos x="86" y="17"/>
                </a:cxn>
                <a:cxn ang="0">
                  <a:pos x="45" y="17"/>
                </a:cxn>
                <a:cxn ang="0">
                  <a:pos x="4" y="17"/>
                </a:cxn>
                <a:cxn ang="0">
                  <a:pos x="1" y="17"/>
                </a:cxn>
                <a:cxn ang="0">
                  <a:pos x="1" y="17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93" y="0"/>
                </a:cxn>
                <a:cxn ang="0">
                  <a:pos x="94" y="4"/>
                </a:cxn>
              </a:cxnLst>
              <a:rect l="0" t="0" r="r" b="b"/>
              <a:pathLst>
                <a:path w="94" h="17">
                  <a:moveTo>
                    <a:pt x="94" y="4"/>
                  </a:moveTo>
                  <a:cubicBezTo>
                    <a:pt x="94" y="9"/>
                    <a:pt x="94" y="9"/>
                    <a:pt x="94" y="9"/>
                  </a:cubicBezTo>
                  <a:cubicBezTo>
                    <a:pt x="94" y="13"/>
                    <a:pt x="90" y="17"/>
                    <a:pt x="86" y="17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2"/>
                    <a:pt x="94" y="3"/>
                    <a:pt x="94" y="4"/>
                  </a:cubicBezTo>
                  <a:close/>
                </a:path>
              </a:pathLst>
            </a:custGeom>
            <a:solidFill>
              <a:srgbClr val="975837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37" name="íŝļíḋe">
              <a:extLst>
                <a:ext uri="{FF2B5EF4-FFF2-40B4-BE49-F238E27FC236}">
                  <a16:creationId xmlns:a16="http://schemas.microsoft.com/office/drawing/2014/main" xmlns="" id="{AD8EE676-DEE2-49FE-809C-E1FF6F6F5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9591" y="3091758"/>
              <a:ext cx="363145" cy="56136"/>
            </a:xfrm>
            <a:prstGeom prst="rect">
              <a:avLst/>
            </a:prstGeom>
            <a:solidFill>
              <a:srgbClr val="975837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38" name="ïṥḻíḍê">
              <a:extLst>
                <a:ext uri="{FF2B5EF4-FFF2-40B4-BE49-F238E27FC236}">
                  <a16:creationId xmlns:a16="http://schemas.microsoft.com/office/drawing/2014/main" xmlns="" id="{6A83C6BE-8542-4B90-AB45-62F9E3495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4646" y="2725435"/>
              <a:ext cx="46301" cy="155093"/>
            </a:xfrm>
            <a:custGeom>
              <a:avLst/>
              <a:gdLst/>
              <a:ahLst/>
              <a:cxnLst>
                <a:cxn ang="0">
                  <a:pos x="4" y="47"/>
                </a:cxn>
                <a:cxn ang="0">
                  <a:pos x="10" y="47"/>
                </a:cxn>
                <a:cxn ang="0">
                  <a:pos x="14" y="43"/>
                </a:cxn>
                <a:cxn ang="0">
                  <a:pos x="14" y="4"/>
                </a:cxn>
                <a:cxn ang="0">
                  <a:pos x="10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43"/>
                </a:cxn>
                <a:cxn ang="0">
                  <a:pos x="4" y="47"/>
                </a:cxn>
              </a:cxnLst>
              <a:rect l="0" t="0" r="r" b="b"/>
              <a:pathLst>
                <a:path w="14" h="47">
                  <a:moveTo>
                    <a:pt x="4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3" y="47"/>
                    <a:pt x="14" y="45"/>
                    <a:pt x="14" y="4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2"/>
                    <a:pt x="13" y="0"/>
                    <a:pt x="1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5"/>
                    <a:pt x="2" y="47"/>
                    <a:pt x="4" y="47"/>
                  </a:cubicBezTo>
                  <a:close/>
                </a:path>
              </a:pathLst>
            </a:custGeom>
            <a:solidFill>
              <a:srgbClr val="975837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39" name="íśḻiďè">
              <a:extLst>
                <a:ext uri="{FF2B5EF4-FFF2-40B4-BE49-F238E27FC236}">
                  <a16:creationId xmlns:a16="http://schemas.microsoft.com/office/drawing/2014/main" xmlns="" id="{90058C20-831C-45CC-8262-925230C3A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8546" y="2781571"/>
              <a:ext cx="161751" cy="366323"/>
            </a:xfrm>
            <a:custGeom>
              <a:avLst/>
              <a:gdLst/>
              <a:ahLst/>
              <a:cxnLst>
                <a:cxn ang="0">
                  <a:pos x="9" y="93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93"/>
                </a:cxn>
                <a:cxn ang="0">
                  <a:pos x="18" y="111"/>
                </a:cxn>
                <a:cxn ang="0">
                  <a:pos x="49" y="111"/>
                </a:cxn>
                <a:cxn ang="0">
                  <a:pos x="49" y="104"/>
                </a:cxn>
                <a:cxn ang="0">
                  <a:pos x="20" y="104"/>
                </a:cxn>
                <a:cxn ang="0">
                  <a:pos x="9" y="93"/>
                </a:cxn>
              </a:cxnLst>
              <a:rect l="0" t="0" r="r" b="b"/>
              <a:pathLst>
                <a:path w="49" h="111">
                  <a:moveTo>
                    <a:pt x="9" y="93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03"/>
                    <a:pt x="8" y="111"/>
                    <a:pt x="18" y="111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49" y="104"/>
                    <a:pt x="49" y="104"/>
                    <a:pt x="49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14" y="104"/>
                    <a:pt x="9" y="99"/>
                    <a:pt x="9" y="93"/>
                  </a:cubicBezTo>
                  <a:close/>
                </a:path>
              </a:pathLst>
            </a:custGeom>
            <a:solidFill>
              <a:srgbClr val="F2F2F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40" name="ïŝḷiḍe">
              <a:extLst>
                <a:ext uri="{FF2B5EF4-FFF2-40B4-BE49-F238E27FC236}">
                  <a16:creationId xmlns:a16="http://schemas.microsoft.com/office/drawing/2014/main" xmlns="" id="{135B09BB-26D2-41F2-8182-C3EBBF137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4325" y="2913514"/>
              <a:ext cx="181573" cy="184750"/>
            </a:xfrm>
            <a:prstGeom prst="ellipse">
              <a:avLst/>
            </a:pr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41" name="îṥ1ïḓè">
              <a:extLst>
                <a:ext uri="{FF2B5EF4-FFF2-40B4-BE49-F238E27FC236}">
                  <a16:creationId xmlns:a16="http://schemas.microsoft.com/office/drawing/2014/main" xmlns="" id="{82887255-F900-4120-B854-341C0B7D03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4841" y="3339301"/>
              <a:ext cx="181573" cy="79135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29" y="24"/>
                </a:cxn>
                <a:cxn ang="0">
                  <a:pos x="18" y="21"/>
                </a:cxn>
                <a:cxn ang="0">
                  <a:pos x="18" y="24"/>
                </a:cxn>
                <a:cxn ang="0">
                  <a:pos x="0" y="24"/>
                </a:cxn>
                <a:cxn ang="0">
                  <a:pos x="0" y="0"/>
                </a:cxn>
                <a:cxn ang="0">
                  <a:pos x="23" y="0"/>
                </a:cxn>
                <a:cxn ang="0">
                  <a:pos x="29" y="9"/>
                </a:cxn>
                <a:cxn ang="0">
                  <a:pos x="50" y="13"/>
                </a:cxn>
                <a:cxn ang="0">
                  <a:pos x="55" y="21"/>
                </a:cxn>
                <a:cxn ang="0">
                  <a:pos x="51" y="24"/>
                </a:cxn>
              </a:cxnLst>
              <a:rect l="0" t="0" r="r" b="b"/>
              <a:pathLst>
                <a:path w="55" h="24">
                  <a:moveTo>
                    <a:pt x="51" y="24"/>
                  </a:moveTo>
                  <a:cubicBezTo>
                    <a:pt x="29" y="24"/>
                    <a:pt x="29" y="24"/>
                    <a:pt x="29" y="24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5" y="15"/>
                    <a:pt x="55" y="15"/>
                    <a:pt x="55" y="21"/>
                  </a:cubicBezTo>
                  <a:cubicBezTo>
                    <a:pt x="55" y="23"/>
                    <a:pt x="53" y="24"/>
                    <a:pt x="51" y="24"/>
                  </a:cubicBezTo>
                  <a:close/>
                </a:path>
              </a:pathLst>
            </a:cu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42" name="ïṡḷiďè">
              <a:extLst>
                <a:ext uri="{FF2B5EF4-FFF2-40B4-BE49-F238E27FC236}">
                  <a16:creationId xmlns:a16="http://schemas.microsoft.com/office/drawing/2014/main" xmlns="" id="{186A874D-A085-417D-80CB-F73C78414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3269" y="2979485"/>
              <a:ext cx="277201" cy="382815"/>
            </a:xfrm>
            <a:custGeom>
              <a:avLst/>
              <a:gdLst/>
              <a:ahLst/>
              <a:cxnLst>
                <a:cxn ang="0">
                  <a:pos x="84" y="116"/>
                </a:cxn>
                <a:cxn ang="0">
                  <a:pos x="54" y="116"/>
                </a:cxn>
                <a:cxn ang="0">
                  <a:pos x="54" y="29"/>
                </a:cxn>
                <a:cxn ang="0">
                  <a:pos x="0" y="29"/>
                </a:cxn>
                <a:cxn ang="0">
                  <a:pos x="0" y="0"/>
                </a:cxn>
                <a:cxn ang="0">
                  <a:pos x="55" y="0"/>
                </a:cxn>
                <a:cxn ang="0">
                  <a:pos x="84" y="29"/>
                </a:cxn>
                <a:cxn ang="0">
                  <a:pos x="84" y="116"/>
                </a:cxn>
              </a:cxnLst>
              <a:rect l="0" t="0" r="r" b="b"/>
              <a:pathLst>
                <a:path w="84" h="116">
                  <a:moveTo>
                    <a:pt x="84" y="116"/>
                  </a:moveTo>
                  <a:cubicBezTo>
                    <a:pt x="54" y="116"/>
                    <a:pt x="54" y="116"/>
                    <a:pt x="54" y="116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71" y="0"/>
                    <a:pt x="84" y="13"/>
                    <a:pt x="84" y="29"/>
                  </a:cubicBezTo>
                  <a:lnTo>
                    <a:pt x="84" y="116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43" name="îśḻïḍê">
              <a:extLst>
                <a:ext uri="{FF2B5EF4-FFF2-40B4-BE49-F238E27FC236}">
                  <a16:creationId xmlns:a16="http://schemas.microsoft.com/office/drawing/2014/main" xmlns="" id="{46F9E7F5-1547-4C59-9245-409BB128F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418" y="2675957"/>
              <a:ext cx="56136" cy="16825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7" y="30"/>
                </a:cxn>
                <a:cxn ang="0">
                  <a:pos x="0" y="19"/>
                </a:cxn>
                <a:cxn ang="0">
                  <a:pos x="7" y="0"/>
                </a:cxn>
              </a:cxnLst>
              <a:rect l="0" t="0" r="r" b="b"/>
              <a:pathLst>
                <a:path w="17" h="51">
                  <a:moveTo>
                    <a:pt x="7" y="0"/>
                  </a:moveTo>
                  <a:cubicBezTo>
                    <a:pt x="7" y="0"/>
                    <a:pt x="17" y="5"/>
                    <a:pt x="17" y="30"/>
                  </a:cubicBezTo>
                  <a:cubicBezTo>
                    <a:pt x="17" y="51"/>
                    <a:pt x="0" y="19"/>
                    <a:pt x="0" y="19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47B5D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44" name="îṥľîḋe">
              <a:extLst>
                <a:ext uri="{FF2B5EF4-FFF2-40B4-BE49-F238E27FC236}">
                  <a16:creationId xmlns:a16="http://schemas.microsoft.com/office/drawing/2014/main" xmlns="" id="{E7F3D1EE-904F-4865-89C0-AC81A4472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6954" y="2557027"/>
              <a:ext cx="95628" cy="241038"/>
            </a:xfrm>
            <a:prstGeom prst="rect">
              <a:avLst/>
            </a:prstGeom>
            <a:solidFill>
              <a:srgbClr val="ECB088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45" name="î$ľíḓê">
              <a:extLst>
                <a:ext uri="{FF2B5EF4-FFF2-40B4-BE49-F238E27FC236}">
                  <a16:creationId xmlns:a16="http://schemas.microsoft.com/office/drawing/2014/main" xmlns="" id="{B49EAD4F-D95D-412A-9065-DA2BCF921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8705" y="2382112"/>
              <a:ext cx="62643" cy="1749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3"/>
                </a:cxn>
                <a:cxn ang="0">
                  <a:pos x="14" y="53"/>
                </a:cxn>
                <a:cxn ang="0">
                  <a:pos x="18" y="46"/>
                </a:cxn>
                <a:cxn ang="0">
                  <a:pos x="0" y="0"/>
                </a:cxn>
              </a:cxnLst>
              <a:rect l="0" t="0" r="r" b="b"/>
              <a:pathLst>
                <a:path w="19" h="53">
                  <a:moveTo>
                    <a:pt x="0" y="0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7" y="53"/>
                    <a:pt x="19" y="49"/>
                    <a:pt x="18" y="4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CD1B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46" name="î$lîḓé">
              <a:extLst>
                <a:ext uri="{FF2B5EF4-FFF2-40B4-BE49-F238E27FC236}">
                  <a16:creationId xmlns:a16="http://schemas.microsoft.com/office/drawing/2014/main" xmlns="" id="{FEE0646B-7E73-44BF-BBB8-588D1C272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4325" y="2329304"/>
              <a:ext cx="260708" cy="260859"/>
            </a:xfrm>
            <a:prstGeom prst="ellipse">
              <a:avLst/>
            </a:prstGeom>
            <a:solidFill>
              <a:srgbClr val="FBC49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47" name="iSḷíḍê">
              <a:extLst>
                <a:ext uri="{FF2B5EF4-FFF2-40B4-BE49-F238E27FC236}">
                  <a16:creationId xmlns:a16="http://schemas.microsoft.com/office/drawing/2014/main" xmlns="" id="{D3210932-3A72-49FE-A136-DCFEDFF32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0461" y="2458069"/>
              <a:ext cx="204572" cy="168257"/>
            </a:xfrm>
            <a:custGeom>
              <a:avLst/>
              <a:gdLst/>
              <a:ahLst/>
              <a:cxnLst>
                <a:cxn ang="0">
                  <a:pos x="49" y="51"/>
                </a:cxn>
                <a:cxn ang="0">
                  <a:pos x="0" y="33"/>
                </a:cxn>
                <a:cxn ang="0">
                  <a:pos x="62" y="0"/>
                </a:cxn>
                <a:cxn ang="0">
                  <a:pos x="62" y="39"/>
                </a:cxn>
                <a:cxn ang="0">
                  <a:pos x="49" y="51"/>
                </a:cxn>
              </a:cxnLst>
              <a:rect l="0" t="0" r="r" b="b"/>
              <a:pathLst>
                <a:path w="62" h="51">
                  <a:moveTo>
                    <a:pt x="49" y="51"/>
                  </a:moveTo>
                  <a:cubicBezTo>
                    <a:pt x="37" y="51"/>
                    <a:pt x="0" y="33"/>
                    <a:pt x="0" y="33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39"/>
                    <a:pt x="62" y="39"/>
                    <a:pt x="62" y="39"/>
                  </a:cubicBezTo>
                  <a:cubicBezTo>
                    <a:pt x="62" y="46"/>
                    <a:pt x="56" y="51"/>
                    <a:pt x="49" y="51"/>
                  </a:cubicBezTo>
                  <a:close/>
                </a:path>
              </a:pathLst>
            </a:custGeom>
            <a:solidFill>
              <a:srgbClr val="FBC49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48" name="iṩľíḍé">
              <a:extLst>
                <a:ext uri="{FF2B5EF4-FFF2-40B4-BE49-F238E27FC236}">
                  <a16:creationId xmlns:a16="http://schemas.microsoft.com/office/drawing/2014/main" xmlns="" id="{E8F981E0-9CA7-4A84-94C1-8D0474EE0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0996" y="2326127"/>
              <a:ext cx="244215" cy="254050"/>
            </a:xfrm>
            <a:custGeom>
              <a:avLst/>
              <a:gdLst/>
              <a:ahLst/>
              <a:cxnLst>
                <a:cxn ang="0">
                  <a:pos x="37" y="1"/>
                </a:cxn>
                <a:cxn ang="0">
                  <a:pos x="1" y="36"/>
                </a:cxn>
                <a:cxn ang="0">
                  <a:pos x="24" y="77"/>
                </a:cxn>
                <a:cxn ang="0">
                  <a:pos x="33" y="58"/>
                </a:cxn>
                <a:cxn ang="0">
                  <a:pos x="33" y="54"/>
                </a:cxn>
                <a:cxn ang="0">
                  <a:pos x="47" y="54"/>
                </a:cxn>
                <a:cxn ang="0">
                  <a:pos x="47" y="35"/>
                </a:cxn>
                <a:cxn ang="0">
                  <a:pos x="62" y="19"/>
                </a:cxn>
                <a:cxn ang="0">
                  <a:pos x="74" y="19"/>
                </a:cxn>
                <a:cxn ang="0">
                  <a:pos x="37" y="1"/>
                </a:cxn>
              </a:cxnLst>
              <a:rect l="0" t="0" r="r" b="b"/>
              <a:pathLst>
                <a:path w="74" h="77">
                  <a:moveTo>
                    <a:pt x="37" y="1"/>
                  </a:moveTo>
                  <a:cubicBezTo>
                    <a:pt x="18" y="3"/>
                    <a:pt x="3" y="18"/>
                    <a:pt x="1" y="36"/>
                  </a:cubicBezTo>
                  <a:cubicBezTo>
                    <a:pt x="0" y="51"/>
                    <a:pt x="8" y="68"/>
                    <a:pt x="24" y="77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27"/>
                    <a:pt x="54" y="19"/>
                    <a:pt x="62" y="19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66" y="7"/>
                    <a:pt x="53" y="0"/>
                    <a:pt x="37" y="1"/>
                  </a:cubicBezTo>
                  <a:close/>
                </a:path>
              </a:pathLst>
            </a:custGeom>
            <a:solidFill>
              <a:srgbClr val="975837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49" name="îşľïḍê">
              <a:extLst>
                <a:ext uri="{FF2B5EF4-FFF2-40B4-BE49-F238E27FC236}">
                  <a16:creationId xmlns:a16="http://schemas.microsoft.com/office/drawing/2014/main" xmlns="" id="{6EC3ABFC-A5A8-45FA-919F-B28D0D2E1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6776" y="2458069"/>
              <a:ext cx="29657" cy="62794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0"/>
                </a:cxn>
                <a:cxn ang="0">
                  <a:pos x="9" y="19"/>
                </a:cxn>
                <a:cxn ang="0">
                  <a:pos x="9" y="0"/>
                </a:cxn>
              </a:cxnLst>
              <a:rect l="0" t="0" r="r" b="b"/>
              <a:pathLst>
                <a:path w="9" h="19">
                  <a:moveTo>
                    <a:pt x="9" y="0"/>
                  </a:move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FBC49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50" name="îşlïḋé">
              <a:extLst>
                <a:ext uri="{FF2B5EF4-FFF2-40B4-BE49-F238E27FC236}">
                  <a16:creationId xmlns:a16="http://schemas.microsoft.com/office/drawing/2014/main" xmlns="" id="{42650B5F-84AC-44A5-BAF9-F430B80A6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8897" y="2454741"/>
              <a:ext cx="26479" cy="23151"/>
            </a:xfrm>
            <a:prstGeom prst="ellipse">
              <a:avLst/>
            </a:prstGeom>
            <a:solidFill>
              <a:srgbClr val="5C2F1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51" name="iṩļïḋé">
              <a:extLst>
                <a:ext uri="{FF2B5EF4-FFF2-40B4-BE49-F238E27FC236}">
                  <a16:creationId xmlns:a16="http://schemas.microsoft.com/office/drawing/2014/main" xmlns="" id="{B9C2303A-F61C-4B7C-9164-FD1841A03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5719" y="2507548"/>
              <a:ext cx="32986" cy="32986"/>
            </a:xfrm>
            <a:prstGeom prst="ellipse">
              <a:avLst/>
            </a:prstGeom>
            <a:solidFill>
              <a:srgbClr val="FAA67A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52" name="iSļiḓè">
              <a:extLst>
                <a:ext uri="{FF2B5EF4-FFF2-40B4-BE49-F238E27FC236}">
                  <a16:creationId xmlns:a16="http://schemas.microsoft.com/office/drawing/2014/main" xmlns="" id="{82FDB158-BBC7-403D-8DDF-51163B48D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6433" y="2329304"/>
              <a:ext cx="151916" cy="5946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2" y="0"/>
                </a:cxn>
                <a:cxn ang="0">
                  <a:pos x="0" y="0"/>
                </a:cxn>
              </a:cxnLst>
              <a:rect l="0" t="0" r="r" b="b"/>
              <a:pathLst>
                <a:path w="46" h="18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46" y="14"/>
                    <a:pt x="42" y="0"/>
                    <a:pt x="3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975837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53" name="iś1îḑê">
              <a:extLst>
                <a:ext uri="{FF2B5EF4-FFF2-40B4-BE49-F238E27FC236}">
                  <a16:creationId xmlns:a16="http://schemas.microsoft.com/office/drawing/2014/main" xmlns="" id="{C5CE5EDF-36DB-440D-A8A3-4A8B303D3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639" y="2639642"/>
              <a:ext cx="122259" cy="115450"/>
            </a:xfrm>
            <a:custGeom>
              <a:avLst/>
              <a:gdLst/>
              <a:ahLst/>
              <a:cxnLst>
                <a:cxn ang="0">
                  <a:pos x="808" y="480"/>
                </a:cxn>
                <a:cxn ang="0">
                  <a:pos x="88" y="0"/>
                </a:cxn>
                <a:cxn ang="0">
                  <a:pos x="0" y="240"/>
                </a:cxn>
                <a:cxn ang="0">
                  <a:pos x="720" y="763"/>
                </a:cxn>
                <a:cxn ang="0">
                  <a:pos x="808" y="480"/>
                </a:cxn>
              </a:cxnLst>
              <a:rect l="0" t="0" r="r" b="b"/>
              <a:pathLst>
                <a:path w="808" h="763">
                  <a:moveTo>
                    <a:pt x="808" y="480"/>
                  </a:moveTo>
                  <a:lnTo>
                    <a:pt x="88" y="0"/>
                  </a:lnTo>
                  <a:lnTo>
                    <a:pt x="0" y="240"/>
                  </a:lnTo>
                  <a:lnTo>
                    <a:pt x="720" y="763"/>
                  </a:lnTo>
                  <a:lnTo>
                    <a:pt x="808" y="480"/>
                  </a:lnTo>
                  <a:close/>
                </a:path>
              </a:pathLst>
            </a:custGeom>
            <a:solidFill>
              <a:srgbClr val="ACACAC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54" name="ïsḷïďê">
              <a:extLst>
                <a:ext uri="{FF2B5EF4-FFF2-40B4-BE49-F238E27FC236}">
                  <a16:creationId xmlns:a16="http://schemas.microsoft.com/office/drawing/2014/main" xmlns="" id="{CC09E273-6E71-4E83-829B-83C7F43FE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2207" y="2788078"/>
              <a:ext cx="56136" cy="69300"/>
            </a:xfrm>
            <a:custGeom>
              <a:avLst/>
              <a:gdLst/>
              <a:ahLst/>
              <a:cxnLst>
                <a:cxn ang="0">
                  <a:pos x="11" y="21"/>
                </a:cxn>
                <a:cxn ang="0">
                  <a:pos x="6" y="21"/>
                </a:cxn>
                <a:cxn ang="0">
                  <a:pos x="0" y="15"/>
                </a:cxn>
                <a:cxn ang="0">
                  <a:pos x="0" y="0"/>
                </a:cxn>
                <a:cxn ang="0">
                  <a:pos x="17" y="0"/>
                </a:cxn>
                <a:cxn ang="0">
                  <a:pos x="17" y="15"/>
                </a:cxn>
                <a:cxn ang="0">
                  <a:pos x="11" y="21"/>
                </a:cxn>
              </a:cxnLst>
              <a:rect l="0" t="0" r="r" b="b"/>
              <a:pathLst>
                <a:path w="17" h="21">
                  <a:moveTo>
                    <a:pt x="11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3" y="21"/>
                    <a:pt x="0" y="19"/>
                    <a:pt x="0" y="1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9"/>
                    <a:pt x="14" y="21"/>
                    <a:pt x="11" y="2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55" name="îšḷídê">
              <a:extLst>
                <a:ext uri="{FF2B5EF4-FFF2-40B4-BE49-F238E27FC236}">
                  <a16:creationId xmlns:a16="http://schemas.microsoft.com/office/drawing/2014/main" xmlns="" id="{695FD374-903C-4F02-B245-53049A2C4F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639" y="2606656"/>
              <a:ext cx="122259" cy="112121"/>
            </a:xfrm>
            <a:custGeom>
              <a:avLst/>
              <a:gdLst/>
              <a:ahLst/>
              <a:cxnLst>
                <a:cxn ang="0">
                  <a:pos x="808" y="458"/>
                </a:cxn>
                <a:cxn ang="0">
                  <a:pos x="88" y="0"/>
                </a:cxn>
                <a:cxn ang="0">
                  <a:pos x="0" y="218"/>
                </a:cxn>
                <a:cxn ang="0">
                  <a:pos x="720" y="741"/>
                </a:cxn>
                <a:cxn ang="0">
                  <a:pos x="808" y="458"/>
                </a:cxn>
              </a:cxnLst>
              <a:rect l="0" t="0" r="r" b="b"/>
              <a:pathLst>
                <a:path w="808" h="741">
                  <a:moveTo>
                    <a:pt x="808" y="458"/>
                  </a:moveTo>
                  <a:lnTo>
                    <a:pt x="88" y="0"/>
                  </a:lnTo>
                  <a:lnTo>
                    <a:pt x="0" y="218"/>
                  </a:lnTo>
                  <a:lnTo>
                    <a:pt x="720" y="741"/>
                  </a:lnTo>
                  <a:lnTo>
                    <a:pt x="808" y="458"/>
                  </a:lnTo>
                  <a:close/>
                </a:path>
              </a:pathLst>
            </a:custGeom>
            <a:solidFill>
              <a:srgbClr val="FBFBF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56" name="ísḷiḍê">
              <a:extLst>
                <a:ext uri="{FF2B5EF4-FFF2-40B4-BE49-F238E27FC236}">
                  <a16:creationId xmlns:a16="http://schemas.microsoft.com/office/drawing/2014/main" xmlns="" id="{ABD8182F-1727-4C4C-8DF7-93DF91F717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0991" y="2847543"/>
              <a:ext cx="188230" cy="52807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25" y="0"/>
                </a:cxn>
                <a:cxn ang="0">
                  <a:pos x="48" y="8"/>
                </a:cxn>
                <a:cxn ang="0">
                  <a:pos x="45" y="16"/>
                </a:cxn>
                <a:cxn ang="0">
                  <a:pos x="0" y="16"/>
                </a:cxn>
                <a:cxn ang="0">
                  <a:pos x="5" y="0"/>
                </a:cxn>
              </a:cxnLst>
              <a:rect l="0" t="0" r="r" b="b"/>
              <a:pathLst>
                <a:path w="57" h="16">
                  <a:moveTo>
                    <a:pt x="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8"/>
                    <a:pt x="57" y="16"/>
                    <a:pt x="45" y="16"/>
                  </a:cubicBezTo>
                  <a:cubicBezTo>
                    <a:pt x="34" y="16"/>
                    <a:pt x="0" y="16"/>
                    <a:pt x="0" y="16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BC49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57" name="íś1îḋè">
              <a:extLst>
                <a:ext uri="{FF2B5EF4-FFF2-40B4-BE49-F238E27FC236}">
                  <a16:creationId xmlns:a16="http://schemas.microsoft.com/office/drawing/2014/main" xmlns="" id="{457902AE-77A1-49AD-AB6B-386A734C1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1010" y="2639642"/>
              <a:ext cx="224545" cy="415801"/>
            </a:xfrm>
            <a:custGeom>
              <a:avLst/>
              <a:gdLst/>
              <a:ahLst/>
              <a:cxnLst>
                <a:cxn ang="0">
                  <a:pos x="61" y="126"/>
                </a:cxn>
                <a:cxn ang="0">
                  <a:pos x="1" y="126"/>
                </a:cxn>
                <a:cxn ang="0">
                  <a:pos x="0" y="125"/>
                </a:cxn>
                <a:cxn ang="0">
                  <a:pos x="4" y="83"/>
                </a:cxn>
                <a:cxn ang="0">
                  <a:pos x="4" y="29"/>
                </a:cxn>
                <a:cxn ang="0">
                  <a:pos x="20" y="0"/>
                </a:cxn>
                <a:cxn ang="0">
                  <a:pos x="22" y="0"/>
                </a:cxn>
                <a:cxn ang="0">
                  <a:pos x="68" y="41"/>
                </a:cxn>
                <a:cxn ang="0">
                  <a:pos x="68" y="114"/>
                </a:cxn>
                <a:cxn ang="0">
                  <a:pos x="61" y="126"/>
                </a:cxn>
              </a:cxnLst>
              <a:rect l="0" t="0" r="r" b="b"/>
              <a:pathLst>
                <a:path w="68" h="126">
                  <a:moveTo>
                    <a:pt x="61" y="126"/>
                  </a:moveTo>
                  <a:cubicBezTo>
                    <a:pt x="1" y="126"/>
                    <a:pt x="1" y="126"/>
                    <a:pt x="1" y="126"/>
                  </a:cubicBezTo>
                  <a:cubicBezTo>
                    <a:pt x="1" y="126"/>
                    <a:pt x="0" y="125"/>
                    <a:pt x="0" y="125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15"/>
                    <a:pt x="9" y="4"/>
                    <a:pt x="2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8" y="120"/>
                    <a:pt x="67" y="126"/>
                    <a:pt x="61" y="126"/>
                  </a:cubicBezTo>
                  <a:close/>
                </a:path>
              </a:pathLst>
            </a:custGeom>
            <a:solidFill>
              <a:srgbClr val="4E4E4E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58" name="iś1iḑe">
              <a:extLst>
                <a:ext uri="{FF2B5EF4-FFF2-40B4-BE49-F238E27FC236}">
                  <a16:creationId xmlns:a16="http://schemas.microsoft.com/office/drawing/2014/main" xmlns="" id="{71C8C114-B57F-4907-B58E-6F57E30452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0475" y="2616491"/>
              <a:ext cx="165080" cy="158422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0" y="175"/>
                </a:cxn>
                <a:cxn ang="0">
                  <a:pos x="262" y="480"/>
                </a:cxn>
                <a:cxn ang="0">
                  <a:pos x="458" y="480"/>
                </a:cxn>
                <a:cxn ang="0">
                  <a:pos x="480" y="633"/>
                </a:cxn>
                <a:cxn ang="0">
                  <a:pos x="1091" y="1047"/>
                </a:cxn>
                <a:cxn ang="0">
                  <a:pos x="66" y="0"/>
                </a:cxn>
              </a:cxnLst>
              <a:rect l="0" t="0" r="r" b="b"/>
              <a:pathLst>
                <a:path w="1091" h="1047">
                  <a:moveTo>
                    <a:pt x="66" y="0"/>
                  </a:moveTo>
                  <a:lnTo>
                    <a:pt x="0" y="175"/>
                  </a:lnTo>
                  <a:lnTo>
                    <a:pt x="262" y="480"/>
                  </a:lnTo>
                  <a:lnTo>
                    <a:pt x="458" y="480"/>
                  </a:lnTo>
                  <a:lnTo>
                    <a:pt x="480" y="633"/>
                  </a:lnTo>
                  <a:lnTo>
                    <a:pt x="1091" y="1047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59" name="îSlîḋe">
              <a:extLst>
                <a:ext uri="{FF2B5EF4-FFF2-40B4-BE49-F238E27FC236}">
                  <a16:creationId xmlns:a16="http://schemas.microsoft.com/office/drawing/2014/main" xmlns="" id="{59F11E71-D0FB-4465-98BC-642800DBD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832" y="2685792"/>
              <a:ext cx="373132" cy="227722"/>
            </a:xfrm>
            <a:custGeom>
              <a:avLst/>
              <a:gdLst/>
              <a:ahLst/>
              <a:cxnLst>
                <a:cxn ang="0">
                  <a:pos x="59" y="69"/>
                </a:cxn>
                <a:cxn ang="0">
                  <a:pos x="8" y="26"/>
                </a:cxn>
                <a:cxn ang="0">
                  <a:pos x="4" y="8"/>
                </a:cxn>
                <a:cxn ang="0">
                  <a:pos x="22" y="4"/>
                </a:cxn>
                <a:cxn ang="0">
                  <a:pos x="67" y="43"/>
                </a:cxn>
                <a:cxn ang="0">
                  <a:pos x="113" y="43"/>
                </a:cxn>
                <a:cxn ang="0">
                  <a:pos x="113" y="69"/>
                </a:cxn>
                <a:cxn ang="0">
                  <a:pos x="59" y="69"/>
                </a:cxn>
              </a:cxnLst>
              <a:rect l="0" t="0" r="r" b="b"/>
              <a:pathLst>
                <a:path w="113" h="69">
                  <a:moveTo>
                    <a:pt x="59" y="69"/>
                  </a:moveTo>
                  <a:cubicBezTo>
                    <a:pt x="8" y="26"/>
                    <a:pt x="8" y="26"/>
                    <a:pt x="8" y="26"/>
                  </a:cubicBezTo>
                  <a:cubicBezTo>
                    <a:pt x="2" y="23"/>
                    <a:pt x="0" y="15"/>
                    <a:pt x="4" y="8"/>
                  </a:cubicBezTo>
                  <a:cubicBezTo>
                    <a:pt x="8" y="2"/>
                    <a:pt x="16" y="0"/>
                    <a:pt x="22" y="4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113" y="43"/>
                    <a:pt x="113" y="43"/>
                    <a:pt x="113" y="43"/>
                  </a:cubicBezTo>
                  <a:cubicBezTo>
                    <a:pt x="113" y="69"/>
                    <a:pt x="113" y="69"/>
                    <a:pt x="113" y="69"/>
                  </a:cubicBezTo>
                  <a:lnTo>
                    <a:pt x="59" y="69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60" name="ï$ľïḋè">
              <a:extLst>
                <a:ext uri="{FF2B5EF4-FFF2-40B4-BE49-F238E27FC236}">
                  <a16:creationId xmlns:a16="http://schemas.microsoft.com/office/drawing/2014/main" xmlns="" id="{822C9E60-DEF4-4B0B-8C79-5F74C55FC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3963" y="2840885"/>
              <a:ext cx="22999" cy="72629"/>
            </a:xfrm>
            <a:prstGeom prst="rect">
              <a:avLst/>
            </a:prstGeom>
            <a:solidFill>
              <a:srgbClr val="FBFBFD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61" name="ïŝḻîḓé">
              <a:extLst>
                <a:ext uri="{FF2B5EF4-FFF2-40B4-BE49-F238E27FC236}">
                  <a16:creationId xmlns:a16="http://schemas.microsoft.com/office/drawing/2014/main" xmlns="" id="{29E65A5A-B093-4AF4-BD34-650C3141E1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2036" y="2840885"/>
              <a:ext cx="23151" cy="72629"/>
            </a:xfrm>
            <a:prstGeom prst="rect">
              <a:avLst/>
            </a:prstGeom>
            <a:solidFill>
              <a:srgbClr val="FBFBFD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62" name="îşḻidè">
              <a:extLst>
                <a:ext uri="{FF2B5EF4-FFF2-40B4-BE49-F238E27FC236}">
                  <a16:creationId xmlns:a16="http://schemas.microsoft.com/office/drawing/2014/main" xmlns="" id="{18775FE0-70B7-43BC-A7E7-43852B5EF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2569" y="1920161"/>
              <a:ext cx="399460" cy="395979"/>
            </a:xfrm>
            <a:custGeom>
              <a:avLst/>
              <a:gdLst/>
              <a:ahLst/>
              <a:cxnLst>
                <a:cxn ang="0">
                  <a:pos x="118" y="64"/>
                </a:cxn>
                <a:cxn ang="0">
                  <a:pos x="57" y="118"/>
                </a:cxn>
                <a:cxn ang="0">
                  <a:pos x="2" y="56"/>
                </a:cxn>
                <a:cxn ang="0">
                  <a:pos x="64" y="2"/>
                </a:cxn>
                <a:cxn ang="0">
                  <a:pos x="118" y="64"/>
                </a:cxn>
              </a:cxnLst>
              <a:rect l="0" t="0" r="r" b="b"/>
              <a:pathLst>
                <a:path w="121" h="120">
                  <a:moveTo>
                    <a:pt x="118" y="64"/>
                  </a:moveTo>
                  <a:cubicBezTo>
                    <a:pt x="116" y="96"/>
                    <a:pt x="89" y="120"/>
                    <a:pt x="57" y="118"/>
                  </a:cubicBezTo>
                  <a:cubicBezTo>
                    <a:pt x="25" y="116"/>
                    <a:pt x="0" y="88"/>
                    <a:pt x="2" y="56"/>
                  </a:cubicBezTo>
                  <a:cubicBezTo>
                    <a:pt x="5" y="24"/>
                    <a:pt x="32" y="0"/>
                    <a:pt x="64" y="2"/>
                  </a:cubicBezTo>
                  <a:cubicBezTo>
                    <a:pt x="96" y="4"/>
                    <a:pt x="121" y="32"/>
                    <a:pt x="118" y="6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63" name="îsḷiḓé">
              <a:extLst>
                <a:ext uri="{FF2B5EF4-FFF2-40B4-BE49-F238E27FC236}">
                  <a16:creationId xmlns:a16="http://schemas.microsoft.com/office/drawing/2014/main" xmlns="" id="{72034B15-B352-47DD-AEEF-220E9865E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3098" y="2256827"/>
              <a:ext cx="89122" cy="89122"/>
            </a:xfrm>
            <a:custGeom>
              <a:avLst/>
              <a:gdLst/>
              <a:ahLst/>
              <a:cxnLst>
                <a:cxn ang="0">
                  <a:pos x="27" y="15"/>
                </a:cxn>
                <a:cxn ang="0">
                  <a:pos x="13" y="27"/>
                </a:cxn>
                <a:cxn ang="0">
                  <a:pos x="1" y="13"/>
                </a:cxn>
                <a:cxn ang="0">
                  <a:pos x="14" y="1"/>
                </a:cxn>
                <a:cxn ang="0">
                  <a:pos x="27" y="15"/>
                </a:cxn>
              </a:cxnLst>
              <a:rect l="0" t="0" r="r" b="b"/>
              <a:pathLst>
                <a:path w="27" h="27">
                  <a:moveTo>
                    <a:pt x="27" y="15"/>
                  </a:moveTo>
                  <a:cubicBezTo>
                    <a:pt x="26" y="22"/>
                    <a:pt x="20" y="27"/>
                    <a:pt x="13" y="27"/>
                  </a:cubicBezTo>
                  <a:cubicBezTo>
                    <a:pt x="5" y="26"/>
                    <a:pt x="0" y="20"/>
                    <a:pt x="1" y="13"/>
                  </a:cubicBezTo>
                  <a:cubicBezTo>
                    <a:pt x="1" y="6"/>
                    <a:pt x="7" y="0"/>
                    <a:pt x="14" y="1"/>
                  </a:cubicBezTo>
                  <a:cubicBezTo>
                    <a:pt x="22" y="1"/>
                    <a:pt x="27" y="7"/>
                    <a:pt x="27" y="1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64" name="îṩlîḓe">
              <a:extLst>
                <a:ext uri="{FF2B5EF4-FFF2-40B4-BE49-F238E27FC236}">
                  <a16:creationId xmlns:a16="http://schemas.microsoft.com/office/drawing/2014/main" xmlns="" id="{79C1BF19-2F0D-4AED-A763-49D8E0C2A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2563" y="3322809"/>
              <a:ext cx="85793" cy="59314"/>
            </a:xfrm>
            <a:custGeom>
              <a:avLst/>
              <a:gdLst/>
              <a:ahLst/>
              <a:cxnLst>
                <a:cxn ang="0">
                  <a:pos x="567" y="392"/>
                </a:cxn>
                <a:cxn ang="0">
                  <a:pos x="0" y="392"/>
                </a:cxn>
                <a:cxn ang="0">
                  <a:pos x="65" y="0"/>
                </a:cxn>
                <a:cxn ang="0">
                  <a:pos x="502" y="0"/>
                </a:cxn>
                <a:cxn ang="0">
                  <a:pos x="567" y="392"/>
                </a:cxn>
              </a:cxnLst>
              <a:rect l="0" t="0" r="r" b="b"/>
              <a:pathLst>
                <a:path w="567" h="392">
                  <a:moveTo>
                    <a:pt x="567" y="392"/>
                  </a:moveTo>
                  <a:lnTo>
                    <a:pt x="0" y="392"/>
                  </a:lnTo>
                  <a:lnTo>
                    <a:pt x="65" y="0"/>
                  </a:lnTo>
                  <a:lnTo>
                    <a:pt x="502" y="0"/>
                  </a:lnTo>
                  <a:lnTo>
                    <a:pt x="567" y="392"/>
                  </a:lnTo>
                  <a:close/>
                </a:path>
              </a:pathLst>
            </a:custGeom>
            <a:solidFill>
              <a:srgbClr val="71360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65" name="íšḻîḍe">
              <a:extLst>
                <a:ext uri="{FF2B5EF4-FFF2-40B4-BE49-F238E27FC236}">
                  <a16:creationId xmlns:a16="http://schemas.microsoft.com/office/drawing/2014/main" xmlns="" id="{24179552-DA0F-4191-9797-4A89A94F05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9399" y="3378793"/>
              <a:ext cx="105615" cy="39643"/>
            </a:xfrm>
            <a:custGeom>
              <a:avLst/>
              <a:gdLst/>
              <a:ahLst/>
              <a:cxnLst>
                <a:cxn ang="0">
                  <a:pos x="32" y="12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9" y="0"/>
                </a:cxn>
                <a:cxn ang="0">
                  <a:pos x="24" y="0"/>
                </a:cxn>
                <a:cxn ang="0">
                  <a:pos x="32" y="8"/>
                </a:cxn>
                <a:cxn ang="0">
                  <a:pos x="32" y="12"/>
                </a:cxn>
              </a:cxnLst>
              <a:rect l="0" t="0" r="r" b="b"/>
              <a:pathLst>
                <a:path w="32" h="12">
                  <a:moveTo>
                    <a:pt x="32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2" y="4"/>
                    <a:pt x="32" y="8"/>
                  </a:cubicBezTo>
                  <a:lnTo>
                    <a:pt x="32" y="12"/>
                  </a:lnTo>
                  <a:close/>
                </a:path>
              </a:pathLst>
            </a:custGeom>
            <a:solidFill>
              <a:srgbClr val="71360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66" name="íṣḻîḓé">
              <a:extLst>
                <a:ext uri="{FF2B5EF4-FFF2-40B4-BE49-F238E27FC236}">
                  <a16:creationId xmlns:a16="http://schemas.microsoft.com/office/drawing/2014/main" xmlns="" id="{4001F542-9EE0-4599-AD9A-58611FDEC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2728" y="2979485"/>
              <a:ext cx="108944" cy="362994"/>
            </a:xfrm>
            <a:custGeom>
              <a:avLst/>
              <a:gdLst/>
              <a:ahLst/>
              <a:cxnLst>
                <a:cxn ang="0">
                  <a:pos x="33" y="110"/>
                </a:cxn>
                <a:cxn ang="0">
                  <a:pos x="33" y="16"/>
                </a:cxn>
                <a:cxn ang="0">
                  <a:pos x="17" y="0"/>
                </a:cxn>
                <a:cxn ang="0">
                  <a:pos x="0" y="16"/>
                </a:cxn>
                <a:cxn ang="0">
                  <a:pos x="0" y="110"/>
                </a:cxn>
                <a:cxn ang="0">
                  <a:pos x="33" y="110"/>
                </a:cxn>
              </a:cxnLst>
              <a:rect l="0" t="0" r="r" b="b"/>
              <a:pathLst>
                <a:path w="33" h="110">
                  <a:moveTo>
                    <a:pt x="33" y="110"/>
                  </a:moveTo>
                  <a:cubicBezTo>
                    <a:pt x="33" y="16"/>
                    <a:pt x="33" y="16"/>
                    <a:pt x="33" y="16"/>
                  </a:cubicBezTo>
                  <a:cubicBezTo>
                    <a:pt x="33" y="7"/>
                    <a:pt x="26" y="0"/>
                    <a:pt x="17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110"/>
                    <a:pt x="0" y="110"/>
                    <a:pt x="0" y="110"/>
                  </a:cubicBezTo>
                  <a:lnTo>
                    <a:pt x="33" y="110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67" name="íṡļíḍé">
              <a:extLst>
                <a:ext uri="{FF2B5EF4-FFF2-40B4-BE49-F238E27FC236}">
                  <a16:creationId xmlns:a16="http://schemas.microsoft.com/office/drawing/2014/main" xmlns="" id="{EF92A3D4-4C7A-4754-ABE0-9128A471CD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9399" y="3365629"/>
              <a:ext cx="105615" cy="42972"/>
            </a:xfrm>
            <a:custGeom>
              <a:avLst/>
              <a:gdLst/>
              <a:ahLst/>
              <a:cxnLst>
                <a:cxn ang="0">
                  <a:pos x="32" y="13"/>
                </a:cxn>
                <a:cxn ang="0">
                  <a:pos x="0" y="13"/>
                </a:cxn>
                <a:cxn ang="0">
                  <a:pos x="0" y="8"/>
                </a:cxn>
                <a:cxn ang="0">
                  <a:pos x="9" y="0"/>
                </a:cxn>
                <a:cxn ang="0">
                  <a:pos x="24" y="0"/>
                </a:cxn>
                <a:cxn ang="0">
                  <a:pos x="32" y="8"/>
                </a:cxn>
                <a:cxn ang="0">
                  <a:pos x="32" y="13"/>
                </a:cxn>
              </a:cxnLst>
              <a:rect l="0" t="0" r="r" b="b"/>
              <a:pathLst>
                <a:path w="32" h="13">
                  <a:moveTo>
                    <a:pt x="32" y="13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2" y="4"/>
                    <a:pt x="32" y="8"/>
                  </a:cubicBezTo>
                  <a:lnTo>
                    <a:pt x="32" y="13"/>
                  </a:lnTo>
                  <a:close/>
                </a:path>
              </a:pathLst>
            </a:custGeom>
            <a:solidFill>
              <a:srgbClr val="975837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68" name="iṩḻïḓe">
              <a:extLst>
                <a:ext uri="{FF2B5EF4-FFF2-40B4-BE49-F238E27FC236}">
                  <a16:creationId xmlns:a16="http://schemas.microsoft.com/office/drawing/2014/main" xmlns="" id="{132CAE97-4DD5-491C-BE7E-E13D99D43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9221" y="3388780"/>
              <a:ext cx="65971" cy="9835"/>
            </a:xfrm>
            <a:prstGeom prst="rect">
              <a:avLst/>
            </a:prstGeom>
            <a:solidFill>
              <a:srgbClr val="71360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69" name="íṣļïdê">
              <a:extLst>
                <a:ext uri="{FF2B5EF4-FFF2-40B4-BE49-F238E27FC236}">
                  <a16:creationId xmlns:a16="http://schemas.microsoft.com/office/drawing/2014/main" xmlns="" id="{4ACCFDF3-EE07-4290-90E8-0FA211EA8A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794" y="3322809"/>
              <a:ext cx="89122" cy="59314"/>
            </a:xfrm>
            <a:custGeom>
              <a:avLst/>
              <a:gdLst/>
              <a:ahLst/>
              <a:cxnLst>
                <a:cxn ang="0">
                  <a:pos x="0" y="392"/>
                </a:cxn>
                <a:cxn ang="0">
                  <a:pos x="589" y="392"/>
                </a:cxn>
                <a:cxn ang="0">
                  <a:pos x="501" y="0"/>
                </a:cxn>
                <a:cxn ang="0">
                  <a:pos x="65" y="0"/>
                </a:cxn>
                <a:cxn ang="0">
                  <a:pos x="0" y="392"/>
                </a:cxn>
              </a:cxnLst>
              <a:rect l="0" t="0" r="r" b="b"/>
              <a:pathLst>
                <a:path w="589" h="392">
                  <a:moveTo>
                    <a:pt x="0" y="392"/>
                  </a:moveTo>
                  <a:lnTo>
                    <a:pt x="589" y="392"/>
                  </a:lnTo>
                  <a:lnTo>
                    <a:pt x="501" y="0"/>
                  </a:lnTo>
                  <a:lnTo>
                    <a:pt x="65" y="0"/>
                  </a:lnTo>
                  <a:lnTo>
                    <a:pt x="0" y="392"/>
                  </a:lnTo>
                  <a:close/>
                </a:path>
              </a:pathLst>
            </a:custGeom>
            <a:solidFill>
              <a:srgbClr val="71360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70" name="íṡḻïḋê">
              <a:extLst>
                <a:ext uri="{FF2B5EF4-FFF2-40B4-BE49-F238E27FC236}">
                  <a16:creationId xmlns:a16="http://schemas.microsoft.com/office/drawing/2014/main" xmlns="" id="{C36A17BE-1CF1-40F9-8E0F-021ACB7C5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4136" y="3378793"/>
              <a:ext cx="105615" cy="39643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32" y="12"/>
                </a:cxn>
                <a:cxn ang="0">
                  <a:pos x="32" y="8"/>
                </a:cxn>
                <a:cxn ang="0">
                  <a:pos x="24" y="0"/>
                </a:cxn>
                <a:cxn ang="0">
                  <a:pos x="9" y="0"/>
                </a:cxn>
                <a:cxn ang="0">
                  <a:pos x="0" y="8"/>
                </a:cxn>
                <a:cxn ang="0">
                  <a:pos x="0" y="12"/>
                </a:cxn>
              </a:cxnLst>
              <a:rect l="0" t="0" r="r" b="b"/>
              <a:pathLst>
                <a:path w="32" h="12">
                  <a:moveTo>
                    <a:pt x="0" y="1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4"/>
                    <a:pt x="28" y="0"/>
                    <a:pt x="24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71360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71" name="ïSļïḓé">
              <a:extLst>
                <a:ext uri="{FF2B5EF4-FFF2-40B4-BE49-F238E27FC236}">
                  <a16:creationId xmlns:a16="http://schemas.microsoft.com/office/drawing/2014/main" xmlns="" id="{7C8903D6-81BE-47A9-B1C2-C3C729AC4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7478" y="2979485"/>
              <a:ext cx="108944" cy="362994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16"/>
                </a:cxn>
                <a:cxn ang="0">
                  <a:pos x="17" y="0"/>
                </a:cxn>
                <a:cxn ang="0">
                  <a:pos x="33" y="16"/>
                </a:cxn>
                <a:cxn ang="0">
                  <a:pos x="33" y="110"/>
                </a:cxn>
                <a:cxn ang="0">
                  <a:pos x="0" y="110"/>
                </a:cxn>
              </a:cxnLst>
              <a:rect l="0" t="0" r="r" b="b"/>
              <a:pathLst>
                <a:path w="33" h="110">
                  <a:moveTo>
                    <a:pt x="0" y="11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6" y="0"/>
                    <a:pt x="33" y="7"/>
                    <a:pt x="33" y="16"/>
                  </a:cubicBezTo>
                  <a:cubicBezTo>
                    <a:pt x="33" y="110"/>
                    <a:pt x="33" y="110"/>
                    <a:pt x="33" y="110"/>
                  </a:cubicBezTo>
                  <a:lnTo>
                    <a:pt x="0" y="110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72" name="ísľiḓè">
              <a:extLst>
                <a:ext uri="{FF2B5EF4-FFF2-40B4-BE49-F238E27FC236}">
                  <a16:creationId xmlns:a16="http://schemas.microsoft.com/office/drawing/2014/main" xmlns="" id="{14471263-1744-401C-85FF-F5C19E58E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4136" y="3365629"/>
              <a:ext cx="105615" cy="42972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32" y="13"/>
                </a:cxn>
                <a:cxn ang="0">
                  <a:pos x="32" y="8"/>
                </a:cxn>
                <a:cxn ang="0">
                  <a:pos x="24" y="0"/>
                </a:cxn>
                <a:cxn ang="0">
                  <a:pos x="9" y="0"/>
                </a:cxn>
                <a:cxn ang="0">
                  <a:pos x="0" y="8"/>
                </a:cxn>
                <a:cxn ang="0">
                  <a:pos x="0" y="13"/>
                </a:cxn>
              </a:cxnLst>
              <a:rect l="0" t="0" r="r" b="b"/>
              <a:pathLst>
                <a:path w="32" h="13">
                  <a:moveTo>
                    <a:pt x="0" y="13"/>
                  </a:moveTo>
                  <a:cubicBezTo>
                    <a:pt x="32" y="13"/>
                    <a:pt x="32" y="13"/>
                    <a:pt x="32" y="13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4"/>
                    <a:pt x="28" y="0"/>
                    <a:pt x="24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975837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73" name="iṡ1îḍè">
              <a:extLst>
                <a:ext uri="{FF2B5EF4-FFF2-40B4-BE49-F238E27FC236}">
                  <a16:creationId xmlns:a16="http://schemas.microsoft.com/office/drawing/2014/main" xmlns="" id="{93DB84C6-8BC2-4617-898B-235E31666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3958" y="3388780"/>
              <a:ext cx="65971" cy="9835"/>
            </a:xfrm>
            <a:prstGeom prst="rect">
              <a:avLst/>
            </a:prstGeom>
            <a:solidFill>
              <a:srgbClr val="71360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74" name="iṥ1ïdé">
              <a:extLst>
                <a:ext uri="{FF2B5EF4-FFF2-40B4-BE49-F238E27FC236}">
                  <a16:creationId xmlns:a16="http://schemas.microsoft.com/office/drawing/2014/main" xmlns="" id="{4670007C-13D2-4640-A6D3-7627A6D01D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8203" y="2712271"/>
              <a:ext cx="56136" cy="168257"/>
            </a:xfrm>
            <a:custGeom>
              <a:avLst/>
              <a:gdLst/>
              <a:ahLst/>
              <a:cxnLst>
                <a:cxn ang="0">
                  <a:pos x="13" y="51"/>
                </a:cxn>
                <a:cxn ang="0">
                  <a:pos x="5" y="51"/>
                </a:cxn>
                <a:cxn ang="0">
                  <a:pos x="0" y="46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13" y="0"/>
                </a:cxn>
                <a:cxn ang="0">
                  <a:pos x="17" y="5"/>
                </a:cxn>
                <a:cxn ang="0">
                  <a:pos x="17" y="46"/>
                </a:cxn>
                <a:cxn ang="0">
                  <a:pos x="13" y="51"/>
                </a:cxn>
              </a:cxnLst>
              <a:rect l="0" t="0" r="r" b="b"/>
              <a:pathLst>
                <a:path w="17" h="51">
                  <a:moveTo>
                    <a:pt x="13" y="51"/>
                  </a:moveTo>
                  <a:cubicBezTo>
                    <a:pt x="5" y="51"/>
                    <a:pt x="5" y="51"/>
                    <a:pt x="5" y="51"/>
                  </a:cubicBezTo>
                  <a:cubicBezTo>
                    <a:pt x="2" y="51"/>
                    <a:pt x="0" y="49"/>
                    <a:pt x="0" y="4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7" y="2"/>
                    <a:pt x="17" y="5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9"/>
                    <a:pt x="15" y="51"/>
                    <a:pt x="13" y="51"/>
                  </a:cubicBezTo>
                  <a:close/>
                </a:path>
              </a:pathLst>
            </a:custGeom>
            <a:solidFill>
              <a:srgbClr val="71360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75" name="îṥļiḋè">
              <a:extLst>
                <a:ext uri="{FF2B5EF4-FFF2-40B4-BE49-F238E27FC236}">
                  <a16:creationId xmlns:a16="http://schemas.microsoft.com/office/drawing/2014/main" xmlns="" id="{42B6E15A-3089-42CE-B721-53CDB2901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0475" y="3147894"/>
              <a:ext cx="32986" cy="27054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76" name="îṥlîḑè">
              <a:extLst>
                <a:ext uri="{FF2B5EF4-FFF2-40B4-BE49-F238E27FC236}">
                  <a16:creationId xmlns:a16="http://schemas.microsoft.com/office/drawing/2014/main" xmlns="" id="{2181156B-DBEF-41A6-A089-15BB5756D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8705" y="3147894"/>
              <a:ext cx="36315" cy="27054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77" name="ïṡḷíḑé">
              <a:extLst>
                <a:ext uri="{FF2B5EF4-FFF2-40B4-BE49-F238E27FC236}">
                  <a16:creationId xmlns:a16="http://schemas.microsoft.com/office/drawing/2014/main" xmlns="" id="{88B6BC84-7D75-41C3-A647-5EDCDAC85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0996" y="3081771"/>
              <a:ext cx="303680" cy="66123"/>
            </a:xfrm>
            <a:custGeom>
              <a:avLst/>
              <a:gdLst/>
              <a:ahLst/>
              <a:cxnLst>
                <a:cxn ang="0">
                  <a:pos x="92" y="20"/>
                </a:cxn>
                <a:cxn ang="0">
                  <a:pos x="8" y="20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8" y="0"/>
                </a:cxn>
                <a:cxn ang="0">
                  <a:pos x="92" y="0"/>
                </a:cxn>
                <a:cxn ang="0">
                  <a:pos x="92" y="20"/>
                </a:cxn>
              </a:cxnLst>
              <a:rect l="0" t="0" r="r" b="b"/>
              <a:pathLst>
                <a:path w="92" h="20">
                  <a:moveTo>
                    <a:pt x="92" y="20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3" y="20"/>
                    <a:pt x="0" y="16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92" y="0"/>
                    <a:pt x="92" y="0"/>
                    <a:pt x="92" y="0"/>
                  </a:cubicBezTo>
                  <a:lnTo>
                    <a:pt x="92" y="20"/>
                  </a:lnTo>
                  <a:close/>
                </a:path>
              </a:pathLst>
            </a:custGeom>
            <a:solidFill>
              <a:srgbClr val="71360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78" name="î$ḻíḓé">
              <a:extLst>
                <a:ext uri="{FF2B5EF4-FFF2-40B4-BE49-F238E27FC236}">
                  <a16:creationId xmlns:a16="http://schemas.microsoft.com/office/drawing/2014/main" xmlns="" id="{23C94E30-61AF-407D-9C8D-C1C1FD06B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6433" y="3081771"/>
              <a:ext cx="198065" cy="66123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10" y="20"/>
                </a:cxn>
                <a:cxn ang="0">
                  <a:pos x="52" y="20"/>
                </a:cxn>
                <a:cxn ang="0">
                  <a:pos x="60" y="12"/>
                </a:cxn>
                <a:cxn ang="0">
                  <a:pos x="60" y="7"/>
                </a:cxn>
                <a:cxn ang="0">
                  <a:pos x="52" y="0"/>
                </a:cxn>
                <a:cxn ang="0">
                  <a:pos x="10" y="0"/>
                </a:cxn>
                <a:cxn ang="0">
                  <a:pos x="0" y="10"/>
                </a:cxn>
              </a:cxnLst>
              <a:rect l="0" t="0" r="r" b="b"/>
              <a:pathLst>
                <a:path w="60" h="20">
                  <a:moveTo>
                    <a:pt x="0" y="10"/>
                  </a:moveTo>
                  <a:cubicBezTo>
                    <a:pt x="0" y="15"/>
                    <a:pt x="5" y="20"/>
                    <a:pt x="10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6" y="20"/>
                    <a:pt x="60" y="16"/>
                    <a:pt x="60" y="12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3"/>
                    <a:pt x="56" y="0"/>
                    <a:pt x="5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lose/>
                </a:path>
              </a:pathLst>
            </a:custGeom>
            <a:solidFill>
              <a:srgbClr val="71360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79" name="ïŝḻîḓé">
              <a:extLst>
                <a:ext uri="{FF2B5EF4-FFF2-40B4-BE49-F238E27FC236}">
                  <a16:creationId xmlns:a16="http://schemas.microsoft.com/office/drawing/2014/main" xmlns="" id="{052625FE-F93C-4508-8C3C-E7C2E4136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0996" y="3091758"/>
              <a:ext cx="307009" cy="56136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9"/>
                </a:cxn>
                <a:cxn ang="0">
                  <a:pos x="8" y="17"/>
                </a:cxn>
                <a:cxn ang="0">
                  <a:pos x="48" y="17"/>
                </a:cxn>
                <a:cxn ang="0">
                  <a:pos x="90" y="17"/>
                </a:cxn>
                <a:cxn ang="0">
                  <a:pos x="92" y="17"/>
                </a:cxn>
                <a:cxn ang="0">
                  <a:pos x="92" y="17"/>
                </a:cxn>
                <a:cxn ang="0">
                  <a:pos x="93" y="16"/>
                </a:cxn>
                <a:cxn ang="0">
                  <a:pos x="93" y="0"/>
                </a:cxn>
                <a:cxn ang="0">
                  <a:pos x="1" y="0"/>
                </a:cxn>
                <a:cxn ang="0">
                  <a:pos x="0" y="4"/>
                </a:cxn>
              </a:cxnLst>
              <a:rect l="0" t="0" r="r" b="b"/>
              <a:pathLst>
                <a:path w="93" h="17">
                  <a:moveTo>
                    <a:pt x="0" y="4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13"/>
                    <a:pt x="3" y="17"/>
                    <a:pt x="8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92" y="17"/>
                    <a:pt x="92" y="17"/>
                    <a:pt x="92" y="17"/>
                  </a:cubicBezTo>
                  <a:cubicBezTo>
                    <a:pt x="92" y="17"/>
                    <a:pt x="92" y="17"/>
                    <a:pt x="92" y="17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975837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80" name="ïSḻïḋe">
              <a:extLst>
                <a:ext uri="{FF2B5EF4-FFF2-40B4-BE49-F238E27FC236}">
                  <a16:creationId xmlns:a16="http://schemas.microsoft.com/office/drawing/2014/main" xmlns="" id="{961C501B-049A-4F0F-8A97-3A6D51017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2761" y="2900350"/>
              <a:ext cx="1013477" cy="39643"/>
            </a:xfrm>
            <a:prstGeom prst="rect">
              <a:avLst/>
            </a:prstGeom>
            <a:solidFill>
              <a:srgbClr val="B4B0A5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81" name="ïṡḷiḑe">
              <a:extLst>
                <a:ext uri="{FF2B5EF4-FFF2-40B4-BE49-F238E27FC236}">
                  <a16:creationId xmlns:a16="http://schemas.microsoft.com/office/drawing/2014/main" xmlns="" id="{BC68D4BD-93BE-45A5-B845-100AE60B5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8183" y="2933336"/>
              <a:ext cx="42972" cy="485101"/>
            </a:xfrm>
            <a:prstGeom prst="rect">
              <a:avLst/>
            </a:prstGeom>
            <a:solidFill>
              <a:srgbClr val="B4B0A5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82" name="iṥḷîḑe">
              <a:extLst>
                <a:ext uri="{FF2B5EF4-FFF2-40B4-BE49-F238E27FC236}">
                  <a16:creationId xmlns:a16="http://schemas.microsoft.com/office/drawing/2014/main" xmlns="" id="{0ECC381D-898B-4EE9-A33E-959082192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4652" y="2933336"/>
              <a:ext cx="39643" cy="485101"/>
            </a:xfrm>
            <a:prstGeom prst="rect">
              <a:avLst/>
            </a:prstGeom>
            <a:solidFill>
              <a:srgbClr val="B4B0A5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83" name="îšḻídê">
              <a:extLst>
                <a:ext uri="{FF2B5EF4-FFF2-40B4-BE49-F238E27FC236}">
                  <a16:creationId xmlns:a16="http://schemas.microsoft.com/office/drawing/2014/main" xmlns="" id="{20049B47-C9DE-430D-B00C-08E9AF2A27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8203" y="2725435"/>
              <a:ext cx="46301" cy="155093"/>
            </a:xfrm>
            <a:custGeom>
              <a:avLst/>
              <a:gdLst/>
              <a:ahLst/>
              <a:cxnLst>
                <a:cxn ang="0">
                  <a:pos x="10" y="47"/>
                </a:cxn>
                <a:cxn ang="0">
                  <a:pos x="4" y="47"/>
                </a:cxn>
                <a:cxn ang="0">
                  <a:pos x="0" y="43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10" y="0"/>
                </a:cxn>
                <a:cxn ang="0">
                  <a:pos x="14" y="4"/>
                </a:cxn>
                <a:cxn ang="0">
                  <a:pos x="14" y="43"/>
                </a:cxn>
                <a:cxn ang="0">
                  <a:pos x="10" y="47"/>
                </a:cxn>
              </a:cxnLst>
              <a:rect l="0" t="0" r="r" b="b"/>
              <a:pathLst>
                <a:path w="14" h="47">
                  <a:moveTo>
                    <a:pt x="10" y="47"/>
                  </a:moveTo>
                  <a:cubicBezTo>
                    <a:pt x="4" y="47"/>
                    <a:pt x="4" y="47"/>
                    <a:pt x="4" y="47"/>
                  </a:cubicBezTo>
                  <a:cubicBezTo>
                    <a:pt x="2" y="47"/>
                    <a:pt x="0" y="45"/>
                    <a:pt x="0" y="4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3" y="0"/>
                    <a:pt x="14" y="2"/>
                    <a:pt x="14" y="4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5"/>
                    <a:pt x="13" y="47"/>
                    <a:pt x="10" y="47"/>
                  </a:cubicBezTo>
                  <a:close/>
                </a:path>
              </a:pathLst>
            </a:custGeom>
            <a:solidFill>
              <a:srgbClr val="975837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84" name="ïśḷïḋé">
              <a:extLst>
                <a:ext uri="{FF2B5EF4-FFF2-40B4-BE49-F238E27FC236}">
                  <a16:creationId xmlns:a16="http://schemas.microsoft.com/office/drawing/2014/main" xmlns="" id="{C075B706-FEB0-4A76-9A49-C3258F735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8719" y="1962982"/>
              <a:ext cx="307009" cy="310338"/>
            </a:xfrm>
            <a:custGeom>
              <a:avLst/>
              <a:gdLst/>
              <a:ahLst/>
              <a:cxnLst>
                <a:cxn ang="0">
                  <a:pos x="92" y="50"/>
                </a:cxn>
                <a:cxn ang="0">
                  <a:pos x="43" y="92"/>
                </a:cxn>
                <a:cxn ang="0">
                  <a:pos x="1" y="44"/>
                </a:cxn>
                <a:cxn ang="0">
                  <a:pos x="50" y="2"/>
                </a:cxn>
                <a:cxn ang="0">
                  <a:pos x="92" y="50"/>
                </a:cxn>
              </a:cxnLst>
              <a:rect l="0" t="0" r="r" b="b"/>
              <a:pathLst>
                <a:path w="93" h="94">
                  <a:moveTo>
                    <a:pt x="92" y="50"/>
                  </a:moveTo>
                  <a:cubicBezTo>
                    <a:pt x="90" y="75"/>
                    <a:pt x="68" y="94"/>
                    <a:pt x="43" y="92"/>
                  </a:cubicBezTo>
                  <a:cubicBezTo>
                    <a:pt x="18" y="91"/>
                    <a:pt x="0" y="69"/>
                    <a:pt x="1" y="44"/>
                  </a:cubicBezTo>
                  <a:cubicBezTo>
                    <a:pt x="3" y="19"/>
                    <a:pt x="25" y="0"/>
                    <a:pt x="50" y="2"/>
                  </a:cubicBezTo>
                  <a:cubicBezTo>
                    <a:pt x="75" y="4"/>
                    <a:pt x="93" y="25"/>
                    <a:pt x="92" y="50"/>
                  </a:cubicBezTo>
                  <a:close/>
                </a:path>
              </a:pathLst>
            </a:custGeom>
            <a:solidFill>
              <a:srgbClr val="4A494A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85" name="íšḷíḓè">
              <a:extLst>
                <a:ext uri="{FF2B5EF4-FFF2-40B4-BE49-F238E27FC236}">
                  <a16:creationId xmlns:a16="http://schemas.microsoft.com/office/drawing/2014/main" xmlns="" id="{E0AD9B4F-E2D9-4F72-9995-BE07FCC794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5198" y="1992790"/>
              <a:ext cx="254202" cy="254050"/>
            </a:xfrm>
            <a:custGeom>
              <a:avLst/>
              <a:gdLst/>
              <a:ahLst/>
              <a:cxnLst>
                <a:cxn ang="0">
                  <a:pos x="76" y="41"/>
                </a:cxn>
                <a:cxn ang="0">
                  <a:pos x="36" y="75"/>
                </a:cxn>
                <a:cxn ang="0">
                  <a:pos x="1" y="36"/>
                </a:cxn>
                <a:cxn ang="0">
                  <a:pos x="41" y="1"/>
                </a:cxn>
                <a:cxn ang="0">
                  <a:pos x="76" y="41"/>
                </a:cxn>
              </a:cxnLst>
              <a:rect l="0" t="0" r="r" b="b"/>
              <a:pathLst>
                <a:path w="77" h="77">
                  <a:moveTo>
                    <a:pt x="76" y="41"/>
                  </a:moveTo>
                  <a:cubicBezTo>
                    <a:pt x="74" y="61"/>
                    <a:pt x="57" y="77"/>
                    <a:pt x="36" y="75"/>
                  </a:cubicBezTo>
                  <a:cubicBezTo>
                    <a:pt x="15" y="74"/>
                    <a:pt x="0" y="56"/>
                    <a:pt x="1" y="36"/>
                  </a:cubicBezTo>
                  <a:cubicBezTo>
                    <a:pt x="3" y="15"/>
                    <a:pt x="20" y="0"/>
                    <a:pt x="41" y="1"/>
                  </a:cubicBezTo>
                  <a:cubicBezTo>
                    <a:pt x="62" y="2"/>
                    <a:pt x="77" y="20"/>
                    <a:pt x="76" y="4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86" name="îS1îḍe">
              <a:extLst>
                <a:ext uri="{FF2B5EF4-FFF2-40B4-BE49-F238E27FC236}">
                  <a16:creationId xmlns:a16="http://schemas.microsoft.com/office/drawing/2014/main" xmlns="" id="{942E4B0C-AA76-4F25-B13A-4FF2B1CFA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8348" y="2015789"/>
              <a:ext cx="207901" cy="204723"/>
            </a:xfrm>
            <a:custGeom>
              <a:avLst/>
              <a:gdLst/>
              <a:ahLst/>
              <a:cxnLst>
                <a:cxn ang="0">
                  <a:pos x="62" y="33"/>
                </a:cxn>
                <a:cxn ang="0">
                  <a:pos x="29" y="61"/>
                </a:cxn>
                <a:cxn ang="0">
                  <a:pos x="1" y="29"/>
                </a:cxn>
                <a:cxn ang="0">
                  <a:pos x="34" y="1"/>
                </a:cxn>
                <a:cxn ang="0">
                  <a:pos x="62" y="33"/>
                </a:cxn>
              </a:cxnLst>
              <a:rect l="0" t="0" r="r" b="b"/>
              <a:pathLst>
                <a:path w="63" h="62">
                  <a:moveTo>
                    <a:pt x="62" y="33"/>
                  </a:moveTo>
                  <a:cubicBezTo>
                    <a:pt x="61" y="50"/>
                    <a:pt x="46" y="62"/>
                    <a:pt x="29" y="61"/>
                  </a:cubicBezTo>
                  <a:cubicBezTo>
                    <a:pt x="13" y="60"/>
                    <a:pt x="0" y="46"/>
                    <a:pt x="1" y="29"/>
                  </a:cubicBezTo>
                  <a:cubicBezTo>
                    <a:pt x="2" y="12"/>
                    <a:pt x="17" y="0"/>
                    <a:pt x="34" y="1"/>
                  </a:cubicBezTo>
                  <a:cubicBezTo>
                    <a:pt x="50" y="2"/>
                    <a:pt x="63" y="17"/>
                    <a:pt x="62" y="33"/>
                  </a:cubicBezTo>
                  <a:close/>
                </a:path>
              </a:pathLst>
            </a:custGeom>
            <a:solidFill>
              <a:srgbClr val="63B0D8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87" name="ïŝļîde">
              <a:extLst>
                <a:ext uri="{FF2B5EF4-FFF2-40B4-BE49-F238E27FC236}">
                  <a16:creationId xmlns:a16="http://schemas.microsoft.com/office/drawing/2014/main" xmlns="" id="{A843C33C-6A23-4DE8-9DA4-075D349E9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7840" y="2055432"/>
              <a:ext cx="128765" cy="125436"/>
            </a:xfrm>
            <a:custGeom>
              <a:avLst/>
              <a:gdLst/>
              <a:ahLst/>
              <a:cxnLst>
                <a:cxn ang="0">
                  <a:pos x="38" y="20"/>
                </a:cxn>
                <a:cxn ang="0">
                  <a:pos x="18" y="38"/>
                </a:cxn>
                <a:cxn ang="0">
                  <a:pos x="1" y="18"/>
                </a:cxn>
                <a:cxn ang="0">
                  <a:pos x="21" y="1"/>
                </a:cxn>
                <a:cxn ang="0">
                  <a:pos x="38" y="20"/>
                </a:cxn>
              </a:cxnLst>
              <a:rect l="0" t="0" r="r" b="b"/>
              <a:pathLst>
                <a:path w="39" h="38">
                  <a:moveTo>
                    <a:pt x="38" y="20"/>
                  </a:moveTo>
                  <a:cubicBezTo>
                    <a:pt x="37" y="31"/>
                    <a:pt x="28" y="38"/>
                    <a:pt x="18" y="38"/>
                  </a:cubicBezTo>
                  <a:cubicBezTo>
                    <a:pt x="8" y="37"/>
                    <a:pt x="0" y="28"/>
                    <a:pt x="1" y="18"/>
                  </a:cubicBezTo>
                  <a:cubicBezTo>
                    <a:pt x="2" y="8"/>
                    <a:pt x="11" y="0"/>
                    <a:pt x="21" y="1"/>
                  </a:cubicBezTo>
                  <a:cubicBezTo>
                    <a:pt x="31" y="1"/>
                    <a:pt x="39" y="10"/>
                    <a:pt x="38" y="2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88" name="ïś1ïḋê">
              <a:extLst>
                <a:ext uri="{FF2B5EF4-FFF2-40B4-BE49-F238E27FC236}">
                  <a16:creationId xmlns:a16="http://schemas.microsoft.com/office/drawing/2014/main" xmlns="" id="{CBE3AE23-A2A6-4BCE-A253-FEA957810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0991" y="2078583"/>
              <a:ext cx="82464" cy="79135"/>
            </a:xfrm>
            <a:custGeom>
              <a:avLst/>
              <a:gdLst/>
              <a:ahLst/>
              <a:cxnLst>
                <a:cxn ang="0">
                  <a:pos x="24" y="13"/>
                </a:cxn>
                <a:cxn ang="0">
                  <a:pos x="12" y="24"/>
                </a:cxn>
                <a:cxn ang="0">
                  <a:pos x="1" y="11"/>
                </a:cxn>
                <a:cxn ang="0">
                  <a:pos x="13" y="0"/>
                </a:cxn>
                <a:cxn ang="0">
                  <a:pos x="24" y="13"/>
                </a:cxn>
              </a:cxnLst>
              <a:rect l="0" t="0" r="r" b="b"/>
              <a:pathLst>
                <a:path w="25" h="24">
                  <a:moveTo>
                    <a:pt x="24" y="13"/>
                  </a:moveTo>
                  <a:cubicBezTo>
                    <a:pt x="24" y="19"/>
                    <a:pt x="18" y="24"/>
                    <a:pt x="12" y="24"/>
                  </a:cubicBezTo>
                  <a:cubicBezTo>
                    <a:pt x="5" y="23"/>
                    <a:pt x="0" y="18"/>
                    <a:pt x="1" y="11"/>
                  </a:cubicBezTo>
                  <a:cubicBezTo>
                    <a:pt x="1" y="5"/>
                    <a:pt x="7" y="0"/>
                    <a:pt x="13" y="0"/>
                  </a:cubicBezTo>
                  <a:cubicBezTo>
                    <a:pt x="20" y="1"/>
                    <a:pt x="25" y="6"/>
                    <a:pt x="24" y="13"/>
                  </a:cubicBezTo>
                  <a:close/>
                </a:path>
              </a:pathLst>
            </a:custGeom>
            <a:solidFill>
              <a:srgbClr val="DC512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89" name="îṥ1ïdê">
              <a:extLst>
                <a:ext uri="{FF2B5EF4-FFF2-40B4-BE49-F238E27FC236}">
                  <a16:creationId xmlns:a16="http://schemas.microsoft.com/office/drawing/2014/main" xmlns="" id="{FA80D337-FC91-4C7A-89C9-7F46EED19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469" y="2118226"/>
              <a:ext cx="82615" cy="6506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66" y="43"/>
                </a:cxn>
                <a:cxn ang="0">
                  <a:pos x="546" y="43"/>
                </a:cxn>
                <a:cxn ang="0">
                  <a:pos x="546" y="0"/>
                </a:cxn>
                <a:cxn ang="0">
                  <a:pos x="66" y="0"/>
                </a:cxn>
              </a:cxnLst>
              <a:rect l="0" t="0" r="r" b="b"/>
              <a:pathLst>
                <a:path w="546" h="43">
                  <a:moveTo>
                    <a:pt x="66" y="0"/>
                  </a:moveTo>
                  <a:lnTo>
                    <a:pt x="0" y="21"/>
                  </a:lnTo>
                  <a:lnTo>
                    <a:pt x="0" y="21"/>
                  </a:lnTo>
                  <a:lnTo>
                    <a:pt x="66" y="43"/>
                  </a:lnTo>
                  <a:lnTo>
                    <a:pt x="546" y="43"/>
                  </a:lnTo>
                  <a:lnTo>
                    <a:pt x="546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41414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90" name="íş1iḓé">
              <a:extLst>
                <a:ext uri="{FF2B5EF4-FFF2-40B4-BE49-F238E27FC236}">
                  <a16:creationId xmlns:a16="http://schemas.microsoft.com/office/drawing/2014/main" xmlns="" id="{452BEF49-3A7F-4957-A171-07B8D61D8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5357" y="2108240"/>
              <a:ext cx="237557" cy="26479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69" y="7"/>
                </a:cxn>
                <a:cxn ang="0">
                  <a:pos x="72" y="4"/>
                </a:cxn>
                <a:cxn ang="0">
                  <a:pos x="69" y="0"/>
                </a:cxn>
              </a:cxnLst>
              <a:rect l="0" t="0" r="r" b="b"/>
              <a:pathLst>
                <a:path w="72" h="8">
                  <a:moveTo>
                    <a:pt x="6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71" y="7"/>
                    <a:pt x="72" y="6"/>
                    <a:pt x="72" y="4"/>
                  </a:cubicBezTo>
                  <a:cubicBezTo>
                    <a:pt x="72" y="2"/>
                    <a:pt x="71" y="0"/>
                    <a:pt x="69" y="0"/>
                  </a:cubicBezTo>
                  <a:close/>
                </a:path>
              </a:pathLst>
            </a:custGeom>
            <a:solidFill>
              <a:srgbClr val="C6140C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91" name="íṣḷídé">
              <a:extLst>
                <a:ext uri="{FF2B5EF4-FFF2-40B4-BE49-F238E27FC236}">
                  <a16:creationId xmlns:a16="http://schemas.microsoft.com/office/drawing/2014/main" xmlns="" id="{A1E4D1A5-B429-4E7A-816D-2FD14A68F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4314" y="2029104"/>
              <a:ext cx="155093" cy="82464"/>
            </a:xfrm>
            <a:custGeom>
              <a:avLst/>
              <a:gdLst/>
              <a:ahLst/>
              <a:cxnLst>
                <a:cxn ang="0">
                  <a:pos x="40" y="25"/>
                </a:cxn>
                <a:cxn ang="0">
                  <a:pos x="32" y="2"/>
                </a:cxn>
                <a:cxn ang="0">
                  <a:pos x="17" y="8"/>
                </a:cxn>
                <a:cxn ang="0">
                  <a:pos x="0" y="25"/>
                </a:cxn>
                <a:cxn ang="0">
                  <a:pos x="40" y="25"/>
                </a:cxn>
              </a:cxnLst>
              <a:rect l="0" t="0" r="r" b="b"/>
              <a:pathLst>
                <a:path w="47" h="25">
                  <a:moveTo>
                    <a:pt x="40" y="25"/>
                  </a:moveTo>
                  <a:cubicBezTo>
                    <a:pt x="46" y="19"/>
                    <a:pt x="47" y="5"/>
                    <a:pt x="32" y="2"/>
                  </a:cubicBezTo>
                  <a:cubicBezTo>
                    <a:pt x="25" y="0"/>
                    <a:pt x="17" y="8"/>
                    <a:pt x="17" y="8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40" y="25"/>
                  </a:lnTo>
                  <a:close/>
                </a:path>
              </a:pathLst>
            </a:custGeom>
            <a:solidFill>
              <a:srgbClr val="FF383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92" name="ïşļïḍè">
              <a:extLst>
                <a:ext uri="{FF2B5EF4-FFF2-40B4-BE49-F238E27FC236}">
                  <a16:creationId xmlns:a16="http://schemas.microsoft.com/office/drawing/2014/main" xmlns="" id="{4C466FB4-2355-42BE-998B-A92BC3B448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4314" y="2131390"/>
              <a:ext cx="155093" cy="79135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32" y="23"/>
                </a:cxn>
                <a:cxn ang="0">
                  <a:pos x="17" y="16"/>
                </a:cxn>
                <a:cxn ang="0">
                  <a:pos x="0" y="0"/>
                </a:cxn>
                <a:cxn ang="0">
                  <a:pos x="40" y="0"/>
                </a:cxn>
              </a:cxnLst>
              <a:rect l="0" t="0" r="r" b="b"/>
              <a:pathLst>
                <a:path w="47" h="24">
                  <a:moveTo>
                    <a:pt x="40" y="0"/>
                  </a:moveTo>
                  <a:cubicBezTo>
                    <a:pt x="46" y="6"/>
                    <a:pt x="47" y="20"/>
                    <a:pt x="32" y="23"/>
                  </a:cubicBezTo>
                  <a:cubicBezTo>
                    <a:pt x="25" y="24"/>
                    <a:pt x="17" y="16"/>
                    <a:pt x="17" y="1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rgbClr val="C6140C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93" name="í$lîdê">
              <a:extLst>
                <a:ext uri="{FF2B5EF4-FFF2-40B4-BE49-F238E27FC236}">
                  <a16:creationId xmlns:a16="http://schemas.microsoft.com/office/drawing/2014/main" xmlns="" id="{06A14371-8B5A-4E34-8CD0-C2ED04A5AA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4314" y="2121404"/>
              <a:ext cx="145258" cy="42972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26" y="13"/>
                </a:cxn>
                <a:cxn ang="0">
                  <a:pos x="13" y="9"/>
                </a:cxn>
                <a:cxn ang="0">
                  <a:pos x="0" y="0"/>
                </a:cxn>
                <a:cxn ang="0">
                  <a:pos x="40" y="0"/>
                </a:cxn>
              </a:cxnLst>
              <a:rect l="0" t="0" r="r" b="b"/>
              <a:pathLst>
                <a:path w="44" h="13">
                  <a:moveTo>
                    <a:pt x="40" y="0"/>
                  </a:moveTo>
                  <a:cubicBezTo>
                    <a:pt x="44" y="3"/>
                    <a:pt x="41" y="13"/>
                    <a:pt x="26" y="13"/>
                  </a:cubicBezTo>
                  <a:cubicBezTo>
                    <a:pt x="18" y="13"/>
                    <a:pt x="13" y="9"/>
                    <a:pt x="13" y="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rgbClr val="F05657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94" name="íṡḷïḓe">
              <a:extLst>
                <a:ext uri="{FF2B5EF4-FFF2-40B4-BE49-F238E27FC236}">
                  <a16:creationId xmlns:a16="http://schemas.microsoft.com/office/drawing/2014/main" xmlns="" id="{54B64A6E-D97C-43CF-B2EB-2D871ED0D9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6070" y="2121404"/>
              <a:ext cx="82464" cy="231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3"/>
                </a:cxn>
                <a:cxn ang="0">
                  <a:pos x="545" y="131"/>
                </a:cxn>
                <a:cxn ang="0">
                  <a:pos x="545" y="0"/>
                </a:cxn>
                <a:cxn ang="0">
                  <a:pos x="0" y="0"/>
                </a:cxn>
              </a:cxnLst>
              <a:rect l="0" t="0" r="r" b="b"/>
              <a:pathLst>
                <a:path w="545" h="153">
                  <a:moveTo>
                    <a:pt x="0" y="0"/>
                  </a:moveTo>
                  <a:lnTo>
                    <a:pt x="0" y="153"/>
                  </a:lnTo>
                  <a:lnTo>
                    <a:pt x="545" y="131"/>
                  </a:lnTo>
                  <a:lnTo>
                    <a:pt x="5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A1A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95" name="íṥḻiḋè">
              <a:extLst>
                <a:ext uri="{FF2B5EF4-FFF2-40B4-BE49-F238E27FC236}">
                  <a16:creationId xmlns:a16="http://schemas.microsoft.com/office/drawing/2014/main" xmlns="" id="{D8AD17A5-5C44-4A31-8F50-FF07EACF1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6070" y="2098405"/>
              <a:ext cx="82464" cy="22999"/>
            </a:xfrm>
            <a:custGeom>
              <a:avLst/>
              <a:gdLst/>
              <a:ahLst/>
              <a:cxnLst>
                <a:cxn ang="0">
                  <a:pos x="545" y="152"/>
                </a:cxn>
                <a:cxn ang="0">
                  <a:pos x="545" y="22"/>
                </a:cxn>
                <a:cxn ang="0">
                  <a:pos x="0" y="0"/>
                </a:cxn>
                <a:cxn ang="0">
                  <a:pos x="0" y="152"/>
                </a:cxn>
                <a:cxn ang="0">
                  <a:pos x="545" y="152"/>
                </a:cxn>
              </a:cxnLst>
              <a:rect l="0" t="0" r="r" b="b"/>
              <a:pathLst>
                <a:path w="545" h="152">
                  <a:moveTo>
                    <a:pt x="545" y="152"/>
                  </a:moveTo>
                  <a:lnTo>
                    <a:pt x="545" y="22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545" y="152"/>
                  </a:lnTo>
                  <a:close/>
                </a:path>
              </a:pathLst>
            </a:custGeom>
            <a:solidFill>
              <a:srgbClr val="E0DFE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96" name="iṧḻïdé">
              <a:extLst>
                <a:ext uri="{FF2B5EF4-FFF2-40B4-BE49-F238E27FC236}">
                  <a16:creationId xmlns:a16="http://schemas.microsoft.com/office/drawing/2014/main" xmlns="" id="{49DBA3D0-9E97-4475-9C26-AF92F14BC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9756" y="2098405"/>
              <a:ext cx="36315" cy="22999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4" y="2"/>
                </a:cxn>
                <a:cxn ang="0">
                  <a:pos x="0" y="7"/>
                </a:cxn>
                <a:cxn ang="0">
                  <a:pos x="11" y="7"/>
                </a:cxn>
                <a:cxn ang="0">
                  <a:pos x="11" y="0"/>
                </a:cxn>
              </a:cxnLst>
              <a:rect l="0" t="0" r="r" b="b"/>
              <a:pathLst>
                <a:path w="11" h="7">
                  <a:moveTo>
                    <a:pt x="11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2" y="3"/>
                    <a:pt x="0" y="5"/>
                    <a:pt x="0" y="7"/>
                  </a:cubicBezTo>
                  <a:cubicBezTo>
                    <a:pt x="11" y="7"/>
                    <a:pt x="11" y="7"/>
                    <a:pt x="11" y="7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BCBBBC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97" name="íṩlîde">
              <a:extLst>
                <a:ext uri="{FF2B5EF4-FFF2-40B4-BE49-F238E27FC236}">
                  <a16:creationId xmlns:a16="http://schemas.microsoft.com/office/drawing/2014/main" xmlns="" id="{29562E42-155A-4AA5-91A0-9E49CC1CC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9756" y="2121404"/>
              <a:ext cx="36315" cy="231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4"/>
                </a:cxn>
                <a:cxn ang="0">
                  <a:pos x="11" y="7"/>
                </a:cxn>
                <a:cxn ang="0">
                  <a:pos x="11" y="0"/>
                </a:cxn>
                <a:cxn ang="0">
                  <a:pos x="0" y="0"/>
                </a:cxn>
              </a:cxnLst>
              <a:rect l="0" t="0" r="r" b="b"/>
              <a:pathLst>
                <a:path w="11" h="7">
                  <a:moveTo>
                    <a:pt x="0" y="0"/>
                  </a:moveTo>
                  <a:cubicBezTo>
                    <a:pt x="0" y="2"/>
                    <a:pt x="2" y="4"/>
                    <a:pt x="4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93919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98" name="íş1îḓê">
              <a:extLst>
                <a:ext uri="{FF2B5EF4-FFF2-40B4-BE49-F238E27FC236}">
                  <a16:creationId xmlns:a16="http://schemas.microsoft.com/office/drawing/2014/main" xmlns="" id="{FFBB17CA-C231-474D-B6FF-56291E260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2563" y="2098405"/>
              <a:ext cx="3329" cy="46150"/>
            </a:xfrm>
            <a:prstGeom prst="rect">
              <a:avLst/>
            </a:prstGeom>
            <a:solidFill>
              <a:srgbClr val="BAB8B9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199" name="ïṧḻiḑè">
              <a:extLst>
                <a:ext uri="{FF2B5EF4-FFF2-40B4-BE49-F238E27FC236}">
                  <a16:creationId xmlns:a16="http://schemas.microsoft.com/office/drawing/2014/main" xmlns="" id="{69608F0B-3037-4649-AD2D-C5D98C00E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9056" y="2098405"/>
              <a:ext cx="3329" cy="461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05"/>
                </a:cxn>
                <a:cxn ang="0">
                  <a:pos x="22" y="283"/>
                </a:cxn>
                <a:cxn ang="0">
                  <a:pos x="22" y="0"/>
                </a:cxn>
                <a:cxn ang="0">
                  <a:pos x="0" y="0"/>
                </a:cxn>
              </a:cxnLst>
              <a:rect l="0" t="0" r="r" b="b"/>
              <a:pathLst>
                <a:path w="22" h="305">
                  <a:moveTo>
                    <a:pt x="0" y="0"/>
                  </a:moveTo>
                  <a:lnTo>
                    <a:pt x="0" y="305"/>
                  </a:lnTo>
                  <a:lnTo>
                    <a:pt x="22" y="283"/>
                  </a:lnTo>
                  <a:lnTo>
                    <a:pt x="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B8B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200" name="ïṣḻîďè">
              <a:extLst>
                <a:ext uri="{FF2B5EF4-FFF2-40B4-BE49-F238E27FC236}">
                  <a16:creationId xmlns:a16="http://schemas.microsoft.com/office/drawing/2014/main" xmlns="" id="{95E48C93-A587-47B9-A6F2-08BAC78237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5549" y="2098405"/>
              <a:ext cx="6658" cy="42821"/>
            </a:xfrm>
            <a:prstGeom prst="rect">
              <a:avLst/>
            </a:prstGeom>
            <a:solidFill>
              <a:srgbClr val="BAB8B9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201" name="îṧḷiḓé">
              <a:extLst>
                <a:ext uri="{FF2B5EF4-FFF2-40B4-BE49-F238E27FC236}">
                  <a16:creationId xmlns:a16="http://schemas.microsoft.com/office/drawing/2014/main" xmlns="" id="{2872A3AB-B2C3-4F1C-9586-83425D35E1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2563" y="2098405"/>
              <a:ext cx="3329" cy="22999"/>
            </a:xfrm>
            <a:prstGeom prst="rect">
              <a:avLst/>
            </a:prstGeom>
            <a:solidFill>
              <a:srgbClr val="A3A1A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202" name="íś1îdé">
              <a:extLst>
                <a:ext uri="{FF2B5EF4-FFF2-40B4-BE49-F238E27FC236}">
                  <a16:creationId xmlns:a16="http://schemas.microsoft.com/office/drawing/2014/main" xmlns="" id="{EE81EAA0-9D59-43E1-8D85-733BA8FC0A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9056" y="2098405"/>
              <a:ext cx="3329" cy="22999"/>
            </a:xfrm>
            <a:prstGeom prst="rect">
              <a:avLst/>
            </a:prstGeom>
            <a:solidFill>
              <a:srgbClr val="A3A1A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  <p:sp>
          <p:nvSpPr>
            <p:cNvPr id="203" name="îšľîḍê">
              <a:extLst>
                <a:ext uri="{FF2B5EF4-FFF2-40B4-BE49-F238E27FC236}">
                  <a16:creationId xmlns:a16="http://schemas.microsoft.com/office/drawing/2014/main" xmlns="" id="{B7F9986E-2E5E-4F97-90ED-C32578EFB5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5549" y="2098405"/>
              <a:ext cx="6658" cy="22999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0" y="0"/>
                </a:cxn>
                <a:cxn ang="0">
                  <a:pos x="0" y="152"/>
                </a:cxn>
                <a:cxn ang="0">
                  <a:pos x="44" y="152"/>
                </a:cxn>
                <a:cxn ang="0">
                  <a:pos x="44" y="0"/>
                </a:cxn>
                <a:cxn ang="0">
                  <a:pos x="22" y="0"/>
                </a:cxn>
              </a:cxnLst>
              <a:rect l="0" t="0" r="r" b="b"/>
              <a:pathLst>
                <a:path w="44" h="152">
                  <a:moveTo>
                    <a:pt x="22" y="0"/>
                  </a:moveTo>
                  <a:lnTo>
                    <a:pt x="0" y="0"/>
                  </a:lnTo>
                  <a:lnTo>
                    <a:pt x="0" y="152"/>
                  </a:lnTo>
                  <a:lnTo>
                    <a:pt x="44" y="152"/>
                  </a:lnTo>
                  <a:lnTo>
                    <a:pt x="44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A3A1A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</a:endParaRPr>
            </a:p>
          </p:txBody>
        </p:sp>
      </p:grpSp>
      <p:sp>
        <p:nvSpPr>
          <p:cNvPr id="205" name="矩形 204">
            <a:extLst>
              <a:ext uri="{FF2B5EF4-FFF2-40B4-BE49-F238E27FC236}">
                <a16:creationId xmlns:a16="http://schemas.microsoft.com/office/drawing/2014/main" xmlns="" id="{783E3A0E-0C5D-4D58-9585-815DF72C93A2}"/>
              </a:ext>
            </a:extLst>
          </p:cNvPr>
          <p:cNvSpPr/>
          <p:nvPr/>
        </p:nvSpPr>
        <p:spPr>
          <a:xfrm>
            <a:off x="6152592" y="3365798"/>
            <a:ext cx="514083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目标管理 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是使经理的工作变被动为主动的一个很好的手段，实施目标管理不但是有利于员工更加明确高效地工作，更是为未来的绩效考核制定了目标和考核标准，使考核更加科学化、规范化，更能保证考核的公开、公平与公正，没有目标是无法考核员工的。</a:t>
            </a:r>
          </a:p>
        </p:txBody>
      </p:sp>
    </p:spTree>
    <p:extLst>
      <p:ext uri="{BB962C8B-B14F-4D97-AF65-F5344CB8AC3E}">
        <p14:creationId xmlns:p14="http://schemas.microsoft.com/office/powerpoint/2010/main" val="1317628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5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950"/>
                            </p:stCondLst>
                            <p:childTnLst>
                              <p:par>
                                <p:cTn id="2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20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3CF0D38-C237-4F33-A074-2D3EA57DAA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6" y="1765"/>
            <a:ext cx="12190295" cy="685623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67D80355-26F1-4844-A21C-ED74FC3B8F2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70" t="8978" r="10069" b="6883"/>
          <a:stretch/>
        </p:blipFill>
        <p:spPr>
          <a:xfrm>
            <a:off x="5287089" y="254000"/>
            <a:ext cx="5933918" cy="631575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1D0E0EDF-B981-4774-9EB0-422BE368A9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95" t="18189" r="27890" b="37818"/>
          <a:stretch/>
        </p:blipFill>
        <p:spPr>
          <a:xfrm>
            <a:off x="6814657" y="1154526"/>
            <a:ext cx="1977004" cy="301666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3AA04BD5-5AC9-4DA3-807B-7CF35485C35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26" t="50000" r="10069" b="20486"/>
          <a:stretch/>
        </p:blipFill>
        <p:spPr>
          <a:xfrm>
            <a:off x="9244668" y="3431630"/>
            <a:ext cx="1719745" cy="202384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806B1070-08E7-4C9A-BB29-5B151C3D578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07" r="57890"/>
          <a:stretch/>
        </p:blipFill>
        <p:spPr>
          <a:xfrm>
            <a:off x="0" y="1770077"/>
            <a:ext cx="5134062" cy="508752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5D683E0D-63A6-4157-9A8C-AF7FE1BD620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26" b="58166"/>
          <a:stretch/>
        </p:blipFill>
        <p:spPr>
          <a:xfrm>
            <a:off x="9244668" y="403"/>
            <a:ext cx="2947332" cy="286863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B696D7F-72DF-4AE0-90A2-78380427EF6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06" t="43239" r="26752" b="42180"/>
          <a:stretch/>
        </p:blipFill>
        <p:spPr>
          <a:xfrm>
            <a:off x="7842281" y="2883488"/>
            <a:ext cx="1102407" cy="99985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487C8B1-82B4-444C-86D5-EB4A0E162AF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7" t="25801" r="15104" b="50006"/>
          <a:stretch/>
        </p:blipFill>
        <p:spPr>
          <a:xfrm>
            <a:off x="449338" y="367965"/>
            <a:ext cx="3398762" cy="723061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5A492442-9C77-4B1B-B721-4D977C52DE1F}"/>
              </a:ext>
            </a:extLst>
          </p:cNvPr>
          <p:cNvSpPr txBox="1"/>
          <p:nvPr/>
        </p:nvSpPr>
        <p:spPr>
          <a:xfrm>
            <a:off x="5264002" y="4503145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b="1" dirty="0">
                <a:solidFill>
                  <a:srgbClr val="134E6C"/>
                </a:solidFill>
                <a:cs typeface="+mn-ea"/>
                <a:sym typeface="+mn-lt"/>
              </a:rPr>
              <a:t>谢谢观看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E7119E6F-9526-441B-BEB8-F6B275BCFB5F}"/>
              </a:ext>
            </a:extLst>
          </p:cNvPr>
          <p:cNvSpPr txBox="1"/>
          <p:nvPr/>
        </p:nvSpPr>
        <p:spPr>
          <a:xfrm>
            <a:off x="10326253" y="5908849"/>
            <a:ext cx="1611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134E6C"/>
                </a:solidFill>
                <a:cs typeface="+mn-ea"/>
                <a:sym typeface="+mn-lt"/>
              </a:rPr>
              <a:t>演讲人</a:t>
            </a:r>
            <a:r>
              <a:rPr lang="zh-CN" altLang="en-US" sz="1400" dirty="0" smtClean="0">
                <a:solidFill>
                  <a:srgbClr val="134E6C"/>
                </a:solidFill>
                <a:cs typeface="+mn-ea"/>
                <a:sym typeface="+mn-lt"/>
              </a:rPr>
              <a:t>：</a:t>
            </a:r>
            <a:r>
              <a:rPr lang="zh-CN" altLang="en-US" sz="1400" dirty="0">
                <a:solidFill>
                  <a:srgbClr val="134E6C"/>
                </a:solidFill>
                <a:cs typeface="+mn-ea"/>
                <a:sym typeface="+mn-lt"/>
              </a:rPr>
              <a:t>优</a:t>
            </a:r>
            <a:r>
              <a:rPr lang="zh-CN" altLang="en-US" sz="1400" dirty="0" smtClean="0">
                <a:solidFill>
                  <a:srgbClr val="134E6C"/>
                </a:solidFill>
                <a:cs typeface="+mn-ea"/>
                <a:sym typeface="+mn-lt"/>
              </a:rPr>
              <a:t>品</a:t>
            </a:r>
            <a:r>
              <a:rPr lang="en-US" altLang="zh-CN" sz="1400" dirty="0" smtClean="0">
                <a:solidFill>
                  <a:srgbClr val="134E6C"/>
                </a:solidFill>
                <a:cs typeface="+mn-ea"/>
                <a:sym typeface="+mn-lt"/>
              </a:rPr>
              <a:t>PPT</a:t>
            </a:r>
            <a:endParaRPr lang="zh-CN" altLang="en-US" sz="1400" dirty="0">
              <a:solidFill>
                <a:srgbClr val="134E6C"/>
              </a:solidFill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3B61ADB2-E40D-448D-8CA4-7443B69D5734}"/>
              </a:ext>
            </a:extLst>
          </p:cNvPr>
          <p:cNvSpPr txBox="1"/>
          <p:nvPr/>
        </p:nvSpPr>
        <p:spPr>
          <a:xfrm>
            <a:off x="10327855" y="6200426"/>
            <a:ext cx="15392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134E6C"/>
                </a:solidFill>
                <a:cs typeface="+mn-ea"/>
                <a:sym typeface="+mn-lt"/>
              </a:rPr>
              <a:t>时间：</a:t>
            </a:r>
            <a:r>
              <a:rPr lang="en-US" altLang="zh-CN" sz="1400" dirty="0" smtClean="0">
                <a:solidFill>
                  <a:srgbClr val="134E6C"/>
                </a:solidFill>
                <a:cs typeface="+mn-ea"/>
                <a:sym typeface="+mn-lt"/>
              </a:rPr>
              <a:t>202X.6.10</a:t>
            </a:r>
            <a:endParaRPr lang="zh-CN" altLang="en-US" sz="1400" dirty="0">
              <a:solidFill>
                <a:srgbClr val="134E6C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4428432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5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750"/>
                            </p:stCondLst>
                            <p:childTnLst>
                              <p:par>
                                <p:cTn id="42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250"/>
                            </p:stCondLst>
                            <p:childTnLst>
                              <p:par>
                                <p:cTn id="4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5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967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3CF0D38-C237-4F33-A074-2D3EA57DAA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6" y="1765"/>
            <a:ext cx="12190295" cy="685623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5D683E0D-63A6-4157-9A8C-AF7FE1BD620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26" b="58166"/>
          <a:stretch/>
        </p:blipFill>
        <p:spPr>
          <a:xfrm>
            <a:off x="9244668" y="403"/>
            <a:ext cx="2947332" cy="286863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4A7E0735-27E6-4BED-A767-6519C94E306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93" r="13652" b="11545"/>
          <a:stretch/>
        </p:blipFill>
        <p:spPr>
          <a:xfrm>
            <a:off x="6870602" y="2295387"/>
            <a:ext cx="5419842" cy="4560848"/>
          </a:xfrm>
          <a:prstGeom prst="rect">
            <a:avLst/>
          </a:prstGeom>
        </p:spPr>
      </p:pic>
      <p:sp>
        <p:nvSpPr>
          <p:cNvPr id="17" name="矩形: 圆角 5">
            <a:extLst>
              <a:ext uri="{FF2B5EF4-FFF2-40B4-BE49-F238E27FC236}">
                <a16:creationId xmlns:a16="http://schemas.microsoft.com/office/drawing/2014/main" xmlns="" id="{08B5F0F2-78E2-4657-A321-092125776C0D}"/>
              </a:ext>
            </a:extLst>
          </p:cNvPr>
          <p:cNvSpPr/>
          <p:nvPr/>
        </p:nvSpPr>
        <p:spPr>
          <a:xfrm>
            <a:off x="2930434" y="1475663"/>
            <a:ext cx="1393372" cy="1393372"/>
          </a:xfrm>
          <a:prstGeom prst="roundRect">
            <a:avLst>
              <a:gd name="adj" fmla="val 33031"/>
            </a:avLst>
          </a:prstGeom>
          <a:solidFill>
            <a:schemeClr val="bg1"/>
          </a:solidFill>
          <a:ln w="38100">
            <a:solidFill>
              <a:srgbClr val="274162"/>
            </a:solidFill>
          </a:ln>
          <a:effectLst>
            <a:outerShdw blurRad="127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>
                <a:solidFill>
                  <a:srgbClr val="134E6C"/>
                </a:solidFill>
                <a:latin typeface="Agency FB" panose="020B0503020202020204" pitchFamily="34" charset="0"/>
                <a:cs typeface="+mn-ea"/>
                <a:sym typeface="+mn-lt"/>
              </a:rPr>
              <a:t>01</a:t>
            </a:r>
            <a:endParaRPr lang="zh-CN" altLang="en-US" sz="7200" dirty="0">
              <a:solidFill>
                <a:srgbClr val="134E6C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xmlns="" id="{1F3369FB-C3A0-4C15-BA21-04EBC35C8F12}"/>
              </a:ext>
            </a:extLst>
          </p:cNvPr>
          <p:cNvSpPr txBox="1">
            <a:spLocks/>
          </p:cNvSpPr>
          <p:nvPr/>
        </p:nvSpPr>
        <p:spPr>
          <a:xfrm>
            <a:off x="599442" y="4110153"/>
            <a:ext cx="6055358" cy="6370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en-US" altLang="zh-CN" sz="1600" dirty="0">
                <a:cs typeface="+mn-ea"/>
                <a:sym typeface="+mn-lt"/>
              </a:rPr>
              <a:t>We have many PowerPoint </a:t>
            </a:r>
            <a:r>
              <a:rPr lang="zh-CN" altLang="en-US" sz="1600" dirty="0">
                <a:cs typeface="+mn-ea"/>
                <a:sym typeface="+mn-lt"/>
              </a:rPr>
              <a:t>templates</a:t>
            </a:r>
            <a:r>
              <a:rPr lang="en-US" altLang="zh-CN" sz="1600" dirty="0">
                <a:cs typeface="+mn-ea"/>
                <a:sym typeface="+mn-lt"/>
              </a:rPr>
              <a:t> that has been specifically designed to help anyone that is stepping into the world of PowerPoint for the very first time.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xmlns="" id="{950B096E-F5F3-4A40-8062-BFB8D8B3C250}"/>
              </a:ext>
            </a:extLst>
          </p:cNvPr>
          <p:cNvSpPr txBox="1">
            <a:spLocks/>
          </p:cNvSpPr>
          <p:nvPr/>
        </p:nvSpPr>
        <p:spPr>
          <a:xfrm>
            <a:off x="100149" y="3090932"/>
            <a:ext cx="7053942" cy="9202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6000" b="1" dirty="0">
                <a:solidFill>
                  <a:srgbClr val="134E6C"/>
                </a:solidFill>
                <a:latin typeface="+mn-lt"/>
                <a:ea typeface="+mn-ea"/>
                <a:cs typeface="+mn-ea"/>
                <a:sym typeface="+mn-lt"/>
              </a:rPr>
              <a:t>目标管理概述</a:t>
            </a:r>
          </a:p>
        </p:txBody>
      </p:sp>
    </p:spTree>
    <p:extLst>
      <p:ext uri="{BB962C8B-B14F-4D97-AF65-F5344CB8AC3E}">
        <p14:creationId xmlns:p14="http://schemas.microsoft.com/office/powerpoint/2010/main" val="3917185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1.85185E-6 L 3.95833E-6 0.17107 " pathEditMode="relative" rAng="0" ptsTypes="AA">
                                      <p:cBhvr>
                                        <p:cTn id="36" dur="10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5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928915"/>
            <a:ext cx="12192000" cy="54541"/>
          </a:xfrm>
          <a:prstGeom prst="rect">
            <a:avLst/>
          </a:pr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>
              <a:latin typeface="+mn-ea"/>
              <a:cs typeface="+mn-ea"/>
            </a:endParaRPr>
          </a:p>
        </p:txBody>
      </p:sp>
      <p:sp>
        <p:nvSpPr>
          <p:cNvPr id="3" name="任意多边形: 形状 5"/>
          <p:cNvSpPr/>
          <p:nvPr/>
        </p:nvSpPr>
        <p:spPr>
          <a:xfrm>
            <a:off x="425375" y="293224"/>
            <a:ext cx="625735" cy="493853"/>
          </a:xfrm>
          <a:custGeom>
            <a:avLst/>
            <a:gdLst/>
            <a:ahLst/>
            <a:cxnLst/>
            <a:rect l="l" t="t" r="r" b="b"/>
            <a:pathLst>
              <a:path w="407747" h="321809">
                <a:moveTo>
                  <a:pt x="194731" y="180103"/>
                </a:moveTo>
                <a:lnTo>
                  <a:pt x="168219" y="206616"/>
                </a:lnTo>
                <a:lnTo>
                  <a:pt x="168219" y="219415"/>
                </a:lnTo>
                <a:lnTo>
                  <a:pt x="190160" y="219415"/>
                </a:lnTo>
                <a:lnTo>
                  <a:pt x="190160" y="241357"/>
                </a:lnTo>
                <a:lnTo>
                  <a:pt x="202959" y="241357"/>
                </a:lnTo>
                <a:lnTo>
                  <a:pt x="229472" y="214844"/>
                </a:lnTo>
                <a:close/>
                <a:moveTo>
                  <a:pt x="299811" y="75024"/>
                </a:moveTo>
                <a:cubicBezTo>
                  <a:pt x="298553" y="75062"/>
                  <a:pt x="297277" y="75729"/>
                  <a:pt x="295982" y="77024"/>
                </a:cubicBezTo>
                <a:lnTo>
                  <a:pt x="215987" y="157019"/>
                </a:lnTo>
                <a:cubicBezTo>
                  <a:pt x="213397" y="159609"/>
                  <a:pt x="213321" y="162124"/>
                  <a:pt x="215758" y="164562"/>
                </a:cubicBezTo>
                <a:cubicBezTo>
                  <a:pt x="218196" y="166999"/>
                  <a:pt x="220711" y="166923"/>
                  <a:pt x="223301" y="164333"/>
                </a:cubicBezTo>
                <a:lnTo>
                  <a:pt x="303296" y="84338"/>
                </a:lnTo>
                <a:cubicBezTo>
                  <a:pt x="305886" y="81747"/>
                  <a:pt x="305963" y="79233"/>
                  <a:pt x="303525" y="76795"/>
                </a:cubicBezTo>
                <a:cubicBezTo>
                  <a:pt x="302306" y="75576"/>
                  <a:pt x="301068" y="74986"/>
                  <a:pt x="299811" y="75024"/>
                </a:cubicBezTo>
                <a:close/>
                <a:moveTo>
                  <a:pt x="299868" y="43883"/>
                </a:moveTo>
                <a:lnTo>
                  <a:pt x="365692" y="109708"/>
                </a:lnTo>
                <a:lnTo>
                  <a:pt x="212102" y="263298"/>
                </a:lnTo>
                <a:lnTo>
                  <a:pt x="146277" y="263298"/>
                </a:lnTo>
                <a:lnTo>
                  <a:pt x="146277" y="197474"/>
                </a:lnTo>
                <a:close/>
                <a:moveTo>
                  <a:pt x="351065" y="1829"/>
                </a:moveTo>
                <a:cubicBezTo>
                  <a:pt x="357159" y="1829"/>
                  <a:pt x="362340" y="3962"/>
                  <a:pt x="366606" y="8228"/>
                </a:cubicBezTo>
                <a:lnTo>
                  <a:pt x="401347" y="42969"/>
                </a:lnTo>
                <a:cubicBezTo>
                  <a:pt x="405614" y="47235"/>
                  <a:pt x="407747" y="52416"/>
                  <a:pt x="407747" y="58511"/>
                </a:cubicBezTo>
                <a:cubicBezTo>
                  <a:pt x="407747" y="64606"/>
                  <a:pt x="405614" y="69786"/>
                  <a:pt x="401347" y="74053"/>
                </a:cubicBezTo>
                <a:lnTo>
                  <a:pt x="380320" y="95080"/>
                </a:lnTo>
                <a:lnTo>
                  <a:pt x="314495" y="29255"/>
                </a:lnTo>
                <a:lnTo>
                  <a:pt x="335523" y="8228"/>
                </a:lnTo>
                <a:cubicBezTo>
                  <a:pt x="339789" y="3962"/>
                  <a:pt x="344970" y="1829"/>
                  <a:pt x="351065" y="1829"/>
                </a:cubicBezTo>
                <a:close/>
                <a:moveTo>
                  <a:pt x="65825" y="0"/>
                </a:moveTo>
                <a:lnTo>
                  <a:pt x="255985" y="0"/>
                </a:lnTo>
                <a:cubicBezTo>
                  <a:pt x="265584" y="0"/>
                  <a:pt x="274498" y="1905"/>
                  <a:pt x="282726" y="5714"/>
                </a:cubicBezTo>
                <a:cubicBezTo>
                  <a:pt x="285011" y="6781"/>
                  <a:pt x="286383" y="8533"/>
                  <a:pt x="286840" y="10971"/>
                </a:cubicBezTo>
                <a:cubicBezTo>
                  <a:pt x="287297" y="13561"/>
                  <a:pt x="286611" y="15771"/>
                  <a:pt x="284783" y="17599"/>
                </a:cubicBezTo>
                <a:lnTo>
                  <a:pt x="273584" y="28798"/>
                </a:lnTo>
                <a:cubicBezTo>
                  <a:pt x="271450" y="30932"/>
                  <a:pt x="269012" y="31541"/>
                  <a:pt x="266270" y="30627"/>
                </a:cubicBezTo>
                <a:cubicBezTo>
                  <a:pt x="262765" y="29713"/>
                  <a:pt x="259337" y="29255"/>
                  <a:pt x="255985" y="29255"/>
                </a:cubicBezTo>
                <a:lnTo>
                  <a:pt x="65825" y="29255"/>
                </a:lnTo>
                <a:cubicBezTo>
                  <a:pt x="55768" y="29255"/>
                  <a:pt x="47159" y="32836"/>
                  <a:pt x="39998" y="39998"/>
                </a:cubicBezTo>
                <a:cubicBezTo>
                  <a:pt x="32836" y="47159"/>
                  <a:pt x="29256" y="55768"/>
                  <a:pt x="29256" y="65825"/>
                </a:cubicBezTo>
                <a:lnTo>
                  <a:pt x="29256" y="255984"/>
                </a:lnTo>
                <a:cubicBezTo>
                  <a:pt x="29256" y="266041"/>
                  <a:pt x="32836" y="274650"/>
                  <a:pt x="39998" y="281811"/>
                </a:cubicBezTo>
                <a:cubicBezTo>
                  <a:pt x="47159" y="288973"/>
                  <a:pt x="55768" y="292554"/>
                  <a:pt x="65825" y="292554"/>
                </a:cubicBezTo>
                <a:lnTo>
                  <a:pt x="255985" y="292554"/>
                </a:lnTo>
                <a:cubicBezTo>
                  <a:pt x="266041" y="292554"/>
                  <a:pt x="274650" y="288973"/>
                  <a:pt x="281812" y="281811"/>
                </a:cubicBezTo>
                <a:cubicBezTo>
                  <a:pt x="288973" y="274650"/>
                  <a:pt x="292554" y="266041"/>
                  <a:pt x="292554" y="255984"/>
                </a:cubicBezTo>
                <a:lnTo>
                  <a:pt x="292554" y="227186"/>
                </a:lnTo>
                <a:cubicBezTo>
                  <a:pt x="292554" y="225205"/>
                  <a:pt x="293239" y="223529"/>
                  <a:pt x="294611" y="222158"/>
                </a:cubicBezTo>
                <a:lnTo>
                  <a:pt x="309239" y="207530"/>
                </a:lnTo>
                <a:cubicBezTo>
                  <a:pt x="311524" y="205245"/>
                  <a:pt x="314191" y="204711"/>
                  <a:pt x="317238" y="205930"/>
                </a:cubicBezTo>
                <a:cubicBezTo>
                  <a:pt x="320285" y="207149"/>
                  <a:pt x="321809" y="209359"/>
                  <a:pt x="321809" y="212559"/>
                </a:cubicBezTo>
                <a:lnTo>
                  <a:pt x="321809" y="255984"/>
                </a:lnTo>
                <a:cubicBezTo>
                  <a:pt x="321809" y="274117"/>
                  <a:pt x="315371" y="289621"/>
                  <a:pt x="302496" y="302496"/>
                </a:cubicBezTo>
                <a:cubicBezTo>
                  <a:pt x="289621" y="315371"/>
                  <a:pt x="274117" y="321809"/>
                  <a:pt x="255985" y="321809"/>
                </a:cubicBezTo>
                <a:lnTo>
                  <a:pt x="65825" y="321809"/>
                </a:lnTo>
                <a:cubicBezTo>
                  <a:pt x="47693" y="321809"/>
                  <a:pt x="32189" y="315371"/>
                  <a:pt x="19313" y="302496"/>
                </a:cubicBezTo>
                <a:cubicBezTo>
                  <a:pt x="6438" y="289621"/>
                  <a:pt x="0" y="274117"/>
                  <a:pt x="0" y="255984"/>
                </a:cubicBezTo>
                <a:lnTo>
                  <a:pt x="0" y="65825"/>
                </a:lnTo>
                <a:cubicBezTo>
                  <a:pt x="0" y="47692"/>
                  <a:pt x="6438" y="32189"/>
                  <a:pt x="19313" y="19313"/>
                </a:cubicBezTo>
                <a:cubicBezTo>
                  <a:pt x="32189" y="6438"/>
                  <a:pt x="47693" y="0"/>
                  <a:pt x="65825" y="0"/>
                </a:cubicBezTo>
                <a:close/>
              </a:path>
            </a:pathLst>
          </a:cu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3200" spc="1598" dirty="0">
              <a:solidFill>
                <a:srgbClr val="454545"/>
              </a:solidFill>
              <a:latin typeface="FontAwesome"/>
              <a:cs typeface="+mn-ea"/>
              <a:sym typeface="FontAwesome"/>
            </a:endParaRPr>
          </a:p>
        </p:txBody>
      </p:sp>
      <p:sp>
        <p:nvSpPr>
          <p:cNvPr id="4" name="Rectangle 11"/>
          <p:cNvSpPr>
            <a:spLocks/>
          </p:cNvSpPr>
          <p:nvPr/>
        </p:nvSpPr>
        <p:spPr bwMode="auto">
          <a:xfrm>
            <a:off x="1228124" y="272607"/>
            <a:ext cx="369331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defTabSz="2286000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一、目标管理概述</a:t>
            </a:r>
          </a:p>
        </p:txBody>
      </p:sp>
      <p:grpSp>
        <p:nvGrpSpPr>
          <p:cNvPr id="123" name="组合 122">
            <a:extLst>
              <a:ext uri="{FF2B5EF4-FFF2-40B4-BE49-F238E27FC236}">
                <a16:creationId xmlns:a16="http://schemas.microsoft.com/office/drawing/2014/main" xmlns="" id="{8599DD24-9A22-4C60-BC96-24E0A4A93E63}"/>
              </a:ext>
            </a:extLst>
          </p:cNvPr>
          <p:cNvGrpSpPr/>
          <p:nvPr/>
        </p:nvGrpSpPr>
        <p:grpSpPr>
          <a:xfrm>
            <a:off x="3950971" y="3064855"/>
            <a:ext cx="4290058" cy="3813328"/>
            <a:chOff x="3047177" y="1437354"/>
            <a:chExt cx="6097646" cy="5420051"/>
          </a:xfrm>
        </p:grpSpPr>
        <p:sp>
          <p:nvSpPr>
            <p:cNvPr id="23" name="Freeform 86">
              <a:extLst>
                <a:ext uri="{FF2B5EF4-FFF2-40B4-BE49-F238E27FC236}">
                  <a16:creationId xmlns:a16="http://schemas.microsoft.com/office/drawing/2014/main" xmlns="" id="{B1F990CA-6D89-47CC-A5D7-2166AACBA5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23367" y="1754295"/>
              <a:ext cx="753959" cy="653341"/>
            </a:xfrm>
            <a:custGeom>
              <a:avLst/>
              <a:gdLst>
                <a:gd name="T0" fmla="*/ 71 w 72"/>
                <a:gd name="T1" fmla="*/ 15 h 60"/>
                <a:gd name="T2" fmla="*/ 57 w 72"/>
                <a:gd name="T3" fmla="*/ 17 h 60"/>
                <a:gd name="T4" fmla="*/ 44 w 72"/>
                <a:gd name="T5" fmla="*/ 45 h 60"/>
                <a:gd name="T6" fmla="*/ 12 w 72"/>
                <a:gd name="T7" fmla="*/ 45 h 60"/>
                <a:gd name="T8" fmla="*/ 14 w 72"/>
                <a:gd name="T9" fmla="*/ 48 h 60"/>
                <a:gd name="T10" fmla="*/ 48 w 72"/>
                <a:gd name="T11" fmla="*/ 50 h 60"/>
                <a:gd name="T12" fmla="*/ 14 w 72"/>
                <a:gd name="T13" fmla="*/ 51 h 60"/>
                <a:gd name="T14" fmla="*/ 9 w 72"/>
                <a:gd name="T15" fmla="*/ 44 h 60"/>
                <a:gd name="T16" fmla="*/ 8 w 72"/>
                <a:gd name="T17" fmla="*/ 41 h 60"/>
                <a:gd name="T18" fmla="*/ 1 w 72"/>
                <a:gd name="T19" fmla="*/ 22 h 60"/>
                <a:gd name="T20" fmla="*/ 11 w 72"/>
                <a:gd name="T21" fmla="*/ 40 h 60"/>
                <a:gd name="T22" fmla="*/ 44 w 72"/>
                <a:gd name="T23" fmla="*/ 42 h 60"/>
                <a:gd name="T24" fmla="*/ 54 w 72"/>
                <a:gd name="T25" fmla="*/ 16 h 60"/>
                <a:gd name="T26" fmla="*/ 71 w 72"/>
                <a:gd name="T27" fmla="*/ 12 h 60"/>
                <a:gd name="T28" fmla="*/ 18 w 72"/>
                <a:gd name="T29" fmla="*/ 56 h 60"/>
                <a:gd name="T30" fmla="*/ 11 w 72"/>
                <a:gd name="T31" fmla="*/ 56 h 60"/>
                <a:gd name="T32" fmla="*/ 18 w 72"/>
                <a:gd name="T33" fmla="*/ 56 h 60"/>
                <a:gd name="T34" fmla="*/ 15 w 72"/>
                <a:gd name="T35" fmla="*/ 54 h 60"/>
                <a:gd name="T36" fmla="*/ 15 w 72"/>
                <a:gd name="T37" fmla="*/ 58 h 60"/>
                <a:gd name="T38" fmla="*/ 45 w 72"/>
                <a:gd name="T39" fmla="*/ 56 h 60"/>
                <a:gd name="T40" fmla="*/ 38 w 72"/>
                <a:gd name="T41" fmla="*/ 56 h 60"/>
                <a:gd name="T42" fmla="*/ 45 w 72"/>
                <a:gd name="T43" fmla="*/ 56 h 60"/>
                <a:gd name="T44" fmla="*/ 42 w 72"/>
                <a:gd name="T45" fmla="*/ 54 h 60"/>
                <a:gd name="T46" fmla="*/ 42 w 72"/>
                <a:gd name="T47" fmla="*/ 58 h 60"/>
                <a:gd name="T48" fmla="*/ 46 w 72"/>
                <a:gd name="T49" fmla="*/ 35 h 60"/>
                <a:gd name="T50" fmla="*/ 12 w 72"/>
                <a:gd name="T51" fmla="*/ 34 h 60"/>
                <a:gd name="T52" fmla="*/ 12 w 72"/>
                <a:gd name="T53" fmla="*/ 36 h 60"/>
                <a:gd name="T54" fmla="*/ 46 w 72"/>
                <a:gd name="T55" fmla="*/ 35 h 60"/>
                <a:gd name="T56" fmla="*/ 12 w 72"/>
                <a:gd name="T57" fmla="*/ 39 h 60"/>
                <a:gd name="T58" fmla="*/ 43 w 72"/>
                <a:gd name="T59" fmla="*/ 40 h 60"/>
                <a:gd name="T60" fmla="*/ 43 w 72"/>
                <a:gd name="T61" fmla="*/ 38 h 60"/>
                <a:gd name="T62" fmla="*/ 13 w 72"/>
                <a:gd name="T63" fmla="*/ 28 h 60"/>
                <a:gd name="T64" fmla="*/ 16 w 72"/>
                <a:gd name="T65" fmla="*/ 23 h 60"/>
                <a:gd name="T66" fmla="*/ 28 w 72"/>
                <a:gd name="T67" fmla="*/ 14 h 60"/>
                <a:gd name="T68" fmla="*/ 33 w 72"/>
                <a:gd name="T69" fmla="*/ 17 h 60"/>
                <a:gd name="T70" fmla="*/ 36 w 72"/>
                <a:gd name="T71" fmla="*/ 22 h 60"/>
                <a:gd name="T72" fmla="*/ 39 w 72"/>
                <a:gd name="T73" fmla="*/ 17 h 60"/>
                <a:gd name="T74" fmla="*/ 51 w 72"/>
                <a:gd name="T75" fmla="*/ 7 h 60"/>
                <a:gd name="T76" fmla="*/ 51 w 72"/>
                <a:gd name="T77" fmla="*/ 0 h 60"/>
                <a:gd name="T78" fmla="*/ 49 w 72"/>
                <a:gd name="T79" fmla="*/ 5 h 60"/>
                <a:gd name="T80" fmla="*/ 36 w 72"/>
                <a:gd name="T81" fmla="*/ 15 h 60"/>
                <a:gd name="T82" fmla="*/ 31 w 72"/>
                <a:gd name="T83" fmla="*/ 12 h 60"/>
                <a:gd name="T84" fmla="*/ 28 w 72"/>
                <a:gd name="T85" fmla="*/ 7 h 60"/>
                <a:gd name="T86" fmla="*/ 25 w 72"/>
                <a:gd name="T87" fmla="*/ 11 h 60"/>
                <a:gd name="T88" fmla="*/ 13 w 72"/>
                <a:gd name="T89" fmla="*/ 22 h 60"/>
                <a:gd name="T90" fmla="*/ 13 w 72"/>
                <a:gd name="T91" fmla="*/ 2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2" h="60">
                  <a:moveTo>
                    <a:pt x="72" y="13"/>
                  </a:moveTo>
                  <a:cubicBezTo>
                    <a:pt x="72" y="14"/>
                    <a:pt x="71" y="15"/>
                    <a:pt x="71" y="15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59" y="15"/>
                    <a:pt x="57" y="16"/>
                    <a:pt x="57" y="17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3"/>
                    <a:pt x="46" y="45"/>
                    <a:pt x="44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5"/>
                    <a:pt x="13" y="45"/>
                    <a:pt x="12" y="45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3" y="48"/>
                    <a:pt x="14" y="48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8" y="48"/>
                    <a:pt x="48" y="49"/>
                    <a:pt x="48" y="50"/>
                  </a:cubicBezTo>
                  <a:cubicBezTo>
                    <a:pt x="48" y="50"/>
                    <a:pt x="48" y="51"/>
                    <a:pt x="47" y="51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1" y="51"/>
                    <a:pt x="9" y="49"/>
                    <a:pt x="9" y="47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2"/>
                    <a:pt x="8" y="42"/>
                    <a:pt x="8" y="4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2" y="21"/>
                    <a:pt x="3" y="22"/>
                    <a:pt x="3" y="22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1"/>
                    <a:pt x="13" y="42"/>
                    <a:pt x="1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5" y="42"/>
                    <a:pt x="46" y="41"/>
                    <a:pt x="47" y="40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5" y="13"/>
                    <a:pt x="57" y="12"/>
                    <a:pt x="60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2" y="12"/>
                    <a:pt x="72" y="13"/>
                  </a:cubicBezTo>
                  <a:close/>
                  <a:moveTo>
                    <a:pt x="18" y="56"/>
                  </a:moveTo>
                  <a:cubicBezTo>
                    <a:pt x="18" y="58"/>
                    <a:pt x="17" y="60"/>
                    <a:pt x="15" y="60"/>
                  </a:cubicBezTo>
                  <a:cubicBezTo>
                    <a:pt x="13" y="60"/>
                    <a:pt x="11" y="58"/>
                    <a:pt x="11" y="56"/>
                  </a:cubicBezTo>
                  <a:cubicBezTo>
                    <a:pt x="11" y="54"/>
                    <a:pt x="13" y="52"/>
                    <a:pt x="15" y="52"/>
                  </a:cubicBezTo>
                  <a:cubicBezTo>
                    <a:pt x="17" y="52"/>
                    <a:pt x="18" y="54"/>
                    <a:pt x="18" y="56"/>
                  </a:cubicBezTo>
                  <a:close/>
                  <a:moveTo>
                    <a:pt x="16" y="56"/>
                  </a:moveTo>
                  <a:cubicBezTo>
                    <a:pt x="16" y="55"/>
                    <a:pt x="16" y="54"/>
                    <a:pt x="15" y="54"/>
                  </a:cubicBezTo>
                  <a:cubicBezTo>
                    <a:pt x="14" y="54"/>
                    <a:pt x="13" y="55"/>
                    <a:pt x="13" y="56"/>
                  </a:cubicBezTo>
                  <a:cubicBezTo>
                    <a:pt x="13" y="57"/>
                    <a:pt x="14" y="58"/>
                    <a:pt x="15" y="58"/>
                  </a:cubicBezTo>
                  <a:cubicBezTo>
                    <a:pt x="16" y="58"/>
                    <a:pt x="16" y="57"/>
                    <a:pt x="16" y="56"/>
                  </a:cubicBezTo>
                  <a:close/>
                  <a:moveTo>
                    <a:pt x="45" y="56"/>
                  </a:moveTo>
                  <a:cubicBezTo>
                    <a:pt x="45" y="58"/>
                    <a:pt x="44" y="60"/>
                    <a:pt x="42" y="60"/>
                  </a:cubicBezTo>
                  <a:cubicBezTo>
                    <a:pt x="40" y="60"/>
                    <a:pt x="38" y="58"/>
                    <a:pt x="38" y="56"/>
                  </a:cubicBezTo>
                  <a:cubicBezTo>
                    <a:pt x="38" y="54"/>
                    <a:pt x="40" y="52"/>
                    <a:pt x="42" y="52"/>
                  </a:cubicBezTo>
                  <a:cubicBezTo>
                    <a:pt x="44" y="52"/>
                    <a:pt x="45" y="54"/>
                    <a:pt x="45" y="56"/>
                  </a:cubicBezTo>
                  <a:close/>
                  <a:moveTo>
                    <a:pt x="43" y="56"/>
                  </a:moveTo>
                  <a:cubicBezTo>
                    <a:pt x="43" y="55"/>
                    <a:pt x="43" y="54"/>
                    <a:pt x="42" y="54"/>
                  </a:cubicBezTo>
                  <a:cubicBezTo>
                    <a:pt x="41" y="54"/>
                    <a:pt x="40" y="55"/>
                    <a:pt x="40" y="56"/>
                  </a:cubicBezTo>
                  <a:cubicBezTo>
                    <a:pt x="40" y="57"/>
                    <a:pt x="41" y="58"/>
                    <a:pt x="42" y="58"/>
                  </a:cubicBezTo>
                  <a:cubicBezTo>
                    <a:pt x="43" y="58"/>
                    <a:pt x="43" y="57"/>
                    <a:pt x="43" y="56"/>
                  </a:cubicBezTo>
                  <a:close/>
                  <a:moveTo>
                    <a:pt x="46" y="35"/>
                  </a:moveTo>
                  <a:cubicBezTo>
                    <a:pt x="46" y="34"/>
                    <a:pt x="45" y="34"/>
                    <a:pt x="45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1" y="34"/>
                    <a:pt x="11" y="34"/>
                    <a:pt x="11" y="35"/>
                  </a:cubicBezTo>
                  <a:cubicBezTo>
                    <a:pt x="11" y="35"/>
                    <a:pt x="11" y="36"/>
                    <a:pt x="12" y="36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6" y="35"/>
                    <a:pt x="46" y="35"/>
                  </a:cubicBezTo>
                  <a:close/>
                  <a:moveTo>
                    <a:pt x="13" y="38"/>
                  </a:moveTo>
                  <a:cubicBezTo>
                    <a:pt x="13" y="38"/>
                    <a:pt x="12" y="39"/>
                    <a:pt x="12" y="39"/>
                  </a:cubicBezTo>
                  <a:cubicBezTo>
                    <a:pt x="12" y="40"/>
                    <a:pt x="13" y="40"/>
                    <a:pt x="13" y="40"/>
                  </a:cubicBezTo>
                  <a:cubicBezTo>
                    <a:pt x="43" y="40"/>
                    <a:pt x="43" y="40"/>
                    <a:pt x="43" y="40"/>
                  </a:cubicBezTo>
                  <a:cubicBezTo>
                    <a:pt x="44" y="40"/>
                    <a:pt x="44" y="40"/>
                    <a:pt x="44" y="39"/>
                  </a:cubicBezTo>
                  <a:cubicBezTo>
                    <a:pt x="44" y="39"/>
                    <a:pt x="44" y="38"/>
                    <a:pt x="43" y="38"/>
                  </a:cubicBezTo>
                  <a:lnTo>
                    <a:pt x="13" y="38"/>
                  </a:lnTo>
                  <a:close/>
                  <a:moveTo>
                    <a:pt x="13" y="28"/>
                  </a:moveTo>
                  <a:cubicBezTo>
                    <a:pt x="14" y="28"/>
                    <a:pt x="16" y="27"/>
                    <a:pt x="16" y="25"/>
                  </a:cubicBezTo>
                  <a:cubicBezTo>
                    <a:pt x="16" y="24"/>
                    <a:pt x="16" y="24"/>
                    <a:pt x="16" y="2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4"/>
                    <a:pt x="28" y="14"/>
                  </a:cubicBezTo>
                  <a:cubicBezTo>
                    <a:pt x="28" y="14"/>
                    <a:pt x="29" y="13"/>
                    <a:pt x="29" y="13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8"/>
                    <a:pt x="33" y="18"/>
                    <a:pt x="33" y="19"/>
                  </a:cubicBezTo>
                  <a:cubicBezTo>
                    <a:pt x="33" y="20"/>
                    <a:pt x="34" y="22"/>
                    <a:pt x="36" y="22"/>
                  </a:cubicBezTo>
                  <a:cubicBezTo>
                    <a:pt x="38" y="22"/>
                    <a:pt x="39" y="20"/>
                    <a:pt x="39" y="19"/>
                  </a:cubicBezTo>
                  <a:cubicBezTo>
                    <a:pt x="39" y="18"/>
                    <a:pt x="39" y="18"/>
                    <a:pt x="39" y="17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7"/>
                    <a:pt x="51" y="7"/>
                    <a:pt x="51" y="7"/>
                  </a:cubicBezTo>
                  <a:cubicBezTo>
                    <a:pt x="53" y="7"/>
                    <a:pt x="54" y="5"/>
                    <a:pt x="54" y="4"/>
                  </a:cubicBezTo>
                  <a:cubicBezTo>
                    <a:pt x="54" y="2"/>
                    <a:pt x="53" y="0"/>
                    <a:pt x="51" y="0"/>
                  </a:cubicBezTo>
                  <a:cubicBezTo>
                    <a:pt x="50" y="0"/>
                    <a:pt x="48" y="2"/>
                    <a:pt x="48" y="4"/>
                  </a:cubicBezTo>
                  <a:cubicBezTo>
                    <a:pt x="48" y="4"/>
                    <a:pt x="48" y="5"/>
                    <a:pt x="49" y="5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7" y="16"/>
                    <a:pt x="37" y="15"/>
                    <a:pt x="36" y="15"/>
                  </a:cubicBezTo>
                  <a:cubicBezTo>
                    <a:pt x="36" y="15"/>
                    <a:pt x="35" y="16"/>
                    <a:pt x="35" y="16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1"/>
                    <a:pt x="31" y="11"/>
                    <a:pt x="31" y="10"/>
                  </a:cubicBezTo>
                  <a:cubicBezTo>
                    <a:pt x="31" y="9"/>
                    <a:pt x="30" y="7"/>
                    <a:pt x="28" y="7"/>
                  </a:cubicBezTo>
                  <a:cubicBezTo>
                    <a:pt x="26" y="7"/>
                    <a:pt x="25" y="9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3" y="22"/>
                    <a:pt x="13" y="22"/>
                  </a:cubicBezTo>
                  <a:cubicBezTo>
                    <a:pt x="11" y="22"/>
                    <a:pt x="10" y="23"/>
                    <a:pt x="10" y="25"/>
                  </a:cubicBezTo>
                  <a:cubicBezTo>
                    <a:pt x="10" y="27"/>
                    <a:pt x="11" y="28"/>
                    <a:pt x="13" y="28"/>
                  </a:cubicBezTo>
                  <a:close/>
                </a:path>
              </a:pathLst>
            </a:custGeom>
            <a:solidFill>
              <a:srgbClr val="134E6C"/>
            </a:solidFill>
            <a:ln>
              <a:noFill/>
            </a:ln>
          </p:spPr>
          <p:txBody>
            <a:bodyPr vert="horz" wrap="square" lIns="91396" tIns="45699" rIns="91396" bIns="45699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801" kern="0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xmlns="" id="{22CF101D-1EE8-422D-95BD-F3355A8683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2526" y="2142895"/>
              <a:ext cx="525070" cy="487264"/>
            </a:xfrm>
            <a:custGeom>
              <a:avLst/>
              <a:gdLst>
                <a:gd name="T0" fmla="*/ 55 w 70"/>
                <a:gd name="T1" fmla="*/ 45 h 65"/>
                <a:gd name="T2" fmla="*/ 55 w 70"/>
                <a:gd name="T3" fmla="*/ 35 h 65"/>
                <a:gd name="T4" fmla="*/ 29 w 70"/>
                <a:gd name="T5" fmla="*/ 25 h 65"/>
                <a:gd name="T6" fmla="*/ 40 w 70"/>
                <a:gd name="T7" fmla="*/ 50 h 65"/>
                <a:gd name="T8" fmla="*/ 49 w 70"/>
                <a:gd name="T9" fmla="*/ 51 h 65"/>
                <a:gd name="T10" fmla="*/ 64 w 70"/>
                <a:gd name="T11" fmla="*/ 65 h 65"/>
                <a:gd name="T12" fmla="*/ 48 w 70"/>
                <a:gd name="T13" fmla="*/ 44 h 65"/>
                <a:gd name="T14" fmla="*/ 28 w 70"/>
                <a:gd name="T15" fmla="*/ 35 h 65"/>
                <a:gd name="T16" fmla="*/ 48 w 70"/>
                <a:gd name="T17" fmla="*/ 27 h 65"/>
                <a:gd name="T18" fmla="*/ 50 w 70"/>
                <a:gd name="T19" fmla="*/ 47 h 65"/>
                <a:gd name="T20" fmla="*/ 51 w 70"/>
                <a:gd name="T21" fmla="*/ 45 h 65"/>
                <a:gd name="T22" fmla="*/ 66 w 70"/>
                <a:gd name="T23" fmla="*/ 61 h 65"/>
                <a:gd name="T24" fmla="*/ 52 w 70"/>
                <a:gd name="T25" fmla="*/ 50 h 65"/>
                <a:gd name="T26" fmla="*/ 53 w 70"/>
                <a:gd name="T27" fmla="*/ 49 h 65"/>
                <a:gd name="T28" fmla="*/ 55 w 70"/>
                <a:gd name="T29" fmla="*/ 48 h 65"/>
                <a:gd name="T30" fmla="*/ 66 w 70"/>
                <a:gd name="T31" fmla="*/ 61 h 65"/>
                <a:gd name="T32" fmla="*/ 34 w 70"/>
                <a:gd name="T33" fmla="*/ 42 h 65"/>
                <a:gd name="T34" fmla="*/ 32 w 70"/>
                <a:gd name="T35" fmla="*/ 43 h 65"/>
                <a:gd name="T36" fmla="*/ 34 w 70"/>
                <a:gd name="T37" fmla="*/ 28 h 65"/>
                <a:gd name="T38" fmla="*/ 39 w 70"/>
                <a:gd name="T39" fmla="*/ 60 h 65"/>
                <a:gd name="T40" fmla="*/ 33 w 70"/>
                <a:gd name="T41" fmla="*/ 60 h 65"/>
                <a:gd name="T42" fmla="*/ 31 w 70"/>
                <a:gd name="T43" fmla="*/ 60 h 65"/>
                <a:gd name="T44" fmla="*/ 28 w 70"/>
                <a:gd name="T45" fmla="*/ 47 h 65"/>
                <a:gd name="T46" fmla="*/ 18 w 70"/>
                <a:gd name="T47" fmla="*/ 33 h 65"/>
                <a:gd name="T48" fmla="*/ 18 w 70"/>
                <a:gd name="T49" fmla="*/ 31 h 65"/>
                <a:gd name="T50" fmla="*/ 31 w 70"/>
                <a:gd name="T51" fmla="*/ 21 h 65"/>
                <a:gd name="T52" fmla="*/ 45 w 70"/>
                <a:gd name="T53" fmla="*/ 19 h 65"/>
                <a:gd name="T54" fmla="*/ 47 w 70"/>
                <a:gd name="T55" fmla="*/ 19 h 65"/>
                <a:gd name="T56" fmla="*/ 56 w 70"/>
                <a:gd name="T57" fmla="*/ 33 h 65"/>
                <a:gd name="T58" fmla="*/ 55 w 70"/>
                <a:gd name="T59" fmla="*/ 43 h 65"/>
                <a:gd name="T60" fmla="*/ 60 w 70"/>
                <a:gd name="T61" fmla="*/ 45 h 65"/>
                <a:gd name="T62" fmla="*/ 32 w 70"/>
                <a:gd name="T63" fmla="*/ 0 h 65"/>
                <a:gd name="T64" fmla="*/ 51 w 70"/>
                <a:gd name="T65" fmla="*/ 57 h 65"/>
                <a:gd name="T66" fmla="*/ 60 w 70"/>
                <a:gd name="T67" fmla="*/ 24 h 65"/>
                <a:gd name="T68" fmla="*/ 60 w 70"/>
                <a:gd name="T69" fmla="*/ 24 h 65"/>
                <a:gd name="T70" fmla="*/ 33 w 70"/>
                <a:gd name="T71" fmla="*/ 15 h 65"/>
                <a:gd name="T72" fmla="*/ 31 w 70"/>
                <a:gd name="T73" fmla="*/ 15 h 65"/>
                <a:gd name="T74" fmla="*/ 25 w 70"/>
                <a:gd name="T75" fmla="*/ 4 h 65"/>
                <a:gd name="T76" fmla="*/ 25 w 70"/>
                <a:gd name="T77" fmla="*/ 4 h 65"/>
                <a:gd name="T78" fmla="*/ 3 w 70"/>
                <a:gd name="T79" fmla="*/ 31 h 65"/>
                <a:gd name="T80" fmla="*/ 17 w 70"/>
                <a:gd name="T81" fmla="*/ 44 h 65"/>
                <a:gd name="T82" fmla="*/ 4 w 70"/>
                <a:gd name="T83" fmla="*/ 39 h 65"/>
                <a:gd name="T84" fmla="*/ 4 w 70"/>
                <a:gd name="T85" fmla="*/ 3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0" h="65">
                  <a:moveTo>
                    <a:pt x="68" y="55"/>
                  </a:moveTo>
                  <a:cubicBezTo>
                    <a:pt x="59" y="47"/>
                    <a:pt x="59" y="47"/>
                    <a:pt x="59" y="47"/>
                  </a:cubicBezTo>
                  <a:cubicBezTo>
                    <a:pt x="58" y="46"/>
                    <a:pt x="56" y="45"/>
                    <a:pt x="55" y="45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4" y="41"/>
                    <a:pt x="55" y="38"/>
                    <a:pt x="55" y="35"/>
                  </a:cubicBezTo>
                  <a:cubicBezTo>
                    <a:pt x="55" y="31"/>
                    <a:pt x="53" y="28"/>
                    <a:pt x="50" y="25"/>
                  </a:cubicBezTo>
                  <a:cubicBezTo>
                    <a:pt x="47" y="22"/>
                    <a:pt x="44" y="21"/>
                    <a:pt x="40" y="21"/>
                  </a:cubicBezTo>
                  <a:cubicBezTo>
                    <a:pt x="36" y="21"/>
                    <a:pt x="32" y="22"/>
                    <a:pt x="29" y="25"/>
                  </a:cubicBezTo>
                  <a:cubicBezTo>
                    <a:pt x="26" y="28"/>
                    <a:pt x="25" y="31"/>
                    <a:pt x="25" y="35"/>
                  </a:cubicBezTo>
                  <a:cubicBezTo>
                    <a:pt x="25" y="39"/>
                    <a:pt x="26" y="43"/>
                    <a:pt x="29" y="46"/>
                  </a:cubicBezTo>
                  <a:cubicBezTo>
                    <a:pt x="32" y="49"/>
                    <a:pt x="36" y="50"/>
                    <a:pt x="40" y="50"/>
                  </a:cubicBezTo>
                  <a:cubicBezTo>
                    <a:pt x="43" y="50"/>
                    <a:pt x="46" y="50"/>
                    <a:pt x="48" y="48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49" y="50"/>
                    <a:pt x="49" y="50"/>
                    <a:pt x="49" y="51"/>
                  </a:cubicBezTo>
                  <a:cubicBezTo>
                    <a:pt x="49" y="52"/>
                    <a:pt x="50" y="53"/>
                    <a:pt x="51" y="5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1" y="64"/>
                    <a:pt x="62" y="65"/>
                    <a:pt x="64" y="65"/>
                  </a:cubicBezTo>
                  <a:cubicBezTo>
                    <a:pt x="65" y="65"/>
                    <a:pt x="67" y="64"/>
                    <a:pt x="68" y="63"/>
                  </a:cubicBezTo>
                  <a:cubicBezTo>
                    <a:pt x="70" y="61"/>
                    <a:pt x="70" y="58"/>
                    <a:pt x="68" y="55"/>
                  </a:cubicBezTo>
                  <a:close/>
                  <a:moveTo>
                    <a:pt x="48" y="44"/>
                  </a:moveTo>
                  <a:cubicBezTo>
                    <a:pt x="46" y="46"/>
                    <a:pt x="43" y="47"/>
                    <a:pt x="40" y="47"/>
                  </a:cubicBezTo>
                  <a:cubicBezTo>
                    <a:pt x="37" y="47"/>
                    <a:pt x="34" y="46"/>
                    <a:pt x="31" y="44"/>
                  </a:cubicBezTo>
                  <a:cubicBezTo>
                    <a:pt x="29" y="42"/>
                    <a:pt x="28" y="39"/>
                    <a:pt x="28" y="35"/>
                  </a:cubicBezTo>
                  <a:cubicBezTo>
                    <a:pt x="28" y="32"/>
                    <a:pt x="29" y="29"/>
                    <a:pt x="31" y="27"/>
                  </a:cubicBezTo>
                  <a:cubicBezTo>
                    <a:pt x="34" y="25"/>
                    <a:pt x="37" y="24"/>
                    <a:pt x="40" y="24"/>
                  </a:cubicBezTo>
                  <a:cubicBezTo>
                    <a:pt x="43" y="24"/>
                    <a:pt x="46" y="25"/>
                    <a:pt x="48" y="27"/>
                  </a:cubicBezTo>
                  <a:cubicBezTo>
                    <a:pt x="53" y="32"/>
                    <a:pt x="53" y="39"/>
                    <a:pt x="48" y="44"/>
                  </a:cubicBezTo>
                  <a:close/>
                  <a:moveTo>
                    <a:pt x="51" y="47"/>
                  </a:moveTo>
                  <a:cubicBezTo>
                    <a:pt x="51" y="47"/>
                    <a:pt x="50" y="47"/>
                    <a:pt x="50" y="47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1" y="46"/>
                    <a:pt x="51" y="45"/>
                    <a:pt x="51" y="45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51" y="46"/>
                    <a:pt x="51" y="46"/>
                    <a:pt x="51" y="47"/>
                  </a:cubicBezTo>
                  <a:close/>
                  <a:moveTo>
                    <a:pt x="66" y="61"/>
                  </a:moveTo>
                  <a:cubicBezTo>
                    <a:pt x="65" y="62"/>
                    <a:pt x="63" y="62"/>
                    <a:pt x="62" y="61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2"/>
                    <a:pt x="52" y="51"/>
                    <a:pt x="52" y="5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2" y="50"/>
                    <a:pt x="52" y="49"/>
                    <a:pt x="52" y="49"/>
                  </a:cubicBezTo>
                  <a:cubicBezTo>
                    <a:pt x="53" y="49"/>
                    <a:pt x="53" y="49"/>
                    <a:pt x="53" y="49"/>
                  </a:cubicBezTo>
                  <a:cubicBezTo>
                    <a:pt x="53" y="48"/>
                    <a:pt x="53" y="48"/>
                    <a:pt x="54" y="48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54" y="48"/>
                    <a:pt x="54" y="48"/>
                    <a:pt x="55" y="48"/>
                  </a:cubicBezTo>
                  <a:cubicBezTo>
                    <a:pt x="55" y="48"/>
                    <a:pt x="56" y="48"/>
                    <a:pt x="57" y="49"/>
                  </a:cubicBezTo>
                  <a:cubicBezTo>
                    <a:pt x="65" y="58"/>
                    <a:pt x="65" y="58"/>
                    <a:pt x="65" y="58"/>
                  </a:cubicBezTo>
                  <a:cubicBezTo>
                    <a:pt x="66" y="59"/>
                    <a:pt x="67" y="60"/>
                    <a:pt x="66" y="61"/>
                  </a:cubicBezTo>
                  <a:close/>
                  <a:moveTo>
                    <a:pt x="34" y="29"/>
                  </a:moveTo>
                  <a:cubicBezTo>
                    <a:pt x="32" y="31"/>
                    <a:pt x="31" y="33"/>
                    <a:pt x="31" y="35"/>
                  </a:cubicBezTo>
                  <a:cubicBezTo>
                    <a:pt x="31" y="38"/>
                    <a:pt x="32" y="40"/>
                    <a:pt x="34" y="42"/>
                  </a:cubicBezTo>
                  <a:cubicBezTo>
                    <a:pt x="34" y="42"/>
                    <a:pt x="34" y="43"/>
                    <a:pt x="34" y="43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3" y="43"/>
                    <a:pt x="32" y="43"/>
                    <a:pt x="32" y="43"/>
                  </a:cubicBezTo>
                  <a:cubicBezTo>
                    <a:pt x="30" y="41"/>
                    <a:pt x="29" y="38"/>
                    <a:pt x="29" y="35"/>
                  </a:cubicBezTo>
                  <a:cubicBezTo>
                    <a:pt x="29" y="33"/>
                    <a:pt x="30" y="30"/>
                    <a:pt x="32" y="28"/>
                  </a:cubicBezTo>
                  <a:cubicBezTo>
                    <a:pt x="33" y="28"/>
                    <a:pt x="33" y="28"/>
                    <a:pt x="34" y="28"/>
                  </a:cubicBezTo>
                  <a:cubicBezTo>
                    <a:pt x="34" y="28"/>
                    <a:pt x="34" y="29"/>
                    <a:pt x="34" y="29"/>
                  </a:cubicBezTo>
                  <a:close/>
                  <a:moveTo>
                    <a:pt x="49" y="55"/>
                  </a:moveTo>
                  <a:cubicBezTo>
                    <a:pt x="46" y="57"/>
                    <a:pt x="43" y="59"/>
                    <a:pt x="39" y="60"/>
                  </a:cubicBezTo>
                  <a:cubicBezTo>
                    <a:pt x="41" y="58"/>
                    <a:pt x="43" y="55"/>
                    <a:pt x="45" y="52"/>
                  </a:cubicBezTo>
                  <a:cubicBezTo>
                    <a:pt x="44" y="52"/>
                    <a:pt x="43" y="52"/>
                    <a:pt x="42" y="52"/>
                  </a:cubicBezTo>
                  <a:cubicBezTo>
                    <a:pt x="40" y="57"/>
                    <a:pt x="37" y="60"/>
                    <a:pt x="33" y="60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2" y="51"/>
                    <a:pt x="32" y="50"/>
                    <a:pt x="31" y="50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26" y="60"/>
                    <a:pt x="22" y="54"/>
                    <a:pt x="20" y="47"/>
                  </a:cubicBezTo>
                  <a:cubicBezTo>
                    <a:pt x="22" y="47"/>
                    <a:pt x="25" y="48"/>
                    <a:pt x="28" y="48"/>
                  </a:cubicBezTo>
                  <a:cubicBezTo>
                    <a:pt x="28" y="48"/>
                    <a:pt x="28" y="48"/>
                    <a:pt x="28" y="47"/>
                  </a:cubicBezTo>
                  <a:cubicBezTo>
                    <a:pt x="27" y="47"/>
                    <a:pt x="27" y="46"/>
                    <a:pt x="26" y="46"/>
                  </a:cubicBezTo>
                  <a:cubicBezTo>
                    <a:pt x="24" y="45"/>
                    <a:pt x="21" y="45"/>
                    <a:pt x="19" y="44"/>
                  </a:cubicBezTo>
                  <a:cubicBezTo>
                    <a:pt x="18" y="41"/>
                    <a:pt x="18" y="37"/>
                    <a:pt x="18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6"/>
                    <a:pt x="18" y="22"/>
                    <a:pt x="19" y="19"/>
                  </a:cubicBezTo>
                  <a:cubicBezTo>
                    <a:pt x="23" y="18"/>
                    <a:pt x="27" y="17"/>
                    <a:pt x="31" y="1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2" y="21"/>
                    <a:pt x="32" y="20"/>
                    <a:pt x="33" y="20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7" y="17"/>
                    <a:pt x="41" y="18"/>
                    <a:pt x="45" y="19"/>
                  </a:cubicBezTo>
                  <a:cubicBezTo>
                    <a:pt x="45" y="19"/>
                    <a:pt x="45" y="19"/>
                    <a:pt x="45" y="20"/>
                  </a:cubicBezTo>
                  <a:cubicBezTo>
                    <a:pt x="46" y="20"/>
                    <a:pt x="47" y="20"/>
                    <a:pt x="48" y="21"/>
                  </a:cubicBezTo>
                  <a:cubicBezTo>
                    <a:pt x="47" y="20"/>
                    <a:pt x="47" y="20"/>
                    <a:pt x="47" y="19"/>
                  </a:cubicBezTo>
                  <a:cubicBezTo>
                    <a:pt x="55" y="22"/>
                    <a:pt x="60" y="26"/>
                    <a:pt x="61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1"/>
                    <a:pt x="56" y="32"/>
                    <a:pt x="56" y="33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1" y="35"/>
                    <a:pt x="59" y="38"/>
                    <a:pt x="56" y="40"/>
                  </a:cubicBezTo>
                  <a:cubicBezTo>
                    <a:pt x="56" y="41"/>
                    <a:pt x="55" y="42"/>
                    <a:pt x="55" y="43"/>
                  </a:cubicBezTo>
                  <a:cubicBezTo>
                    <a:pt x="57" y="41"/>
                    <a:pt x="59" y="40"/>
                    <a:pt x="60" y="39"/>
                  </a:cubicBezTo>
                  <a:cubicBezTo>
                    <a:pt x="60" y="40"/>
                    <a:pt x="59" y="42"/>
                    <a:pt x="58" y="44"/>
                  </a:cubicBezTo>
                  <a:cubicBezTo>
                    <a:pt x="59" y="44"/>
                    <a:pt x="60" y="45"/>
                    <a:pt x="60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1"/>
                    <a:pt x="64" y="37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ubicBezTo>
                    <a:pt x="0" y="49"/>
                    <a:pt x="15" y="63"/>
                    <a:pt x="32" y="63"/>
                  </a:cubicBezTo>
                  <a:cubicBezTo>
                    <a:pt x="39" y="63"/>
                    <a:pt x="46" y="61"/>
                    <a:pt x="51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49" y="56"/>
                    <a:pt x="49" y="55"/>
                    <a:pt x="49" y="55"/>
                  </a:cubicBezTo>
                  <a:close/>
                  <a:moveTo>
                    <a:pt x="60" y="24"/>
                  </a:moveTo>
                  <a:cubicBezTo>
                    <a:pt x="57" y="21"/>
                    <a:pt x="53" y="19"/>
                    <a:pt x="47" y="17"/>
                  </a:cubicBezTo>
                  <a:cubicBezTo>
                    <a:pt x="45" y="11"/>
                    <a:pt x="42" y="6"/>
                    <a:pt x="39" y="4"/>
                  </a:cubicBezTo>
                  <a:cubicBezTo>
                    <a:pt x="50" y="6"/>
                    <a:pt x="58" y="14"/>
                    <a:pt x="60" y="24"/>
                  </a:cubicBezTo>
                  <a:close/>
                  <a:moveTo>
                    <a:pt x="33" y="3"/>
                  </a:moveTo>
                  <a:cubicBezTo>
                    <a:pt x="38" y="3"/>
                    <a:pt x="42" y="9"/>
                    <a:pt x="44" y="16"/>
                  </a:cubicBezTo>
                  <a:cubicBezTo>
                    <a:pt x="41" y="16"/>
                    <a:pt x="37" y="15"/>
                    <a:pt x="33" y="15"/>
                  </a:cubicBezTo>
                  <a:lnTo>
                    <a:pt x="33" y="3"/>
                  </a:lnTo>
                  <a:close/>
                  <a:moveTo>
                    <a:pt x="31" y="3"/>
                  </a:moveTo>
                  <a:cubicBezTo>
                    <a:pt x="31" y="15"/>
                    <a:pt x="31" y="15"/>
                    <a:pt x="31" y="15"/>
                  </a:cubicBezTo>
                  <a:cubicBezTo>
                    <a:pt x="27" y="15"/>
                    <a:pt x="23" y="16"/>
                    <a:pt x="20" y="16"/>
                  </a:cubicBezTo>
                  <a:cubicBezTo>
                    <a:pt x="22" y="9"/>
                    <a:pt x="26" y="3"/>
                    <a:pt x="31" y="3"/>
                  </a:cubicBezTo>
                  <a:close/>
                  <a:moveTo>
                    <a:pt x="25" y="4"/>
                  </a:moveTo>
                  <a:cubicBezTo>
                    <a:pt x="22" y="6"/>
                    <a:pt x="19" y="11"/>
                    <a:pt x="18" y="17"/>
                  </a:cubicBezTo>
                  <a:cubicBezTo>
                    <a:pt x="12" y="19"/>
                    <a:pt x="7" y="21"/>
                    <a:pt x="4" y="24"/>
                  </a:cubicBezTo>
                  <a:cubicBezTo>
                    <a:pt x="7" y="14"/>
                    <a:pt x="15" y="6"/>
                    <a:pt x="25" y="4"/>
                  </a:cubicBezTo>
                  <a:close/>
                  <a:moveTo>
                    <a:pt x="17" y="19"/>
                  </a:moveTo>
                  <a:cubicBezTo>
                    <a:pt x="16" y="23"/>
                    <a:pt x="16" y="27"/>
                    <a:pt x="16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26"/>
                    <a:pt x="9" y="22"/>
                    <a:pt x="17" y="19"/>
                  </a:cubicBezTo>
                  <a:close/>
                  <a:moveTo>
                    <a:pt x="16" y="33"/>
                  </a:moveTo>
                  <a:cubicBezTo>
                    <a:pt x="16" y="37"/>
                    <a:pt x="16" y="40"/>
                    <a:pt x="17" y="44"/>
                  </a:cubicBezTo>
                  <a:cubicBezTo>
                    <a:pt x="9" y="41"/>
                    <a:pt x="4" y="37"/>
                    <a:pt x="3" y="33"/>
                  </a:cubicBezTo>
                  <a:lnTo>
                    <a:pt x="16" y="33"/>
                  </a:lnTo>
                  <a:close/>
                  <a:moveTo>
                    <a:pt x="4" y="39"/>
                  </a:moveTo>
                  <a:cubicBezTo>
                    <a:pt x="7" y="42"/>
                    <a:pt x="12" y="44"/>
                    <a:pt x="18" y="46"/>
                  </a:cubicBezTo>
                  <a:cubicBezTo>
                    <a:pt x="19" y="52"/>
                    <a:pt x="22" y="57"/>
                    <a:pt x="25" y="60"/>
                  </a:cubicBezTo>
                  <a:cubicBezTo>
                    <a:pt x="15" y="57"/>
                    <a:pt x="7" y="49"/>
                    <a:pt x="4" y="39"/>
                  </a:cubicBezTo>
                  <a:close/>
                </a:path>
              </a:pathLst>
            </a:custGeom>
            <a:solidFill>
              <a:srgbClr val="134E6C"/>
            </a:solidFill>
            <a:ln>
              <a:noFill/>
            </a:ln>
          </p:spPr>
          <p:txBody>
            <a:bodyPr vert="horz" wrap="square" lIns="91396" tIns="45699" rIns="91396" bIns="45699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801" kern="0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xmlns="" id="{43841A9D-1F69-4BAF-89D2-E66FD1A5BD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7603" y="2631829"/>
              <a:ext cx="706900" cy="745866"/>
            </a:xfrm>
            <a:custGeom>
              <a:avLst/>
              <a:gdLst>
                <a:gd name="T0" fmla="*/ 22 w 62"/>
                <a:gd name="T1" fmla="*/ 32 h 65"/>
                <a:gd name="T2" fmla="*/ 22 w 62"/>
                <a:gd name="T3" fmla="*/ 52 h 65"/>
                <a:gd name="T4" fmla="*/ 26 w 62"/>
                <a:gd name="T5" fmla="*/ 43 h 65"/>
                <a:gd name="T6" fmla="*/ 47 w 62"/>
                <a:gd name="T7" fmla="*/ 7 h 65"/>
                <a:gd name="T8" fmla="*/ 47 w 62"/>
                <a:gd name="T9" fmla="*/ 19 h 65"/>
                <a:gd name="T10" fmla="*/ 40 w 62"/>
                <a:gd name="T11" fmla="*/ 37 h 65"/>
                <a:gd name="T12" fmla="*/ 36 w 62"/>
                <a:gd name="T13" fmla="*/ 27 h 65"/>
                <a:gd name="T14" fmla="*/ 32 w 62"/>
                <a:gd name="T15" fmla="*/ 26 h 65"/>
                <a:gd name="T16" fmla="*/ 24 w 62"/>
                <a:gd name="T17" fmla="*/ 22 h 65"/>
                <a:gd name="T18" fmla="*/ 18 w 62"/>
                <a:gd name="T19" fmla="*/ 21 h 65"/>
                <a:gd name="T20" fmla="*/ 11 w 62"/>
                <a:gd name="T21" fmla="*/ 28 h 65"/>
                <a:gd name="T22" fmla="*/ 6 w 62"/>
                <a:gd name="T23" fmla="*/ 28 h 65"/>
                <a:gd name="T24" fmla="*/ 3 w 62"/>
                <a:gd name="T25" fmla="*/ 38 h 65"/>
                <a:gd name="T26" fmla="*/ 0 w 62"/>
                <a:gd name="T27" fmla="*/ 43 h 65"/>
                <a:gd name="T28" fmla="*/ 3 w 62"/>
                <a:gd name="T29" fmla="*/ 47 h 65"/>
                <a:gd name="T30" fmla="*/ 6 w 62"/>
                <a:gd name="T31" fmla="*/ 58 h 65"/>
                <a:gd name="T32" fmla="*/ 11 w 62"/>
                <a:gd name="T33" fmla="*/ 58 h 65"/>
                <a:gd name="T34" fmla="*/ 18 w 62"/>
                <a:gd name="T35" fmla="*/ 65 h 65"/>
                <a:gd name="T36" fmla="*/ 24 w 62"/>
                <a:gd name="T37" fmla="*/ 64 h 65"/>
                <a:gd name="T38" fmla="*/ 32 w 62"/>
                <a:gd name="T39" fmla="*/ 60 h 65"/>
                <a:gd name="T40" fmla="*/ 36 w 62"/>
                <a:gd name="T41" fmla="*/ 59 h 65"/>
                <a:gd name="T42" fmla="*/ 40 w 62"/>
                <a:gd name="T43" fmla="*/ 49 h 65"/>
                <a:gd name="T44" fmla="*/ 44 w 62"/>
                <a:gd name="T45" fmla="*/ 46 h 65"/>
                <a:gd name="T46" fmla="*/ 38 w 62"/>
                <a:gd name="T47" fmla="*/ 53 h 65"/>
                <a:gd name="T48" fmla="*/ 22 w 62"/>
                <a:gd name="T49" fmla="*/ 58 h 65"/>
                <a:gd name="T50" fmla="*/ 6 w 62"/>
                <a:gd name="T51" fmla="*/ 53 h 65"/>
                <a:gd name="T52" fmla="*/ 7 w 62"/>
                <a:gd name="T53" fmla="*/ 38 h 65"/>
                <a:gd name="T54" fmla="*/ 18 w 62"/>
                <a:gd name="T55" fmla="*/ 24 h 65"/>
                <a:gd name="T56" fmla="*/ 36 w 62"/>
                <a:gd name="T57" fmla="*/ 30 h 65"/>
                <a:gd name="T58" fmla="*/ 41 w 62"/>
                <a:gd name="T59" fmla="*/ 44 h 65"/>
                <a:gd name="T60" fmla="*/ 59 w 62"/>
                <a:gd name="T61" fmla="*/ 11 h 65"/>
                <a:gd name="T62" fmla="*/ 60 w 62"/>
                <a:gd name="T63" fmla="*/ 7 h 65"/>
                <a:gd name="T64" fmla="*/ 54 w 62"/>
                <a:gd name="T65" fmla="*/ 4 h 65"/>
                <a:gd name="T66" fmla="*/ 49 w 62"/>
                <a:gd name="T67" fmla="*/ 0 h 65"/>
                <a:gd name="T68" fmla="*/ 46 w 62"/>
                <a:gd name="T69" fmla="*/ 0 h 65"/>
                <a:gd name="T70" fmla="*/ 40 w 62"/>
                <a:gd name="T71" fmla="*/ 4 h 65"/>
                <a:gd name="T72" fmla="*/ 38 w 62"/>
                <a:gd name="T73" fmla="*/ 4 h 65"/>
                <a:gd name="T74" fmla="*/ 35 w 62"/>
                <a:gd name="T75" fmla="*/ 11 h 65"/>
                <a:gd name="T76" fmla="*/ 33 w 62"/>
                <a:gd name="T77" fmla="*/ 14 h 65"/>
                <a:gd name="T78" fmla="*/ 35 w 62"/>
                <a:gd name="T79" fmla="*/ 18 h 65"/>
                <a:gd name="T80" fmla="*/ 37 w 62"/>
                <a:gd name="T81" fmla="*/ 24 h 65"/>
                <a:gd name="T82" fmla="*/ 40 w 62"/>
                <a:gd name="T83" fmla="*/ 25 h 65"/>
                <a:gd name="T84" fmla="*/ 46 w 62"/>
                <a:gd name="T85" fmla="*/ 28 h 65"/>
                <a:gd name="T86" fmla="*/ 49 w 62"/>
                <a:gd name="T87" fmla="*/ 29 h 65"/>
                <a:gd name="T88" fmla="*/ 54 w 62"/>
                <a:gd name="T89" fmla="*/ 24 h 65"/>
                <a:gd name="T90" fmla="*/ 57 w 62"/>
                <a:gd name="T91" fmla="*/ 24 h 65"/>
                <a:gd name="T92" fmla="*/ 59 w 62"/>
                <a:gd name="T93" fmla="*/ 18 h 65"/>
                <a:gd name="T94" fmla="*/ 61 w 62"/>
                <a:gd name="T95" fmla="*/ 12 h 65"/>
                <a:gd name="T96" fmla="*/ 52 w 62"/>
                <a:gd name="T97" fmla="*/ 22 h 65"/>
                <a:gd name="T98" fmla="*/ 43 w 62"/>
                <a:gd name="T99" fmla="*/ 25 h 65"/>
                <a:gd name="T100" fmla="*/ 36 w 62"/>
                <a:gd name="T101" fmla="*/ 15 h 65"/>
                <a:gd name="T102" fmla="*/ 38 w 62"/>
                <a:gd name="T103" fmla="*/ 7 h 65"/>
                <a:gd name="T104" fmla="*/ 50 w 62"/>
                <a:gd name="T105" fmla="*/ 3 h 65"/>
                <a:gd name="T106" fmla="*/ 56 w 62"/>
                <a:gd name="T107" fmla="*/ 1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2" h="65">
                  <a:moveTo>
                    <a:pt x="22" y="32"/>
                  </a:moveTo>
                  <a:cubicBezTo>
                    <a:pt x="15" y="32"/>
                    <a:pt x="11" y="37"/>
                    <a:pt x="11" y="43"/>
                  </a:cubicBezTo>
                  <a:cubicBezTo>
                    <a:pt x="11" y="49"/>
                    <a:pt x="15" y="54"/>
                    <a:pt x="22" y="54"/>
                  </a:cubicBezTo>
                  <a:cubicBezTo>
                    <a:pt x="28" y="54"/>
                    <a:pt x="33" y="49"/>
                    <a:pt x="33" y="43"/>
                  </a:cubicBezTo>
                  <a:cubicBezTo>
                    <a:pt x="33" y="37"/>
                    <a:pt x="28" y="32"/>
                    <a:pt x="22" y="32"/>
                  </a:cubicBezTo>
                  <a:close/>
                  <a:moveTo>
                    <a:pt x="22" y="52"/>
                  </a:moveTo>
                  <a:cubicBezTo>
                    <a:pt x="17" y="52"/>
                    <a:pt x="13" y="48"/>
                    <a:pt x="13" y="43"/>
                  </a:cubicBezTo>
                  <a:cubicBezTo>
                    <a:pt x="13" y="38"/>
                    <a:pt x="17" y="34"/>
                    <a:pt x="22" y="34"/>
                  </a:cubicBezTo>
                  <a:cubicBezTo>
                    <a:pt x="27" y="34"/>
                    <a:pt x="31" y="38"/>
                    <a:pt x="31" y="43"/>
                  </a:cubicBezTo>
                  <a:cubicBezTo>
                    <a:pt x="31" y="48"/>
                    <a:pt x="27" y="52"/>
                    <a:pt x="22" y="52"/>
                  </a:cubicBezTo>
                  <a:close/>
                  <a:moveTo>
                    <a:pt x="26" y="43"/>
                  </a:moveTo>
                  <a:cubicBezTo>
                    <a:pt x="26" y="45"/>
                    <a:pt x="24" y="47"/>
                    <a:pt x="22" y="47"/>
                  </a:cubicBezTo>
                  <a:cubicBezTo>
                    <a:pt x="19" y="47"/>
                    <a:pt x="17" y="45"/>
                    <a:pt x="17" y="43"/>
                  </a:cubicBezTo>
                  <a:cubicBezTo>
                    <a:pt x="17" y="40"/>
                    <a:pt x="19" y="38"/>
                    <a:pt x="22" y="38"/>
                  </a:cubicBezTo>
                  <a:cubicBezTo>
                    <a:pt x="24" y="38"/>
                    <a:pt x="26" y="40"/>
                    <a:pt x="26" y="43"/>
                  </a:cubicBezTo>
                  <a:close/>
                  <a:moveTo>
                    <a:pt x="47" y="7"/>
                  </a:moveTo>
                  <a:cubicBezTo>
                    <a:pt x="43" y="7"/>
                    <a:pt x="40" y="10"/>
                    <a:pt x="40" y="14"/>
                  </a:cubicBezTo>
                  <a:cubicBezTo>
                    <a:pt x="40" y="18"/>
                    <a:pt x="43" y="21"/>
                    <a:pt x="47" y="21"/>
                  </a:cubicBezTo>
                  <a:cubicBezTo>
                    <a:pt x="51" y="21"/>
                    <a:pt x="54" y="18"/>
                    <a:pt x="54" y="14"/>
                  </a:cubicBezTo>
                  <a:cubicBezTo>
                    <a:pt x="54" y="10"/>
                    <a:pt x="51" y="7"/>
                    <a:pt x="47" y="7"/>
                  </a:cubicBezTo>
                  <a:close/>
                  <a:moveTo>
                    <a:pt x="47" y="19"/>
                  </a:moveTo>
                  <a:cubicBezTo>
                    <a:pt x="44" y="19"/>
                    <a:pt x="42" y="17"/>
                    <a:pt x="42" y="14"/>
                  </a:cubicBezTo>
                  <a:cubicBezTo>
                    <a:pt x="42" y="12"/>
                    <a:pt x="44" y="9"/>
                    <a:pt x="47" y="9"/>
                  </a:cubicBezTo>
                  <a:cubicBezTo>
                    <a:pt x="49" y="9"/>
                    <a:pt x="52" y="12"/>
                    <a:pt x="52" y="14"/>
                  </a:cubicBezTo>
                  <a:cubicBezTo>
                    <a:pt x="52" y="17"/>
                    <a:pt x="49" y="19"/>
                    <a:pt x="47" y="19"/>
                  </a:cubicBezTo>
                  <a:close/>
                  <a:moveTo>
                    <a:pt x="43" y="39"/>
                  </a:moveTo>
                  <a:cubicBezTo>
                    <a:pt x="43" y="38"/>
                    <a:pt x="42" y="38"/>
                    <a:pt x="42" y="38"/>
                  </a:cubicBezTo>
                  <a:cubicBezTo>
                    <a:pt x="42" y="38"/>
                    <a:pt x="42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0" y="38"/>
                    <a:pt x="40" y="38"/>
                    <a:pt x="40" y="37"/>
                  </a:cubicBezTo>
                  <a:cubicBezTo>
                    <a:pt x="39" y="36"/>
                    <a:pt x="40" y="36"/>
                    <a:pt x="40" y="35"/>
                  </a:cubicBezTo>
                  <a:cubicBezTo>
                    <a:pt x="41" y="35"/>
                    <a:pt x="41" y="35"/>
                    <a:pt x="42" y="34"/>
                  </a:cubicBezTo>
                  <a:cubicBezTo>
                    <a:pt x="42" y="33"/>
                    <a:pt x="42" y="33"/>
                    <a:pt x="41" y="32"/>
                  </a:cubicBezTo>
                  <a:cubicBezTo>
                    <a:pt x="40" y="31"/>
                    <a:pt x="39" y="29"/>
                    <a:pt x="38" y="28"/>
                  </a:cubicBezTo>
                  <a:cubicBezTo>
                    <a:pt x="38" y="27"/>
                    <a:pt x="37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5" y="27"/>
                    <a:pt x="35" y="28"/>
                  </a:cubicBezTo>
                  <a:cubicBezTo>
                    <a:pt x="35" y="28"/>
                    <a:pt x="34" y="28"/>
                    <a:pt x="34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2" y="27"/>
                    <a:pt x="32" y="27"/>
                    <a:pt x="32" y="26"/>
                  </a:cubicBezTo>
                  <a:cubicBezTo>
                    <a:pt x="33" y="25"/>
                    <a:pt x="33" y="25"/>
                    <a:pt x="33" y="24"/>
                  </a:cubicBezTo>
                  <a:cubicBezTo>
                    <a:pt x="32" y="24"/>
                    <a:pt x="32" y="23"/>
                    <a:pt x="32" y="23"/>
                  </a:cubicBezTo>
                  <a:cubicBezTo>
                    <a:pt x="30" y="22"/>
                    <a:pt x="28" y="22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5" y="21"/>
                    <a:pt x="25" y="21"/>
                    <a:pt x="24" y="22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4" y="24"/>
                    <a:pt x="23" y="24"/>
                    <a:pt x="22" y="24"/>
                  </a:cubicBezTo>
                  <a:cubicBezTo>
                    <a:pt x="21" y="24"/>
                    <a:pt x="20" y="24"/>
                    <a:pt x="20" y="23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9" y="21"/>
                    <a:pt x="19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6" y="22"/>
                    <a:pt x="14" y="22"/>
                    <a:pt x="12" y="23"/>
                  </a:cubicBezTo>
                  <a:cubicBezTo>
                    <a:pt x="12" y="23"/>
                    <a:pt x="12" y="24"/>
                    <a:pt x="11" y="24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7"/>
                    <a:pt x="12" y="27"/>
                    <a:pt x="11" y="28"/>
                  </a:cubicBezTo>
                  <a:cubicBezTo>
                    <a:pt x="11" y="28"/>
                    <a:pt x="11" y="28"/>
                    <a:pt x="10" y="28"/>
                  </a:cubicBezTo>
                  <a:cubicBezTo>
                    <a:pt x="10" y="28"/>
                    <a:pt x="9" y="28"/>
                    <a:pt x="9" y="28"/>
                  </a:cubicBezTo>
                  <a:cubicBezTo>
                    <a:pt x="9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7"/>
                    <a:pt x="6" y="27"/>
                    <a:pt x="6" y="28"/>
                  </a:cubicBezTo>
                  <a:cubicBezTo>
                    <a:pt x="5" y="29"/>
                    <a:pt x="4" y="31"/>
                    <a:pt x="3" y="32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3" y="35"/>
                    <a:pt x="3" y="35"/>
                    <a:pt x="4" y="35"/>
                  </a:cubicBezTo>
                  <a:cubicBezTo>
                    <a:pt x="4" y="36"/>
                    <a:pt x="5" y="36"/>
                    <a:pt x="4" y="37"/>
                  </a:cubicBezTo>
                  <a:cubicBezTo>
                    <a:pt x="4" y="38"/>
                    <a:pt x="4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8"/>
                    <a:pt x="1" y="39"/>
                  </a:cubicBezTo>
                  <a:cubicBezTo>
                    <a:pt x="1" y="39"/>
                    <a:pt x="0" y="39"/>
                    <a:pt x="0" y="40"/>
                  </a:cubicBezTo>
                  <a:cubicBezTo>
                    <a:pt x="0" y="41"/>
                    <a:pt x="0" y="42"/>
                    <a:pt x="0" y="43"/>
                  </a:cubicBezTo>
                  <a:cubicBezTo>
                    <a:pt x="0" y="44"/>
                    <a:pt x="0" y="45"/>
                    <a:pt x="0" y="46"/>
                  </a:cubicBezTo>
                  <a:cubicBezTo>
                    <a:pt x="0" y="46"/>
                    <a:pt x="1" y="47"/>
                    <a:pt x="1" y="47"/>
                  </a:cubicBezTo>
                  <a:cubicBezTo>
                    <a:pt x="1" y="47"/>
                    <a:pt x="2" y="48"/>
                    <a:pt x="2" y="48"/>
                  </a:cubicBezTo>
                  <a:cubicBezTo>
                    <a:pt x="2" y="48"/>
                    <a:pt x="2" y="48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49"/>
                    <a:pt x="4" y="50"/>
                    <a:pt x="4" y="51"/>
                  </a:cubicBezTo>
                  <a:cubicBezTo>
                    <a:pt x="3" y="51"/>
                    <a:pt x="3" y="51"/>
                    <a:pt x="2" y="52"/>
                  </a:cubicBezTo>
                  <a:cubicBezTo>
                    <a:pt x="2" y="52"/>
                    <a:pt x="2" y="53"/>
                    <a:pt x="3" y="53"/>
                  </a:cubicBezTo>
                  <a:cubicBezTo>
                    <a:pt x="4" y="55"/>
                    <a:pt x="5" y="57"/>
                    <a:pt x="6" y="58"/>
                  </a:cubicBezTo>
                  <a:cubicBezTo>
                    <a:pt x="6" y="58"/>
                    <a:pt x="7" y="59"/>
                    <a:pt x="8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59"/>
                    <a:pt x="9" y="58"/>
                    <a:pt x="9" y="58"/>
                  </a:cubicBezTo>
                  <a:cubicBezTo>
                    <a:pt x="9" y="58"/>
                    <a:pt x="10" y="57"/>
                    <a:pt x="10" y="57"/>
                  </a:cubicBezTo>
                  <a:cubicBezTo>
                    <a:pt x="11" y="57"/>
                    <a:pt x="11" y="58"/>
                    <a:pt x="11" y="58"/>
                  </a:cubicBezTo>
                  <a:cubicBezTo>
                    <a:pt x="12" y="58"/>
                    <a:pt x="12" y="59"/>
                    <a:pt x="12" y="60"/>
                  </a:cubicBezTo>
                  <a:cubicBezTo>
                    <a:pt x="11" y="60"/>
                    <a:pt x="11" y="61"/>
                    <a:pt x="11" y="61"/>
                  </a:cubicBezTo>
                  <a:cubicBezTo>
                    <a:pt x="12" y="62"/>
                    <a:pt x="12" y="62"/>
                    <a:pt x="12" y="63"/>
                  </a:cubicBezTo>
                  <a:cubicBezTo>
                    <a:pt x="14" y="64"/>
                    <a:pt x="16" y="64"/>
                    <a:pt x="18" y="65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9" y="65"/>
                    <a:pt x="19" y="64"/>
                    <a:pt x="20" y="64"/>
                  </a:cubicBezTo>
                  <a:cubicBezTo>
                    <a:pt x="20" y="64"/>
                    <a:pt x="20" y="63"/>
                    <a:pt x="20" y="63"/>
                  </a:cubicBezTo>
                  <a:cubicBezTo>
                    <a:pt x="20" y="62"/>
                    <a:pt x="21" y="61"/>
                    <a:pt x="22" y="61"/>
                  </a:cubicBezTo>
                  <a:cubicBezTo>
                    <a:pt x="23" y="61"/>
                    <a:pt x="24" y="62"/>
                    <a:pt x="24" y="63"/>
                  </a:cubicBezTo>
                  <a:cubicBezTo>
                    <a:pt x="24" y="63"/>
                    <a:pt x="24" y="64"/>
                    <a:pt x="24" y="64"/>
                  </a:cubicBezTo>
                  <a:cubicBezTo>
                    <a:pt x="25" y="64"/>
                    <a:pt x="25" y="65"/>
                    <a:pt x="26" y="65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8" y="64"/>
                    <a:pt x="30" y="64"/>
                    <a:pt x="32" y="63"/>
                  </a:cubicBezTo>
                  <a:cubicBezTo>
                    <a:pt x="32" y="62"/>
                    <a:pt x="32" y="62"/>
                    <a:pt x="33" y="61"/>
                  </a:cubicBezTo>
                  <a:cubicBezTo>
                    <a:pt x="33" y="61"/>
                    <a:pt x="33" y="60"/>
                    <a:pt x="32" y="60"/>
                  </a:cubicBezTo>
                  <a:cubicBezTo>
                    <a:pt x="32" y="59"/>
                    <a:pt x="32" y="58"/>
                    <a:pt x="33" y="58"/>
                  </a:cubicBezTo>
                  <a:cubicBezTo>
                    <a:pt x="33" y="58"/>
                    <a:pt x="33" y="57"/>
                    <a:pt x="34" y="57"/>
                  </a:cubicBezTo>
                  <a:cubicBezTo>
                    <a:pt x="34" y="57"/>
                    <a:pt x="35" y="58"/>
                    <a:pt x="35" y="58"/>
                  </a:cubicBezTo>
                  <a:cubicBezTo>
                    <a:pt x="35" y="58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7" y="59"/>
                    <a:pt x="38" y="58"/>
                    <a:pt x="38" y="58"/>
                  </a:cubicBezTo>
                  <a:cubicBezTo>
                    <a:pt x="39" y="57"/>
                    <a:pt x="40" y="55"/>
                    <a:pt x="41" y="53"/>
                  </a:cubicBezTo>
                  <a:cubicBezTo>
                    <a:pt x="42" y="53"/>
                    <a:pt x="42" y="52"/>
                    <a:pt x="42" y="52"/>
                  </a:cubicBezTo>
                  <a:cubicBezTo>
                    <a:pt x="41" y="51"/>
                    <a:pt x="41" y="51"/>
                    <a:pt x="40" y="51"/>
                  </a:cubicBezTo>
                  <a:cubicBezTo>
                    <a:pt x="40" y="50"/>
                    <a:pt x="39" y="49"/>
                    <a:pt x="40" y="49"/>
                  </a:cubicBezTo>
                  <a:cubicBezTo>
                    <a:pt x="40" y="48"/>
                    <a:pt x="40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2" y="48"/>
                    <a:pt x="43" y="47"/>
                    <a:pt x="43" y="47"/>
                  </a:cubicBezTo>
                  <a:cubicBezTo>
                    <a:pt x="43" y="47"/>
                    <a:pt x="44" y="46"/>
                    <a:pt x="44" y="46"/>
                  </a:cubicBezTo>
                  <a:cubicBezTo>
                    <a:pt x="44" y="45"/>
                    <a:pt x="44" y="44"/>
                    <a:pt x="44" y="43"/>
                  </a:cubicBezTo>
                  <a:cubicBezTo>
                    <a:pt x="44" y="42"/>
                    <a:pt x="44" y="41"/>
                    <a:pt x="44" y="40"/>
                  </a:cubicBezTo>
                  <a:cubicBezTo>
                    <a:pt x="44" y="39"/>
                    <a:pt x="43" y="39"/>
                    <a:pt x="43" y="39"/>
                  </a:cubicBezTo>
                  <a:close/>
                  <a:moveTo>
                    <a:pt x="37" y="48"/>
                  </a:moveTo>
                  <a:cubicBezTo>
                    <a:pt x="36" y="50"/>
                    <a:pt x="37" y="52"/>
                    <a:pt x="38" y="53"/>
                  </a:cubicBezTo>
                  <a:cubicBezTo>
                    <a:pt x="38" y="54"/>
                    <a:pt x="37" y="54"/>
                    <a:pt x="36" y="55"/>
                  </a:cubicBezTo>
                  <a:cubicBezTo>
                    <a:pt x="35" y="54"/>
                    <a:pt x="33" y="54"/>
                    <a:pt x="31" y="55"/>
                  </a:cubicBezTo>
                  <a:cubicBezTo>
                    <a:pt x="29" y="57"/>
                    <a:pt x="29" y="59"/>
                    <a:pt x="29" y="60"/>
                  </a:cubicBezTo>
                  <a:cubicBezTo>
                    <a:pt x="28" y="61"/>
                    <a:pt x="27" y="61"/>
                    <a:pt x="26" y="61"/>
                  </a:cubicBezTo>
                  <a:cubicBezTo>
                    <a:pt x="26" y="60"/>
                    <a:pt x="24" y="58"/>
                    <a:pt x="22" y="58"/>
                  </a:cubicBezTo>
                  <a:cubicBezTo>
                    <a:pt x="20" y="58"/>
                    <a:pt x="18" y="60"/>
                    <a:pt x="18" y="61"/>
                  </a:cubicBezTo>
                  <a:cubicBezTo>
                    <a:pt x="17" y="61"/>
                    <a:pt x="16" y="61"/>
                    <a:pt x="15" y="60"/>
                  </a:cubicBezTo>
                  <a:cubicBezTo>
                    <a:pt x="15" y="59"/>
                    <a:pt x="15" y="57"/>
                    <a:pt x="13" y="55"/>
                  </a:cubicBezTo>
                  <a:cubicBezTo>
                    <a:pt x="11" y="54"/>
                    <a:pt x="9" y="54"/>
                    <a:pt x="8" y="55"/>
                  </a:cubicBezTo>
                  <a:cubicBezTo>
                    <a:pt x="7" y="54"/>
                    <a:pt x="6" y="54"/>
                    <a:pt x="6" y="53"/>
                  </a:cubicBezTo>
                  <a:cubicBezTo>
                    <a:pt x="7" y="52"/>
                    <a:pt x="8" y="50"/>
                    <a:pt x="7" y="48"/>
                  </a:cubicBezTo>
                  <a:cubicBezTo>
                    <a:pt x="7" y="46"/>
                    <a:pt x="5" y="44"/>
                    <a:pt x="3" y="44"/>
                  </a:cubicBezTo>
                  <a:cubicBezTo>
                    <a:pt x="3" y="44"/>
                    <a:pt x="3" y="43"/>
                    <a:pt x="3" y="43"/>
                  </a:cubicBezTo>
                  <a:cubicBezTo>
                    <a:pt x="3" y="42"/>
                    <a:pt x="3" y="42"/>
                    <a:pt x="3" y="41"/>
                  </a:cubicBezTo>
                  <a:cubicBezTo>
                    <a:pt x="5" y="41"/>
                    <a:pt x="7" y="40"/>
                    <a:pt x="7" y="38"/>
                  </a:cubicBezTo>
                  <a:cubicBezTo>
                    <a:pt x="8" y="36"/>
                    <a:pt x="7" y="34"/>
                    <a:pt x="6" y="33"/>
                  </a:cubicBezTo>
                  <a:cubicBezTo>
                    <a:pt x="6" y="32"/>
                    <a:pt x="7" y="31"/>
                    <a:pt x="8" y="30"/>
                  </a:cubicBezTo>
                  <a:cubicBezTo>
                    <a:pt x="9" y="32"/>
                    <a:pt x="11" y="32"/>
                    <a:pt x="13" y="30"/>
                  </a:cubicBezTo>
                  <a:cubicBezTo>
                    <a:pt x="15" y="29"/>
                    <a:pt x="15" y="27"/>
                    <a:pt x="15" y="25"/>
                  </a:cubicBezTo>
                  <a:cubicBezTo>
                    <a:pt x="16" y="25"/>
                    <a:pt x="17" y="25"/>
                    <a:pt x="18" y="24"/>
                  </a:cubicBezTo>
                  <a:cubicBezTo>
                    <a:pt x="18" y="26"/>
                    <a:pt x="20" y="27"/>
                    <a:pt x="22" y="27"/>
                  </a:cubicBezTo>
                  <a:cubicBezTo>
                    <a:pt x="24" y="27"/>
                    <a:pt x="26" y="26"/>
                    <a:pt x="26" y="24"/>
                  </a:cubicBezTo>
                  <a:cubicBezTo>
                    <a:pt x="27" y="25"/>
                    <a:pt x="28" y="25"/>
                    <a:pt x="29" y="25"/>
                  </a:cubicBezTo>
                  <a:cubicBezTo>
                    <a:pt x="29" y="27"/>
                    <a:pt x="29" y="29"/>
                    <a:pt x="31" y="30"/>
                  </a:cubicBezTo>
                  <a:cubicBezTo>
                    <a:pt x="33" y="32"/>
                    <a:pt x="35" y="32"/>
                    <a:pt x="36" y="30"/>
                  </a:cubicBezTo>
                  <a:cubicBezTo>
                    <a:pt x="37" y="31"/>
                    <a:pt x="38" y="32"/>
                    <a:pt x="38" y="33"/>
                  </a:cubicBezTo>
                  <a:cubicBezTo>
                    <a:pt x="37" y="34"/>
                    <a:pt x="36" y="36"/>
                    <a:pt x="37" y="38"/>
                  </a:cubicBezTo>
                  <a:cubicBezTo>
                    <a:pt x="37" y="40"/>
                    <a:pt x="39" y="41"/>
                    <a:pt x="41" y="41"/>
                  </a:cubicBezTo>
                  <a:cubicBezTo>
                    <a:pt x="41" y="42"/>
                    <a:pt x="41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39" y="44"/>
                    <a:pt x="37" y="46"/>
                    <a:pt x="37" y="48"/>
                  </a:cubicBezTo>
                  <a:close/>
                  <a:moveTo>
                    <a:pt x="61" y="12"/>
                  </a:moveTo>
                  <a:cubicBezTo>
                    <a:pt x="61" y="12"/>
                    <a:pt x="61" y="11"/>
                    <a:pt x="61" y="11"/>
                  </a:cubicBezTo>
                  <a:cubicBezTo>
                    <a:pt x="60" y="11"/>
                    <a:pt x="60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60" y="10"/>
                    <a:pt x="60" y="9"/>
                  </a:cubicBezTo>
                  <a:cubicBezTo>
                    <a:pt x="60" y="9"/>
                    <a:pt x="60" y="8"/>
                    <a:pt x="60" y="7"/>
                  </a:cubicBezTo>
                  <a:cubicBezTo>
                    <a:pt x="59" y="6"/>
                    <a:pt x="58" y="5"/>
                    <a:pt x="57" y="4"/>
                  </a:cubicBezTo>
                  <a:cubicBezTo>
                    <a:pt x="57" y="4"/>
                    <a:pt x="57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5" y="3"/>
                    <a:pt x="54" y="2"/>
                  </a:cubicBezTo>
                  <a:cubicBezTo>
                    <a:pt x="54" y="2"/>
                    <a:pt x="54" y="1"/>
                    <a:pt x="53" y="1"/>
                  </a:cubicBezTo>
                  <a:cubicBezTo>
                    <a:pt x="52" y="1"/>
                    <a:pt x="51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8" y="0"/>
                    <a:pt x="48" y="0"/>
                  </a:cubicBezTo>
                  <a:cubicBezTo>
                    <a:pt x="48" y="1"/>
                    <a:pt x="47" y="1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6" y="1"/>
                    <a:pt x="46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45" y="0"/>
                    <a:pt x="45" y="0"/>
                    <a:pt x="44" y="0"/>
                  </a:cubicBezTo>
                  <a:cubicBezTo>
                    <a:pt x="43" y="0"/>
                    <a:pt x="42" y="1"/>
                    <a:pt x="41" y="1"/>
                  </a:cubicBezTo>
                  <a:cubicBezTo>
                    <a:pt x="40" y="1"/>
                    <a:pt x="40" y="2"/>
                    <a:pt x="40" y="2"/>
                  </a:cubicBezTo>
                  <a:cubicBezTo>
                    <a:pt x="40" y="3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39" y="4"/>
                  </a:cubicBezTo>
                  <a:cubicBezTo>
                    <a:pt x="39" y="4"/>
                    <a:pt x="39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5"/>
                    <a:pt x="35" y="6"/>
                    <a:pt x="34" y="7"/>
                  </a:cubicBezTo>
                  <a:cubicBezTo>
                    <a:pt x="34" y="8"/>
                    <a:pt x="34" y="9"/>
                    <a:pt x="34" y="9"/>
                  </a:cubicBezTo>
                  <a:cubicBezTo>
                    <a:pt x="34" y="10"/>
                    <a:pt x="35" y="10"/>
                    <a:pt x="35" y="10"/>
                  </a:cubicBezTo>
                  <a:cubicBezTo>
                    <a:pt x="35" y="10"/>
                    <a:pt x="35" y="10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11"/>
                    <a:pt x="33" y="12"/>
                    <a:pt x="33" y="12"/>
                  </a:cubicBezTo>
                  <a:cubicBezTo>
                    <a:pt x="33" y="13"/>
                    <a:pt x="33" y="14"/>
                    <a:pt x="33" y="14"/>
                  </a:cubicBezTo>
                  <a:cubicBezTo>
                    <a:pt x="33" y="15"/>
                    <a:pt x="33" y="16"/>
                    <a:pt x="33" y="16"/>
                  </a:cubicBezTo>
                  <a:cubicBezTo>
                    <a:pt x="33" y="17"/>
                    <a:pt x="33" y="17"/>
                    <a:pt x="33" y="18"/>
                  </a:cubicBezTo>
                  <a:cubicBezTo>
                    <a:pt x="34" y="18"/>
                    <a:pt x="34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9"/>
                    <a:pt x="34" y="19"/>
                    <a:pt x="34" y="20"/>
                  </a:cubicBezTo>
                  <a:cubicBezTo>
                    <a:pt x="34" y="20"/>
                    <a:pt x="34" y="21"/>
                    <a:pt x="34" y="21"/>
                  </a:cubicBezTo>
                  <a:cubicBezTo>
                    <a:pt x="35" y="22"/>
                    <a:pt x="36" y="23"/>
                    <a:pt x="37" y="24"/>
                  </a:cubicBezTo>
                  <a:cubicBezTo>
                    <a:pt x="37" y="25"/>
                    <a:pt x="37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9" y="25"/>
                    <a:pt x="39" y="25"/>
                    <a:pt x="39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5"/>
                  </a:cubicBezTo>
                  <a:cubicBezTo>
                    <a:pt x="40" y="25"/>
                    <a:pt x="40" y="26"/>
                    <a:pt x="40" y="26"/>
                  </a:cubicBezTo>
                  <a:cubicBezTo>
                    <a:pt x="40" y="27"/>
                    <a:pt x="40" y="27"/>
                    <a:pt x="41" y="27"/>
                  </a:cubicBezTo>
                  <a:cubicBezTo>
                    <a:pt x="42" y="28"/>
                    <a:pt x="43" y="28"/>
                    <a:pt x="44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6" y="28"/>
                    <a:pt x="46" y="28"/>
                  </a:cubicBezTo>
                  <a:cubicBezTo>
                    <a:pt x="46" y="28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8" y="28"/>
                    <a:pt x="48" y="28"/>
                  </a:cubicBezTo>
                  <a:cubicBezTo>
                    <a:pt x="48" y="28"/>
                    <a:pt x="49" y="29"/>
                    <a:pt x="49" y="29"/>
                  </a:cubicBezTo>
                  <a:cubicBezTo>
                    <a:pt x="49" y="29"/>
                    <a:pt x="49" y="29"/>
                    <a:pt x="50" y="29"/>
                  </a:cubicBezTo>
                  <a:cubicBezTo>
                    <a:pt x="51" y="28"/>
                    <a:pt x="52" y="28"/>
                    <a:pt x="53" y="27"/>
                  </a:cubicBezTo>
                  <a:cubicBezTo>
                    <a:pt x="54" y="27"/>
                    <a:pt x="54" y="27"/>
                    <a:pt x="54" y="26"/>
                  </a:cubicBezTo>
                  <a:cubicBezTo>
                    <a:pt x="55" y="26"/>
                    <a:pt x="54" y="25"/>
                    <a:pt x="54" y="25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4"/>
                    <a:pt x="54" y="24"/>
                    <a:pt x="55" y="24"/>
                  </a:cubicBezTo>
                  <a:cubicBezTo>
                    <a:pt x="55" y="25"/>
                    <a:pt x="55" y="25"/>
                    <a:pt x="56" y="25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7" y="25"/>
                    <a:pt x="57" y="25"/>
                    <a:pt x="57" y="24"/>
                  </a:cubicBezTo>
                  <a:cubicBezTo>
                    <a:pt x="58" y="23"/>
                    <a:pt x="59" y="22"/>
                    <a:pt x="60" y="21"/>
                  </a:cubicBezTo>
                  <a:cubicBezTo>
                    <a:pt x="60" y="21"/>
                    <a:pt x="60" y="20"/>
                    <a:pt x="60" y="20"/>
                  </a:cubicBezTo>
                  <a:cubicBezTo>
                    <a:pt x="60" y="19"/>
                    <a:pt x="59" y="19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7"/>
                    <a:pt x="61" y="17"/>
                    <a:pt x="61" y="16"/>
                  </a:cubicBezTo>
                  <a:cubicBezTo>
                    <a:pt x="61" y="16"/>
                    <a:pt x="62" y="15"/>
                    <a:pt x="62" y="14"/>
                  </a:cubicBezTo>
                  <a:cubicBezTo>
                    <a:pt x="62" y="14"/>
                    <a:pt x="61" y="13"/>
                    <a:pt x="61" y="12"/>
                  </a:cubicBezTo>
                  <a:close/>
                  <a:moveTo>
                    <a:pt x="58" y="15"/>
                  </a:moveTo>
                  <a:cubicBezTo>
                    <a:pt x="57" y="15"/>
                    <a:pt x="56" y="16"/>
                    <a:pt x="56" y="17"/>
                  </a:cubicBezTo>
                  <a:cubicBezTo>
                    <a:pt x="55" y="18"/>
                    <a:pt x="56" y="20"/>
                    <a:pt x="57" y="21"/>
                  </a:cubicBezTo>
                  <a:cubicBezTo>
                    <a:pt x="56" y="21"/>
                    <a:pt x="56" y="21"/>
                    <a:pt x="56" y="22"/>
                  </a:cubicBezTo>
                  <a:cubicBezTo>
                    <a:pt x="55" y="21"/>
                    <a:pt x="53" y="21"/>
                    <a:pt x="52" y="22"/>
                  </a:cubicBezTo>
                  <a:cubicBezTo>
                    <a:pt x="51" y="23"/>
                    <a:pt x="51" y="24"/>
                    <a:pt x="51" y="25"/>
                  </a:cubicBezTo>
                  <a:cubicBezTo>
                    <a:pt x="51" y="25"/>
                    <a:pt x="50" y="25"/>
                    <a:pt x="50" y="25"/>
                  </a:cubicBezTo>
                  <a:cubicBezTo>
                    <a:pt x="49" y="24"/>
                    <a:pt x="48" y="24"/>
                    <a:pt x="47" y="24"/>
                  </a:cubicBezTo>
                  <a:cubicBezTo>
                    <a:pt x="46" y="24"/>
                    <a:pt x="45" y="24"/>
                    <a:pt x="44" y="25"/>
                  </a:cubicBezTo>
                  <a:cubicBezTo>
                    <a:pt x="44" y="25"/>
                    <a:pt x="43" y="25"/>
                    <a:pt x="43" y="25"/>
                  </a:cubicBezTo>
                  <a:cubicBezTo>
                    <a:pt x="43" y="24"/>
                    <a:pt x="43" y="23"/>
                    <a:pt x="42" y="22"/>
                  </a:cubicBezTo>
                  <a:cubicBezTo>
                    <a:pt x="41" y="21"/>
                    <a:pt x="39" y="21"/>
                    <a:pt x="38" y="22"/>
                  </a:cubicBezTo>
                  <a:cubicBezTo>
                    <a:pt x="38" y="21"/>
                    <a:pt x="38" y="21"/>
                    <a:pt x="37" y="21"/>
                  </a:cubicBezTo>
                  <a:cubicBezTo>
                    <a:pt x="38" y="20"/>
                    <a:pt x="39" y="18"/>
                    <a:pt x="38" y="17"/>
                  </a:cubicBezTo>
                  <a:cubicBezTo>
                    <a:pt x="38" y="16"/>
                    <a:pt x="37" y="15"/>
                    <a:pt x="36" y="15"/>
                  </a:cubicBezTo>
                  <a:cubicBezTo>
                    <a:pt x="36" y="15"/>
                    <a:pt x="36" y="15"/>
                    <a:pt x="36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7" y="14"/>
                    <a:pt x="38" y="13"/>
                    <a:pt x="38" y="11"/>
                  </a:cubicBezTo>
                  <a:cubicBezTo>
                    <a:pt x="39" y="10"/>
                    <a:pt x="38" y="9"/>
                    <a:pt x="37" y="8"/>
                  </a:cubicBezTo>
                  <a:cubicBezTo>
                    <a:pt x="38" y="8"/>
                    <a:pt x="38" y="7"/>
                    <a:pt x="38" y="7"/>
                  </a:cubicBezTo>
                  <a:cubicBezTo>
                    <a:pt x="39" y="8"/>
                    <a:pt x="41" y="8"/>
                    <a:pt x="42" y="7"/>
                  </a:cubicBezTo>
                  <a:cubicBezTo>
                    <a:pt x="43" y="6"/>
                    <a:pt x="43" y="5"/>
                    <a:pt x="43" y="4"/>
                  </a:cubicBezTo>
                  <a:cubicBezTo>
                    <a:pt x="43" y="3"/>
                    <a:pt x="44" y="3"/>
                    <a:pt x="44" y="3"/>
                  </a:cubicBezTo>
                  <a:cubicBezTo>
                    <a:pt x="45" y="4"/>
                    <a:pt x="46" y="5"/>
                    <a:pt x="47" y="5"/>
                  </a:cubicBezTo>
                  <a:cubicBezTo>
                    <a:pt x="48" y="5"/>
                    <a:pt x="49" y="4"/>
                    <a:pt x="50" y="3"/>
                  </a:cubicBezTo>
                  <a:cubicBezTo>
                    <a:pt x="50" y="3"/>
                    <a:pt x="51" y="3"/>
                    <a:pt x="51" y="4"/>
                  </a:cubicBezTo>
                  <a:cubicBezTo>
                    <a:pt x="51" y="5"/>
                    <a:pt x="51" y="6"/>
                    <a:pt x="52" y="7"/>
                  </a:cubicBezTo>
                  <a:cubicBezTo>
                    <a:pt x="53" y="8"/>
                    <a:pt x="55" y="8"/>
                    <a:pt x="56" y="7"/>
                  </a:cubicBezTo>
                  <a:cubicBezTo>
                    <a:pt x="56" y="7"/>
                    <a:pt x="56" y="8"/>
                    <a:pt x="57" y="8"/>
                  </a:cubicBezTo>
                  <a:cubicBezTo>
                    <a:pt x="56" y="9"/>
                    <a:pt x="55" y="10"/>
                    <a:pt x="56" y="11"/>
                  </a:cubicBezTo>
                  <a:cubicBezTo>
                    <a:pt x="56" y="13"/>
                    <a:pt x="57" y="14"/>
                    <a:pt x="58" y="14"/>
                  </a:cubicBezTo>
                  <a:cubicBezTo>
                    <a:pt x="58" y="14"/>
                    <a:pt x="59" y="14"/>
                    <a:pt x="59" y="14"/>
                  </a:cubicBezTo>
                  <a:cubicBezTo>
                    <a:pt x="59" y="15"/>
                    <a:pt x="58" y="15"/>
                    <a:pt x="58" y="15"/>
                  </a:cubicBezTo>
                  <a:close/>
                </a:path>
              </a:pathLst>
            </a:custGeom>
            <a:solidFill>
              <a:srgbClr val="134E6C"/>
            </a:solidFill>
            <a:ln>
              <a:noFill/>
            </a:ln>
            <a:effectLst/>
          </p:spPr>
          <p:txBody>
            <a:bodyPr vert="horz" wrap="square" lIns="91396" tIns="45699" rIns="91396" bIns="45699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801" kern="0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26" name="Freeform 34">
              <a:extLst>
                <a:ext uri="{FF2B5EF4-FFF2-40B4-BE49-F238E27FC236}">
                  <a16:creationId xmlns:a16="http://schemas.microsoft.com/office/drawing/2014/main" xmlns="" id="{82944D61-2B7C-42E4-BAA0-3205B1DE12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7238" y="4073372"/>
              <a:ext cx="426668" cy="572538"/>
            </a:xfrm>
            <a:custGeom>
              <a:avLst/>
              <a:gdLst>
                <a:gd name="T0" fmla="*/ 13 w 52"/>
                <a:gd name="T1" fmla="*/ 18 h 70"/>
                <a:gd name="T2" fmla="*/ 12 w 52"/>
                <a:gd name="T3" fmla="*/ 17 h 70"/>
                <a:gd name="T4" fmla="*/ 11 w 52"/>
                <a:gd name="T5" fmla="*/ 15 h 70"/>
                <a:gd name="T6" fmla="*/ 51 w 52"/>
                <a:gd name="T7" fmla="*/ 50 h 70"/>
                <a:gd name="T8" fmla="*/ 49 w 52"/>
                <a:gd name="T9" fmla="*/ 60 h 70"/>
                <a:gd name="T10" fmla="*/ 51 w 52"/>
                <a:gd name="T11" fmla="*/ 69 h 70"/>
                <a:gd name="T12" fmla="*/ 0 w 52"/>
                <a:gd name="T13" fmla="*/ 69 h 70"/>
                <a:gd name="T14" fmla="*/ 1 w 52"/>
                <a:gd name="T15" fmla="*/ 60 h 70"/>
                <a:gd name="T16" fmla="*/ 4 w 52"/>
                <a:gd name="T17" fmla="*/ 45 h 70"/>
                <a:gd name="T18" fmla="*/ 19 w 52"/>
                <a:gd name="T19" fmla="*/ 27 h 70"/>
                <a:gd name="T20" fmla="*/ 15 w 52"/>
                <a:gd name="T21" fmla="*/ 30 h 70"/>
                <a:gd name="T22" fmla="*/ 10 w 52"/>
                <a:gd name="T23" fmla="*/ 34 h 70"/>
                <a:gd name="T24" fmla="*/ 2 w 52"/>
                <a:gd name="T25" fmla="*/ 28 h 70"/>
                <a:gd name="T26" fmla="*/ 8 w 52"/>
                <a:gd name="T27" fmla="*/ 14 h 70"/>
                <a:gd name="T28" fmla="*/ 13 w 52"/>
                <a:gd name="T29" fmla="*/ 5 h 70"/>
                <a:gd name="T30" fmla="*/ 12 w 52"/>
                <a:gd name="T31" fmla="*/ 0 h 70"/>
                <a:gd name="T32" fmla="*/ 12 w 52"/>
                <a:gd name="T33" fmla="*/ 0 h 70"/>
                <a:gd name="T34" fmla="*/ 14 w 52"/>
                <a:gd name="T35" fmla="*/ 0 h 70"/>
                <a:gd name="T36" fmla="*/ 43 w 52"/>
                <a:gd name="T37" fmla="*/ 13 h 70"/>
                <a:gd name="T38" fmla="*/ 51 w 52"/>
                <a:gd name="T39" fmla="*/ 47 h 70"/>
                <a:gd name="T40" fmla="*/ 2 w 52"/>
                <a:gd name="T41" fmla="*/ 62 h 70"/>
                <a:gd name="T42" fmla="*/ 48 w 52"/>
                <a:gd name="T43" fmla="*/ 62 h 70"/>
                <a:gd name="T44" fmla="*/ 2 w 52"/>
                <a:gd name="T45" fmla="*/ 62 h 70"/>
                <a:gd name="T46" fmla="*/ 6 w 52"/>
                <a:gd name="T47" fmla="*/ 56 h 70"/>
                <a:gd name="T48" fmla="*/ 44 w 52"/>
                <a:gd name="T49" fmla="*/ 60 h 70"/>
                <a:gd name="T50" fmla="*/ 12 w 52"/>
                <a:gd name="T51" fmla="*/ 41 h 70"/>
                <a:gd name="T52" fmla="*/ 6 w 52"/>
                <a:gd name="T53" fmla="*/ 54 h 70"/>
                <a:gd name="T54" fmla="*/ 15 w 52"/>
                <a:gd name="T55" fmla="*/ 42 h 70"/>
                <a:gd name="T56" fmla="*/ 12 w 52"/>
                <a:gd name="T57" fmla="*/ 48 h 70"/>
                <a:gd name="T58" fmla="*/ 41 w 52"/>
                <a:gd name="T59" fmla="*/ 54 h 70"/>
                <a:gd name="T60" fmla="*/ 39 w 52"/>
                <a:gd name="T61" fmla="*/ 17 h 70"/>
                <a:gd name="T62" fmla="*/ 22 w 52"/>
                <a:gd name="T63" fmla="*/ 6 h 70"/>
                <a:gd name="T64" fmla="*/ 20 w 52"/>
                <a:gd name="T65" fmla="*/ 5 h 70"/>
                <a:gd name="T66" fmla="*/ 18 w 52"/>
                <a:gd name="T67" fmla="*/ 4 h 70"/>
                <a:gd name="T68" fmla="*/ 19 w 52"/>
                <a:gd name="T69" fmla="*/ 7 h 70"/>
                <a:gd name="T70" fmla="*/ 17 w 52"/>
                <a:gd name="T71" fmla="*/ 8 h 70"/>
                <a:gd name="T72" fmla="*/ 11 w 52"/>
                <a:gd name="T73" fmla="*/ 14 h 70"/>
                <a:gd name="T74" fmla="*/ 4 w 52"/>
                <a:gd name="T75" fmla="*/ 28 h 70"/>
                <a:gd name="T76" fmla="*/ 10 w 52"/>
                <a:gd name="T77" fmla="*/ 31 h 70"/>
                <a:gd name="T78" fmla="*/ 16 w 52"/>
                <a:gd name="T79" fmla="*/ 25 h 70"/>
                <a:gd name="T80" fmla="*/ 21 w 52"/>
                <a:gd name="T81" fmla="*/ 25 h 70"/>
                <a:gd name="T82" fmla="*/ 30 w 52"/>
                <a:gd name="T83" fmla="*/ 19 h 70"/>
                <a:gd name="T84" fmla="*/ 44 w 52"/>
                <a:gd name="T85" fmla="*/ 36 h 70"/>
                <a:gd name="T86" fmla="*/ 40 w 52"/>
                <a:gd name="T87" fmla="*/ 16 h 70"/>
                <a:gd name="T88" fmla="*/ 43 w 52"/>
                <a:gd name="T89" fmla="*/ 53 h 70"/>
                <a:gd name="T90" fmla="*/ 44 w 52"/>
                <a:gd name="T91" fmla="*/ 3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2" h="70">
                  <a:moveTo>
                    <a:pt x="16" y="14"/>
                  </a:moveTo>
                  <a:cubicBezTo>
                    <a:pt x="16" y="15"/>
                    <a:pt x="16" y="15"/>
                    <a:pt x="16" y="15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3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18"/>
                    <a:pt x="11" y="18"/>
                    <a:pt x="12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0" y="17"/>
                    <a:pt x="10" y="16"/>
                  </a:cubicBezTo>
                  <a:cubicBezTo>
                    <a:pt x="10" y="16"/>
                    <a:pt x="10" y="15"/>
                    <a:pt x="11" y="1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6" y="14"/>
                    <a:pt x="16" y="14"/>
                  </a:cubicBezTo>
                  <a:close/>
                  <a:moveTo>
                    <a:pt x="51" y="50"/>
                  </a:moveTo>
                  <a:cubicBezTo>
                    <a:pt x="46" y="54"/>
                    <a:pt x="46" y="54"/>
                    <a:pt x="46" y="54"/>
                  </a:cubicBezTo>
                  <a:cubicBezTo>
                    <a:pt x="48" y="55"/>
                    <a:pt x="49" y="56"/>
                    <a:pt x="49" y="58"/>
                  </a:cubicBezTo>
                  <a:cubicBezTo>
                    <a:pt x="49" y="59"/>
                    <a:pt x="49" y="59"/>
                    <a:pt x="49" y="60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50" y="60"/>
                    <a:pt x="51" y="60"/>
                    <a:pt x="51" y="61"/>
                  </a:cubicBezTo>
                  <a:cubicBezTo>
                    <a:pt x="51" y="69"/>
                    <a:pt x="51" y="69"/>
                    <a:pt x="51" y="69"/>
                  </a:cubicBezTo>
                  <a:cubicBezTo>
                    <a:pt x="51" y="69"/>
                    <a:pt x="50" y="70"/>
                    <a:pt x="49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0" y="70"/>
                    <a:pt x="0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0"/>
                    <a:pt x="0" y="60"/>
                    <a:pt x="1" y="6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1" y="59"/>
                    <a:pt x="1" y="59"/>
                    <a:pt x="1" y="58"/>
                  </a:cubicBezTo>
                  <a:cubicBezTo>
                    <a:pt x="1" y="57"/>
                    <a:pt x="2" y="55"/>
                    <a:pt x="3" y="54"/>
                  </a:cubicBezTo>
                  <a:cubicBezTo>
                    <a:pt x="3" y="53"/>
                    <a:pt x="2" y="49"/>
                    <a:pt x="4" y="45"/>
                  </a:cubicBezTo>
                  <a:cubicBezTo>
                    <a:pt x="5" y="43"/>
                    <a:pt x="8" y="41"/>
                    <a:pt x="11" y="39"/>
                  </a:cubicBezTo>
                  <a:cubicBezTo>
                    <a:pt x="13" y="37"/>
                    <a:pt x="16" y="35"/>
                    <a:pt x="18" y="33"/>
                  </a:cubicBezTo>
                  <a:cubicBezTo>
                    <a:pt x="19" y="31"/>
                    <a:pt x="19" y="29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8" y="27"/>
                    <a:pt x="17" y="27"/>
                    <a:pt x="16" y="27"/>
                  </a:cubicBezTo>
                  <a:cubicBezTo>
                    <a:pt x="16" y="27"/>
                    <a:pt x="15" y="28"/>
                    <a:pt x="15" y="30"/>
                  </a:cubicBezTo>
                  <a:cubicBezTo>
                    <a:pt x="14" y="31"/>
                    <a:pt x="14" y="32"/>
                    <a:pt x="13" y="32"/>
                  </a:cubicBezTo>
                  <a:cubicBezTo>
                    <a:pt x="13" y="33"/>
                    <a:pt x="12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9" y="34"/>
                    <a:pt x="8" y="33"/>
                    <a:pt x="7" y="32"/>
                  </a:cubicBezTo>
                  <a:cubicBezTo>
                    <a:pt x="6" y="32"/>
                    <a:pt x="6" y="32"/>
                    <a:pt x="5" y="31"/>
                  </a:cubicBezTo>
                  <a:cubicBezTo>
                    <a:pt x="4" y="31"/>
                    <a:pt x="2" y="30"/>
                    <a:pt x="2" y="28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5"/>
                    <a:pt x="2" y="23"/>
                    <a:pt x="4" y="20"/>
                  </a:cubicBezTo>
                  <a:cubicBezTo>
                    <a:pt x="7" y="17"/>
                    <a:pt x="8" y="15"/>
                    <a:pt x="8" y="14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9" y="12"/>
                    <a:pt x="14" y="6"/>
                  </a:cubicBezTo>
                  <a:cubicBezTo>
                    <a:pt x="14" y="6"/>
                    <a:pt x="14" y="5"/>
                    <a:pt x="13" y="5"/>
                  </a:cubicBezTo>
                  <a:cubicBezTo>
                    <a:pt x="13" y="4"/>
                    <a:pt x="12" y="2"/>
                    <a:pt x="12" y="2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8" y="1"/>
                    <a:pt x="20" y="2"/>
                  </a:cubicBezTo>
                  <a:cubicBezTo>
                    <a:pt x="21" y="2"/>
                    <a:pt x="23" y="2"/>
                    <a:pt x="24" y="2"/>
                  </a:cubicBezTo>
                  <a:cubicBezTo>
                    <a:pt x="30" y="2"/>
                    <a:pt x="37" y="4"/>
                    <a:pt x="43" y="13"/>
                  </a:cubicBezTo>
                  <a:cubicBezTo>
                    <a:pt x="48" y="22"/>
                    <a:pt x="47" y="30"/>
                    <a:pt x="47" y="36"/>
                  </a:cubicBezTo>
                  <a:cubicBezTo>
                    <a:pt x="47" y="39"/>
                    <a:pt x="46" y="41"/>
                    <a:pt x="47" y="42"/>
                  </a:cubicBezTo>
                  <a:cubicBezTo>
                    <a:pt x="48" y="45"/>
                    <a:pt x="51" y="47"/>
                    <a:pt x="51" y="47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9"/>
                    <a:pt x="52" y="49"/>
                    <a:pt x="51" y="50"/>
                  </a:cubicBezTo>
                  <a:close/>
                  <a:moveTo>
                    <a:pt x="2" y="62"/>
                  </a:moveTo>
                  <a:cubicBezTo>
                    <a:pt x="2" y="68"/>
                    <a:pt x="2" y="68"/>
                    <a:pt x="2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6" y="62"/>
                    <a:pt x="6" y="62"/>
                    <a:pt x="6" y="62"/>
                  </a:cubicBezTo>
                  <a:lnTo>
                    <a:pt x="2" y="62"/>
                  </a:lnTo>
                  <a:close/>
                  <a:moveTo>
                    <a:pt x="47" y="58"/>
                  </a:moveTo>
                  <a:cubicBezTo>
                    <a:pt x="47" y="57"/>
                    <a:pt x="46" y="56"/>
                    <a:pt x="44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6"/>
                    <a:pt x="3" y="57"/>
                    <a:pt x="3" y="58"/>
                  </a:cubicBezTo>
                  <a:cubicBezTo>
                    <a:pt x="3" y="59"/>
                    <a:pt x="4" y="60"/>
                    <a:pt x="6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6" y="60"/>
                    <a:pt x="47" y="59"/>
                    <a:pt x="47" y="58"/>
                  </a:cubicBezTo>
                  <a:close/>
                  <a:moveTo>
                    <a:pt x="20" y="34"/>
                  </a:moveTo>
                  <a:cubicBezTo>
                    <a:pt x="18" y="36"/>
                    <a:pt x="15" y="39"/>
                    <a:pt x="12" y="41"/>
                  </a:cubicBezTo>
                  <a:cubicBezTo>
                    <a:pt x="10" y="43"/>
                    <a:pt x="7" y="45"/>
                    <a:pt x="7" y="46"/>
                  </a:cubicBezTo>
                  <a:cubicBezTo>
                    <a:pt x="4" y="50"/>
                    <a:pt x="6" y="54"/>
                    <a:pt x="6" y="54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3"/>
                    <a:pt x="8" y="49"/>
                    <a:pt x="10" y="46"/>
                  </a:cubicBezTo>
                  <a:cubicBezTo>
                    <a:pt x="13" y="44"/>
                    <a:pt x="15" y="42"/>
                    <a:pt x="15" y="42"/>
                  </a:cubicBezTo>
                  <a:cubicBezTo>
                    <a:pt x="16" y="42"/>
                    <a:pt x="16" y="42"/>
                    <a:pt x="17" y="43"/>
                  </a:cubicBezTo>
                  <a:cubicBezTo>
                    <a:pt x="17" y="43"/>
                    <a:pt x="17" y="44"/>
                    <a:pt x="16" y="44"/>
                  </a:cubicBezTo>
                  <a:cubicBezTo>
                    <a:pt x="16" y="44"/>
                    <a:pt x="14" y="46"/>
                    <a:pt x="12" y="48"/>
                  </a:cubicBezTo>
                  <a:cubicBezTo>
                    <a:pt x="10" y="50"/>
                    <a:pt x="10" y="54"/>
                    <a:pt x="10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1" y="53"/>
                    <a:pt x="39" y="49"/>
                    <a:pt x="39" y="45"/>
                  </a:cubicBezTo>
                  <a:cubicBezTo>
                    <a:pt x="39" y="44"/>
                    <a:pt x="39" y="42"/>
                    <a:pt x="40" y="40"/>
                  </a:cubicBezTo>
                  <a:cubicBezTo>
                    <a:pt x="40" y="35"/>
                    <a:pt x="42" y="26"/>
                    <a:pt x="39" y="17"/>
                  </a:cubicBezTo>
                  <a:cubicBezTo>
                    <a:pt x="35" y="7"/>
                    <a:pt x="26" y="6"/>
                    <a:pt x="23" y="6"/>
                  </a:cubicBezTo>
                  <a:cubicBezTo>
                    <a:pt x="23" y="6"/>
                    <a:pt x="22" y="7"/>
                    <a:pt x="22" y="7"/>
                  </a:cubicBezTo>
                  <a:cubicBezTo>
                    <a:pt x="22" y="7"/>
                    <a:pt x="22" y="6"/>
                    <a:pt x="22" y="6"/>
                  </a:cubicBezTo>
                  <a:cubicBezTo>
                    <a:pt x="22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8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4"/>
                    <a:pt x="17" y="3"/>
                    <a:pt x="16" y="3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6" y="7"/>
                  </a:cubicBezTo>
                  <a:cubicBezTo>
                    <a:pt x="14" y="10"/>
                    <a:pt x="11" y="13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0" y="15"/>
                    <a:pt x="10" y="18"/>
                    <a:pt x="6" y="22"/>
                  </a:cubicBezTo>
                  <a:cubicBezTo>
                    <a:pt x="4" y="24"/>
                    <a:pt x="4" y="26"/>
                    <a:pt x="4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7" y="30"/>
                    <a:pt x="8" y="30"/>
                    <a:pt x="9" y="31"/>
                  </a:cubicBezTo>
                  <a:cubicBezTo>
                    <a:pt x="9" y="31"/>
                    <a:pt x="10" y="31"/>
                    <a:pt x="1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2" y="30"/>
                    <a:pt x="12" y="30"/>
                    <a:pt x="12" y="29"/>
                  </a:cubicBezTo>
                  <a:cubicBezTo>
                    <a:pt x="13" y="27"/>
                    <a:pt x="14" y="24"/>
                    <a:pt x="16" y="25"/>
                  </a:cubicBezTo>
                  <a:cubicBezTo>
                    <a:pt x="18" y="25"/>
                    <a:pt x="19" y="25"/>
                    <a:pt x="20" y="25"/>
                  </a:cubicBezTo>
                  <a:cubicBezTo>
                    <a:pt x="20" y="25"/>
                    <a:pt x="20" y="24"/>
                    <a:pt x="20" y="24"/>
                  </a:cubicBezTo>
                  <a:cubicBezTo>
                    <a:pt x="21" y="24"/>
                    <a:pt x="21" y="24"/>
                    <a:pt x="21" y="25"/>
                  </a:cubicBezTo>
                  <a:cubicBezTo>
                    <a:pt x="26" y="24"/>
                    <a:pt x="27" y="19"/>
                    <a:pt x="28" y="19"/>
                  </a:cubicBezTo>
                  <a:cubicBezTo>
                    <a:pt x="28" y="18"/>
                    <a:pt x="28" y="18"/>
                    <a:pt x="29" y="18"/>
                  </a:cubicBezTo>
                  <a:cubicBezTo>
                    <a:pt x="29" y="18"/>
                    <a:pt x="30" y="19"/>
                    <a:pt x="30" y="19"/>
                  </a:cubicBezTo>
                  <a:cubicBezTo>
                    <a:pt x="29" y="19"/>
                    <a:pt x="28" y="25"/>
                    <a:pt x="22" y="27"/>
                  </a:cubicBezTo>
                  <a:cubicBezTo>
                    <a:pt x="22" y="29"/>
                    <a:pt x="21" y="32"/>
                    <a:pt x="20" y="34"/>
                  </a:cubicBezTo>
                  <a:close/>
                  <a:moveTo>
                    <a:pt x="44" y="36"/>
                  </a:moveTo>
                  <a:cubicBezTo>
                    <a:pt x="45" y="30"/>
                    <a:pt x="45" y="22"/>
                    <a:pt x="40" y="14"/>
                  </a:cubicBezTo>
                  <a:cubicBezTo>
                    <a:pt x="37" y="8"/>
                    <a:pt x="32" y="6"/>
                    <a:pt x="28" y="5"/>
                  </a:cubicBezTo>
                  <a:cubicBezTo>
                    <a:pt x="33" y="6"/>
                    <a:pt x="38" y="9"/>
                    <a:pt x="40" y="16"/>
                  </a:cubicBezTo>
                  <a:cubicBezTo>
                    <a:pt x="44" y="26"/>
                    <a:pt x="42" y="35"/>
                    <a:pt x="42" y="41"/>
                  </a:cubicBezTo>
                  <a:cubicBezTo>
                    <a:pt x="41" y="42"/>
                    <a:pt x="41" y="44"/>
                    <a:pt x="41" y="45"/>
                  </a:cubicBezTo>
                  <a:cubicBezTo>
                    <a:pt x="41" y="48"/>
                    <a:pt x="42" y="51"/>
                    <a:pt x="43" y="53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7"/>
                    <a:pt x="46" y="45"/>
                    <a:pt x="45" y="43"/>
                  </a:cubicBezTo>
                  <a:cubicBezTo>
                    <a:pt x="44" y="41"/>
                    <a:pt x="44" y="39"/>
                    <a:pt x="44" y="36"/>
                  </a:cubicBezTo>
                  <a:close/>
                </a:path>
              </a:pathLst>
            </a:custGeom>
            <a:solidFill>
              <a:srgbClr val="134E6C"/>
            </a:solidFill>
            <a:ln>
              <a:noFill/>
            </a:ln>
            <a:effectLst/>
            <a:extLst/>
          </p:spPr>
          <p:txBody>
            <a:bodyPr vert="horz" wrap="square" lIns="91396" tIns="45699" rIns="91396" bIns="45699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801" kern="0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xmlns="" id="{76D116D3-52E5-4BAF-8040-C53869B5C9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2281" y="4685795"/>
              <a:ext cx="588041" cy="555178"/>
            </a:xfrm>
            <a:custGeom>
              <a:avLst/>
              <a:gdLst>
                <a:gd name="T0" fmla="*/ 13 w 75"/>
                <a:gd name="T1" fmla="*/ 41 h 71"/>
                <a:gd name="T2" fmla="*/ 13 w 75"/>
                <a:gd name="T3" fmla="*/ 35 h 71"/>
                <a:gd name="T4" fmla="*/ 65 w 75"/>
                <a:gd name="T5" fmla="*/ 12 h 71"/>
                <a:gd name="T6" fmla="*/ 36 w 75"/>
                <a:gd name="T7" fmla="*/ 13 h 71"/>
                <a:gd name="T8" fmla="*/ 65 w 75"/>
                <a:gd name="T9" fmla="*/ 14 h 71"/>
                <a:gd name="T10" fmla="*/ 65 w 75"/>
                <a:gd name="T11" fmla="*/ 12 h 71"/>
                <a:gd name="T12" fmla="*/ 22 w 75"/>
                <a:gd name="T13" fmla="*/ 38 h 71"/>
                <a:gd name="T14" fmla="*/ 27 w 75"/>
                <a:gd name="T15" fmla="*/ 38 h 71"/>
                <a:gd name="T16" fmla="*/ 36 w 75"/>
                <a:gd name="T17" fmla="*/ 35 h 71"/>
                <a:gd name="T18" fmla="*/ 36 w 75"/>
                <a:gd name="T19" fmla="*/ 41 h 71"/>
                <a:gd name="T20" fmla="*/ 36 w 75"/>
                <a:gd name="T21" fmla="*/ 35 h 71"/>
                <a:gd name="T22" fmla="*/ 75 w 75"/>
                <a:gd name="T23" fmla="*/ 36 h 71"/>
                <a:gd name="T24" fmla="*/ 67 w 75"/>
                <a:gd name="T25" fmla="*/ 42 h 71"/>
                <a:gd name="T26" fmla="*/ 71 w 75"/>
                <a:gd name="T27" fmla="*/ 52 h 71"/>
                <a:gd name="T28" fmla="*/ 67 w 75"/>
                <a:gd name="T29" fmla="*/ 53 h 71"/>
                <a:gd name="T30" fmla="*/ 49 w 75"/>
                <a:gd name="T31" fmla="*/ 42 h 71"/>
                <a:gd name="T32" fmla="*/ 43 w 75"/>
                <a:gd name="T33" fmla="*/ 59 h 71"/>
                <a:gd name="T34" fmla="*/ 8 w 75"/>
                <a:gd name="T35" fmla="*/ 70 h 71"/>
                <a:gd name="T36" fmla="*/ 6 w 75"/>
                <a:gd name="T37" fmla="*/ 70 h 71"/>
                <a:gd name="T38" fmla="*/ 9 w 75"/>
                <a:gd name="T39" fmla="*/ 59 h 71"/>
                <a:gd name="T40" fmla="*/ 0 w 75"/>
                <a:gd name="T41" fmla="*/ 53 h 71"/>
                <a:gd name="T42" fmla="*/ 6 w 75"/>
                <a:gd name="T43" fmla="*/ 17 h 71"/>
                <a:gd name="T44" fmla="*/ 26 w 75"/>
                <a:gd name="T45" fmla="*/ 6 h 71"/>
                <a:gd name="T46" fmla="*/ 69 w 75"/>
                <a:gd name="T47" fmla="*/ 0 h 71"/>
                <a:gd name="T48" fmla="*/ 72 w 75"/>
                <a:gd name="T49" fmla="*/ 36 h 71"/>
                <a:gd name="T50" fmla="*/ 69 w 75"/>
                <a:gd name="T51" fmla="*/ 3 h 71"/>
                <a:gd name="T52" fmla="*/ 29 w 75"/>
                <a:gd name="T53" fmla="*/ 6 h 71"/>
                <a:gd name="T54" fmla="*/ 43 w 75"/>
                <a:gd name="T55" fmla="*/ 18 h 71"/>
                <a:gd name="T56" fmla="*/ 48 w 75"/>
                <a:gd name="T57" fmla="*/ 21 h 71"/>
                <a:gd name="T58" fmla="*/ 66 w 75"/>
                <a:gd name="T59" fmla="*/ 22 h 71"/>
                <a:gd name="T60" fmla="*/ 48 w 75"/>
                <a:gd name="T61" fmla="*/ 23 h 71"/>
                <a:gd name="T62" fmla="*/ 65 w 75"/>
                <a:gd name="T63" fmla="*/ 30 h 71"/>
                <a:gd name="T64" fmla="*/ 65 w 75"/>
                <a:gd name="T65" fmla="*/ 32 h 71"/>
                <a:gd name="T66" fmla="*/ 48 w 75"/>
                <a:gd name="T67" fmla="*/ 39 h 71"/>
                <a:gd name="T68" fmla="*/ 56 w 75"/>
                <a:gd name="T69" fmla="*/ 39 h 71"/>
                <a:gd name="T70" fmla="*/ 63 w 75"/>
                <a:gd name="T71" fmla="*/ 41 h 71"/>
                <a:gd name="T72" fmla="*/ 64 w 75"/>
                <a:gd name="T73" fmla="*/ 39 h 71"/>
                <a:gd name="T74" fmla="*/ 72 w 75"/>
                <a:gd name="T75" fmla="*/ 36 h 71"/>
                <a:gd name="T76" fmla="*/ 46 w 75"/>
                <a:gd name="T77" fmla="*/ 23 h 71"/>
                <a:gd name="T78" fmla="*/ 6 w 75"/>
                <a:gd name="T79" fmla="*/ 20 h 71"/>
                <a:gd name="T80" fmla="*/ 3 w 75"/>
                <a:gd name="T81" fmla="*/ 53 h 71"/>
                <a:gd name="T82" fmla="*/ 12 w 75"/>
                <a:gd name="T83" fmla="*/ 56 h 71"/>
                <a:gd name="T84" fmla="*/ 13 w 75"/>
                <a:gd name="T85" fmla="*/ 57 h 71"/>
                <a:gd name="T86" fmla="*/ 20 w 75"/>
                <a:gd name="T87" fmla="*/ 56 h 71"/>
                <a:gd name="T88" fmla="*/ 43 w 75"/>
                <a:gd name="T89" fmla="*/ 5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5" h="71">
                  <a:moveTo>
                    <a:pt x="16" y="38"/>
                  </a:moveTo>
                  <a:cubicBezTo>
                    <a:pt x="16" y="40"/>
                    <a:pt x="15" y="41"/>
                    <a:pt x="13" y="41"/>
                  </a:cubicBezTo>
                  <a:cubicBezTo>
                    <a:pt x="12" y="41"/>
                    <a:pt x="10" y="40"/>
                    <a:pt x="10" y="38"/>
                  </a:cubicBezTo>
                  <a:cubicBezTo>
                    <a:pt x="10" y="37"/>
                    <a:pt x="12" y="35"/>
                    <a:pt x="13" y="35"/>
                  </a:cubicBezTo>
                  <a:cubicBezTo>
                    <a:pt x="15" y="35"/>
                    <a:pt x="16" y="37"/>
                    <a:pt x="16" y="38"/>
                  </a:cubicBezTo>
                  <a:close/>
                  <a:moveTo>
                    <a:pt x="65" y="12"/>
                  </a:moveTo>
                  <a:cubicBezTo>
                    <a:pt x="37" y="12"/>
                    <a:pt x="37" y="12"/>
                    <a:pt x="37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6" y="14"/>
                    <a:pt x="36" y="14"/>
                    <a:pt x="37" y="14"/>
                  </a:cubicBezTo>
                  <a:cubicBezTo>
                    <a:pt x="65" y="14"/>
                    <a:pt x="65" y="14"/>
                    <a:pt x="65" y="14"/>
                  </a:cubicBezTo>
                  <a:cubicBezTo>
                    <a:pt x="65" y="14"/>
                    <a:pt x="66" y="14"/>
                    <a:pt x="66" y="13"/>
                  </a:cubicBezTo>
                  <a:cubicBezTo>
                    <a:pt x="66" y="12"/>
                    <a:pt x="65" y="12"/>
                    <a:pt x="65" y="12"/>
                  </a:cubicBezTo>
                  <a:close/>
                  <a:moveTo>
                    <a:pt x="24" y="35"/>
                  </a:moveTo>
                  <a:cubicBezTo>
                    <a:pt x="23" y="35"/>
                    <a:pt x="22" y="37"/>
                    <a:pt x="22" y="38"/>
                  </a:cubicBezTo>
                  <a:cubicBezTo>
                    <a:pt x="22" y="40"/>
                    <a:pt x="23" y="41"/>
                    <a:pt x="24" y="41"/>
                  </a:cubicBezTo>
                  <a:cubicBezTo>
                    <a:pt x="26" y="41"/>
                    <a:pt x="27" y="40"/>
                    <a:pt x="27" y="38"/>
                  </a:cubicBezTo>
                  <a:cubicBezTo>
                    <a:pt x="27" y="37"/>
                    <a:pt x="26" y="35"/>
                    <a:pt x="24" y="35"/>
                  </a:cubicBezTo>
                  <a:close/>
                  <a:moveTo>
                    <a:pt x="36" y="35"/>
                  </a:moveTo>
                  <a:cubicBezTo>
                    <a:pt x="34" y="35"/>
                    <a:pt x="33" y="37"/>
                    <a:pt x="33" y="38"/>
                  </a:cubicBezTo>
                  <a:cubicBezTo>
                    <a:pt x="33" y="40"/>
                    <a:pt x="34" y="41"/>
                    <a:pt x="36" y="41"/>
                  </a:cubicBezTo>
                  <a:cubicBezTo>
                    <a:pt x="37" y="41"/>
                    <a:pt x="39" y="40"/>
                    <a:pt x="39" y="38"/>
                  </a:cubicBezTo>
                  <a:cubicBezTo>
                    <a:pt x="39" y="37"/>
                    <a:pt x="37" y="35"/>
                    <a:pt x="36" y="35"/>
                  </a:cubicBezTo>
                  <a:close/>
                  <a:moveTo>
                    <a:pt x="75" y="6"/>
                  </a:moveTo>
                  <a:cubicBezTo>
                    <a:pt x="75" y="36"/>
                    <a:pt x="75" y="36"/>
                    <a:pt x="75" y="36"/>
                  </a:cubicBezTo>
                  <a:cubicBezTo>
                    <a:pt x="75" y="40"/>
                    <a:pt x="73" y="42"/>
                    <a:pt x="69" y="42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70" y="51"/>
                    <a:pt x="70" y="51"/>
                    <a:pt x="70" y="51"/>
                  </a:cubicBezTo>
                  <a:cubicBezTo>
                    <a:pt x="70" y="51"/>
                    <a:pt x="71" y="52"/>
                    <a:pt x="71" y="52"/>
                  </a:cubicBezTo>
                  <a:cubicBezTo>
                    <a:pt x="71" y="53"/>
                    <a:pt x="70" y="54"/>
                    <a:pt x="69" y="54"/>
                  </a:cubicBezTo>
                  <a:cubicBezTo>
                    <a:pt x="68" y="54"/>
                    <a:pt x="68" y="54"/>
                    <a:pt x="67" y="5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6"/>
                    <a:pt x="46" y="59"/>
                    <a:pt x="43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8" y="70"/>
                    <a:pt x="7" y="71"/>
                    <a:pt x="7" y="71"/>
                  </a:cubicBezTo>
                  <a:cubicBezTo>
                    <a:pt x="7" y="71"/>
                    <a:pt x="6" y="71"/>
                    <a:pt x="6" y="70"/>
                  </a:cubicBezTo>
                  <a:cubicBezTo>
                    <a:pt x="5" y="70"/>
                    <a:pt x="5" y="69"/>
                    <a:pt x="5" y="6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6"/>
                    <a:pt x="0" y="5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9"/>
                    <a:pt x="3" y="17"/>
                    <a:pt x="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3"/>
                    <a:pt x="29" y="0"/>
                    <a:pt x="32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73" y="0"/>
                    <a:pt x="75" y="3"/>
                    <a:pt x="75" y="6"/>
                  </a:cubicBezTo>
                  <a:close/>
                  <a:moveTo>
                    <a:pt x="72" y="36"/>
                  </a:moveTo>
                  <a:cubicBezTo>
                    <a:pt x="72" y="6"/>
                    <a:pt x="72" y="6"/>
                    <a:pt x="72" y="6"/>
                  </a:cubicBezTo>
                  <a:cubicBezTo>
                    <a:pt x="72" y="4"/>
                    <a:pt x="71" y="3"/>
                    <a:pt x="69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3"/>
                    <a:pt x="29" y="4"/>
                    <a:pt x="29" y="6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6" y="18"/>
                    <a:pt x="48" y="20"/>
                    <a:pt x="48" y="23"/>
                  </a:cubicBezTo>
                  <a:cubicBezTo>
                    <a:pt x="48" y="22"/>
                    <a:pt x="48" y="22"/>
                    <a:pt x="48" y="21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65" y="21"/>
                    <a:pt x="66" y="22"/>
                    <a:pt x="66" y="22"/>
                  </a:cubicBezTo>
                  <a:cubicBezTo>
                    <a:pt x="66" y="23"/>
                    <a:pt x="65" y="23"/>
                    <a:pt x="65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65" y="30"/>
                    <a:pt x="66" y="31"/>
                    <a:pt x="66" y="31"/>
                  </a:cubicBezTo>
                  <a:cubicBezTo>
                    <a:pt x="66" y="32"/>
                    <a:pt x="65" y="32"/>
                    <a:pt x="65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6" y="39"/>
                    <a:pt x="56" y="39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63" y="41"/>
                    <a:pt x="63" y="41"/>
                    <a:pt x="63" y="41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3" y="39"/>
                    <a:pt x="64" y="39"/>
                    <a:pt x="64" y="39"/>
                  </a:cubicBezTo>
                  <a:cubicBezTo>
                    <a:pt x="69" y="39"/>
                    <a:pt x="69" y="39"/>
                    <a:pt x="69" y="39"/>
                  </a:cubicBezTo>
                  <a:cubicBezTo>
                    <a:pt x="71" y="39"/>
                    <a:pt x="72" y="38"/>
                    <a:pt x="72" y="36"/>
                  </a:cubicBezTo>
                  <a:close/>
                  <a:moveTo>
                    <a:pt x="46" y="53"/>
                  </a:moveTo>
                  <a:cubicBezTo>
                    <a:pt x="46" y="23"/>
                    <a:pt x="46" y="23"/>
                    <a:pt x="46" y="23"/>
                  </a:cubicBezTo>
                  <a:cubicBezTo>
                    <a:pt x="46" y="21"/>
                    <a:pt x="45" y="20"/>
                    <a:pt x="43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4" y="20"/>
                    <a:pt x="3" y="21"/>
                    <a:pt x="3" y="2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5"/>
                    <a:pt x="4" y="56"/>
                    <a:pt x="6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6"/>
                    <a:pt x="46" y="55"/>
                    <a:pt x="46" y="53"/>
                  </a:cubicBezTo>
                  <a:close/>
                </a:path>
              </a:pathLst>
            </a:custGeom>
            <a:solidFill>
              <a:srgbClr val="134E6C"/>
            </a:solidFill>
            <a:ln>
              <a:noFill/>
            </a:ln>
          </p:spPr>
          <p:txBody>
            <a:bodyPr vert="horz" wrap="square" lIns="91396" tIns="45699" rIns="91396" bIns="45699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801" kern="0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28" name="Freeform 87">
              <a:extLst>
                <a:ext uri="{FF2B5EF4-FFF2-40B4-BE49-F238E27FC236}">
                  <a16:creationId xmlns:a16="http://schemas.microsoft.com/office/drawing/2014/main" xmlns="" id="{46BAC4AD-8E38-42B5-B602-4E0DB06532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75908" y="3004754"/>
              <a:ext cx="483260" cy="563977"/>
            </a:xfrm>
            <a:custGeom>
              <a:avLst/>
              <a:gdLst>
                <a:gd name="T0" fmla="*/ 18 w 58"/>
                <a:gd name="T1" fmla="*/ 37 h 68"/>
                <a:gd name="T2" fmla="*/ 17 w 58"/>
                <a:gd name="T3" fmla="*/ 31 h 68"/>
                <a:gd name="T4" fmla="*/ 40 w 58"/>
                <a:gd name="T5" fmla="*/ 16 h 68"/>
                <a:gd name="T6" fmla="*/ 17 w 58"/>
                <a:gd name="T7" fmla="*/ 30 h 68"/>
                <a:gd name="T8" fmla="*/ 44 w 58"/>
                <a:gd name="T9" fmla="*/ 18 h 68"/>
                <a:gd name="T10" fmla="*/ 17 w 58"/>
                <a:gd name="T11" fmla="*/ 23 h 68"/>
                <a:gd name="T12" fmla="*/ 30 w 58"/>
                <a:gd name="T13" fmla="*/ 16 h 68"/>
                <a:gd name="T14" fmla="*/ 14 w 58"/>
                <a:gd name="T15" fmla="*/ 21 h 68"/>
                <a:gd name="T16" fmla="*/ 34 w 58"/>
                <a:gd name="T17" fmla="*/ 66 h 68"/>
                <a:gd name="T18" fmla="*/ 28 w 58"/>
                <a:gd name="T19" fmla="*/ 68 h 68"/>
                <a:gd name="T20" fmla="*/ 20 w 58"/>
                <a:gd name="T21" fmla="*/ 62 h 68"/>
                <a:gd name="T22" fmla="*/ 23 w 58"/>
                <a:gd name="T23" fmla="*/ 50 h 68"/>
                <a:gd name="T24" fmla="*/ 17 w 58"/>
                <a:gd name="T25" fmla="*/ 44 h 68"/>
                <a:gd name="T26" fmla="*/ 40 w 58"/>
                <a:gd name="T27" fmla="*/ 30 h 68"/>
                <a:gd name="T28" fmla="*/ 25 w 58"/>
                <a:gd name="T29" fmla="*/ 41 h 68"/>
                <a:gd name="T30" fmla="*/ 29 w 58"/>
                <a:gd name="T31" fmla="*/ 50 h 68"/>
                <a:gd name="T32" fmla="*/ 40 w 58"/>
                <a:gd name="T33" fmla="*/ 39 h 68"/>
                <a:gd name="T34" fmla="*/ 35 w 58"/>
                <a:gd name="T35" fmla="*/ 50 h 68"/>
                <a:gd name="T36" fmla="*/ 34 w 58"/>
                <a:gd name="T37" fmla="*/ 52 h 68"/>
                <a:gd name="T38" fmla="*/ 33 w 58"/>
                <a:gd name="T39" fmla="*/ 52 h 68"/>
                <a:gd name="T40" fmla="*/ 28 w 58"/>
                <a:gd name="T41" fmla="*/ 52 h 68"/>
                <a:gd name="T42" fmla="*/ 22 w 58"/>
                <a:gd name="T43" fmla="*/ 54 h 68"/>
                <a:gd name="T44" fmla="*/ 25 w 58"/>
                <a:gd name="T45" fmla="*/ 64 h 68"/>
                <a:gd name="T46" fmla="*/ 36 w 58"/>
                <a:gd name="T47" fmla="*/ 62 h 68"/>
                <a:gd name="T48" fmla="*/ 39 w 58"/>
                <a:gd name="T49" fmla="*/ 9 h 68"/>
                <a:gd name="T50" fmla="*/ 41 w 58"/>
                <a:gd name="T51" fmla="*/ 10 h 68"/>
                <a:gd name="T52" fmla="*/ 42 w 58"/>
                <a:gd name="T53" fmla="*/ 4 h 68"/>
                <a:gd name="T54" fmla="*/ 15 w 58"/>
                <a:gd name="T55" fmla="*/ 54 h 68"/>
                <a:gd name="T56" fmla="*/ 19 w 58"/>
                <a:gd name="T57" fmla="*/ 49 h 68"/>
                <a:gd name="T58" fmla="*/ 48 w 58"/>
                <a:gd name="T59" fmla="*/ 19 h 68"/>
                <a:gd name="T60" fmla="*/ 54 w 58"/>
                <a:gd name="T61" fmla="*/ 14 h 68"/>
                <a:gd name="T62" fmla="*/ 47 w 58"/>
                <a:gd name="T63" fmla="*/ 18 h 68"/>
                <a:gd name="T64" fmla="*/ 4 w 58"/>
                <a:gd name="T65" fmla="*/ 42 h 68"/>
                <a:gd name="T66" fmla="*/ 5 w 58"/>
                <a:gd name="T67" fmla="*/ 44 h 68"/>
                <a:gd name="T68" fmla="*/ 9 w 58"/>
                <a:gd name="T69" fmla="*/ 39 h 68"/>
                <a:gd name="T70" fmla="*/ 50 w 58"/>
                <a:gd name="T71" fmla="*/ 29 h 68"/>
                <a:gd name="T72" fmla="*/ 58 w 58"/>
                <a:gd name="T73" fmla="*/ 29 h 68"/>
                <a:gd name="T74" fmla="*/ 7 w 58"/>
                <a:gd name="T75" fmla="*/ 28 h 68"/>
                <a:gd name="T76" fmla="*/ 1 w 58"/>
                <a:gd name="T77" fmla="*/ 30 h 68"/>
                <a:gd name="T78" fmla="*/ 49 w 58"/>
                <a:gd name="T79" fmla="*/ 39 h 68"/>
                <a:gd name="T80" fmla="*/ 53 w 58"/>
                <a:gd name="T81" fmla="*/ 44 h 68"/>
                <a:gd name="T82" fmla="*/ 54 w 58"/>
                <a:gd name="T83" fmla="*/ 42 h 68"/>
                <a:gd name="T84" fmla="*/ 4 w 58"/>
                <a:gd name="T85" fmla="*/ 14 h 68"/>
                <a:gd name="T86" fmla="*/ 10 w 58"/>
                <a:gd name="T87" fmla="*/ 19 h 68"/>
                <a:gd name="T88" fmla="*/ 5 w 58"/>
                <a:gd name="T89" fmla="*/ 14 h 68"/>
                <a:gd name="T90" fmla="*/ 39 w 58"/>
                <a:gd name="T91" fmla="*/ 49 h 68"/>
                <a:gd name="T92" fmla="*/ 44 w 58"/>
                <a:gd name="T93" fmla="*/ 54 h 68"/>
                <a:gd name="T94" fmla="*/ 17 w 58"/>
                <a:gd name="T95" fmla="*/ 10 h 68"/>
                <a:gd name="T96" fmla="*/ 19 w 58"/>
                <a:gd name="T97" fmla="*/ 9 h 68"/>
                <a:gd name="T98" fmla="*/ 14 w 58"/>
                <a:gd name="T99" fmla="*/ 5 h 68"/>
                <a:gd name="T100" fmla="*/ 30 w 58"/>
                <a:gd name="T101" fmla="*/ 7 h 68"/>
                <a:gd name="T102" fmla="*/ 28 w 58"/>
                <a:gd name="T103" fmla="*/ 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8" h="68">
                  <a:moveTo>
                    <a:pt x="44" y="25"/>
                  </a:moveTo>
                  <a:cubicBezTo>
                    <a:pt x="44" y="26"/>
                    <a:pt x="42" y="28"/>
                    <a:pt x="41" y="28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7"/>
                    <a:pt x="17" y="37"/>
                    <a:pt x="17" y="37"/>
                  </a:cubicBezTo>
                  <a:cubicBezTo>
                    <a:pt x="15" y="37"/>
                    <a:pt x="14" y="36"/>
                    <a:pt x="14" y="35"/>
                  </a:cubicBezTo>
                  <a:cubicBezTo>
                    <a:pt x="14" y="33"/>
                    <a:pt x="16" y="32"/>
                    <a:pt x="17" y="31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2" y="22"/>
                    <a:pt x="44" y="23"/>
                    <a:pt x="44" y="25"/>
                  </a:cubicBezTo>
                  <a:close/>
                  <a:moveTo>
                    <a:pt x="40" y="16"/>
                  </a:moveTo>
                  <a:cubicBezTo>
                    <a:pt x="17" y="24"/>
                    <a:pt x="17" y="24"/>
                    <a:pt x="17" y="24"/>
                  </a:cubicBezTo>
                  <a:cubicBezTo>
                    <a:pt x="16" y="25"/>
                    <a:pt x="14" y="26"/>
                    <a:pt x="14" y="28"/>
                  </a:cubicBezTo>
                  <a:cubicBezTo>
                    <a:pt x="14" y="29"/>
                    <a:pt x="15" y="30"/>
                    <a:pt x="17" y="30"/>
                  </a:cubicBezTo>
                  <a:cubicBezTo>
                    <a:pt x="17" y="30"/>
                    <a:pt x="18" y="30"/>
                    <a:pt x="18" y="30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2" y="21"/>
                    <a:pt x="44" y="19"/>
                    <a:pt x="44" y="18"/>
                  </a:cubicBezTo>
                  <a:cubicBezTo>
                    <a:pt x="44" y="16"/>
                    <a:pt x="42" y="15"/>
                    <a:pt x="40" y="16"/>
                  </a:cubicBezTo>
                  <a:close/>
                  <a:moveTo>
                    <a:pt x="14" y="21"/>
                  </a:moveTo>
                  <a:cubicBezTo>
                    <a:pt x="14" y="22"/>
                    <a:pt x="15" y="23"/>
                    <a:pt x="17" y="23"/>
                  </a:cubicBezTo>
                  <a:cubicBezTo>
                    <a:pt x="17" y="23"/>
                    <a:pt x="18" y="23"/>
                    <a:pt x="18" y="23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9" y="19"/>
                    <a:pt x="30" y="17"/>
                    <a:pt x="30" y="16"/>
                  </a:cubicBezTo>
                  <a:cubicBezTo>
                    <a:pt x="30" y="14"/>
                    <a:pt x="28" y="13"/>
                    <a:pt x="26" y="14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8"/>
                    <a:pt x="14" y="19"/>
                    <a:pt x="14" y="21"/>
                  </a:cubicBezTo>
                  <a:close/>
                  <a:moveTo>
                    <a:pt x="38" y="54"/>
                  </a:moveTo>
                  <a:cubicBezTo>
                    <a:pt x="38" y="62"/>
                    <a:pt x="38" y="62"/>
                    <a:pt x="38" y="62"/>
                  </a:cubicBezTo>
                  <a:cubicBezTo>
                    <a:pt x="38" y="64"/>
                    <a:pt x="36" y="66"/>
                    <a:pt x="34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7"/>
                    <a:pt x="32" y="68"/>
                    <a:pt x="30" y="68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6" y="68"/>
                    <a:pt x="25" y="67"/>
                    <a:pt x="25" y="66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22" y="66"/>
                    <a:pt x="20" y="64"/>
                    <a:pt x="20" y="62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2"/>
                    <a:pt x="22" y="51"/>
                    <a:pt x="23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3" y="47"/>
                    <a:pt x="21" y="44"/>
                    <a:pt x="20" y="43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7" y="44"/>
                    <a:pt x="17" y="44"/>
                  </a:cubicBezTo>
                  <a:cubicBezTo>
                    <a:pt x="15" y="44"/>
                    <a:pt x="14" y="43"/>
                    <a:pt x="14" y="42"/>
                  </a:cubicBezTo>
                  <a:cubicBezTo>
                    <a:pt x="14" y="40"/>
                    <a:pt x="16" y="39"/>
                    <a:pt x="17" y="38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2" y="29"/>
                    <a:pt x="44" y="30"/>
                    <a:pt x="44" y="32"/>
                  </a:cubicBezTo>
                  <a:cubicBezTo>
                    <a:pt x="44" y="33"/>
                    <a:pt x="42" y="35"/>
                    <a:pt x="41" y="36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7" y="43"/>
                    <a:pt x="29" y="46"/>
                    <a:pt x="29" y="50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43"/>
                    <a:pt x="36" y="38"/>
                    <a:pt x="37" y="38"/>
                  </a:cubicBezTo>
                  <a:cubicBezTo>
                    <a:pt x="38" y="37"/>
                    <a:pt x="39" y="38"/>
                    <a:pt x="40" y="39"/>
                  </a:cubicBezTo>
                  <a:cubicBezTo>
                    <a:pt x="41" y="40"/>
                    <a:pt x="41" y="42"/>
                    <a:pt x="39" y="43"/>
                  </a:cubicBezTo>
                  <a:cubicBezTo>
                    <a:pt x="39" y="43"/>
                    <a:pt x="35" y="46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6" y="51"/>
                    <a:pt x="38" y="52"/>
                    <a:pt x="38" y="54"/>
                  </a:cubicBezTo>
                  <a:close/>
                  <a:moveTo>
                    <a:pt x="36" y="54"/>
                  </a:moveTo>
                  <a:cubicBezTo>
                    <a:pt x="36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2"/>
                    <a:pt x="34" y="52"/>
                    <a:pt x="33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3" y="52"/>
                    <a:pt x="22" y="53"/>
                    <a:pt x="22" y="54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2" y="63"/>
                    <a:pt x="23" y="64"/>
                    <a:pt x="24" y="64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4" y="64"/>
                    <a:pt x="34" y="64"/>
                    <a:pt x="34" y="64"/>
                  </a:cubicBezTo>
                  <a:cubicBezTo>
                    <a:pt x="35" y="64"/>
                    <a:pt x="36" y="63"/>
                    <a:pt x="36" y="62"/>
                  </a:cubicBezTo>
                  <a:lnTo>
                    <a:pt x="36" y="54"/>
                  </a:lnTo>
                  <a:close/>
                  <a:moveTo>
                    <a:pt x="42" y="4"/>
                  </a:moveTo>
                  <a:cubicBezTo>
                    <a:pt x="39" y="9"/>
                    <a:pt x="39" y="9"/>
                    <a:pt x="39" y="9"/>
                  </a:cubicBezTo>
                  <a:cubicBezTo>
                    <a:pt x="39" y="10"/>
                    <a:pt x="39" y="10"/>
                    <a:pt x="40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1"/>
                    <a:pt x="41" y="11"/>
                    <a:pt x="41" y="10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4"/>
                    <a:pt x="44" y="4"/>
                  </a:cubicBezTo>
                  <a:cubicBezTo>
                    <a:pt x="43" y="4"/>
                    <a:pt x="42" y="4"/>
                    <a:pt x="42" y="4"/>
                  </a:cubicBezTo>
                  <a:close/>
                  <a:moveTo>
                    <a:pt x="17" y="48"/>
                  </a:move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4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6" y="54"/>
                    <a:pt x="16" y="54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9" y="48"/>
                    <a:pt x="19" y="47"/>
                    <a:pt x="18" y="47"/>
                  </a:cubicBezTo>
                  <a:cubicBezTo>
                    <a:pt x="18" y="47"/>
                    <a:pt x="17" y="47"/>
                    <a:pt x="17" y="48"/>
                  </a:cubicBezTo>
                  <a:close/>
                  <a:moveTo>
                    <a:pt x="48" y="19"/>
                  </a:moveTo>
                  <a:cubicBezTo>
                    <a:pt x="48" y="19"/>
                    <a:pt x="48" y="19"/>
                    <a:pt x="49" y="19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4" y="16"/>
                    <a:pt x="54" y="15"/>
                    <a:pt x="54" y="14"/>
                  </a:cubicBezTo>
                  <a:cubicBezTo>
                    <a:pt x="54" y="14"/>
                    <a:pt x="53" y="14"/>
                    <a:pt x="53" y="14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7" y="17"/>
                    <a:pt x="47" y="18"/>
                    <a:pt x="47" y="18"/>
                  </a:cubicBezTo>
                  <a:cubicBezTo>
                    <a:pt x="47" y="19"/>
                    <a:pt x="48" y="19"/>
                    <a:pt x="48" y="19"/>
                  </a:cubicBezTo>
                  <a:close/>
                  <a:moveTo>
                    <a:pt x="9" y="39"/>
                  </a:moveTo>
                  <a:cubicBezTo>
                    <a:pt x="4" y="42"/>
                    <a:pt x="4" y="42"/>
                    <a:pt x="4" y="42"/>
                  </a:cubicBezTo>
                  <a:cubicBezTo>
                    <a:pt x="4" y="42"/>
                    <a:pt x="4" y="43"/>
                    <a:pt x="4" y="43"/>
                  </a:cubicBezTo>
                  <a:cubicBezTo>
                    <a:pt x="4" y="44"/>
                    <a:pt x="4" y="44"/>
                    <a:pt x="5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41"/>
                    <a:pt x="11" y="40"/>
                    <a:pt x="11" y="40"/>
                  </a:cubicBezTo>
                  <a:cubicBezTo>
                    <a:pt x="10" y="39"/>
                    <a:pt x="10" y="39"/>
                    <a:pt x="9" y="39"/>
                  </a:cubicBezTo>
                  <a:close/>
                  <a:moveTo>
                    <a:pt x="57" y="28"/>
                  </a:move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0" y="28"/>
                    <a:pt x="50" y="29"/>
                  </a:cubicBezTo>
                  <a:cubicBezTo>
                    <a:pt x="50" y="30"/>
                    <a:pt x="51" y="30"/>
                    <a:pt x="51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8" y="30"/>
                    <a:pt x="58" y="30"/>
                    <a:pt x="58" y="29"/>
                  </a:cubicBezTo>
                  <a:cubicBezTo>
                    <a:pt x="58" y="28"/>
                    <a:pt x="58" y="28"/>
                    <a:pt x="57" y="28"/>
                  </a:cubicBezTo>
                  <a:close/>
                  <a:moveTo>
                    <a:pt x="8" y="29"/>
                  </a:moveTo>
                  <a:cubicBezTo>
                    <a:pt x="8" y="28"/>
                    <a:pt x="7" y="28"/>
                    <a:pt x="7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8"/>
                    <a:pt x="0" y="28"/>
                    <a:pt x="0" y="29"/>
                  </a:cubicBezTo>
                  <a:cubicBezTo>
                    <a:pt x="0" y="30"/>
                    <a:pt x="0" y="30"/>
                    <a:pt x="1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8" y="30"/>
                    <a:pt x="8" y="29"/>
                  </a:cubicBezTo>
                  <a:close/>
                  <a:moveTo>
                    <a:pt x="49" y="39"/>
                  </a:moveTo>
                  <a:cubicBezTo>
                    <a:pt x="48" y="39"/>
                    <a:pt x="48" y="39"/>
                    <a:pt x="47" y="40"/>
                  </a:cubicBezTo>
                  <a:cubicBezTo>
                    <a:pt x="47" y="40"/>
                    <a:pt x="47" y="41"/>
                    <a:pt x="48" y="41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4" y="44"/>
                    <a:pt x="54" y="44"/>
                    <a:pt x="54" y="43"/>
                  </a:cubicBezTo>
                  <a:cubicBezTo>
                    <a:pt x="54" y="43"/>
                    <a:pt x="54" y="42"/>
                    <a:pt x="54" y="42"/>
                  </a:cubicBezTo>
                  <a:lnTo>
                    <a:pt x="49" y="39"/>
                  </a:lnTo>
                  <a:close/>
                  <a:moveTo>
                    <a:pt x="5" y="14"/>
                  </a:moveTo>
                  <a:cubicBezTo>
                    <a:pt x="5" y="14"/>
                    <a:pt x="4" y="14"/>
                    <a:pt x="4" y="14"/>
                  </a:cubicBezTo>
                  <a:cubicBezTo>
                    <a:pt x="4" y="15"/>
                    <a:pt x="4" y="16"/>
                    <a:pt x="4" y="16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1" y="19"/>
                    <a:pt x="11" y="18"/>
                  </a:cubicBezTo>
                  <a:cubicBezTo>
                    <a:pt x="11" y="18"/>
                    <a:pt x="11" y="17"/>
                    <a:pt x="10" y="17"/>
                  </a:cubicBezTo>
                  <a:lnTo>
                    <a:pt x="5" y="14"/>
                  </a:lnTo>
                  <a:close/>
                  <a:moveTo>
                    <a:pt x="41" y="48"/>
                  </a:moveTo>
                  <a:cubicBezTo>
                    <a:pt x="41" y="47"/>
                    <a:pt x="40" y="47"/>
                    <a:pt x="40" y="47"/>
                  </a:cubicBezTo>
                  <a:cubicBezTo>
                    <a:pt x="39" y="47"/>
                    <a:pt x="39" y="48"/>
                    <a:pt x="39" y="49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2" y="54"/>
                    <a:pt x="43" y="54"/>
                    <a:pt x="43" y="54"/>
                  </a:cubicBezTo>
                  <a:cubicBezTo>
                    <a:pt x="43" y="54"/>
                    <a:pt x="43" y="54"/>
                    <a:pt x="44" y="54"/>
                  </a:cubicBezTo>
                  <a:cubicBezTo>
                    <a:pt x="44" y="54"/>
                    <a:pt x="44" y="53"/>
                    <a:pt x="44" y="53"/>
                  </a:cubicBezTo>
                  <a:lnTo>
                    <a:pt x="41" y="48"/>
                  </a:lnTo>
                  <a:close/>
                  <a:moveTo>
                    <a:pt x="17" y="10"/>
                  </a:moveTo>
                  <a:cubicBezTo>
                    <a:pt x="17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0"/>
                    <a:pt x="19" y="10"/>
                    <a:pt x="19" y="9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4" y="4"/>
                    <a:pt x="14" y="5"/>
                    <a:pt x="14" y="5"/>
                  </a:cubicBezTo>
                  <a:lnTo>
                    <a:pt x="17" y="10"/>
                  </a:lnTo>
                  <a:close/>
                  <a:moveTo>
                    <a:pt x="29" y="8"/>
                  </a:moveTo>
                  <a:cubicBezTo>
                    <a:pt x="30" y="8"/>
                    <a:pt x="30" y="7"/>
                    <a:pt x="30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30" y="0"/>
                    <a:pt x="29" y="0"/>
                  </a:cubicBezTo>
                  <a:cubicBezTo>
                    <a:pt x="28" y="0"/>
                    <a:pt x="28" y="0"/>
                    <a:pt x="28" y="1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8"/>
                    <a:pt x="29" y="8"/>
                  </a:cubicBezTo>
                  <a:close/>
                </a:path>
              </a:pathLst>
            </a:custGeom>
            <a:solidFill>
              <a:srgbClr val="134E6C"/>
            </a:solidFill>
            <a:ln>
              <a:noFill/>
            </a:ln>
          </p:spPr>
          <p:txBody>
            <a:bodyPr vert="horz" wrap="square" lIns="91396" tIns="45699" rIns="91396" bIns="45699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801" kern="0">
                <a:solidFill>
                  <a:prstClr val="black"/>
                </a:solidFill>
                <a:cs typeface="+mn-ea"/>
              </a:endParaRPr>
            </a:p>
          </p:txBody>
        </p:sp>
        <p:grpSp>
          <p:nvGrpSpPr>
            <p:cNvPr id="29" name="Group 135">
              <a:extLst>
                <a:ext uri="{FF2B5EF4-FFF2-40B4-BE49-F238E27FC236}">
                  <a16:creationId xmlns:a16="http://schemas.microsoft.com/office/drawing/2014/main" xmlns="" id="{84FDF5D1-4197-40F6-8D38-BF639F34A5DD}"/>
                </a:ext>
              </a:extLst>
            </p:cNvPr>
            <p:cNvGrpSpPr/>
            <p:nvPr/>
          </p:nvGrpSpPr>
          <p:grpSpPr>
            <a:xfrm>
              <a:off x="3047177" y="1437354"/>
              <a:ext cx="6097646" cy="4384401"/>
              <a:chOff x="3045707" y="1437005"/>
              <a:chExt cx="6100586" cy="4385162"/>
            </a:xfrm>
            <a:solidFill>
              <a:srgbClr val="134E6C"/>
            </a:solidFill>
          </p:grpSpPr>
          <p:sp>
            <p:nvSpPr>
              <p:cNvPr id="30" name="Freeform 14">
                <a:extLst>
                  <a:ext uri="{FF2B5EF4-FFF2-40B4-BE49-F238E27FC236}">
                    <a16:creationId xmlns:a16="http://schemas.microsoft.com/office/drawing/2014/main" xmlns="" id="{F2D0CA4F-0CBD-40C8-A1F3-376D442ACD2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83606" y="4152950"/>
                <a:ext cx="217641" cy="253915"/>
              </a:xfrm>
              <a:custGeom>
                <a:avLst/>
                <a:gdLst>
                  <a:gd name="T0" fmla="*/ 36 w 56"/>
                  <a:gd name="T1" fmla="*/ 14 h 65"/>
                  <a:gd name="T2" fmla="*/ 43 w 56"/>
                  <a:gd name="T3" fmla="*/ 2 h 65"/>
                  <a:gd name="T4" fmla="*/ 41 w 56"/>
                  <a:gd name="T5" fmla="*/ 0 h 65"/>
                  <a:gd name="T6" fmla="*/ 13 w 56"/>
                  <a:gd name="T7" fmla="*/ 1 h 65"/>
                  <a:gd name="T8" fmla="*/ 20 w 56"/>
                  <a:gd name="T9" fmla="*/ 14 h 65"/>
                  <a:gd name="T10" fmla="*/ 0 w 56"/>
                  <a:gd name="T11" fmla="*/ 37 h 65"/>
                  <a:gd name="T12" fmla="*/ 7 w 56"/>
                  <a:gd name="T13" fmla="*/ 65 h 65"/>
                  <a:gd name="T14" fmla="*/ 56 w 56"/>
                  <a:gd name="T15" fmla="*/ 58 h 65"/>
                  <a:gd name="T16" fmla="*/ 36 w 56"/>
                  <a:gd name="T17" fmla="*/ 15 h 65"/>
                  <a:gd name="T18" fmla="*/ 23 w 56"/>
                  <a:gd name="T19" fmla="*/ 4 h 65"/>
                  <a:gd name="T20" fmla="*/ 21 w 56"/>
                  <a:gd name="T21" fmla="*/ 5 h 65"/>
                  <a:gd name="T22" fmla="*/ 22 w 56"/>
                  <a:gd name="T23" fmla="*/ 13 h 65"/>
                  <a:gd name="T24" fmla="*/ 39 w 56"/>
                  <a:gd name="T25" fmla="*/ 3 h 65"/>
                  <a:gd name="T26" fmla="*/ 26 w 56"/>
                  <a:gd name="T27" fmla="*/ 13 h 65"/>
                  <a:gd name="T28" fmla="*/ 33 w 56"/>
                  <a:gd name="T29" fmla="*/ 15 h 65"/>
                  <a:gd name="T30" fmla="*/ 23 w 56"/>
                  <a:gd name="T31" fmla="*/ 16 h 65"/>
                  <a:gd name="T32" fmla="*/ 53 w 56"/>
                  <a:gd name="T33" fmla="*/ 58 h 65"/>
                  <a:gd name="T34" fmla="*/ 7 w 56"/>
                  <a:gd name="T35" fmla="*/ 62 h 65"/>
                  <a:gd name="T36" fmla="*/ 3 w 56"/>
                  <a:gd name="T37" fmla="*/ 37 h 65"/>
                  <a:gd name="T38" fmla="*/ 34 w 56"/>
                  <a:gd name="T39" fmla="*/ 18 h 65"/>
                  <a:gd name="T40" fmla="*/ 53 w 56"/>
                  <a:gd name="T41" fmla="*/ 58 h 65"/>
                  <a:gd name="T42" fmla="*/ 8 w 56"/>
                  <a:gd name="T43" fmla="*/ 54 h 65"/>
                  <a:gd name="T44" fmla="*/ 12 w 56"/>
                  <a:gd name="T45" fmla="*/ 58 h 65"/>
                  <a:gd name="T46" fmla="*/ 6 w 56"/>
                  <a:gd name="T47" fmla="*/ 54 h 65"/>
                  <a:gd name="T48" fmla="*/ 23 w 56"/>
                  <a:gd name="T49" fmla="*/ 21 h 65"/>
                  <a:gd name="T50" fmla="*/ 23 w 56"/>
                  <a:gd name="T51" fmla="*/ 23 h 65"/>
                  <a:gd name="T52" fmla="*/ 28 w 56"/>
                  <a:gd name="T53" fmla="*/ 28 h 65"/>
                  <a:gd name="T54" fmla="*/ 28 w 56"/>
                  <a:gd name="T55" fmla="*/ 53 h 65"/>
                  <a:gd name="T56" fmla="*/ 28 w 56"/>
                  <a:gd name="T57" fmla="*/ 28 h 65"/>
                  <a:gd name="T58" fmla="*/ 17 w 56"/>
                  <a:gd name="T59" fmla="*/ 41 h 65"/>
                  <a:gd name="T60" fmla="*/ 38 w 56"/>
                  <a:gd name="T61" fmla="*/ 41 h 65"/>
                  <a:gd name="T62" fmla="*/ 26 w 56"/>
                  <a:gd name="T63" fmla="*/ 37 h 65"/>
                  <a:gd name="T64" fmla="*/ 32 w 56"/>
                  <a:gd name="T65" fmla="*/ 44 h 65"/>
                  <a:gd name="T66" fmla="*/ 29 w 56"/>
                  <a:gd name="T67" fmla="*/ 49 h 65"/>
                  <a:gd name="T68" fmla="*/ 27 w 56"/>
                  <a:gd name="T69" fmla="*/ 49 h 65"/>
                  <a:gd name="T70" fmla="*/ 24 w 56"/>
                  <a:gd name="T71" fmla="*/ 44 h 65"/>
                  <a:gd name="T72" fmla="*/ 26 w 56"/>
                  <a:gd name="T73" fmla="*/ 44 h 65"/>
                  <a:gd name="T74" fmla="*/ 30 w 56"/>
                  <a:gd name="T75" fmla="*/ 44 h 65"/>
                  <a:gd name="T76" fmla="*/ 24 w 56"/>
                  <a:gd name="T77" fmla="*/ 37 h 65"/>
                  <a:gd name="T78" fmla="*/ 27 w 56"/>
                  <a:gd name="T79" fmla="*/ 32 h 65"/>
                  <a:gd name="T80" fmla="*/ 29 w 56"/>
                  <a:gd name="T81" fmla="*/ 32 h 65"/>
                  <a:gd name="T82" fmla="*/ 32 w 56"/>
                  <a:gd name="T83" fmla="*/ 37 h 65"/>
                  <a:gd name="T84" fmla="*/ 30 w 56"/>
                  <a:gd name="T85" fmla="*/ 37 h 65"/>
                  <a:gd name="T86" fmla="*/ 26 w 56"/>
                  <a:gd name="T87" fmla="*/ 37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6" h="65">
                    <a:moveTo>
                      <a:pt x="36" y="15"/>
                    </a:moveTo>
                    <a:cubicBezTo>
                      <a:pt x="36" y="14"/>
                      <a:pt x="36" y="14"/>
                      <a:pt x="36" y="14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3" y="3"/>
                      <a:pt x="43" y="3"/>
                      <a:pt x="43" y="2"/>
                    </a:cubicBezTo>
                    <a:cubicBezTo>
                      <a:pt x="43" y="1"/>
                      <a:pt x="42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3" y="0"/>
                      <a:pt x="13" y="1"/>
                    </a:cubicBezTo>
                    <a:cubicBezTo>
                      <a:pt x="12" y="2"/>
                      <a:pt x="12" y="3"/>
                      <a:pt x="13" y="3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9" y="16"/>
                      <a:pt x="0" y="26"/>
                      <a:pt x="0" y="37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1"/>
                      <a:pt x="3" y="65"/>
                      <a:pt x="7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53" y="65"/>
                      <a:pt x="56" y="61"/>
                      <a:pt x="56" y="58"/>
                    </a:cubicBezTo>
                    <a:cubicBezTo>
                      <a:pt x="56" y="37"/>
                      <a:pt x="56" y="37"/>
                      <a:pt x="56" y="37"/>
                    </a:cubicBezTo>
                    <a:cubicBezTo>
                      <a:pt x="56" y="26"/>
                      <a:pt x="47" y="16"/>
                      <a:pt x="36" y="15"/>
                    </a:cubicBezTo>
                    <a:close/>
                    <a:moveTo>
                      <a:pt x="26" y="13"/>
                    </a:moveTo>
                    <a:cubicBezTo>
                      <a:pt x="23" y="4"/>
                      <a:pt x="23" y="4"/>
                      <a:pt x="23" y="4"/>
                    </a:cubicBezTo>
                    <a:cubicBezTo>
                      <a:pt x="22" y="3"/>
                      <a:pt x="22" y="3"/>
                      <a:pt x="21" y="3"/>
                    </a:cubicBezTo>
                    <a:cubicBezTo>
                      <a:pt x="21" y="4"/>
                      <a:pt x="21" y="4"/>
                      <a:pt x="21" y="5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3" y="13"/>
                      <a:pt x="33" y="13"/>
                      <a:pt x="33" y="13"/>
                    </a:cubicBezTo>
                    <a:lnTo>
                      <a:pt x="26" y="13"/>
                    </a:lnTo>
                    <a:close/>
                    <a:moveTo>
                      <a:pt x="23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23" y="16"/>
                      <a:pt x="23" y="16"/>
                      <a:pt x="23" y="16"/>
                    </a:cubicBezTo>
                    <a:lnTo>
                      <a:pt x="23" y="15"/>
                    </a:lnTo>
                    <a:close/>
                    <a:moveTo>
                      <a:pt x="53" y="58"/>
                    </a:moveTo>
                    <a:cubicBezTo>
                      <a:pt x="53" y="60"/>
                      <a:pt x="51" y="62"/>
                      <a:pt x="49" y="62"/>
                    </a:cubicBezTo>
                    <a:cubicBezTo>
                      <a:pt x="7" y="62"/>
                      <a:pt x="7" y="62"/>
                      <a:pt x="7" y="62"/>
                    </a:cubicBezTo>
                    <a:cubicBezTo>
                      <a:pt x="5" y="62"/>
                      <a:pt x="3" y="60"/>
                      <a:pt x="3" y="58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26"/>
                      <a:pt x="11" y="18"/>
                      <a:pt x="22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44" y="18"/>
                      <a:pt x="53" y="26"/>
                      <a:pt x="53" y="37"/>
                    </a:cubicBezTo>
                    <a:lnTo>
                      <a:pt x="53" y="58"/>
                    </a:lnTo>
                    <a:close/>
                    <a:moveTo>
                      <a:pt x="8" y="38"/>
                    </a:moveTo>
                    <a:cubicBezTo>
                      <a:pt x="8" y="54"/>
                      <a:pt x="8" y="54"/>
                      <a:pt x="8" y="54"/>
                    </a:cubicBezTo>
                    <a:cubicBezTo>
                      <a:pt x="8" y="55"/>
                      <a:pt x="9" y="57"/>
                      <a:pt x="11" y="57"/>
                    </a:cubicBezTo>
                    <a:cubicBezTo>
                      <a:pt x="11" y="57"/>
                      <a:pt x="12" y="57"/>
                      <a:pt x="12" y="58"/>
                    </a:cubicBezTo>
                    <a:cubicBezTo>
                      <a:pt x="12" y="58"/>
                      <a:pt x="11" y="59"/>
                      <a:pt x="11" y="59"/>
                    </a:cubicBezTo>
                    <a:cubicBezTo>
                      <a:pt x="8" y="59"/>
                      <a:pt x="6" y="56"/>
                      <a:pt x="6" y="54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6" y="28"/>
                      <a:pt x="14" y="21"/>
                      <a:pt x="23" y="21"/>
                    </a:cubicBezTo>
                    <a:cubicBezTo>
                      <a:pt x="24" y="21"/>
                      <a:pt x="24" y="21"/>
                      <a:pt x="24" y="22"/>
                    </a:cubicBezTo>
                    <a:cubicBezTo>
                      <a:pt x="24" y="22"/>
                      <a:pt x="24" y="23"/>
                      <a:pt x="23" y="23"/>
                    </a:cubicBezTo>
                    <a:cubicBezTo>
                      <a:pt x="15" y="23"/>
                      <a:pt x="8" y="29"/>
                      <a:pt x="8" y="38"/>
                    </a:cubicBezTo>
                    <a:close/>
                    <a:moveTo>
                      <a:pt x="28" y="28"/>
                    </a:moveTo>
                    <a:cubicBezTo>
                      <a:pt x="21" y="28"/>
                      <a:pt x="15" y="34"/>
                      <a:pt x="15" y="41"/>
                    </a:cubicBezTo>
                    <a:cubicBezTo>
                      <a:pt x="15" y="47"/>
                      <a:pt x="21" y="53"/>
                      <a:pt x="28" y="53"/>
                    </a:cubicBezTo>
                    <a:cubicBezTo>
                      <a:pt x="35" y="53"/>
                      <a:pt x="40" y="47"/>
                      <a:pt x="40" y="41"/>
                    </a:cubicBezTo>
                    <a:cubicBezTo>
                      <a:pt x="40" y="34"/>
                      <a:pt x="35" y="28"/>
                      <a:pt x="28" y="28"/>
                    </a:cubicBezTo>
                    <a:close/>
                    <a:moveTo>
                      <a:pt x="28" y="51"/>
                    </a:moveTo>
                    <a:cubicBezTo>
                      <a:pt x="22" y="51"/>
                      <a:pt x="17" y="46"/>
                      <a:pt x="17" y="41"/>
                    </a:cubicBezTo>
                    <a:cubicBezTo>
                      <a:pt x="17" y="35"/>
                      <a:pt x="22" y="30"/>
                      <a:pt x="28" y="30"/>
                    </a:cubicBezTo>
                    <a:cubicBezTo>
                      <a:pt x="33" y="30"/>
                      <a:pt x="38" y="35"/>
                      <a:pt x="38" y="41"/>
                    </a:cubicBezTo>
                    <a:cubicBezTo>
                      <a:pt x="38" y="46"/>
                      <a:pt x="33" y="51"/>
                      <a:pt x="28" y="51"/>
                    </a:cubicBezTo>
                    <a:close/>
                    <a:moveTo>
                      <a:pt x="26" y="37"/>
                    </a:moveTo>
                    <a:cubicBezTo>
                      <a:pt x="26" y="39"/>
                      <a:pt x="27" y="40"/>
                      <a:pt x="28" y="40"/>
                    </a:cubicBezTo>
                    <a:cubicBezTo>
                      <a:pt x="30" y="40"/>
                      <a:pt x="32" y="41"/>
                      <a:pt x="32" y="44"/>
                    </a:cubicBezTo>
                    <a:cubicBezTo>
                      <a:pt x="32" y="46"/>
                      <a:pt x="31" y="47"/>
                      <a:pt x="29" y="48"/>
                    </a:cubicBezTo>
                    <a:cubicBezTo>
                      <a:pt x="29" y="49"/>
                      <a:pt x="29" y="49"/>
                      <a:pt x="29" y="49"/>
                    </a:cubicBezTo>
                    <a:cubicBezTo>
                      <a:pt x="29" y="49"/>
                      <a:pt x="28" y="50"/>
                      <a:pt x="28" y="50"/>
                    </a:cubicBezTo>
                    <a:cubicBezTo>
                      <a:pt x="27" y="50"/>
                      <a:pt x="27" y="49"/>
                      <a:pt x="27" y="49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5" y="47"/>
                      <a:pt x="24" y="46"/>
                      <a:pt x="24" y="44"/>
                    </a:cubicBezTo>
                    <a:cubicBezTo>
                      <a:pt x="24" y="43"/>
                      <a:pt x="24" y="43"/>
                      <a:pt x="25" y="43"/>
                    </a:cubicBezTo>
                    <a:cubicBezTo>
                      <a:pt x="25" y="43"/>
                      <a:pt x="26" y="43"/>
                      <a:pt x="26" y="44"/>
                    </a:cubicBezTo>
                    <a:cubicBezTo>
                      <a:pt x="26" y="45"/>
                      <a:pt x="27" y="46"/>
                      <a:pt x="28" y="46"/>
                    </a:cubicBezTo>
                    <a:cubicBezTo>
                      <a:pt x="29" y="46"/>
                      <a:pt x="30" y="45"/>
                      <a:pt x="30" y="44"/>
                    </a:cubicBezTo>
                    <a:cubicBezTo>
                      <a:pt x="30" y="42"/>
                      <a:pt x="29" y="42"/>
                      <a:pt x="28" y="42"/>
                    </a:cubicBezTo>
                    <a:cubicBezTo>
                      <a:pt x="25" y="42"/>
                      <a:pt x="24" y="40"/>
                      <a:pt x="24" y="37"/>
                    </a:cubicBezTo>
                    <a:cubicBezTo>
                      <a:pt x="24" y="36"/>
                      <a:pt x="25" y="34"/>
                      <a:pt x="27" y="34"/>
                    </a:cubicBezTo>
                    <a:cubicBezTo>
                      <a:pt x="27" y="32"/>
                      <a:pt x="27" y="32"/>
                      <a:pt x="27" y="32"/>
                    </a:cubicBezTo>
                    <a:cubicBezTo>
                      <a:pt x="27" y="32"/>
                      <a:pt x="27" y="31"/>
                      <a:pt x="28" y="31"/>
                    </a:cubicBezTo>
                    <a:cubicBezTo>
                      <a:pt x="28" y="31"/>
                      <a:pt x="29" y="32"/>
                      <a:pt x="29" y="32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30" y="34"/>
                      <a:pt x="32" y="35"/>
                      <a:pt x="32" y="37"/>
                    </a:cubicBezTo>
                    <a:cubicBezTo>
                      <a:pt x="32" y="38"/>
                      <a:pt x="31" y="38"/>
                      <a:pt x="31" y="38"/>
                    </a:cubicBezTo>
                    <a:cubicBezTo>
                      <a:pt x="30" y="38"/>
                      <a:pt x="30" y="38"/>
                      <a:pt x="30" y="37"/>
                    </a:cubicBezTo>
                    <a:cubicBezTo>
                      <a:pt x="30" y="36"/>
                      <a:pt x="29" y="35"/>
                      <a:pt x="28" y="35"/>
                    </a:cubicBezTo>
                    <a:cubicBezTo>
                      <a:pt x="27" y="35"/>
                      <a:pt x="26" y="36"/>
                      <a:pt x="26" y="3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31" name="Freeform 18">
                <a:extLst>
                  <a:ext uri="{FF2B5EF4-FFF2-40B4-BE49-F238E27FC236}">
                    <a16:creationId xmlns:a16="http://schemas.microsoft.com/office/drawing/2014/main" xmlns="" id="{06E1D4BB-15B7-4DC2-9A0B-3F32CB5F7EE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45217" y="3502854"/>
                <a:ext cx="367683" cy="347026"/>
              </a:xfrm>
              <a:custGeom>
                <a:avLst/>
                <a:gdLst>
                  <a:gd name="T0" fmla="*/ 13 w 75"/>
                  <a:gd name="T1" fmla="*/ 41 h 71"/>
                  <a:gd name="T2" fmla="*/ 13 w 75"/>
                  <a:gd name="T3" fmla="*/ 35 h 71"/>
                  <a:gd name="T4" fmla="*/ 65 w 75"/>
                  <a:gd name="T5" fmla="*/ 12 h 71"/>
                  <a:gd name="T6" fmla="*/ 36 w 75"/>
                  <a:gd name="T7" fmla="*/ 13 h 71"/>
                  <a:gd name="T8" fmla="*/ 65 w 75"/>
                  <a:gd name="T9" fmla="*/ 14 h 71"/>
                  <a:gd name="T10" fmla="*/ 65 w 75"/>
                  <a:gd name="T11" fmla="*/ 12 h 71"/>
                  <a:gd name="T12" fmla="*/ 22 w 75"/>
                  <a:gd name="T13" fmla="*/ 38 h 71"/>
                  <a:gd name="T14" fmla="*/ 27 w 75"/>
                  <a:gd name="T15" fmla="*/ 38 h 71"/>
                  <a:gd name="T16" fmla="*/ 36 w 75"/>
                  <a:gd name="T17" fmla="*/ 35 h 71"/>
                  <a:gd name="T18" fmla="*/ 36 w 75"/>
                  <a:gd name="T19" fmla="*/ 41 h 71"/>
                  <a:gd name="T20" fmla="*/ 36 w 75"/>
                  <a:gd name="T21" fmla="*/ 35 h 71"/>
                  <a:gd name="T22" fmla="*/ 75 w 75"/>
                  <a:gd name="T23" fmla="*/ 36 h 71"/>
                  <a:gd name="T24" fmla="*/ 67 w 75"/>
                  <a:gd name="T25" fmla="*/ 42 h 71"/>
                  <a:gd name="T26" fmla="*/ 71 w 75"/>
                  <a:gd name="T27" fmla="*/ 52 h 71"/>
                  <a:gd name="T28" fmla="*/ 67 w 75"/>
                  <a:gd name="T29" fmla="*/ 53 h 71"/>
                  <a:gd name="T30" fmla="*/ 49 w 75"/>
                  <a:gd name="T31" fmla="*/ 42 h 71"/>
                  <a:gd name="T32" fmla="*/ 43 w 75"/>
                  <a:gd name="T33" fmla="*/ 59 h 71"/>
                  <a:gd name="T34" fmla="*/ 8 w 75"/>
                  <a:gd name="T35" fmla="*/ 70 h 71"/>
                  <a:gd name="T36" fmla="*/ 6 w 75"/>
                  <a:gd name="T37" fmla="*/ 70 h 71"/>
                  <a:gd name="T38" fmla="*/ 9 w 75"/>
                  <a:gd name="T39" fmla="*/ 59 h 71"/>
                  <a:gd name="T40" fmla="*/ 0 w 75"/>
                  <a:gd name="T41" fmla="*/ 53 h 71"/>
                  <a:gd name="T42" fmla="*/ 6 w 75"/>
                  <a:gd name="T43" fmla="*/ 17 h 71"/>
                  <a:gd name="T44" fmla="*/ 26 w 75"/>
                  <a:gd name="T45" fmla="*/ 6 h 71"/>
                  <a:gd name="T46" fmla="*/ 69 w 75"/>
                  <a:gd name="T47" fmla="*/ 0 h 71"/>
                  <a:gd name="T48" fmla="*/ 72 w 75"/>
                  <a:gd name="T49" fmla="*/ 36 h 71"/>
                  <a:gd name="T50" fmla="*/ 69 w 75"/>
                  <a:gd name="T51" fmla="*/ 3 h 71"/>
                  <a:gd name="T52" fmla="*/ 29 w 75"/>
                  <a:gd name="T53" fmla="*/ 6 h 71"/>
                  <a:gd name="T54" fmla="*/ 43 w 75"/>
                  <a:gd name="T55" fmla="*/ 18 h 71"/>
                  <a:gd name="T56" fmla="*/ 48 w 75"/>
                  <a:gd name="T57" fmla="*/ 21 h 71"/>
                  <a:gd name="T58" fmla="*/ 66 w 75"/>
                  <a:gd name="T59" fmla="*/ 22 h 71"/>
                  <a:gd name="T60" fmla="*/ 48 w 75"/>
                  <a:gd name="T61" fmla="*/ 23 h 71"/>
                  <a:gd name="T62" fmla="*/ 65 w 75"/>
                  <a:gd name="T63" fmla="*/ 30 h 71"/>
                  <a:gd name="T64" fmla="*/ 65 w 75"/>
                  <a:gd name="T65" fmla="*/ 32 h 71"/>
                  <a:gd name="T66" fmla="*/ 48 w 75"/>
                  <a:gd name="T67" fmla="*/ 39 h 71"/>
                  <a:gd name="T68" fmla="*/ 56 w 75"/>
                  <a:gd name="T69" fmla="*/ 39 h 71"/>
                  <a:gd name="T70" fmla="*/ 63 w 75"/>
                  <a:gd name="T71" fmla="*/ 41 h 71"/>
                  <a:gd name="T72" fmla="*/ 64 w 75"/>
                  <a:gd name="T73" fmla="*/ 39 h 71"/>
                  <a:gd name="T74" fmla="*/ 72 w 75"/>
                  <a:gd name="T75" fmla="*/ 36 h 71"/>
                  <a:gd name="T76" fmla="*/ 46 w 75"/>
                  <a:gd name="T77" fmla="*/ 23 h 71"/>
                  <a:gd name="T78" fmla="*/ 6 w 75"/>
                  <a:gd name="T79" fmla="*/ 20 h 71"/>
                  <a:gd name="T80" fmla="*/ 3 w 75"/>
                  <a:gd name="T81" fmla="*/ 53 h 71"/>
                  <a:gd name="T82" fmla="*/ 12 w 75"/>
                  <a:gd name="T83" fmla="*/ 56 h 71"/>
                  <a:gd name="T84" fmla="*/ 13 w 75"/>
                  <a:gd name="T85" fmla="*/ 57 h 71"/>
                  <a:gd name="T86" fmla="*/ 20 w 75"/>
                  <a:gd name="T87" fmla="*/ 56 h 71"/>
                  <a:gd name="T88" fmla="*/ 43 w 75"/>
                  <a:gd name="T89" fmla="*/ 5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5" h="71">
                    <a:moveTo>
                      <a:pt x="16" y="38"/>
                    </a:moveTo>
                    <a:cubicBezTo>
                      <a:pt x="16" y="40"/>
                      <a:pt x="15" y="41"/>
                      <a:pt x="13" y="41"/>
                    </a:cubicBezTo>
                    <a:cubicBezTo>
                      <a:pt x="12" y="41"/>
                      <a:pt x="10" y="40"/>
                      <a:pt x="10" y="38"/>
                    </a:cubicBezTo>
                    <a:cubicBezTo>
                      <a:pt x="10" y="37"/>
                      <a:pt x="12" y="35"/>
                      <a:pt x="13" y="35"/>
                    </a:cubicBezTo>
                    <a:cubicBezTo>
                      <a:pt x="15" y="35"/>
                      <a:pt x="16" y="37"/>
                      <a:pt x="16" y="38"/>
                    </a:cubicBezTo>
                    <a:close/>
                    <a:moveTo>
                      <a:pt x="65" y="12"/>
                    </a:moveTo>
                    <a:cubicBezTo>
                      <a:pt x="37" y="12"/>
                      <a:pt x="37" y="12"/>
                      <a:pt x="37" y="12"/>
                    </a:cubicBezTo>
                    <a:cubicBezTo>
                      <a:pt x="36" y="12"/>
                      <a:pt x="36" y="12"/>
                      <a:pt x="36" y="13"/>
                    </a:cubicBezTo>
                    <a:cubicBezTo>
                      <a:pt x="36" y="14"/>
                      <a:pt x="36" y="14"/>
                      <a:pt x="37" y="14"/>
                    </a:cubicBezTo>
                    <a:cubicBezTo>
                      <a:pt x="65" y="14"/>
                      <a:pt x="65" y="14"/>
                      <a:pt x="65" y="14"/>
                    </a:cubicBezTo>
                    <a:cubicBezTo>
                      <a:pt x="65" y="14"/>
                      <a:pt x="66" y="14"/>
                      <a:pt x="66" y="13"/>
                    </a:cubicBezTo>
                    <a:cubicBezTo>
                      <a:pt x="66" y="12"/>
                      <a:pt x="65" y="12"/>
                      <a:pt x="65" y="12"/>
                    </a:cubicBezTo>
                    <a:close/>
                    <a:moveTo>
                      <a:pt x="24" y="35"/>
                    </a:moveTo>
                    <a:cubicBezTo>
                      <a:pt x="23" y="35"/>
                      <a:pt x="22" y="37"/>
                      <a:pt x="22" y="38"/>
                    </a:cubicBezTo>
                    <a:cubicBezTo>
                      <a:pt x="22" y="40"/>
                      <a:pt x="23" y="41"/>
                      <a:pt x="24" y="41"/>
                    </a:cubicBezTo>
                    <a:cubicBezTo>
                      <a:pt x="26" y="41"/>
                      <a:pt x="27" y="40"/>
                      <a:pt x="27" y="38"/>
                    </a:cubicBezTo>
                    <a:cubicBezTo>
                      <a:pt x="27" y="37"/>
                      <a:pt x="26" y="35"/>
                      <a:pt x="24" y="35"/>
                    </a:cubicBezTo>
                    <a:close/>
                    <a:moveTo>
                      <a:pt x="36" y="35"/>
                    </a:moveTo>
                    <a:cubicBezTo>
                      <a:pt x="34" y="35"/>
                      <a:pt x="33" y="37"/>
                      <a:pt x="33" y="38"/>
                    </a:cubicBezTo>
                    <a:cubicBezTo>
                      <a:pt x="33" y="40"/>
                      <a:pt x="34" y="41"/>
                      <a:pt x="36" y="41"/>
                    </a:cubicBezTo>
                    <a:cubicBezTo>
                      <a:pt x="37" y="41"/>
                      <a:pt x="39" y="40"/>
                      <a:pt x="39" y="38"/>
                    </a:cubicBezTo>
                    <a:cubicBezTo>
                      <a:pt x="39" y="37"/>
                      <a:pt x="37" y="35"/>
                      <a:pt x="36" y="35"/>
                    </a:cubicBezTo>
                    <a:close/>
                    <a:moveTo>
                      <a:pt x="75" y="6"/>
                    </a:moveTo>
                    <a:cubicBezTo>
                      <a:pt x="75" y="36"/>
                      <a:pt x="75" y="36"/>
                      <a:pt x="75" y="36"/>
                    </a:cubicBezTo>
                    <a:cubicBezTo>
                      <a:pt x="75" y="40"/>
                      <a:pt x="73" y="42"/>
                      <a:pt x="69" y="42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70" y="51"/>
                      <a:pt x="70" y="51"/>
                      <a:pt x="70" y="51"/>
                    </a:cubicBezTo>
                    <a:cubicBezTo>
                      <a:pt x="70" y="51"/>
                      <a:pt x="71" y="52"/>
                      <a:pt x="71" y="52"/>
                    </a:cubicBezTo>
                    <a:cubicBezTo>
                      <a:pt x="71" y="53"/>
                      <a:pt x="70" y="54"/>
                      <a:pt x="69" y="54"/>
                    </a:cubicBezTo>
                    <a:cubicBezTo>
                      <a:pt x="68" y="54"/>
                      <a:pt x="68" y="54"/>
                      <a:pt x="67" y="53"/>
                    </a:cubicBezTo>
                    <a:cubicBezTo>
                      <a:pt x="54" y="42"/>
                      <a:pt x="54" y="42"/>
                      <a:pt x="54" y="42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49" y="53"/>
                      <a:pt x="49" y="53"/>
                      <a:pt x="49" y="53"/>
                    </a:cubicBezTo>
                    <a:cubicBezTo>
                      <a:pt x="49" y="56"/>
                      <a:pt x="46" y="59"/>
                      <a:pt x="43" y="59"/>
                    </a:cubicBezTo>
                    <a:cubicBezTo>
                      <a:pt x="21" y="59"/>
                      <a:pt x="21" y="59"/>
                      <a:pt x="21" y="59"/>
                    </a:cubicBezTo>
                    <a:cubicBezTo>
                      <a:pt x="8" y="70"/>
                      <a:pt x="8" y="70"/>
                      <a:pt x="8" y="70"/>
                    </a:cubicBezTo>
                    <a:cubicBezTo>
                      <a:pt x="8" y="70"/>
                      <a:pt x="7" y="71"/>
                      <a:pt x="7" y="71"/>
                    </a:cubicBezTo>
                    <a:cubicBezTo>
                      <a:pt x="7" y="71"/>
                      <a:pt x="6" y="71"/>
                      <a:pt x="6" y="70"/>
                    </a:cubicBezTo>
                    <a:cubicBezTo>
                      <a:pt x="5" y="70"/>
                      <a:pt x="5" y="69"/>
                      <a:pt x="5" y="6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6" y="59"/>
                      <a:pt x="6" y="59"/>
                      <a:pt x="6" y="59"/>
                    </a:cubicBezTo>
                    <a:cubicBezTo>
                      <a:pt x="3" y="59"/>
                      <a:pt x="0" y="56"/>
                      <a:pt x="0" y="5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9"/>
                      <a:pt x="3" y="17"/>
                      <a:pt x="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3"/>
                      <a:pt x="29" y="0"/>
                      <a:pt x="32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73" y="0"/>
                      <a:pt x="75" y="3"/>
                      <a:pt x="75" y="6"/>
                    </a:cubicBezTo>
                    <a:close/>
                    <a:moveTo>
                      <a:pt x="72" y="36"/>
                    </a:moveTo>
                    <a:cubicBezTo>
                      <a:pt x="72" y="6"/>
                      <a:pt x="72" y="6"/>
                      <a:pt x="72" y="6"/>
                    </a:cubicBezTo>
                    <a:cubicBezTo>
                      <a:pt x="72" y="4"/>
                      <a:pt x="71" y="3"/>
                      <a:pt x="69" y="3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1" y="3"/>
                      <a:pt x="29" y="4"/>
                      <a:pt x="29" y="6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6" y="18"/>
                      <a:pt x="48" y="20"/>
                      <a:pt x="48" y="23"/>
                    </a:cubicBezTo>
                    <a:cubicBezTo>
                      <a:pt x="48" y="22"/>
                      <a:pt x="48" y="22"/>
                      <a:pt x="48" y="21"/>
                    </a:cubicBezTo>
                    <a:cubicBezTo>
                      <a:pt x="65" y="21"/>
                      <a:pt x="65" y="21"/>
                      <a:pt x="65" y="21"/>
                    </a:cubicBezTo>
                    <a:cubicBezTo>
                      <a:pt x="65" y="21"/>
                      <a:pt x="66" y="22"/>
                      <a:pt x="66" y="22"/>
                    </a:cubicBezTo>
                    <a:cubicBezTo>
                      <a:pt x="66" y="23"/>
                      <a:pt x="65" y="23"/>
                      <a:pt x="65" y="23"/>
                    </a:cubicBezTo>
                    <a:cubicBezTo>
                      <a:pt x="48" y="23"/>
                      <a:pt x="48" y="23"/>
                      <a:pt x="48" y="23"/>
                    </a:cubicBezTo>
                    <a:cubicBezTo>
                      <a:pt x="48" y="30"/>
                      <a:pt x="48" y="30"/>
                      <a:pt x="48" y="30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65" y="30"/>
                      <a:pt x="66" y="31"/>
                      <a:pt x="66" y="31"/>
                    </a:cubicBezTo>
                    <a:cubicBezTo>
                      <a:pt x="66" y="32"/>
                      <a:pt x="65" y="32"/>
                      <a:pt x="65" y="32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39"/>
                      <a:pt x="48" y="39"/>
                      <a:pt x="48" y="39"/>
                    </a:cubicBezTo>
                    <a:cubicBezTo>
                      <a:pt x="55" y="39"/>
                      <a:pt x="55" y="39"/>
                      <a:pt x="55" y="39"/>
                    </a:cubicBezTo>
                    <a:cubicBezTo>
                      <a:pt x="55" y="39"/>
                      <a:pt x="56" y="39"/>
                      <a:pt x="56" y="39"/>
                    </a:cubicBezTo>
                    <a:cubicBezTo>
                      <a:pt x="66" y="48"/>
                      <a:pt x="66" y="48"/>
                      <a:pt x="66" y="48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4" y="39"/>
                      <a:pt x="64" y="39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71" y="39"/>
                      <a:pt x="72" y="38"/>
                      <a:pt x="72" y="36"/>
                    </a:cubicBezTo>
                    <a:close/>
                    <a:moveTo>
                      <a:pt x="46" y="53"/>
                    </a:moveTo>
                    <a:cubicBezTo>
                      <a:pt x="46" y="23"/>
                      <a:pt x="46" y="23"/>
                      <a:pt x="46" y="23"/>
                    </a:cubicBezTo>
                    <a:cubicBezTo>
                      <a:pt x="46" y="21"/>
                      <a:pt x="45" y="20"/>
                      <a:pt x="43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4" y="20"/>
                      <a:pt x="3" y="21"/>
                      <a:pt x="3" y="23"/>
                    </a:cubicBezTo>
                    <a:cubicBezTo>
                      <a:pt x="3" y="53"/>
                      <a:pt x="3" y="53"/>
                      <a:pt x="3" y="53"/>
                    </a:cubicBezTo>
                    <a:cubicBezTo>
                      <a:pt x="3" y="55"/>
                      <a:pt x="4" y="56"/>
                      <a:pt x="6" y="56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9" y="65"/>
                      <a:pt x="9" y="65"/>
                      <a:pt x="9" y="65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43" y="56"/>
                      <a:pt x="43" y="56"/>
                      <a:pt x="43" y="56"/>
                    </a:cubicBezTo>
                    <a:cubicBezTo>
                      <a:pt x="45" y="56"/>
                      <a:pt x="46" y="55"/>
                      <a:pt x="46" y="5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32" name="Freeform 37">
                <a:extLst>
                  <a:ext uri="{FF2B5EF4-FFF2-40B4-BE49-F238E27FC236}">
                    <a16:creationId xmlns:a16="http://schemas.microsoft.com/office/drawing/2014/main" xmlns="" id="{FBA29FA0-41A7-4639-AE7B-6FE962CDE8F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16469" y="2448523"/>
                <a:ext cx="191882" cy="191884"/>
              </a:xfrm>
              <a:custGeom>
                <a:avLst/>
                <a:gdLst>
                  <a:gd name="T0" fmla="*/ 18 w 35"/>
                  <a:gd name="T1" fmla="*/ 0 h 35"/>
                  <a:gd name="T2" fmla="*/ 0 w 35"/>
                  <a:gd name="T3" fmla="*/ 18 h 35"/>
                  <a:gd name="T4" fmla="*/ 18 w 35"/>
                  <a:gd name="T5" fmla="*/ 35 h 35"/>
                  <a:gd name="T6" fmla="*/ 35 w 35"/>
                  <a:gd name="T7" fmla="*/ 18 h 35"/>
                  <a:gd name="T8" fmla="*/ 18 w 35"/>
                  <a:gd name="T9" fmla="*/ 0 h 35"/>
                  <a:gd name="T10" fmla="*/ 18 w 35"/>
                  <a:gd name="T11" fmla="*/ 32 h 35"/>
                  <a:gd name="T12" fmla="*/ 3 w 35"/>
                  <a:gd name="T13" fmla="*/ 18 h 35"/>
                  <a:gd name="T14" fmla="*/ 18 w 35"/>
                  <a:gd name="T15" fmla="*/ 3 h 35"/>
                  <a:gd name="T16" fmla="*/ 32 w 35"/>
                  <a:gd name="T17" fmla="*/ 18 h 35"/>
                  <a:gd name="T18" fmla="*/ 18 w 35"/>
                  <a:gd name="T19" fmla="*/ 32 h 35"/>
                  <a:gd name="T20" fmla="*/ 24 w 35"/>
                  <a:gd name="T21" fmla="*/ 12 h 35"/>
                  <a:gd name="T22" fmla="*/ 19 w 35"/>
                  <a:gd name="T23" fmla="*/ 18 h 35"/>
                  <a:gd name="T24" fmla="*/ 24 w 35"/>
                  <a:gd name="T25" fmla="*/ 23 h 35"/>
                  <a:gd name="T26" fmla="*/ 24 w 35"/>
                  <a:gd name="T27" fmla="*/ 24 h 35"/>
                  <a:gd name="T28" fmla="*/ 24 w 35"/>
                  <a:gd name="T29" fmla="*/ 25 h 35"/>
                  <a:gd name="T30" fmla="*/ 23 w 35"/>
                  <a:gd name="T31" fmla="*/ 24 h 35"/>
                  <a:gd name="T32" fmla="*/ 18 w 35"/>
                  <a:gd name="T33" fmla="*/ 19 h 35"/>
                  <a:gd name="T34" fmla="*/ 12 w 35"/>
                  <a:gd name="T35" fmla="*/ 24 h 35"/>
                  <a:gd name="T36" fmla="*/ 12 w 35"/>
                  <a:gd name="T37" fmla="*/ 25 h 35"/>
                  <a:gd name="T38" fmla="*/ 11 w 35"/>
                  <a:gd name="T39" fmla="*/ 24 h 35"/>
                  <a:gd name="T40" fmla="*/ 11 w 35"/>
                  <a:gd name="T41" fmla="*/ 23 h 35"/>
                  <a:gd name="T42" fmla="*/ 16 w 35"/>
                  <a:gd name="T43" fmla="*/ 18 h 35"/>
                  <a:gd name="T44" fmla="*/ 11 w 35"/>
                  <a:gd name="T45" fmla="*/ 12 h 35"/>
                  <a:gd name="T46" fmla="*/ 11 w 35"/>
                  <a:gd name="T47" fmla="*/ 11 h 35"/>
                  <a:gd name="T48" fmla="*/ 12 w 35"/>
                  <a:gd name="T49" fmla="*/ 11 h 35"/>
                  <a:gd name="T50" fmla="*/ 18 w 35"/>
                  <a:gd name="T51" fmla="*/ 16 h 35"/>
                  <a:gd name="T52" fmla="*/ 23 w 35"/>
                  <a:gd name="T53" fmla="*/ 11 h 35"/>
                  <a:gd name="T54" fmla="*/ 24 w 35"/>
                  <a:gd name="T55" fmla="*/ 11 h 35"/>
                  <a:gd name="T56" fmla="*/ 24 w 35"/>
                  <a:gd name="T57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5" h="35">
                    <a:moveTo>
                      <a:pt x="18" y="0"/>
                    </a:moveTo>
                    <a:cubicBezTo>
                      <a:pt x="8" y="0"/>
                      <a:pt x="0" y="8"/>
                      <a:pt x="0" y="18"/>
                    </a:cubicBezTo>
                    <a:cubicBezTo>
                      <a:pt x="0" y="27"/>
                      <a:pt x="8" y="35"/>
                      <a:pt x="18" y="35"/>
                    </a:cubicBezTo>
                    <a:cubicBezTo>
                      <a:pt x="27" y="35"/>
                      <a:pt x="35" y="27"/>
                      <a:pt x="35" y="18"/>
                    </a:cubicBezTo>
                    <a:cubicBezTo>
                      <a:pt x="35" y="8"/>
                      <a:pt x="27" y="0"/>
                      <a:pt x="18" y="0"/>
                    </a:cubicBezTo>
                    <a:close/>
                    <a:moveTo>
                      <a:pt x="18" y="32"/>
                    </a:moveTo>
                    <a:cubicBezTo>
                      <a:pt x="10" y="32"/>
                      <a:pt x="3" y="26"/>
                      <a:pt x="3" y="18"/>
                    </a:cubicBezTo>
                    <a:cubicBezTo>
                      <a:pt x="3" y="10"/>
                      <a:pt x="10" y="3"/>
                      <a:pt x="18" y="3"/>
                    </a:cubicBezTo>
                    <a:cubicBezTo>
                      <a:pt x="26" y="3"/>
                      <a:pt x="32" y="10"/>
                      <a:pt x="32" y="18"/>
                    </a:cubicBezTo>
                    <a:cubicBezTo>
                      <a:pt x="32" y="26"/>
                      <a:pt x="26" y="32"/>
                      <a:pt x="18" y="32"/>
                    </a:cubicBezTo>
                    <a:close/>
                    <a:moveTo>
                      <a:pt x="24" y="12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5" y="23"/>
                      <a:pt x="25" y="24"/>
                      <a:pt x="24" y="24"/>
                    </a:cubicBezTo>
                    <a:cubicBezTo>
                      <a:pt x="24" y="24"/>
                      <a:pt x="24" y="25"/>
                      <a:pt x="24" y="25"/>
                    </a:cubicBezTo>
                    <a:cubicBezTo>
                      <a:pt x="23" y="25"/>
                      <a:pt x="23" y="24"/>
                      <a:pt x="23" y="24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5"/>
                      <a:pt x="12" y="25"/>
                    </a:cubicBezTo>
                    <a:cubicBezTo>
                      <a:pt x="11" y="25"/>
                      <a:pt x="11" y="24"/>
                      <a:pt x="11" y="24"/>
                    </a:cubicBezTo>
                    <a:cubicBezTo>
                      <a:pt x="11" y="24"/>
                      <a:pt x="11" y="23"/>
                      <a:pt x="11" y="23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1"/>
                      <a:pt x="11" y="11"/>
                    </a:cubicBezTo>
                    <a:cubicBezTo>
                      <a:pt x="11" y="10"/>
                      <a:pt x="12" y="10"/>
                      <a:pt x="12" y="11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0"/>
                      <a:pt x="24" y="10"/>
                      <a:pt x="24" y="11"/>
                    </a:cubicBezTo>
                    <a:cubicBezTo>
                      <a:pt x="25" y="11"/>
                      <a:pt x="25" y="12"/>
                      <a:pt x="2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33" name="Freeform 18">
                <a:extLst>
                  <a:ext uri="{FF2B5EF4-FFF2-40B4-BE49-F238E27FC236}">
                    <a16:creationId xmlns:a16="http://schemas.microsoft.com/office/drawing/2014/main" xmlns="" id="{4F7E3491-4717-48F4-9AB3-F3169470F6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35511" y="2392623"/>
                <a:ext cx="286836" cy="270722"/>
              </a:xfrm>
              <a:custGeom>
                <a:avLst/>
                <a:gdLst>
                  <a:gd name="T0" fmla="*/ 13 w 75"/>
                  <a:gd name="T1" fmla="*/ 41 h 71"/>
                  <a:gd name="T2" fmla="*/ 13 w 75"/>
                  <a:gd name="T3" fmla="*/ 35 h 71"/>
                  <a:gd name="T4" fmla="*/ 65 w 75"/>
                  <a:gd name="T5" fmla="*/ 12 h 71"/>
                  <a:gd name="T6" fmla="*/ 36 w 75"/>
                  <a:gd name="T7" fmla="*/ 13 h 71"/>
                  <a:gd name="T8" fmla="*/ 65 w 75"/>
                  <a:gd name="T9" fmla="*/ 14 h 71"/>
                  <a:gd name="T10" fmla="*/ 65 w 75"/>
                  <a:gd name="T11" fmla="*/ 12 h 71"/>
                  <a:gd name="T12" fmla="*/ 22 w 75"/>
                  <a:gd name="T13" fmla="*/ 38 h 71"/>
                  <a:gd name="T14" fmla="*/ 27 w 75"/>
                  <a:gd name="T15" fmla="*/ 38 h 71"/>
                  <a:gd name="T16" fmla="*/ 36 w 75"/>
                  <a:gd name="T17" fmla="*/ 35 h 71"/>
                  <a:gd name="T18" fmla="*/ 36 w 75"/>
                  <a:gd name="T19" fmla="*/ 41 h 71"/>
                  <a:gd name="T20" fmla="*/ 36 w 75"/>
                  <a:gd name="T21" fmla="*/ 35 h 71"/>
                  <a:gd name="T22" fmla="*/ 75 w 75"/>
                  <a:gd name="T23" fmla="*/ 36 h 71"/>
                  <a:gd name="T24" fmla="*/ 67 w 75"/>
                  <a:gd name="T25" fmla="*/ 42 h 71"/>
                  <a:gd name="T26" fmla="*/ 71 w 75"/>
                  <a:gd name="T27" fmla="*/ 52 h 71"/>
                  <a:gd name="T28" fmla="*/ 67 w 75"/>
                  <a:gd name="T29" fmla="*/ 53 h 71"/>
                  <a:gd name="T30" fmla="*/ 49 w 75"/>
                  <a:gd name="T31" fmla="*/ 42 h 71"/>
                  <a:gd name="T32" fmla="*/ 43 w 75"/>
                  <a:gd name="T33" fmla="*/ 59 h 71"/>
                  <a:gd name="T34" fmla="*/ 8 w 75"/>
                  <a:gd name="T35" fmla="*/ 70 h 71"/>
                  <a:gd name="T36" fmla="*/ 6 w 75"/>
                  <a:gd name="T37" fmla="*/ 70 h 71"/>
                  <a:gd name="T38" fmla="*/ 9 w 75"/>
                  <a:gd name="T39" fmla="*/ 59 h 71"/>
                  <a:gd name="T40" fmla="*/ 0 w 75"/>
                  <a:gd name="T41" fmla="*/ 53 h 71"/>
                  <a:gd name="T42" fmla="*/ 6 w 75"/>
                  <a:gd name="T43" fmla="*/ 17 h 71"/>
                  <a:gd name="T44" fmla="*/ 26 w 75"/>
                  <a:gd name="T45" fmla="*/ 6 h 71"/>
                  <a:gd name="T46" fmla="*/ 69 w 75"/>
                  <a:gd name="T47" fmla="*/ 0 h 71"/>
                  <a:gd name="T48" fmla="*/ 72 w 75"/>
                  <a:gd name="T49" fmla="*/ 36 h 71"/>
                  <a:gd name="T50" fmla="*/ 69 w 75"/>
                  <a:gd name="T51" fmla="*/ 3 h 71"/>
                  <a:gd name="T52" fmla="*/ 29 w 75"/>
                  <a:gd name="T53" fmla="*/ 6 h 71"/>
                  <a:gd name="T54" fmla="*/ 43 w 75"/>
                  <a:gd name="T55" fmla="*/ 18 h 71"/>
                  <a:gd name="T56" fmla="*/ 48 w 75"/>
                  <a:gd name="T57" fmla="*/ 21 h 71"/>
                  <a:gd name="T58" fmla="*/ 66 w 75"/>
                  <a:gd name="T59" fmla="*/ 22 h 71"/>
                  <a:gd name="T60" fmla="*/ 48 w 75"/>
                  <a:gd name="T61" fmla="*/ 23 h 71"/>
                  <a:gd name="T62" fmla="*/ 65 w 75"/>
                  <a:gd name="T63" fmla="*/ 30 h 71"/>
                  <a:gd name="T64" fmla="*/ 65 w 75"/>
                  <a:gd name="T65" fmla="*/ 32 h 71"/>
                  <a:gd name="T66" fmla="*/ 48 w 75"/>
                  <a:gd name="T67" fmla="*/ 39 h 71"/>
                  <a:gd name="T68" fmla="*/ 56 w 75"/>
                  <a:gd name="T69" fmla="*/ 39 h 71"/>
                  <a:gd name="T70" fmla="*/ 63 w 75"/>
                  <a:gd name="T71" fmla="*/ 41 h 71"/>
                  <a:gd name="T72" fmla="*/ 64 w 75"/>
                  <a:gd name="T73" fmla="*/ 39 h 71"/>
                  <a:gd name="T74" fmla="*/ 72 w 75"/>
                  <a:gd name="T75" fmla="*/ 36 h 71"/>
                  <a:gd name="T76" fmla="*/ 46 w 75"/>
                  <a:gd name="T77" fmla="*/ 23 h 71"/>
                  <a:gd name="T78" fmla="*/ 6 w 75"/>
                  <a:gd name="T79" fmla="*/ 20 h 71"/>
                  <a:gd name="T80" fmla="*/ 3 w 75"/>
                  <a:gd name="T81" fmla="*/ 53 h 71"/>
                  <a:gd name="T82" fmla="*/ 12 w 75"/>
                  <a:gd name="T83" fmla="*/ 56 h 71"/>
                  <a:gd name="T84" fmla="*/ 13 w 75"/>
                  <a:gd name="T85" fmla="*/ 57 h 71"/>
                  <a:gd name="T86" fmla="*/ 20 w 75"/>
                  <a:gd name="T87" fmla="*/ 56 h 71"/>
                  <a:gd name="T88" fmla="*/ 43 w 75"/>
                  <a:gd name="T89" fmla="*/ 5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5" h="71">
                    <a:moveTo>
                      <a:pt x="16" y="38"/>
                    </a:moveTo>
                    <a:cubicBezTo>
                      <a:pt x="16" y="40"/>
                      <a:pt x="15" y="41"/>
                      <a:pt x="13" y="41"/>
                    </a:cubicBezTo>
                    <a:cubicBezTo>
                      <a:pt x="12" y="41"/>
                      <a:pt x="10" y="40"/>
                      <a:pt x="10" y="38"/>
                    </a:cubicBezTo>
                    <a:cubicBezTo>
                      <a:pt x="10" y="37"/>
                      <a:pt x="12" y="35"/>
                      <a:pt x="13" y="35"/>
                    </a:cubicBezTo>
                    <a:cubicBezTo>
                      <a:pt x="15" y="35"/>
                      <a:pt x="16" y="37"/>
                      <a:pt x="16" y="38"/>
                    </a:cubicBezTo>
                    <a:close/>
                    <a:moveTo>
                      <a:pt x="65" y="12"/>
                    </a:moveTo>
                    <a:cubicBezTo>
                      <a:pt x="37" y="12"/>
                      <a:pt x="37" y="12"/>
                      <a:pt x="37" y="12"/>
                    </a:cubicBezTo>
                    <a:cubicBezTo>
                      <a:pt x="36" y="12"/>
                      <a:pt x="36" y="12"/>
                      <a:pt x="36" y="13"/>
                    </a:cubicBezTo>
                    <a:cubicBezTo>
                      <a:pt x="36" y="14"/>
                      <a:pt x="36" y="14"/>
                      <a:pt x="37" y="14"/>
                    </a:cubicBezTo>
                    <a:cubicBezTo>
                      <a:pt x="65" y="14"/>
                      <a:pt x="65" y="14"/>
                      <a:pt x="65" y="14"/>
                    </a:cubicBezTo>
                    <a:cubicBezTo>
                      <a:pt x="65" y="14"/>
                      <a:pt x="66" y="14"/>
                      <a:pt x="66" y="13"/>
                    </a:cubicBezTo>
                    <a:cubicBezTo>
                      <a:pt x="66" y="12"/>
                      <a:pt x="65" y="12"/>
                      <a:pt x="65" y="12"/>
                    </a:cubicBezTo>
                    <a:close/>
                    <a:moveTo>
                      <a:pt x="24" y="35"/>
                    </a:moveTo>
                    <a:cubicBezTo>
                      <a:pt x="23" y="35"/>
                      <a:pt x="22" y="37"/>
                      <a:pt x="22" y="38"/>
                    </a:cubicBezTo>
                    <a:cubicBezTo>
                      <a:pt x="22" y="40"/>
                      <a:pt x="23" y="41"/>
                      <a:pt x="24" y="41"/>
                    </a:cubicBezTo>
                    <a:cubicBezTo>
                      <a:pt x="26" y="41"/>
                      <a:pt x="27" y="40"/>
                      <a:pt x="27" y="38"/>
                    </a:cubicBezTo>
                    <a:cubicBezTo>
                      <a:pt x="27" y="37"/>
                      <a:pt x="26" y="35"/>
                      <a:pt x="24" y="35"/>
                    </a:cubicBezTo>
                    <a:close/>
                    <a:moveTo>
                      <a:pt x="36" y="35"/>
                    </a:moveTo>
                    <a:cubicBezTo>
                      <a:pt x="34" y="35"/>
                      <a:pt x="33" y="37"/>
                      <a:pt x="33" y="38"/>
                    </a:cubicBezTo>
                    <a:cubicBezTo>
                      <a:pt x="33" y="40"/>
                      <a:pt x="34" y="41"/>
                      <a:pt x="36" y="41"/>
                    </a:cubicBezTo>
                    <a:cubicBezTo>
                      <a:pt x="37" y="41"/>
                      <a:pt x="39" y="40"/>
                      <a:pt x="39" y="38"/>
                    </a:cubicBezTo>
                    <a:cubicBezTo>
                      <a:pt x="39" y="37"/>
                      <a:pt x="37" y="35"/>
                      <a:pt x="36" y="35"/>
                    </a:cubicBezTo>
                    <a:close/>
                    <a:moveTo>
                      <a:pt x="75" y="6"/>
                    </a:moveTo>
                    <a:cubicBezTo>
                      <a:pt x="75" y="36"/>
                      <a:pt x="75" y="36"/>
                      <a:pt x="75" y="36"/>
                    </a:cubicBezTo>
                    <a:cubicBezTo>
                      <a:pt x="75" y="40"/>
                      <a:pt x="73" y="42"/>
                      <a:pt x="69" y="42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70" y="51"/>
                      <a:pt x="70" y="51"/>
                      <a:pt x="70" y="51"/>
                    </a:cubicBezTo>
                    <a:cubicBezTo>
                      <a:pt x="70" y="51"/>
                      <a:pt x="71" y="52"/>
                      <a:pt x="71" y="52"/>
                    </a:cubicBezTo>
                    <a:cubicBezTo>
                      <a:pt x="71" y="53"/>
                      <a:pt x="70" y="54"/>
                      <a:pt x="69" y="54"/>
                    </a:cubicBezTo>
                    <a:cubicBezTo>
                      <a:pt x="68" y="54"/>
                      <a:pt x="68" y="54"/>
                      <a:pt x="67" y="53"/>
                    </a:cubicBezTo>
                    <a:cubicBezTo>
                      <a:pt x="54" y="42"/>
                      <a:pt x="54" y="42"/>
                      <a:pt x="54" y="42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49" y="53"/>
                      <a:pt x="49" y="53"/>
                      <a:pt x="49" y="53"/>
                    </a:cubicBezTo>
                    <a:cubicBezTo>
                      <a:pt x="49" y="56"/>
                      <a:pt x="46" y="59"/>
                      <a:pt x="43" y="59"/>
                    </a:cubicBezTo>
                    <a:cubicBezTo>
                      <a:pt x="21" y="59"/>
                      <a:pt x="21" y="59"/>
                      <a:pt x="21" y="59"/>
                    </a:cubicBezTo>
                    <a:cubicBezTo>
                      <a:pt x="8" y="70"/>
                      <a:pt x="8" y="70"/>
                      <a:pt x="8" y="70"/>
                    </a:cubicBezTo>
                    <a:cubicBezTo>
                      <a:pt x="8" y="70"/>
                      <a:pt x="7" y="71"/>
                      <a:pt x="7" y="71"/>
                    </a:cubicBezTo>
                    <a:cubicBezTo>
                      <a:pt x="7" y="71"/>
                      <a:pt x="6" y="71"/>
                      <a:pt x="6" y="70"/>
                    </a:cubicBezTo>
                    <a:cubicBezTo>
                      <a:pt x="5" y="70"/>
                      <a:pt x="5" y="69"/>
                      <a:pt x="5" y="6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6" y="59"/>
                      <a:pt x="6" y="59"/>
                      <a:pt x="6" y="59"/>
                    </a:cubicBezTo>
                    <a:cubicBezTo>
                      <a:pt x="3" y="59"/>
                      <a:pt x="0" y="56"/>
                      <a:pt x="0" y="5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9"/>
                      <a:pt x="3" y="17"/>
                      <a:pt x="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3"/>
                      <a:pt x="29" y="0"/>
                      <a:pt x="32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73" y="0"/>
                      <a:pt x="75" y="3"/>
                      <a:pt x="75" y="6"/>
                    </a:cubicBezTo>
                    <a:close/>
                    <a:moveTo>
                      <a:pt x="72" y="36"/>
                    </a:moveTo>
                    <a:cubicBezTo>
                      <a:pt x="72" y="6"/>
                      <a:pt x="72" y="6"/>
                      <a:pt x="72" y="6"/>
                    </a:cubicBezTo>
                    <a:cubicBezTo>
                      <a:pt x="72" y="4"/>
                      <a:pt x="71" y="3"/>
                      <a:pt x="69" y="3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1" y="3"/>
                      <a:pt x="29" y="4"/>
                      <a:pt x="29" y="6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6" y="18"/>
                      <a:pt x="48" y="20"/>
                      <a:pt x="48" y="23"/>
                    </a:cubicBezTo>
                    <a:cubicBezTo>
                      <a:pt x="48" y="22"/>
                      <a:pt x="48" y="22"/>
                      <a:pt x="48" y="21"/>
                    </a:cubicBezTo>
                    <a:cubicBezTo>
                      <a:pt x="65" y="21"/>
                      <a:pt x="65" y="21"/>
                      <a:pt x="65" y="21"/>
                    </a:cubicBezTo>
                    <a:cubicBezTo>
                      <a:pt x="65" y="21"/>
                      <a:pt x="66" y="22"/>
                      <a:pt x="66" y="22"/>
                    </a:cubicBezTo>
                    <a:cubicBezTo>
                      <a:pt x="66" y="23"/>
                      <a:pt x="65" y="23"/>
                      <a:pt x="65" y="23"/>
                    </a:cubicBezTo>
                    <a:cubicBezTo>
                      <a:pt x="48" y="23"/>
                      <a:pt x="48" y="23"/>
                      <a:pt x="48" y="23"/>
                    </a:cubicBezTo>
                    <a:cubicBezTo>
                      <a:pt x="48" y="30"/>
                      <a:pt x="48" y="30"/>
                      <a:pt x="48" y="30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65" y="30"/>
                      <a:pt x="66" y="31"/>
                      <a:pt x="66" y="31"/>
                    </a:cubicBezTo>
                    <a:cubicBezTo>
                      <a:pt x="66" y="32"/>
                      <a:pt x="65" y="32"/>
                      <a:pt x="65" y="32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39"/>
                      <a:pt x="48" y="39"/>
                      <a:pt x="48" y="39"/>
                    </a:cubicBezTo>
                    <a:cubicBezTo>
                      <a:pt x="55" y="39"/>
                      <a:pt x="55" y="39"/>
                      <a:pt x="55" y="39"/>
                    </a:cubicBezTo>
                    <a:cubicBezTo>
                      <a:pt x="55" y="39"/>
                      <a:pt x="56" y="39"/>
                      <a:pt x="56" y="39"/>
                    </a:cubicBezTo>
                    <a:cubicBezTo>
                      <a:pt x="66" y="48"/>
                      <a:pt x="66" y="48"/>
                      <a:pt x="66" y="48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4" y="39"/>
                      <a:pt x="64" y="39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71" y="39"/>
                      <a:pt x="72" y="38"/>
                      <a:pt x="72" y="36"/>
                    </a:cubicBezTo>
                    <a:close/>
                    <a:moveTo>
                      <a:pt x="46" y="53"/>
                    </a:moveTo>
                    <a:cubicBezTo>
                      <a:pt x="46" y="23"/>
                      <a:pt x="46" y="23"/>
                      <a:pt x="46" y="23"/>
                    </a:cubicBezTo>
                    <a:cubicBezTo>
                      <a:pt x="46" y="21"/>
                      <a:pt x="45" y="20"/>
                      <a:pt x="43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4" y="20"/>
                      <a:pt x="3" y="21"/>
                      <a:pt x="3" y="23"/>
                    </a:cubicBezTo>
                    <a:cubicBezTo>
                      <a:pt x="3" y="53"/>
                      <a:pt x="3" y="53"/>
                      <a:pt x="3" y="53"/>
                    </a:cubicBezTo>
                    <a:cubicBezTo>
                      <a:pt x="3" y="55"/>
                      <a:pt x="4" y="56"/>
                      <a:pt x="6" y="56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9" y="65"/>
                      <a:pt x="9" y="65"/>
                      <a:pt x="9" y="65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43" y="56"/>
                      <a:pt x="43" y="56"/>
                      <a:pt x="43" y="56"/>
                    </a:cubicBezTo>
                    <a:cubicBezTo>
                      <a:pt x="45" y="56"/>
                      <a:pt x="46" y="55"/>
                      <a:pt x="46" y="5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34" name="Freeform 10">
                <a:extLst>
                  <a:ext uri="{FF2B5EF4-FFF2-40B4-BE49-F238E27FC236}">
                    <a16:creationId xmlns:a16="http://schemas.microsoft.com/office/drawing/2014/main" xmlns="" id="{0D62358A-1BC5-4FDC-9436-7216F4E65F9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43387" y="2708024"/>
                <a:ext cx="310690" cy="310690"/>
              </a:xfrm>
              <a:custGeom>
                <a:avLst/>
                <a:gdLst>
                  <a:gd name="T0" fmla="*/ 0 w 66"/>
                  <a:gd name="T1" fmla="*/ 33 h 66"/>
                  <a:gd name="T2" fmla="*/ 66 w 66"/>
                  <a:gd name="T3" fmla="*/ 33 h 66"/>
                  <a:gd name="T4" fmla="*/ 50 w 66"/>
                  <a:gd name="T5" fmla="*/ 32 h 66"/>
                  <a:gd name="T6" fmla="*/ 63 w 66"/>
                  <a:gd name="T7" fmla="*/ 32 h 66"/>
                  <a:gd name="T8" fmla="*/ 48 w 66"/>
                  <a:gd name="T9" fmla="*/ 32 h 66"/>
                  <a:gd name="T10" fmla="*/ 34 w 66"/>
                  <a:gd name="T11" fmla="*/ 18 h 66"/>
                  <a:gd name="T12" fmla="*/ 48 w 66"/>
                  <a:gd name="T13" fmla="*/ 32 h 66"/>
                  <a:gd name="T14" fmla="*/ 34 w 66"/>
                  <a:gd name="T15" fmla="*/ 3 h 66"/>
                  <a:gd name="T16" fmla="*/ 34 w 66"/>
                  <a:gd name="T17" fmla="*/ 16 h 66"/>
                  <a:gd name="T18" fmla="*/ 20 w 66"/>
                  <a:gd name="T19" fmla="*/ 18 h 66"/>
                  <a:gd name="T20" fmla="*/ 32 w 66"/>
                  <a:gd name="T21" fmla="*/ 16 h 66"/>
                  <a:gd name="T22" fmla="*/ 32 w 66"/>
                  <a:gd name="T23" fmla="*/ 32 h 66"/>
                  <a:gd name="T24" fmla="*/ 19 w 66"/>
                  <a:gd name="T25" fmla="*/ 20 h 66"/>
                  <a:gd name="T26" fmla="*/ 16 w 66"/>
                  <a:gd name="T27" fmla="*/ 32 h 66"/>
                  <a:gd name="T28" fmla="*/ 17 w 66"/>
                  <a:gd name="T29" fmla="*/ 21 h 66"/>
                  <a:gd name="T30" fmla="*/ 16 w 66"/>
                  <a:gd name="T31" fmla="*/ 34 h 66"/>
                  <a:gd name="T32" fmla="*/ 3 w 66"/>
                  <a:gd name="T33" fmla="*/ 34 h 66"/>
                  <a:gd name="T34" fmla="*/ 18 w 66"/>
                  <a:gd name="T35" fmla="*/ 34 h 66"/>
                  <a:gd name="T36" fmla="*/ 32 w 66"/>
                  <a:gd name="T37" fmla="*/ 48 h 66"/>
                  <a:gd name="T38" fmla="*/ 18 w 66"/>
                  <a:gd name="T39" fmla="*/ 34 h 66"/>
                  <a:gd name="T40" fmla="*/ 32 w 66"/>
                  <a:gd name="T41" fmla="*/ 63 h 66"/>
                  <a:gd name="T42" fmla="*/ 32 w 66"/>
                  <a:gd name="T43" fmla="*/ 50 h 66"/>
                  <a:gd name="T44" fmla="*/ 46 w 66"/>
                  <a:gd name="T45" fmla="*/ 49 h 66"/>
                  <a:gd name="T46" fmla="*/ 34 w 66"/>
                  <a:gd name="T47" fmla="*/ 50 h 66"/>
                  <a:gd name="T48" fmla="*/ 34 w 66"/>
                  <a:gd name="T49" fmla="*/ 34 h 66"/>
                  <a:gd name="T50" fmla="*/ 46 w 66"/>
                  <a:gd name="T51" fmla="*/ 47 h 66"/>
                  <a:gd name="T52" fmla="*/ 50 w 66"/>
                  <a:gd name="T53" fmla="*/ 34 h 66"/>
                  <a:gd name="T54" fmla="*/ 48 w 66"/>
                  <a:gd name="T55" fmla="*/ 46 h 66"/>
                  <a:gd name="T56" fmla="*/ 48 w 66"/>
                  <a:gd name="T57" fmla="*/ 18 h 66"/>
                  <a:gd name="T58" fmla="*/ 62 w 66"/>
                  <a:gd name="T59" fmla="*/ 26 h 66"/>
                  <a:gd name="T60" fmla="*/ 18 w 66"/>
                  <a:gd name="T61" fmla="*/ 18 h 66"/>
                  <a:gd name="T62" fmla="*/ 26 w 66"/>
                  <a:gd name="T63" fmla="*/ 4 h 66"/>
                  <a:gd name="T64" fmla="*/ 18 w 66"/>
                  <a:gd name="T65" fmla="*/ 48 h 66"/>
                  <a:gd name="T66" fmla="*/ 4 w 66"/>
                  <a:gd name="T67" fmla="*/ 40 h 66"/>
                  <a:gd name="T68" fmla="*/ 48 w 66"/>
                  <a:gd name="T69" fmla="*/ 48 h 66"/>
                  <a:gd name="T70" fmla="*/ 40 w 66"/>
                  <a:gd name="T71" fmla="*/ 6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6" h="66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51"/>
                      <a:pt x="15" y="66"/>
                      <a:pt x="33" y="66"/>
                    </a:cubicBezTo>
                    <a:cubicBezTo>
                      <a:pt x="51" y="66"/>
                      <a:pt x="66" y="51"/>
                      <a:pt x="66" y="33"/>
                    </a:cubicBezTo>
                    <a:cubicBezTo>
                      <a:pt x="66" y="15"/>
                      <a:pt x="51" y="0"/>
                      <a:pt x="33" y="0"/>
                    </a:cubicBezTo>
                    <a:close/>
                    <a:moveTo>
                      <a:pt x="50" y="32"/>
                    </a:moveTo>
                    <a:cubicBezTo>
                      <a:pt x="50" y="28"/>
                      <a:pt x="49" y="24"/>
                      <a:pt x="48" y="21"/>
                    </a:cubicBezTo>
                    <a:cubicBezTo>
                      <a:pt x="56" y="23"/>
                      <a:pt x="62" y="27"/>
                      <a:pt x="63" y="32"/>
                    </a:cubicBezTo>
                    <a:lnTo>
                      <a:pt x="50" y="32"/>
                    </a:lnTo>
                    <a:close/>
                    <a:moveTo>
                      <a:pt x="48" y="32"/>
                    </a:moveTo>
                    <a:cubicBezTo>
                      <a:pt x="34" y="32"/>
                      <a:pt x="34" y="32"/>
                      <a:pt x="34" y="32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8" y="18"/>
                      <a:pt x="42" y="19"/>
                      <a:pt x="46" y="20"/>
                    </a:cubicBezTo>
                    <a:cubicBezTo>
                      <a:pt x="47" y="24"/>
                      <a:pt x="48" y="28"/>
                      <a:pt x="48" y="32"/>
                    </a:cubicBezTo>
                    <a:close/>
                    <a:moveTo>
                      <a:pt x="34" y="16"/>
                    </a:moveTo>
                    <a:cubicBezTo>
                      <a:pt x="34" y="3"/>
                      <a:pt x="34" y="3"/>
                      <a:pt x="34" y="3"/>
                    </a:cubicBezTo>
                    <a:cubicBezTo>
                      <a:pt x="39" y="4"/>
                      <a:pt x="43" y="10"/>
                      <a:pt x="46" y="18"/>
                    </a:cubicBezTo>
                    <a:cubicBezTo>
                      <a:pt x="42" y="17"/>
                      <a:pt x="38" y="16"/>
                      <a:pt x="34" y="16"/>
                    </a:cubicBezTo>
                    <a:close/>
                    <a:moveTo>
                      <a:pt x="32" y="16"/>
                    </a:moveTo>
                    <a:cubicBezTo>
                      <a:pt x="28" y="16"/>
                      <a:pt x="24" y="17"/>
                      <a:pt x="20" y="18"/>
                    </a:cubicBezTo>
                    <a:cubicBezTo>
                      <a:pt x="22" y="10"/>
                      <a:pt x="27" y="4"/>
                      <a:pt x="32" y="3"/>
                    </a:cubicBezTo>
                    <a:lnTo>
                      <a:pt x="32" y="16"/>
                    </a:lnTo>
                    <a:close/>
                    <a:moveTo>
                      <a:pt x="32" y="18"/>
                    </a:moveTo>
                    <a:cubicBezTo>
                      <a:pt x="32" y="32"/>
                      <a:pt x="32" y="32"/>
                      <a:pt x="32" y="32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8" y="28"/>
                      <a:pt x="18" y="24"/>
                      <a:pt x="19" y="20"/>
                    </a:cubicBezTo>
                    <a:cubicBezTo>
                      <a:pt x="23" y="19"/>
                      <a:pt x="27" y="18"/>
                      <a:pt x="32" y="18"/>
                    </a:cubicBezTo>
                    <a:close/>
                    <a:moveTo>
                      <a:pt x="16" y="32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4" y="27"/>
                      <a:pt x="9" y="23"/>
                      <a:pt x="17" y="21"/>
                    </a:cubicBezTo>
                    <a:cubicBezTo>
                      <a:pt x="16" y="24"/>
                      <a:pt x="16" y="28"/>
                      <a:pt x="16" y="32"/>
                    </a:cubicBezTo>
                    <a:close/>
                    <a:moveTo>
                      <a:pt x="16" y="34"/>
                    </a:moveTo>
                    <a:cubicBezTo>
                      <a:pt x="16" y="38"/>
                      <a:pt x="16" y="42"/>
                      <a:pt x="17" y="46"/>
                    </a:cubicBezTo>
                    <a:cubicBezTo>
                      <a:pt x="9" y="44"/>
                      <a:pt x="4" y="39"/>
                      <a:pt x="3" y="34"/>
                    </a:cubicBezTo>
                    <a:lnTo>
                      <a:pt x="16" y="34"/>
                    </a:lnTo>
                    <a:close/>
                    <a:moveTo>
                      <a:pt x="18" y="34"/>
                    </a:moveTo>
                    <a:cubicBezTo>
                      <a:pt x="32" y="34"/>
                      <a:pt x="32" y="34"/>
                      <a:pt x="32" y="34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27" y="48"/>
                      <a:pt x="23" y="48"/>
                      <a:pt x="19" y="47"/>
                    </a:cubicBezTo>
                    <a:cubicBezTo>
                      <a:pt x="18" y="43"/>
                      <a:pt x="18" y="39"/>
                      <a:pt x="18" y="34"/>
                    </a:cubicBezTo>
                    <a:close/>
                    <a:moveTo>
                      <a:pt x="32" y="50"/>
                    </a:moveTo>
                    <a:cubicBezTo>
                      <a:pt x="32" y="63"/>
                      <a:pt x="32" y="63"/>
                      <a:pt x="32" y="63"/>
                    </a:cubicBezTo>
                    <a:cubicBezTo>
                      <a:pt x="27" y="62"/>
                      <a:pt x="22" y="57"/>
                      <a:pt x="20" y="49"/>
                    </a:cubicBezTo>
                    <a:cubicBezTo>
                      <a:pt x="24" y="50"/>
                      <a:pt x="28" y="50"/>
                      <a:pt x="32" y="50"/>
                    </a:cubicBezTo>
                    <a:close/>
                    <a:moveTo>
                      <a:pt x="34" y="50"/>
                    </a:moveTo>
                    <a:cubicBezTo>
                      <a:pt x="38" y="50"/>
                      <a:pt x="42" y="50"/>
                      <a:pt x="46" y="49"/>
                    </a:cubicBezTo>
                    <a:cubicBezTo>
                      <a:pt x="43" y="57"/>
                      <a:pt x="39" y="62"/>
                      <a:pt x="34" y="63"/>
                    </a:cubicBezTo>
                    <a:lnTo>
                      <a:pt x="34" y="50"/>
                    </a:lnTo>
                    <a:close/>
                    <a:moveTo>
                      <a:pt x="34" y="48"/>
                    </a:moveTo>
                    <a:cubicBezTo>
                      <a:pt x="34" y="34"/>
                      <a:pt x="34" y="34"/>
                      <a:pt x="34" y="34"/>
                    </a:cubicBezTo>
                    <a:cubicBezTo>
                      <a:pt x="48" y="34"/>
                      <a:pt x="48" y="34"/>
                      <a:pt x="48" y="34"/>
                    </a:cubicBezTo>
                    <a:cubicBezTo>
                      <a:pt x="48" y="39"/>
                      <a:pt x="47" y="43"/>
                      <a:pt x="46" y="47"/>
                    </a:cubicBezTo>
                    <a:cubicBezTo>
                      <a:pt x="42" y="48"/>
                      <a:pt x="38" y="48"/>
                      <a:pt x="34" y="48"/>
                    </a:cubicBezTo>
                    <a:close/>
                    <a:moveTo>
                      <a:pt x="50" y="34"/>
                    </a:moveTo>
                    <a:cubicBezTo>
                      <a:pt x="63" y="34"/>
                      <a:pt x="63" y="34"/>
                      <a:pt x="63" y="34"/>
                    </a:cubicBezTo>
                    <a:cubicBezTo>
                      <a:pt x="62" y="39"/>
                      <a:pt x="56" y="44"/>
                      <a:pt x="48" y="46"/>
                    </a:cubicBezTo>
                    <a:cubicBezTo>
                      <a:pt x="49" y="42"/>
                      <a:pt x="50" y="38"/>
                      <a:pt x="50" y="34"/>
                    </a:cubicBezTo>
                    <a:close/>
                    <a:moveTo>
                      <a:pt x="48" y="18"/>
                    </a:moveTo>
                    <a:cubicBezTo>
                      <a:pt x="46" y="12"/>
                      <a:pt x="43" y="7"/>
                      <a:pt x="40" y="4"/>
                    </a:cubicBezTo>
                    <a:cubicBezTo>
                      <a:pt x="51" y="7"/>
                      <a:pt x="59" y="15"/>
                      <a:pt x="62" y="26"/>
                    </a:cubicBezTo>
                    <a:cubicBezTo>
                      <a:pt x="59" y="23"/>
                      <a:pt x="54" y="20"/>
                      <a:pt x="48" y="18"/>
                    </a:cubicBezTo>
                    <a:close/>
                    <a:moveTo>
                      <a:pt x="18" y="18"/>
                    </a:moveTo>
                    <a:cubicBezTo>
                      <a:pt x="12" y="20"/>
                      <a:pt x="7" y="23"/>
                      <a:pt x="4" y="26"/>
                    </a:cubicBezTo>
                    <a:cubicBezTo>
                      <a:pt x="6" y="15"/>
                      <a:pt x="15" y="7"/>
                      <a:pt x="26" y="4"/>
                    </a:cubicBezTo>
                    <a:cubicBezTo>
                      <a:pt x="22" y="7"/>
                      <a:pt x="19" y="12"/>
                      <a:pt x="18" y="18"/>
                    </a:cubicBezTo>
                    <a:close/>
                    <a:moveTo>
                      <a:pt x="18" y="48"/>
                    </a:moveTo>
                    <a:cubicBezTo>
                      <a:pt x="19" y="55"/>
                      <a:pt x="22" y="59"/>
                      <a:pt x="26" y="62"/>
                    </a:cubicBezTo>
                    <a:cubicBezTo>
                      <a:pt x="15" y="60"/>
                      <a:pt x="6" y="51"/>
                      <a:pt x="4" y="40"/>
                    </a:cubicBezTo>
                    <a:cubicBezTo>
                      <a:pt x="7" y="44"/>
                      <a:pt x="12" y="47"/>
                      <a:pt x="18" y="48"/>
                    </a:cubicBezTo>
                    <a:close/>
                    <a:moveTo>
                      <a:pt x="48" y="48"/>
                    </a:moveTo>
                    <a:cubicBezTo>
                      <a:pt x="54" y="47"/>
                      <a:pt x="59" y="44"/>
                      <a:pt x="62" y="40"/>
                    </a:cubicBezTo>
                    <a:cubicBezTo>
                      <a:pt x="59" y="51"/>
                      <a:pt x="51" y="60"/>
                      <a:pt x="40" y="62"/>
                    </a:cubicBezTo>
                    <a:cubicBezTo>
                      <a:pt x="43" y="59"/>
                      <a:pt x="46" y="55"/>
                      <a:pt x="48" y="48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35" name="Freeform 16">
                <a:extLst>
                  <a:ext uri="{FF2B5EF4-FFF2-40B4-BE49-F238E27FC236}">
                    <a16:creationId xmlns:a16="http://schemas.microsoft.com/office/drawing/2014/main" xmlns="" id="{E380E3DC-C3A1-42C1-B2DE-FF40449BBA8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60224" y="2078940"/>
                <a:ext cx="210345" cy="231919"/>
              </a:xfrm>
              <a:custGeom>
                <a:avLst/>
                <a:gdLst>
                  <a:gd name="T0" fmla="*/ 33 w 66"/>
                  <a:gd name="T1" fmla="*/ 0 h 73"/>
                  <a:gd name="T2" fmla="*/ 26 w 66"/>
                  <a:gd name="T3" fmla="*/ 6 h 73"/>
                  <a:gd name="T4" fmla="*/ 39 w 66"/>
                  <a:gd name="T5" fmla="*/ 7 h 73"/>
                  <a:gd name="T6" fmla="*/ 28 w 66"/>
                  <a:gd name="T7" fmla="*/ 5 h 73"/>
                  <a:gd name="T8" fmla="*/ 33 w 66"/>
                  <a:gd name="T9" fmla="*/ 1 h 73"/>
                  <a:gd name="T10" fmla="*/ 28 w 66"/>
                  <a:gd name="T11" fmla="*/ 5 h 73"/>
                  <a:gd name="T12" fmla="*/ 50 w 66"/>
                  <a:gd name="T13" fmla="*/ 13 h 73"/>
                  <a:gd name="T14" fmla="*/ 55 w 66"/>
                  <a:gd name="T15" fmla="*/ 15 h 73"/>
                  <a:gd name="T16" fmla="*/ 54 w 66"/>
                  <a:gd name="T17" fmla="*/ 8 h 73"/>
                  <a:gd name="T18" fmla="*/ 45 w 66"/>
                  <a:gd name="T19" fmla="*/ 8 h 73"/>
                  <a:gd name="T20" fmla="*/ 49 w 66"/>
                  <a:gd name="T21" fmla="*/ 11 h 73"/>
                  <a:gd name="T22" fmla="*/ 33 w 66"/>
                  <a:gd name="T23" fmla="*/ 7 h 73"/>
                  <a:gd name="T24" fmla="*/ 17 w 66"/>
                  <a:gd name="T25" fmla="*/ 12 h 73"/>
                  <a:gd name="T26" fmla="*/ 21 w 66"/>
                  <a:gd name="T27" fmla="*/ 8 h 73"/>
                  <a:gd name="T28" fmla="*/ 14 w 66"/>
                  <a:gd name="T29" fmla="*/ 6 h 73"/>
                  <a:gd name="T30" fmla="*/ 10 w 66"/>
                  <a:gd name="T31" fmla="*/ 15 h 73"/>
                  <a:gd name="T32" fmla="*/ 15 w 66"/>
                  <a:gd name="T33" fmla="*/ 12 h 73"/>
                  <a:gd name="T34" fmla="*/ 15 w 66"/>
                  <a:gd name="T35" fmla="*/ 13 h 73"/>
                  <a:gd name="T36" fmla="*/ 0 w 66"/>
                  <a:gd name="T37" fmla="*/ 35 h 73"/>
                  <a:gd name="T38" fmla="*/ 4 w 66"/>
                  <a:gd name="T39" fmla="*/ 43 h 73"/>
                  <a:gd name="T40" fmla="*/ 14 w 66"/>
                  <a:gd name="T41" fmla="*/ 60 h 73"/>
                  <a:gd name="T42" fmla="*/ 11 w 66"/>
                  <a:gd name="T43" fmla="*/ 68 h 73"/>
                  <a:gd name="T44" fmla="*/ 12 w 66"/>
                  <a:gd name="T45" fmla="*/ 73 h 73"/>
                  <a:gd name="T46" fmla="*/ 15 w 66"/>
                  <a:gd name="T47" fmla="*/ 70 h 73"/>
                  <a:gd name="T48" fmla="*/ 20 w 66"/>
                  <a:gd name="T49" fmla="*/ 63 h 73"/>
                  <a:gd name="T50" fmla="*/ 46 w 66"/>
                  <a:gd name="T51" fmla="*/ 63 h 73"/>
                  <a:gd name="T52" fmla="*/ 52 w 66"/>
                  <a:gd name="T53" fmla="*/ 70 h 73"/>
                  <a:gd name="T54" fmla="*/ 57 w 66"/>
                  <a:gd name="T55" fmla="*/ 71 h 73"/>
                  <a:gd name="T56" fmla="*/ 56 w 66"/>
                  <a:gd name="T57" fmla="*/ 67 h 73"/>
                  <a:gd name="T58" fmla="*/ 62 w 66"/>
                  <a:gd name="T59" fmla="*/ 43 h 73"/>
                  <a:gd name="T60" fmla="*/ 66 w 66"/>
                  <a:gd name="T61" fmla="*/ 35 h 73"/>
                  <a:gd name="T62" fmla="*/ 2 w 66"/>
                  <a:gd name="T63" fmla="*/ 38 h 73"/>
                  <a:gd name="T64" fmla="*/ 3 w 66"/>
                  <a:gd name="T65" fmla="*/ 32 h 73"/>
                  <a:gd name="T66" fmla="*/ 3 w 66"/>
                  <a:gd name="T67" fmla="*/ 41 h 73"/>
                  <a:gd name="T68" fmla="*/ 47 w 66"/>
                  <a:gd name="T69" fmla="*/ 8 h 73"/>
                  <a:gd name="T70" fmla="*/ 53 w 66"/>
                  <a:gd name="T71" fmla="*/ 10 h 73"/>
                  <a:gd name="T72" fmla="*/ 47 w 66"/>
                  <a:gd name="T73" fmla="*/ 8 h 73"/>
                  <a:gd name="T74" fmla="*/ 12 w 66"/>
                  <a:gd name="T75" fmla="*/ 10 h 73"/>
                  <a:gd name="T76" fmla="*/ 17 w 66"/>
                  <a:gd name="T77" fmla="*/ 7 h 73"/>
                  <a:gd name="T78" fmla="*/ 11 w 66"/>
                  <a:gd name="T79" fmla="*/ 13 h 73"/>
                  <a:gd name="T80" fmla="*/ 12 w 66"/>
                  <a:gd name="T81" fmla="*/ 66 h 73"/>
                  <a:gd name="T82" fmla="*/ 17 w 66"/>
                  <a:gd name="T83" fmla="*/ 64 h 73"/>
                  <a:gd name="T84" fmla="*/ 53 w 66"/>
                  <a:gd name="T85" fmla="*/ 66 h 73"/>
                  <a:gd name="T86" fmla="*/ 48 w 66"/>
                  <a:gd name="T87" fmla="*/ 64 h 73"/>
                  <a:gd name="T88" fmla="*/ 53 w 66"/>
                  <a:gd name="T89" fmla="*/ 66 h 73"/>
                  <a:gd name="T90" fmla="*/ 6 w 66"/>
                  <a:gd name="T91" fmla="*/ 37 h 73"/>
                  <a:gd name="T92" fmla="*/ 60 w 66"/>
                  <a:gd name="T93" fmla="*/ 37 h 73"/>
                  <a:gd name="T94" fmla="*/ 64 w 66"/>
                  <a:gd name="T95" fmla="*/ 38 h 73"/>
                  <a:gd name="T96" fmla="*/ 62 w 66"/>
                  <a:gd name="T97" fmla="*/ 37 h 73"/>
                  <a:gd name="T98" fmla="*/ 64 w 66"/>
                  <a:gd name="T99" fmla="*/ 35 h 73"/>
                  <a:gd name="T100" fmla="*/ 33 w 66"/>
                  <a:gd name="T101" fmla="*/ 12 h 73"/>
                  <a:gd name="T102" fmla="*/ 33 w 66"/>
                  <a:gd name="T103" fmla="*/ 61 h 73"/>
                  <a:gd name="T104" fmla="*/ 33 w 66"/>
                  <a:gd name="T105" fmla="*/ 12 h 73"/>
                  <a:gd name="T106" fmla="*/ 10 w 66"/>
                  <a:gd name="T107" fmla="*/ 37 h 73"/>
                  <a:gd name="T108" fmla="*/ 56 w 66"/>
                  <a:gd name="T109" fmla="*/ 37 h 73"/>
                  <a:gd name="T110" fmla="*/ 36 w 66"/>
                  <a:gd name="T111" fmla="*/ 35 h 73"/>
                  <a:gd name="T112" fmla="*/ 49 w 66"/>
                  <a:gd name="T113" fmla="*/ 38 h 73"/>
                  <a:gd name="T114" fmla="*/ 32 w 66"/>
                  <a:gd name="T115" fmla="*/ 40 h 73"/>
                  <a:gd name="T116" fmla="*/ 31 w 66"/>
                  <a:gd name="T117" fmla="*/ 32 h 73"/>
                  <a:gd name="T118" fmla="*/ 34 w 66"/>
                  <a:gd name="T119" fmla="*/ 16 h 73"/>
                  <a:gd name="T120" fmla="*/ 36 w 66"/>
                  <a:gd name="T121" fmla="*/ 35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6" h="73">
                    <a:moveTo>
                      <a:pt x="39" y="6"/>
                    </a:moveTo>
                    <a:cubicBezTo>
                      <a:pt x="39" y="2"/>
                      <a:pt x="37" y="0"/>
                      <a:pt x="33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9" y="0"/>
                      <a:pt x="26" y="2"/>
                      <a:pt x="26" y="6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39" y="7"/>
                      <a:pt x="39" y="7"/>
                      <a:pt x="39" y="7"/>
                    </a:cubicBezTo>
                    <a:lnTo>
                      <a:pt x="39" y="6"/>
                    </a:lnTo>
                    <a:close/>
                    <a:moveTo>
                      <a:pt x="28" y="5"/>
                    </a:moveTo>
                    <a:cubicBezTo>
                      <a:pt x="28" y="3"/>
                      <a:pt x="30" y="1"/>
                      <a:pt x="32" y="1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35" y="1"/>
                      <a:pt x="37" y="3"/>
                      <a:pt x="38" y="5"/>
                    </a:cubicBezTo>
                    <a:lnTo>
                      <a:pt x="28" y="5"/>
                    </a:lnTo>
                    <a:close/>
                    <a:moveTo>
                      <a:pt x="62" y="30"/>
                    </a:moveTo>
                    <a:cubicBezTo>
                      <a:pt x="60" y="23"/>
                      <a:pt x="56" y="17"/>
                      <a:pt x="50" y="13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5" y="15"/>
                      <a:pt x="55" y="15"/>
                      <a:pt x="55" y="15"/>
                    </a:cubicBezTo>
                    <a:cubicBezTo>
                      <a:pt x="55" y="15"/>
                      <a:pt x="55" y="15"/>
                      <a:pt x="55" y="15"/>
                    </a:cubicBezTo>
                    <a:cubicBezTo>
                      <a:pt x="57" y="13"/>
                      <a:pt x="56" y="10"/>
                      <a:pt x="54" y="8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49" y="5"/>
                      <a:pt x="46" y="6"/>
                      <a:pt x="45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4" y="9"/>
                      <a:pt x="39" y="7"/>
                      <a:pt x="33" y="7"/>
                    </a:cubicBezTo>
                    <a:cubicBezTo>
                      <a:pt x="27" y="7"/>
                      <a:pt x="21" y="9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0" y="6"/>
                      <a:pt x="17" y="5"/>
                      <a:pt x="14" y="6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9" y="10"/>
                      <a:pt x="9" y="13"/>
                      <a:pt x="10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0" y="17"/>
                      <a:pt x="5" y="23"/>
                      <a:pt x="4" y="30"/>
                    </a:cubicBezTo>
                    <a:cubicBezTo>
                      <a:pt x="2" y="31"/>
                      <a:pt x="0" y="33"/>
                      <a:pt x="0" y="35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4" y="43"/>
                    </a:cubicBezTo>
                    <a:cubicBezTo>
                      <a:pt x="5" y="50"/>
                      <a:pt x="9" y="56"/>
                      <a:pt x="14" y="60"/>
                    </a:cubicBezTo>
                    <a:cubicBezTo>
                      <a:pt x="14" y="60"/>
                      <a:pt x="14" y="60"/>
                      <a:pt x="14" y="60"/>
                    </a:cubicBezTo>
                    <a:cubicBezTo>
                      <a:pt x="10" y="67"/>
                      <a:pt x="10" y="67"/>
                      <a:pt x="10" y="67"/>
                    </a:cubicBezTo>
                    <a:cubicBezTo>
                      <a:pt x="11" y="68"/>
                      <a:pt x="11" y="68"/>
                      <a:pt x="11" y="68"/>
                    </a:cubicBezTo>
                    <a:cubicBezTo>
                      <a:pt x="9" y="71"/>
                      <a:pt x="9" y="71"/>
                      <a:pt x="9" y="71"/>
                    </a:cubicBezTo>
                    <a:cubicBezTo>
                      <a:pt x="12" y="73"/>
                      <a:pt x="12" y="73"/>
                      <a:pt x="12" y="73"/>
                    </a:cubicBezTo>
                    <a:cubicBezTo>
                      <a:pt x="14" y="70"/>
                      <a:pt x="14" y="70"/>
                      <a:pt x="14" y="70"/>
                    </a:cubicBezTo>
                    <a:cubicBezTo>
                      <a:pt x="15" y="70"/>
                      <a:pt x="15" y="70"/>
                      <a:pt x="15" y="70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4" y="65"/>
                      <a:pt x="28" y="66"/>
                      <a:pt x="33" y="66"/>
                    </a:cubicBezTo>
                    <a:cubicBezTo>
                      <a:pt x="37" y="66"/>
                      <a:pt x="42" y="65"/>
                      <a:pt x="46" y="63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52" y="70"/>
                      <a:pt x="52" y="70"/>
                      <a:pt x="52" y="70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6" y="67"/>
                      <a:pt x="56" y="67"/>
                      <a:pt x="56" y="67"/>
                    </a:cubicBezTo>
                    <a:cubicBezTo>
                      <a:pt x="51" y="60"/>
                      <a:pt x="51" y="60"/>
                      <a:pt x="51" y="60"/>
                    </a:cubicBezTo>
                    <a:cubicBezTo>
                      <a:pt x="57" y="56"/>
                      <a:pt x="60" y="50"/>
                      <a:pt x="62" y="43"/>
                    </a:cubicBezTo>
                    <a:cubicBezTo>
                      <a:pt x="64" y="43"/>
                      <a:pt x="66" y="41"/>
                      <a:pt x="66" y="38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6" y="33"/>
                      <a:pt x="64" y="31"/>
                      <a:pt x="62" y="30"/>
                    </a:cubicBezTo>
                    <a:close/>
                    <a:moveTo>
                      <a:pt x="2" y="38"/>
                    </a:moveTo>
                    <a:cubicBezTo>
                      <a:pt x="2" y="35"/>
                      <a:pt x="2" y="35"/>
                      <a:pt x="2" y="35"/>
                    </a:cubicBezTo>
                    <a:cubicBezTo>
                      <a:pt x="2" y="34"/>
                      <a:pt x="2" y="33"/>
                      <a:pt x="3" y="32"/>
                    </a:cubicBezTo>
                    <a:cubicBezTo>
                      <a:pt x="3" y="34"/>
                      <a:pt x="3" y="35"/>
                      <a:pt x="3" y="37"/>
                    </a:cubicBezTo>
                    <a:cubicBezTo>
                      <a:pt x="3" y="38"/>
                      <a:pt x="3" y="40"/>
                      <a:pt x="3" y="41"/>
                    </a:cubicBezTo>
                    <a:cubicBezTo>
                      <a:pt x="2" y="41"/>
                      <a:pt x="2" y="40"/>
                      <a:pt x="2" y="38"/>
                    </a:cubicBezTo>
                    <a:close/>
                    <a:moveTo>
                      <a:pt x="47" y="8"/>
                    </a:moveTo>
                    <a:cubicBezTo>
                      <a:pt x="48" y="7"/>
                      <a:pt x="49" y="7"/>
                      <a:pt x="50" y="8"/>
                    </a:cubicBezTo>
                    <a:cubicBezTo>
                      <a:pt x="53" y="10"/>
                      <a:pt x="53" y="10"/>
                      <a:pt x="53" y="10"/>
                    </a:cubicBezTo>
                    <a:cubicBezTo>
                      <a:pt x="54" y="10"/>
                      <a:pt x="55" y="12"/>
                      <a:pt x="54" y="13"/>
                    </a:cubicBezTo>
                    <a:lnTo>
                      <a:pt x="47" y="8"/>
                    </a:lnTo>
                    <a:close/>
                    <a:moveTo>
                      <a:pt x="11" y="13"/>
                    </a:moveTo>
                    <a:cubicBezTo>
                      <a:pt x="11" y="12"/>
                      <a:pt x="11" y="10"/>
                      <a:pt x="12" y="10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6" y="7"/>
                      <a:pt x="16" y="7"/>
                      <a:pt x="17" y="7"/>
                    </a:cubicBezTo>
                    <a:cubicBezTo>
                      <a:pt x="18" y="7"/>
                      <a:pt x="18" y="8"/>
                      <a:pt x="19" y="8"/>
                    </a:cubicBezTo>
                    <a:lnTo>
                      <a:pt x="11" y="13"/>
                    </a:lnTo>
                    <a:close/>
                    <a:moveTo>
                      <a:pt x="15" y="68"/>
                    </a:moveTo>
                    <a:cubicBezTo>
                      <a:pt x="12" y="66"/>
                      <a:pt x="12" y="66"/>
                      <a:pt x="12" y="66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7" y="64"/>
                      <a:pt x="17" y="64"/>
                      <a:pt x="17" y="64"/>
                    </a:cubicBezTo>
                    <a:lnTo>
                      <a:pt x="15" y="68"/>
                    </a:lnTo>
                    <a:close/>
                    <a:moveTo>
                      <a:pt x="53" y="66"/>
                    </a:moveTo>
                    <a:cubicBezTo>
                      <a:pt x="51" y="68"/>
                      <a:pt x="51" y="68"/>
                      <a:pt x="51" y="68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50" y="62"/>
                      <a:pt x="50" y="62"/>
                      <a:pt x="50" y="62"/>
                    </a:cubicBezTo>
                    <a:lnTo>
                      <a:pt x="53" y="66"/>
                    </a:lnTo>
                    <a:close/>
                    <a:moveTo>
                      <a:pt x="33" y="64"/>
                    </a:moveTo>
                    <a:cubicBezTo>
                      <a:pt x="18" y="64"/>
                      <a:pt x="6" y="52"/>
                      <a:pt x="6" y="37"/>
                    </a:cubicBezTo>
                    <a:cubicBezTo>
                      <a:pt x="6" y="22"/>
                      <a:pt x="18" y="10"/>
                      <a:pt x="33" y="10"/>
                    </a:cubicBezTo>
                    <a:cubicBezTo>
                      <a:pt x="48" y="10"/>
                      <a:pt x="60" y="22"/>
                      <a:pt x="60" y="37"/>
                    </a:cubicBezTo>
                    <a:cubicBezTo>
                      <a:pt x="60" y="52"/>
                      <a:pt x="48" y="64"/>
                      <a:pt x="33" y="64"/>
                    </a:cubicBezTo>
                    <a:close/>
                    <a:moveTo>
                      <a:pt x="64" y="38"/>
                    </a:moveTo>
                    <a:cubicBezTo>
                      <a:pt x="64" y="40"/>
                      <a:pt x="63" y="41"/>
                      <a:pt x="62" y="41"/>
                    </a:cubicBezTo>
                    <a:cubicBezTo>
                      <a:pt x="62" y="40"/>
                      <a:pt x="62" y="38"/>
                      <a:pt x="62" y="37"/>
                    </a:cubicBezTo>
                    <a:cubicBezTo>
                      <a:pt x="62" y="35"/>
                      <a:pt x="62" y="34"/>
                      <a:pt x="62" y="32"/>
                    </a:cubicBezTo>
                    <a:cubicBezTo>
                      <a:pt x="63" y="33"/>
                      <a:pt x="64" y="34"/>
                      <a:pt x="64" y="35"/>
                    </a:cubicBezTo>
                    <a:lnTo>
                      <a:pt x="64" y="38"/>
                    </a:lnTo>
                    <a:close/>
                    <a:moveTo>
                      <a:pt x="33" y="12"/>
                    </a:moveTo>
                    <a:cubicBezTo>
                      <a:pt x="19" y="12"/>
                      <a:pt x="8" y="23"/>
                      <a:pt x="8" y="37"/>
                    </a:cubicBezTo>
                    <a:cubicBezTo>
                      <a:pt x="8" y="50"/>
                      <a:pt x="19" y="61"/>
                      <a:pt x="33" y="61"/>
                    </a:cubicBezTo>
                    <a:cubicBezTo>
                      <a:pt x="46" y="61"/>
                      <a:pt x="57" y="50"/>
                      <a:pt x="57" y="37"/>
                    </a:cubicBezTo>
                    <a:cubicBezTo>
                      <a:pt x="57" y="23"/>
                      <a:pt x="46" y="12"/>
                      <a:pt x="33" y="12"/>
                    </a:cubicBezTo>
                    <a:close/>
                    <a:moveTo>
                      <a:pt x="33" y="60"/>
                    </a:moveTo>
                    <a:cubicBezTo>
                      <a:pt x="20" y="60"/>
                      <a:pt x="10" y="49"/>
                      <a:pt x="10" y="37"/>
                    </a:cubicBezTo>
                    <a:cubicBezTo>
                      <a:pt x="10" y="24"/>
                      <a:pt x="20" y="14"/>
                      <a:pt x="33" y="14"/>
                    </a:cubicBezTo>
                    <a:cubicBezTo>
                      <a:pt x="45" y="14"/>
                      <a:pt x="56" y="24"/>
                      <a:pt x="56" y="37"/>
                    </a:cubicBezTo>
                    <a:cubicBezTo>
                      <a:pt x="56" y="49"/>
                      <a:pt x="45" y="60"/>
                      <a:pt x="33" y="60"/>
                    </a:cubicBezTo>
                    <a:close/>
                    <a:moveTo>
                      <a:pt x="36" y="35"/>
                    </a:moveTo>
                    <a:cubicBezTo>
                      <a:pt x="49" y="35"/>
                      <a:pt x="49" y="35"/>
                      <a:pt x="49" y="35"/>
                    </a:cubicBezTo>
                    <a:cubicBezTo>
                      <a:pt x="49" y="38"/>
                      <a:pt x="49" y="38"/>
                      <a:pt x="49" y="38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35" y="40"/>
                      <a:pt x="34" y="40"/>
                      <a:pt x="32" y="40"/>
                    </a:cubicBezTo>
                    <a:cubicBezTo>
                      <a:pt x="30" y="40"/>
                      <a:pt x="28" y="39"/>
                      <a:pt x="28" y="36"/>
                    </a:cubicBezTo>
                    <a:cubicBezTo>
                      <a:pt x="28" y="34"/>
                      <a:pt x="29" y="33"/>
                      <a:pt x="31" y="32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35" y="33"/>
                      <a:pt x="36" y="34"/>
                      <a:pt x="3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36" name="Freeform 22">
                <a:extLst>
                  <a:ext uri="{FF2B5EF4-FFF2-40B4-BE49-F238E27FC236}">
                    <a16:creationId xmlns:a16="http://schemas.microsoft.com/office/drawing/2014/main" xmlns="" id="{4E102B06-3FC1-4C04-8B17-5371926FD42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52290" y="3398908"/>
                <a:ext cx="332018" cy="387354"/>
              </a:xfrm>
              <a:custGeom>
                <a:avLst/>
                <a:gdLst>
                  <a:gd name="T0" fmla="*/ 18 w 58"/>
                  <a:gd name="T1" fmla="*/ 37 h 68"/>
                  <a:gd name="T2" fmla="*/ 17 w 58"/>
                  <a:gd name="T3" fmla="*/ 31 h 68"/>
                  <a:gd name="T4" fmla="*/ 40 w 58"/>
                  <a:gd name="T5" fmla="*/ 16 h 68"/>
                  <a:gd name="T6" fmla="*/ 17 w 58"/>
                  <a:gd name="T7" fmla="*/ 30 h 68"/>
                  <a:gd name="T8" fmla="*/ 44 w 58"/>
                  <a:gd name="T9" fmla="*/ 18 h 68"/>
                  <a:gd name="T10" fmla="*/ 17 w 58"/>
                  <a:gd name="T11" fmla="*/ 23 h 68"/>
                  <a:gd name="T12" fmla="*/ 30 w 58"/>
                  <a:gd name="T13" fmla="*/ 16 h 68"/>
                  <a:gd name="T14" fmla="*/ 14 w 58"/>
                  <a:gd name="T15" fmla="*/ 21 h 68"/>
                  <a:gd name="T16" fmla="*/ 34 w 58"/>
                  <a:gd name="T17" fmla="*/ 66 h 68"/>
                  <a:gd name="T18" fmla="*/ 28 w 58"/>
                  <a:gd name="T19" fmla="*/ 68 h 68"/>
                  <a:gd name="T20" fmla="*/ 20 w 58"/>
                  <a:gd name="T21" fmla="*/ 62 h 68"/>
                  <a:gd name="T22" fmla="*/ 23 w 58"/>
                  <a:gd name="T23" fmla="*/ 50 h 68"/>
                  <a:gd name="T24" fmla="*/ 17 w 58"/>
                  <a:gd name="T25" fmla="*/ 44 h 68"/>
                  <a:gd name="T26" fmla="*/ 40 w 58"/>
                  <a:gd name="T27" fmla="*/ 30 h 68"/>
                  <a:gd name="T28" fmla="*/ 25 w 58"/>
                  <a:gd name="T29" fmla="*/ 41 h 68"/>
                  <a:gd name="T30" fmla="*/ 29 w 58"/>
                  <a:gd name="T31" fmla="*/ 50 h 68"/>
                  <a:gd name="T32" fmla="*/ 40 w 58"/>
                  <a:gd name="T33" fmla="*/ 39 h 68"/>
                  <a:gd name="T34" fmla="*/ 35 w 58"/>
                  <a:gd name="T35" fmla="*/ 50 h 68"/>
                  <a:gd name="T36" fmla="*/ 34 w 58"/>
                  <a:gd name="T37" fmla="*/ 52 h 68"/>
                  <a:gd name="T38" fmla="*/ 33 w 58"/>
                  <a:gd name="T39" fmla="*/ 52 h 68"/>
                  <a:gd name="T40" fmla="*/ 28 w 58"/>
                  <a:gd name="T41" fmla="*/ 52 h 68"/>
                  <a:gd name="T42" fmla="*/ 22 w 58"/>
                  <a:gd name="T43" fmla="*/ 54 h 68"/>
                  <a:gd name="T44" fmla="*/ 25 w 58"/>
                  <a:gd name="T45" fmla="*/ 64 h 68"/>
                  <a:gd name="T46" fmla="*/ 36 w 58"/>
                  <a:gd name="T47" fmla="*/ 62 h 68"/>
                  <a:gd name="T48" fmla="*/ 39 w 58"/>
                  <a:gd name="T49" fmla="*/ 9 h 68"/>
                  <a:gd name="T50" fmla="*/ 41 w 58"/>
                  <a:gd name="T51" fmla="*/ 10 h 68"/>
                  <a:gd name="T52" fmla="*/ 42 w 58"/>
                  <a:gd name="T53" fmla="*/ 4 h 68"/>
                  <a:gd name="T54" fmla="*/ 15 w 58"/>
                  <a:gd name="T55" fmla="*/ 54 h 68"/>
                  <a:gd name="T56" fmla="*/ 19 w 58"/>
                  <a:gd name="T57" fmla="*/ 49 h 68"/>
                  <a:gd name="T58" fmla="*/ 48 w 58"/>
                  <a:gd name="T59" fmla="*/ 19 h 68"/>
                  <a:gd name="T60" fmla="*/ 54 w 58"/>
                  <a:gd name="T61" fmla="*/ 14 h 68"/>
                  <a:gd name="T62" fmla="*/ 47 w 58"/>
                  <a:gd name="T63" fmla="*/ 18 h 68"/>
                  <a:gd name="T64" fmla="*/ 4 w 58"/>
                  <a:gd name="T65" fmla="*/ 42 h 68"/>
                  <a:gd name="T66" fmla="*/ 5 w 58"/>
                  <a:gd name="T67" fmla="*/ 44 h 68"/>
                  <a:gd name="T68" fmla="*/ 9 w 58"/>
                  <a:gd name="T69" fmla="*/ 39 h 68"/>
                  <a:gd name="T70" fmla="*/ 50 w 58"/>
                  <a:gd name="T71" fmla="*/ 29 h 68"/>
                  <a:gd name="T72" fmla="*/ 58 w 58"/>
                  <a:gd name="T73" fmla="*/ 29 h 68"/>
                  <a:gd name="T74" fmla="*/ 7 w 58"/>
                  <a:gd name="T75" fmla="*/ 28 h 68"/>
                  <a:gd name="T76" fmla="*/ 1 w 58"/>
                  <a:gd name="T77" fmla="*/ 30 h 68"/>
                  <a:gd name="T78" fmla="*/ 49 w 58"/>
                  <a:gd name="T79" fmla="*/ 39 h 68"/>
                  <a:gd name="T80" fmla="*/ 53 w 58"/>
                  <a:gd name="T81" fmla="*/ 44 h 68"/>
                  <a:gd name="T82" fmla="*/ 54 w 58"/>
                  <a:gd name="T83" fmla="*/ 42 h 68"/>
                  <a:gd name="T84" fmla="*/ 4 w 58"/>
                  <a:gd name="T85" fmla="*/ 14 h 68"/>
                  <a:gd name="T86" fmla="*/ 10 w 58"/>
                  <a:gd name="T87" fmla="*/ 19 h 68"/>
                  <a:gd name="T88" fmla="*/ 5 w 58"/>
                  <a:gd name="T89" fmla="*/ 14 h 68"/>
                  <a:gd name="T90" fmla="*/ 39 w 58"/>
                  <a:gd name="T91" fmla="*/ 49 h 68"/>
                  <a:gd name="T92" fmla="*/ 44 w 58"/>
                  <a:gd name="T93" fmla="*/ 54 h 68"/>
                  <a:gd name="T94" fmla="*/ 17 w 58"/>
                  <a:gd name="T95" fmla="*/ 10 h 68"/>
                  <a:gd name="T96" fmla="*/ 19 w 58"/>
                  <a:gd name="T97" fmla="*/ 9 h 68"/>
                  <a:gd name="T98" fmla="*/ 14 w 58"/>
                  <a:gd name="T99" fmla="*/ 5 h 68"/>
                  <a:gd name="T100" fmla="*/ 30 w 58"/>
                  <a:gd name="T101" fmla="*/ 7 h 68"/>
                  <a:gd name="T102" fmla="*/ 28 w 58"/>
                  <a:gd name="T103" fmla="*/ 1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8" h="68">
                    <a:moveTo>
                      <a:pt x="44" y="25"/>
                    </a:moveTo>
                    <a:cubicBezTo>
                      <a:pt x="44" y="26"/>
                      <a:pt x="42" y="28"/>
                      <a:pt x="41" y="28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18" y="37"/>
                      <a:pt x="17" y="37"/>
                      <a:pt x="17" y="37"/>
                    </a:cubicBezTo>
                    <a:cubicBezTo>
                      <a:pt x="15" y="37"/>
                      <a:pt x="14" y="36"/>
                      <a:pt x="14" y="35"/>
                    </a:cubicBezTo>
                    <a:cubicBezTo>
                      <a:pt x="14" y="33"/>
                      <a:pt x="16" y="32"/>
                      <a:pt x="17" y="31"/>
                    </a:cubicBezTo>
                    <a:cubicBezTo>
                      <a:pt x="40" y="23"/>
                      <a:pt x="40" y="23"/>
                      <a:pt x="40" y="23"/>
                    </a:cubicBezTo>
                    <a:cubicBezTo>
                      <a:pt x="42" y="22"/>
                      <a:pt x="44" y="23"/>
                      <a:pt x="44" y="25"/>
                    </a:cubicBezTo>
                    <a:close/>
                    <a:moveTo>
                      <a:pt x="40" y="16"/>
                    </a:moveTo>
                    <a:cubicBezTo>
                      <a:pt x="17" y="24"/>
                      <a:pt x="17" y="24"/>
                      <a:pt x="17" y="24"/>
                    </a:cubicBezTo>
                    <a:cubicBezTo>
                      <a:pt x="16" y="25"/>
                      <a:pt x="14" y="26"/>
                      <a:pt x="14" y="28"/>
                    </a:cubicBezTo>
                    <a:cubicBezTo>
                      <a:pt x="14" y="29"/>
                      <a:pt x="15" y="30"/>
                      <a:pt x="17" y="30"/>
                    </a:cubicBezTo>
                    <a:cubicBezTo>
                      <a:pt x="17" y="30"/>
                      <a:pt x="18" y="30"/>
                      <a:pt x="18" y="30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42" y="21"/>
                      <a:pt x="44" y="19"/>
                      <a:pt x="44" y="18"/>
                    </a:cubicBezTo>
                    <a:cubicBezTo>
                      <a:pt x="44" y="16"/>
                      <a:pt x="42" y="15"/>
                      <a:pt x="40" y="16"/>
                    </a:cubicBezTo>
                    <a:close/>
                    <a:moveTo>
                      <a:pt x="14" y="21"/>
                    </a:moveTo>
                    <a:cubicBezTo>
                      <a:pt x="14" y="22"/>
                      <a:pt x="15" y="23"/>
                      <a:pt x="17" y="23"/>
                    </a:cubicBezTo>
                    <a:cubicBezTo>
                      <a:pt x="17" y="23"/>
                      <a:pt x="18" y="23"/>
                      <a:pt x="18" y="23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9" y="19"/>
                      <a:pt x="30" y="17"/>
                      <a:pt x="30" y="16"/>
                    </a:cubicBezTo>
                    <a:cubicBezTo>
                      <a:pt x="30" y="14"/>
                      <a:pt x="28" y="13"/>
                      <a:pt x="26" y="14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6" y="18"/>
                      <a:pt x="14" y="19"/>
                      <a:pt x="14" y="21"/>
                    </a:cubicBezTo>
                    <a:close/>
                    <a:moveTo>
                      <a:pt x="38" y="54"/>
                    </a:moveTo>
                    <a:cubicBezTo>
                      <a:pt x="38" y="62"/>
                      <a:pt x="38" y="62"/>
                      <a:pt x="38" y="62"/>
                    </a:cubicBezTo>
                    <a:cubicBezTo>
                      <a:pt x="38" y="64"/>
                      <a:pt x="36" y="66"/>
                      <a:pt x="34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33" y="67"/>
                      <a:pt x="32" y="68"/>
                      <a:pt x="30" y="68"/>
                    </a:cubicBezTo>
                    <a:cubicBezTo>
                      <a:pt x="28" y="68"/>
                      <a:pt x="28" y="68"/>
                      <a:pt x="28" y="68"/>
                    </a:cubicBezTo>
                    <a:cubicBezTo>
                      <a:pt x="26" y="68"/>
                      <a:pt x="25" y="67"/>
                      <a:pt x="25" y="66"/>
                    </a:cubicBezTo>
                    <a:cubicBezTo>
                      <a:pt x="24" y="66"/>
                      <a:pt x="24" y="66"/>
                      <a:pt x="24" y="66"/>
                    </a:cubicBezTo>
                    <a:cubicBezTo>
                      <a:pt x="22" y="66"/>
                      <a:pt x="20" y="64"/>
                      <a:pt x="20" y="62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2"/>
                      <a:pt x="22" y="51"/>
                      <a:pt x="23" y="50"/>
                    </a:cubicBezTo>
                    <a:cubicBezTo>
                      <a:pt x="23" y="50"/>
                      <a:pt x="23" y="50"/>
                      <a:pt x="23" y="50"/>
                    </a:cubicBezTo>
                    <a:cubicBezTo>
                      <a:pt x="23" y="47"/>
                      <a:pt x="21" y="44"/>
                      <a:pt x="20" y="43"/>
                    </a:cubicBezTo>
                    <a:cubicBezTo>
                      <a:pt x="18" y="44"/>
                      <a:pt x="18" y="44"/>
                      <a:pt x="18" y="44"/>
                    </a:cubicBezTo>
                    <a:cubicBezTo>
                      <a:pt x="18" y="44"/>
                      <a:pt x="17" y="44"/>
                      <a:pt x="17" y="44"/>
                    </a:cubicBezTo>
                    <a:cubicBezTo>
                      <a:pt x="15" y="44"/>
                      <a:pt x="14" y="43"/>
                      <a:pt x="14" y="42"/>
                    </a:cubicBezTo>
                    <a:cubicBezTo>
                      <a:pt x="14" y="40"/>
                      <a:pt x="16" y="39"/>
                      <a:pt x="17" y="38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42" y="29"/>
                      <a:pt x="44" y="30"/>
                      <a:pt x="44" y="32"/>
                    </a:cubicBezTo>
                    <a:cubicBezTo>
                      <a:pt x="44" y="33"/>
                      <a:pt x="42" y="35"/>
                      <a:pt x="41" y="36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7" y="43"/>
                      <a:pt x="29" y="46"/>
                      <a:pt x="29" y="50"/>
                    </a:cubicBezTo>
                    <a:cubicBezTo>
                      <a:pt x="29" y="50"/>
                      <a:pt x="29" y="50"/>
                      <a:pt x="29" y="50"/>
                    </a:cubicBezTo>
                    <a:cubicBezTo>
                      <a:pt x="29" y="50"/>
                      <a:pt x="29" y="50"/>
                      <a:pt x="29" y="50"/>
                    </a:cubicBezTo>
                    <a:cubicBezTo>
                      <a:pt x="29" y="50"/>
                      <a:pt x="29" y="50"/>
                      <a:pt x="29" y="50"/>
                    </a:cubicBezTo>
                    <a:cubicBezTo>
                      <a:pt x="29" y="43"/>
                      <a:pt x="36" y="38"/>
                      <a:pt x="37" y="38"/>
                    </a:cubicBezTo>
                    <a:cubicBezTo>
                      <a:pt x="38" y="37"/>
                      <a:pt x="39" y="38"/>
                      <a:pt x="40" y="39"/>
                    </a:cubicBezTo>
                    <a:cubicBezTo>
                      <a:pt x="41" y="40"/>
                      <a:pt x="41" y="42"/>
                      <a:pt x="39" y="43"/>
                    </a:cubicBezTo>
                    <a:cubicBezTo>
                      <a:pt x="39" y="43"/>
                      <a:pt x="35" y="46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6" y="51"/>
                      <a:pt x="38" y="52"/>
                      <a:pt x="38" y="54"/>
                    </a:cubicBezTo>
                    <a:close/>
                    <a:moveTo>
                      <a:pt x="36" y="54"/>
                    </a:moveTo>
                    <a:cubicBezTo>
                      <a:pt x="36" y="53"/>
                      <a:pt x="35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0" y="52"/>
                      <a:pt x="30" y="52"/>
                      <a:pt x="30" y="52"/>
                    </a:cubicBezTo>
                    <a:cubicBezTo>
                      <a:pt x="28" y="52"/>
                      <a:pt x="28" y="52"/>
                      <a:pt x="28" y="52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3" y="52"/>
                      <a:pt x="22" y="53"/>
                      <a:pt x="22" y="54"/>
                    </a:cubicBezTo>
                    <a:cubicBezTo>
                      <a:pt x="22" y="62"/>
                      <a:pt x="22" y="62"/>
                      <a:pt x="22" y="62"/>
                    </a:cubicBezTo>
                    <a:cubicBezTo>
                      <a:pt x="22" y="63"/>
                      <a:pt x="23" y="64"/>
                      <a:pt x="24" y="64"/>
                    </a:cubicBezTo>
                    <a:cubicBezTo>
                      <a:pt x="25" y="64"/>
                      <a:pt x="25" y="64"/>
                      <a:pt x="25" y="64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4" y="64"/>
                      <a:pt x="34" y="64"/>
                      <a:pt x="34" y="64"/>
                    </a:cubicBezTo>
                    <a:cubicBezTo>
                      <a:pt x="35" y="64"/>
                      <a:pt x="36" y="63"/>
                      <a:pt x="36" y="62"/>
                    </a:cubicBezTo>
                    <a:lnTo>
                      <a:pt x="36" y="54"/>
                    </a:lnTo>
                    <a:close/>
                    <a:moveTo>
                      <a:pt x="42" y="4"/>
                    </a:moveTo>
                    <a:cubicBezTo>
                      <a:pt x="39" y="9"/>
                      <a:pt x="39" y="9"/>
                      <a:pt x="39" y="9"/>
                    </a:cubicBezTo>
                    <a:cubicBezTo>
                      <a:pt x="39" y="10"/>
                      <a:pt x="39" y="10"/>
                      <a:pt x="40" y="11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11"/>
                      <a:pt x="41" y="11"/>
                      <a:pt x="41" y="10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4" y="5"/>
                      <a:pt x="44" y="4"/>
                      <a:pt x="44" y="4"/>
                    </a:cubicBezTo>
                    <a:cubicBezTo>
                      <a:pt x="43" y="4"/>
                      <a:pt x="42" y="4"/>
                      <a:pt x="42" y="4"/>
                    </a:cubicBezTo>
                    <a:close/>
                    <a:moveTo>
                      <a:pt x="17" y="48"/>
                    </a:move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54"/>
                      <a:pt x="15" y="54"/>
                    </a:cubicBezTo>
                    <a:cubicBezTo>
                      <a:pt x="15" y="54"/>
                      <a:pt x="15" y="54"/>
                      <a:pt x="15" y="54"/>
                    </a:cubicBezTo>
                    <a:cubicBezTo>
                      <a:pt x="15" y="54"/>
                      <a:pt x="16" y="54"/>
                      <a:pt x="16" y="54"/>
                    </a:cubicBezTo>
                    <a:cubicBezTo>
                      <a:pt x="19" y="49"/>
                      <a:pt x="19" y="49"/>
                      <a:pt x="19" y="49"/>
                    </a:cubicBezTo>
                    <a:cubicBezTo>
                      <a:pt x="19" y="48"/>
                      <a:pt x="19" y="47"/>
                      <a:pt x="18" y="47"/>
                    </a:cubicBezTo>
                    <a:cubicBezTo>
                      <a:pt x="18" y="47"/>
                      <a:pt x="17" y="47"/>
                      <a:pt x="17" y="48"/>
                    </a:cubicBezTo>
                    <a:close/>
                    <a:moveTo>
                      <a:pt x="48" y="19"/>
                    </a:moveTo>
                    <a:cubicBezTo>
                      <a:pt x="48" y="19"/>
                      <a:pt x="48" y="19"/>
                      <a:pt x="49" y="19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4" y="16"/>
                      <a:pt x="54" y="15"/>
                      <a:pt x="54" y="14"/>
                    </a:cubicBezTo>
                    <a:cubicBezTo>
                      <a:pt x="54" y="14"/>
                      <a:pt x="53" y="14"/>
                      <a:pt x="53" y="14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47" y="17"/>
                      <a:pt x="47" y="18"/>
                      <a:pt x="47" y="18"/>
                    </a:cubicBezTo>
                    <a:cubicBezTo>
                      <a:pt x="47" y="19"/>
                      <a:pt x="48" y="19"/>
                      <a:pt x="48" y="19"/>
                    </a:cubicBezTo>
                    <a:close/>
                    <a:moveTo>
                      <a:pt x="9" y="39"/>
                    </a:moveTo>
                    <a:cubicBezTo>
                      <a:pt x="4" y="42"/>
                      <a:pt x="4" y="42"/>
                      <a:pt x="4" y="42"/>
                    </a:cubicBezTo>
                    <a:cubicBezTo>
                      <a:pt x="4" y="42"/>
                      <a:pt x="4" y="43"/>
                      <a:pt x="4" y="43"/>
                    </a:cubicBezTo>
                    <a:cubicBezTo>
                      <a:pt x="4" y="44"/>
                      <a:pt x="4" y="44"/>
                      <a:pt x="5" y="44"/>
                    </a:cubicBezTo>
                    <a:cubicBezTo>
                      <a:pt x="5" y="44"/>
                      <a:pt x="5" y="44"/>
                      <a:pt x="5" y="44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11" y="41"/>
                      <a:pt x="11" y="40"/>
                      <a:pt x="11" y="40"/>
                    </a:cubicBezTo>
                    <a:cubicBezTo>
                      <a:pt x="10" y="39"/>
                      <a:pt x="10" y="39"/>
                      <a:pt x="9" y="39"/>
                    </a:cubicBezTo>
                    <a:close/>
                    <a:moveTo>
                      <a:pt x="57" y="28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8"/>
                      <a:pt x="50" y="28"/>
                      <a:pt x="50" y="29"/>
                    </a:cubicBezTo>
                    <a:cubicBezTo>
                      <a:pt x="50" y="30"/>
                      <a:pt x="51" y="30"/>
                      <a:pt x="51" y="30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8" y="30"/>
                      <a:pt x="58" y="30"/>
                      <a:pt x="58" y="29"/>
                    </a:cubicBezTo>
                    <a:cubicBezTo>
                      <a:pt x="58" y="28"/>
                      <a:pt x="58" y="28"/>
                      <a:pt x="57" y="28"/>
                    </a:cubicBezTo>
                    <a:close/>
                    <a:moveTo>
                      <a:pt x="8" y="29"/>
                    </a:moveTo>
                    <a:cubicBezTo>
                      <a:pt x="8" y="28"/>
                      <a:pt x="7" y="28"/>
                      <a:pt x="7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0" y="28"/>
                      <a:pt x="0" y="28"/>
                      <a:pt x="0" y="29"/>
                    </a:cubicBezTo>
                    <a:cubicBezTo>
                      <a:pt x="0" y="30"/>
                      <a:pt x="0" y="30"/>
                      <a:pt x="1" y="30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0"/>
                      <a:pt x="8" y="30"/>
                      <a:pt x="8" y="29"/>
                    </a:cubicBezTo>
                    <a:close/>
                    <a:moveTo>
                      <a:pt x="49" y="39"/>
                    </a:moveTo>
                    <a:cubicBezTo>
                      <a:pt x="48" y="39"/>
                      <a:pt x="48" y="39"/>
                      <a:pt x="47" y="40"/>
                    </a:cubicBezTo>
                    <a:cubicBezTo>
                      <a:pt x="47" y="40"/>
                      <a:pt x="47" y="41"/>
                      <a:pt x="48" y="41"/>
                    </a:cubicBezTo>
                    <a:cubicBezTo>
                      <a:pt x="53" y="44"/>
                      <a:pt x="53" y="44"/>
                      <a:pt x="53" y="44"/>
                    </a:cubicBezTo>
                    <a:cubicBezTo>
                      <a:pt x="53" y="44"/>
                      <a:pt x="53" y="44"/>
                      <a:pt x="53" y="44"/>
                    </a:cubicBezTo>
                    <a:cubicBezTo>
                      <a:pt x="54" y="44"/>
                      <a:pt x="54" y="44"/>
                      <a:pt x="54" y="43"/>
                    </a:cubicBezTo>
                    <a:cubicBezTo>
                      <a:pt x="54" y="43"/>
                      <a:pt x="54" y="42"/>
                      <a:pt x="54" y="42"/>
                    </a:cubicBezTo>
                    <a:lnTo>
                      <a:pt x="49" y="39"/>
                    </a:lnTo>
                    <a:close/>
                    <a:moveTo>
                      <a:pt x="5" y="14"/>
                    </a:moveTo>
                    <a:cubicBezTo>
                      <a:pt x="5" y="14"/>
                      <a:pt x="4" y="14"/>
                      <a:pt x="4" y="14"/>
                    </a:cubicBezTo>
                    <a:cubicBezTo>
                      <a:pt x="4" y="15"/>
                      <a:pt x="4" y="16"/>
                      <a:pt x="4" y="16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1" y="19"/>
                      <a:pt x="11" y="18"/>
                    </a:cubicBezTo>
                    <a:cubicBezTo>
                      <a:pt x="11" y="18"/>
                      <a:pt x="11" y="17"/>
                      <a:pt x="10" y="17"/>
                    </a:cubicBezTo>
                    <a:lnTo>
                      <a:pt x="5" y="14"/>
                    </a:lnTo>
                    <a:close/>
                    <a:moveTo>
                      <a:pt x="41" y="48"/>
                    </a:moveTo>
                    <a:cubicBezTo>
                      <a:pt x="41" y="47"/>
                      <a:pt x="40" y="47"/>
                      <a:pt x="40" y="47"/>
                    </a:cubicBezTo>
                    <a:cubicBezTo>
                      <a:pt x="39" y="47"/>
                      <a:pt x="39" y="48"/>
                      <a:pt x="39" y="49"/>
                    </a:cubicBezTo>
                    <a:cubicBezTo>
                      <a:pt x="42" y="54"/>
                      <a:pt x="42" y="54"/>
                      <a:pt x="42" y="54"/>
                    </a:cubicBezTo>
                    <a:cubicBezTo>
                      <a:pt x="42" y="54"/>
                      <a:pt x="43" y="54"/>
                      <a:pt x="43" y="54"/>
                    </a:cubicBezTo>
                    <a:cubicBezTo>
                      <a:pt x="43" y="54"/>
                      <a:pt x="43" y="54"/>
                      <a:pt x="44" y="54"/>
                    </a:cubicBezTo>
                    <a:cubicBezTo>
                      <a:pt x="44" y="54"/>
                      <a:pt x="44" y="53"/>
                      <a:pt x="44" y="53"/>
                    </a:cubicBezTo>
                    <a:lnTo>
                      <a:pt x="41" y="48"/>
                    </a:lnTo>
                    <a:close/>
                    <a:moveTo>
                      <a:pt x="17" y="10"/>
                    </a:moveTo>
                    <a:cubicBezTo>
                      <a:pt x="17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9" y="10"/>
                      <a:pt x="19" y="10"/>
                      <a:pt x="19" y="9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15" y="4"/>
                      <a:pt x="15" y="4"/>
                    </a:cubicBezTo>
                    <a:cubicBezTo>
                      <a:pt x="14" y="4"/>
                      <a:pt x="14" y="5"/>
                      <a:pt x="14" y="5"/>
                    </a:cubicBezTo>
                    <a:lnTo>
                      <a:pt x="17" y="10"/>
                    </a:lnTo>
                    <a:close/>
                    <a:moveTo>
                      <a:pt x="29" y="8"/>
                    </a:moveTo>
                    <a:cubicBezTo>
                      <a:pt x="30" y="8"/>
                      <a:pt x="30" y="7"/>
                      <a:pt x="30" y="7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30" y="0"/>
                      <a:pt x="30" y="0"/>
                      <a:pt x="29" y="0"/>
                    </a:cubicBezTo>
                    <a:cubicBezTo>
                      <a:pt x="28" y="0"/>
                      <a:pt x="28" y="0"/>
                      <a:pt x="28" y="1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8"/>
                      <a:pt x="29" y="8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37" name="Freeform 23">
                <a:extLst>
                  <a:ext uri="{FF2B5EF4-FFF2-40B4-BE49-F238E27FC236}">
                    <a16:creationId xmlns:a16="http://schemas.microsoft.com/office/drawing/2014/main" xmlns="" id="{C846AE50-EF60-435B-B1AF-15A7C787B6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02590" y="3548096"/>
                <a:ext cx="218436" cy="214390"/>
              </a:xfrm>
              <a:custGeom>
                <a:avLst/>
                <a:gdLst>
                  <a:gd name="T0" fmla="*/ 12 w 68"/>
                  <a:gd name="T1" fmla="*/ 0 h 67"/>
                  <a:gd name="T2" fmla="*/ 0 w 68"/>
                  <a:gd name="T3" fmla="*/ 56 h 67"/>
                  <a:gd name="T4" fmla="*/ 57 w 68"/>
                  <a:gd name="T5" fmla="*/ 67 h 67"/>
                  <a:gd name="T6" fmla="*/ 68 w 68"/>
                  <a:gd name="T7" fmla="*/ 11 h 67"/>
                  <a:gd name="T8" fmla="*/ 65 w 68"/>
                  <a:gd name="T9" fmla="*/ 11 h 67"/>
                  <a:gd name="T10" fmla="*/ 57 w 68"/>
                  <a:gd name="T11" fmla="*/ 64 h 67"/>
                  <a:gd name="T12" fmla="*/ 3 w 68"/>
                  <a:gd name="T13" fmla="*/ 56 h 67"/>
                  <a:gd name="T14" fmla="*/ 12 w 68"/>
                  <a:gd name="T15" fmla="*/ 3 h 67"/>
                  <a:gd name="T16" fmla="*/ 65 w 68"/>
                  <a:gd name="T17" fmla="*/ 11 h 67"/>
                  <a:gd name="T18" fmla="*/ 12 w 68"/>
                  <a:gd name="T19" fmla="*/ 5 h 67"/>
                  <a:gd name="T20" fmla="*/ 6 w 68"/>
                  <a:gd name="T21" fmla="*/ 56 h 67"/>
                  <a:gd name="T22" fmla="*/ 56 w 68"/>
                  <a:gd name="T23" fmla="*/ 62 h 67"/>
                  <a:gd name="T24" fmla="*/ 63 w 68"/>
                  <a:gd name="T25" fmla="*/ 12 h 67"/>
                  <a:gd name="T26" fmla="*/ 61 w 68"/>
                  <a:gd name="T27" fmla="*/ 12 h 67"/>
                  <a:gd name="T28" fmla="*/ 35 w 68"/>
                  <a:gd name="T29" fmla="*/ 33 h 67"/>
                  <a:gd name="T30" fmla="*/ 56 w 68"/>
                  <a:gd name="T31" fmla="*/ 7 h 67"/>
                  <a:gd name="T32" fmla="*/ 12 w 68"/>
                  <a:gd name="T33" fmla="*/ 7 h 67"/>
                  <a:gd name="T34" fmla="*/ 33 w 68"/>
                  <a:gd name="T35" fmla="*/ 33 h 67"/>
                  <a:gd name="T36" fmla="*/ 8 w 68"/>
                  <a:gd name="T37" fmla="*/ 12 h 67"/>
                  <a:gd name="T38" fmla="*/ 8 w 68"/>
                  <a:gd name="T39" fmla="*/ 56 h 67"/>
                  <a:gd name="T40" fmla="*/ 33 w 68"/>
                  <a:gd name="T41" fmla="*/ 35 h 67"/>
                  <a:gd name="T42" fmla="*/ 12 w 68"/>
                  <a:gd name="T43" fmla="*/ 60 h 67"/>
                  <a:gd name="T44" fmla="*/ 56 w 68"/>
                  <a:gd name="T45" fmla="*/ 60 h 67"/>
                  <a:gd name="T46" fmla="*/ 35 w 68"/>
                  <a:gd name="T47" fmla="*/ 35 h 67"/>
                  <a:gd name="T48" fmla="*/ 61 w 68"/>
                  <a:gd name="T49" fmla="*/ 56 h 67"/>
                  <a:gd name="T50" fmla="*/ 12 w 68"/>
                  <a:gd name="T51" fmla="*/ 20 h 67"/>
                  <a:gd name="T52" fmla="*/ 19 w 68"/>
                  <a:gd name="T53" fmla="*/ 19 h 67"/>
                  <a:gd name="T54" fmla="*/ 20 w 68"/>
                  <a:gd name="T55" fmla="*/ 12 h 67"/>
                  <a:gd name="T56" fmla="*/ 21 w 68"/>
                  <a:gd name="T57" fmla="*/ 19 h 67"/>
                  <a:gd name="T58" fmla="*/ 29 w 68"/>
                  <a:gd name="T59" fmla="*/ 20 h 67"/>
                  <a:gd name="T60" fmla="*/ 21 w 68"/>
                  <a:gd name="T61" fmla="*/ 21 h 67"/>
                  <a:gd name="T62" fmla="*/ 20 w 68"/>
                  <a:gd name="T63" fmla="*/ 28 h 67"/>
                  <a:gd name="T64" fmla="*/ 19 w 68"/>
                  <a:gd name="T65" fmla="*/ 21 h 67"/>
                  <a:gd name="T66" fmla="*/ 12 w 68"/>
                  <a:gd name="T67" fmla="*/ 20 h 67"/>
                  <a:gd name="T68" fmla="*/ 26 w 68"/>
                  <a:gd name="T69" fmla="*/ 53 h 67"/>
                  <a:gd name="T70" fmla="*/ 25 w 68"/>
                  <a:gd name="T71" fmla="*/ 53 h 67"/>
                  <a:gd name="T72" fmla="*/ 16 w 68"/>
                  <a:gd name="T73" fmla="*/ 53 h 67"/>
                  <a:gd name="T74" fmla="*/ 15 w 68"/>
                  <a:gd name="T75" fmla="*/ 53 h 67"/>
                  <a:gd name="T76" fmla="*/ 19 w 68"/>
                  <a:gd name="T77" fmla="*/ 47 h 67"/>
                  <a:gd name="T78" fmla="*/ 15 w 68"/>
                  <a:gd name="T79" fmla="*/ 42 h 67"/>
                  <a:gd name="T80" fmla="*/ 20 w 68"/>
                  <a:gd name="T81" fmla="*/ 46 h 67"/>
                  <a:gd name="T82" fmla="*/ 26 w 68"/>
                  <a:gd name="T83" fmla="*/ 42 h 67"/>
                  <a:gd name="T84" fmla="*/ 22 w 68"/>
                  <a:gd name="T85" fmla="*/ 47 h 67"/>
                  <a:gd name="T86" fmla="*/ 40 w 68"/>
                  <a:gd name="T87" fmla="*/ 19 h 67"/>
                  <a:gd name="T88" fmla="*/ 56 w 68"/>
                  <a:gd name="T89" fmla="*/ 18 h 67"/>
                  <a:gd name="T90" fmla="*/ 56 w 68"/>
                  <a:gd name="T91" fmla="*/ 20 h 67"/>
                  <a:gd name="T92" fmla="*/ 40 w 68"/>
                  <a:gd name="T93" fmla="*/ 19 h 67"/>
                  <a:gd name="T94" fmla="*/ 55 w 68"/>
                  <a:gd name="T95" fmla="*/ 45 h 67"/>
                  <a:gd name="T96" fmla="*/ 40 w 68"/>
                  <a:gd name="T97" fmla="*/ 44 h 67"/>
                  <a:gd name="T98" fmla="*/ 55 w 68"/>
                  <a:gd name="T99" fmla="*/ 43 h 67"/>
                  <a:gd name="T100" fmla="*/ 56 w 68"/>
                  <a:gd name="T101" fmla="*/ 50 h 67"/>
                  <a:gd name="T102" fmla="*/ 41 w 68"/>
                  <a:gd name="T103" fmla="*/ 51 h 67"/>
                  <a:gd name="T104" fmla="*/ 41 w 68"/>
                  <a:gd name="T105" fmla="*/ 49 h 67"/>
                  <a:gd name="T106" fmla="*/ 56 w 68"/>
                  <a:gd name="T107" fmla="*/ 5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8" h="67">
                    <a:moveTo>
                      <a:pt x="57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2"/>
                      <a:pt x="5" y="67"/>
                      <a:pt x="12" y="67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63" y="67"/>
                      <a:pt x="68" y="62"/>
                      <a:pt x="68" y="56"/>
                    </a:cubicBezTo>
                    <a:cubicBezTo>
                      <a:pt x="68" y="11"/>
                      <a:pt x="68" y="11"/>
                      <a:pt x="68" y="11"/>
                    </a:cubicBezTo>
                    <a:cubicBezTo>
                      <a:pt x="68" y="5"/>
                      <a:pt x="63" y="0"/>
                      <a:pt x="57" y="0"/>
                    </a:cubicBezTo>
                    <a:close/>
                    <a:moveTo>
                      <a:pt x="65" y="11"/>
                    </a:moveTo>
                    <a:cubicBezTo>
                      <a:pt x="65" y="56"/>
                      <a:pt x="65" y="56"/>
                      <a:pt x="65" y="56"/>
                    </a:cubicBezTo>
                    <a:cubicBezTo>
                      <a:pt x="65" y="61"/>
                      <a:pt x="61" y="64"/>
                      <a:pt x="57" y="64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7" y="64"/>
                      <a:pt x="3" y="61"/>
                      <a:pt x="3" y="56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7"/>
                      <a:pt x="7" y="3"/>
                      <a:pt x="12" y="3"/>
                    </a:cubicBezTo>
                    <a:cubicBezTo>
                      <a:pt x="57" y="3"/>
                      <a:pt x="57" y="3"/>
                      <a:pt x="57" y="3"/>
                    </a:cubicBezTo>
                    <a:cubicBezTo>
                      <a:pt x="61" y="3"/>
                      <a:pt x="65" y="7"/>
                      <a:pt x="65" y="11"/>
                    </a:cubicBezTo>
                    <a:close/>
                    <a:moveTo>
                      <a:pt x="56" y="5"/>
                    </a:moveTo>
                    <a:cubicBezTo>
                      <a:pt x="12" y="5"/>
                      <a:pt x="12" y="5"/>
                      <a:pt x="12" y="5"/>
                    </a:cubicBezTo>
                    <a:cubicBezTo>
                      <a:pt x="9" y="5"/>
                      <a:pt x="6" y="8"/>
                      <a:pt x="6" y="12"/>
                    </a:cubicBezTo>
                    <a:cubicBezTo>
                      <a:pt x="6" y="56"/>
                      <a:pt x="6" y="56"/>
                      <a:pt x="6" y="56"/>
                    </a:cubicBezTo>
                    <a:cubicBezTo>
                      <a:pt x="6" y="59"/>
                      <a:pt x="9" y="62"/>
                      <a:pt x="12" y="62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60" y="62"/>
                      <a:pt x="63" y="59"/>
                      <a:pt x="63" y="56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8"/>
                      <a:pt x="60" y="5"/>
                      <a:pt x="56" y="5"/>
                    </a:cubicBezTo>
                    <a:close/>
                    <a:moveTo>
                      <a:pt x="61" y="12"/>
                    </a:moveTo>
                    <a:cubicBezTo>
                      <a:pt x="61" y="33"/>
                      <a:pt x="61" y="33"/>
                      <a:pt x="61" y="33"/>
                    </a:cubicBezTo>
                    <a:cubicBezTo>
                      <a:pt x="35" y="33"/>
                      <a:pt x="35" y="33"/>
                      <a:pt x="35" y="33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56" y="7"/>
                      <a:pt x="56" y="7"/>
                      <a:pt x="56" y="7"/>
                    </a:cubicBezTo>
                    <a:cubicBezTo>
                      <a:pt x="59" y="7"/>
                      <a:pt x="61" y="9"/>
                      <a:pt x="61" y="12"/>
                    </a:cubicBezTo>
                    <a:close/>
                    <a:moveTo>
                      <a:pt x="12" y="7"/>
                    </a:moveTo>
                    <a:cubicBezTo>
                      <a:pt x="33" y="7"/>
                      <a:pt x="33" y="7"/>
                      <a:pt x="33" y="7"/>
                    </a:cubicBezTo>
                    <a:cubicBezTo>
                      <a:pt x="33" y="33"/>
                      <a:pt x="33" y="33"/>
                      <a:pt x="33" y="33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9"/>
                      <a:pt x="10" y="7"/>
                      <a:pt x="12" y="7"/>
                    </a:cubicBezTo>
                    <a:close/>
                    <a:moveTo>
                      <a:pt x="8" y="56"/>
                    </a:moveTo>
                    <a:cubicBezTo>
                      <a:pt x="8" y="35"/>
                      <a:pt x="8" y="35"/>
                      <a:pt x="8" y="35"/>
                    </a:cubicBezTo>
                    <a:cubicBezTo>
                      <a:pt x="33" y="35"/>
                      <a:pt x="33" y="35"/>
                      <a:pt x="33" y="35"/>
                    </a:cubicBezTo>
                    <a:cubicBezTo>
                      <a:pt x="33" y="60"/>
                      <a:pt x="33" y="60"/>
                      <a:pt x="33" y="60"/>
                    </a:cubicBezTo>
                    <a:cubicBezTo>
                      <a:pt x="12" y="60"/>
                      <a:pt x="12" y="60"/>
                      <a:pt x="12" y="60"/>
                    </a:cubicBezTo>
                    <a:cubicBezTo>
                      <a:pt x="10" y="60"/>
                      <a:pt x="8" y="58"/>
                      <a:pt x="8" y="56"/>
                    </a:cubicBezTo>
                    <a:close/>
                    <a:moveTo>
                      <a:pt x="56" y="60"/>
                    </a:moveTo>
                    <a:cubicBezTo>
                      <a:pt x="35" y="60"/>
                      <a:pt x="35" y="60"/>
                      <a:pt x="35" y="60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61" y="35"/>
                      <a:pt x="61" y="35"/>
                      <a:pt x="61" y="35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61" y="58"/>
                      <a:pt x="59" y="60"/>
                      <a:pt x="56" y="60"/>
                    </a:cubicBezTo>
                    <a:close/>
                    <a:moveTo>
                      <a:pt x="12" y="20"/>
                    </a:moveTo>
                    <a:cubicBezTo>
                      <a:pt x="12" y="19"/>
                      <a:pt x="13" y="19"/>
                      <a:pt x="13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9" y="12"/>
                      <a:pt x="20" y="12"/>
                      <a:pt x="20" y="12"/>
                    </a:cubicBezTo>
                    <a:cubicBezTo>
                      <a:pt x="21" y="12"/>
                      <a:pt x="21" y="12"/>
                      <a:pt x="21" y="13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9" y="19"/>
                      <a:pt x="29" y="20"/>
                    </a:cubicBezTo>
                    <a:cubicBezTo>
                      <a:pt x="29" y="20"/>
                      <a:pt x="28" y="21"/>
                      <a:pt x="28" y="21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8"/>
                      <a:pt x="20" y="28"/>
                    </a:cubicBezTo>
                    <a:cubicBezTo>
                      <a:pt x="20" y="28"/>
                      <a:pt x="19" y="27"/>
                      <a:pt x="19" y="27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2" y="20"/>
                      <a:pt x="12" y="20"/>
                    </a:cubicBezTo>
                    <a:close/>
                    <a:moveTo>
                      <a:pt x="26" y="52"/>
                    </a:moveTo>
                    <a:cubicBezTo>
                      <a:pt x="27" y="52"/>
                      <a:pt x="27" y="53"/>
                      <a:pt x="26" y="53"/>
                    </a:cubicBezTo>
                    <a:cubicBezTo>
                      <a:pt x="26" y="53"/>
                      <a:pt x="26" y="53"/>
                      <a:pt x="25" y="53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16" y="53"/>
                      <a:pt x="16" y="53"/>
                      <a:pt x="16" y="53"/>
                    </a:cubicBezTo>
                    <a:cubicBezTo>
                      <a:pt x="16" y="53"/>
                      <a:pt x="16" y="53"/>
                      <a:pt x="15" y="53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4" y="53"/>
                      <a:pt x="14" y="52"/>
                      <a:pt x="15" y="52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15" y="43"/>
                      <a:pt x="15" y="43"/>
                      <a:pt x="15" y="43"/>
                    </a:cubicBezTo>
                    <a:cubicBezTo>
                      <a:pt x="14" y="43"/>
                      <a:pt x="14" y="42"/>
                      <a:pt x="15" y="42"/>
                    </a:cubicBezTo>
                    <a:cubicBezTo>
                      <a:pt x="15" y="41"/>
                      <a:pt x="16" y="41"/>
                      <a:pt x="16" y="42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1"/>
                      <a:pt x="26" y="41"/>
                      <a:pt x="26" y="42"/>
                    </a:cubicBezTo>
                    <a:cubicBezTo>
                      <a:pt x="27" y="42"/>
                      <a:pt x="27" y="43"/>
                      <a:pt x="26" y="43"/>
                    </a:cubicBezTo>
                    <a:cubicBezTo>
                      <a:pt x="22" y="47"/>
                      <a:pt x="22" y="47"/>
                      <a:pt x="22" y="47"/>
                    </a:cubicBezTo>
                    <a:lnTo>
                      <a:pt x="26" y="52"/>
                    </a:lnTo>
                    <a:close/>
                    <a:moveTo>
                      <a:pt x="40" y="19"/>
                    </a:moveTo>
                    <a:cubicBezTo>
                      <a:pt x="40" y="19"/>
                      <a:pt x="41" y="18"/>
                      <a:pt x="41" y="18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6" y="18"/>
                      <a:pt x="57" y="19"/>
                      <a:pt x="57" y="19"/>
                    </a:cubicBezTo>
                    <a:cubicBezTo>
                      <a:pt x="57" y="20"/>
                      <a:pt x="56" y="20"/>
                      <a:pt x="56" y="20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41" y="20"/>
                      <a:pt x="40" y="20"/>
                      <a:pt x="40" y="19"/>
                    </a:cubicBezTo>
                    <a:close/>
                    <a:moveTo>
                      <a:pt x="56" y="44"/>
                    </a:moveTo>
                    <a:cubicBezTo>
                      <a:pt x="56" y="45"/>
                      <a:pt x="56" y="45"/>
                      <a:pt x="55" y="45"/>
                    </a:cubicBezTo>
                    <a:cubicBezTo>
                      <a:pt x="41" y="45"/>
                      <a:pt x="41" y="45"/>
                      <a:pt x="41" y="45"/>
                    </a:cubicBezTo>
                    <a:cubicBezTo>
                      <a:pt x="41" y="45"/>
                      <a:pt x="40" y="45"/>
                      <a:pt x="40" y="44"/>
                    </a:cubicBezTo>
                    <a:cubicBezTo>
                      <a:pt x="40" y="44"/>
                      <a:pt x="41" y="43"/>
                      <a:pt x="41" y="43"/>
                    </a:cubicBezTo>
                    <a:cubicBezTo>
                      <a:pt x="55" y="43"/>
                      <a:pt x="55" y="43"/>
                      <a:pt x="55" y="43"/>
                    </a:cubicBezTo>
                    <a:cubicBezTo>
                      <a:pt x="56" y="43"/>
                      <a:pt x="56" y="44"/>
                      <a:pt x="56" y="44"/>
                    </a:cubicBezTo>
                    <a:close/>
                    <a:moveTo>
                      <a:pt x="56" y="50"/>
                    </a:moveTo>
                    <a:cubicBezTo>
                      <a:pt x="56" y="51"/>
                      <a:pt x="56" y="51"/>
                      <a:pt x="55" y="51"/>
                    </a:cubicBezTo>
                    <a:cubicBezTo>
                      <a:pt x="41" y="51"/>
                      <a:pt x="41" y="51"/>
                      <a:pt x="41" y="51"/>
                    </a:cubicBezTo>
                    <a:cubicBezTo>
                      <a:pt x="41" y="51"/>
                      <a:pt x="40" y="51"/>
                      <a:pt x="40" y="50"/>
                    </a:cubicBezTo>
                    <a:cubicBezTo>
                      <a:pt x="40" y="50"/>
                      <a:pt x="41" y="49"/>
                      <a:pt x="41" y="49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56" y="49"/>
                      <a:pt x="56" y="50"/>
                      <a:pt x="56" y="5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38" name="Freeform 17">
                <a:extLst>
                  <a:ext uri="{FF2B5EF4-FFF2-40B4-BE49-F238E27FC236}">
                    <a16:creationId xmlns:a16="http://schemas.microsoft.com/office/drawing/2014/main" xmlns="" id="{CCFF63A7-A480-400C-B23A-7641470E90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60755" y="1437005"/>
                <a:ext cx="499264" cy="422907"/>
              </a:xfrm>
              <a:custGeom>
                <a:avLst/>
                <a:gdLst>
                  <a:gd name="T0" fmla="*/ 70 w 72"/>
                  <a:gd name="T1" fmla="*/ 16 h 61"/>
                  <a:gd name="T2" fmla="*/ 56 w 72"/>
                  <a:gd name="T3" fmla="*/ 18 h 61"/>
                  <a:gd name="T4" fmla="*/ 43 w 72"/>
                  <a:gd name="T5" fmla="*/ 46 h 61"/>
                  <a:gd name="T6" fmla="*/ 12 w 72"/>
                  <a:gd name="T7" fmla="*/ 46 h 61"/>
                  <a:gd name="T8" fmla="*/ 13 w 72"/>
                  <a:gd name="T9" fmla="*/ 49 h 61"/>
                  <a:gd name="T10" fmla="*/ 48 w 72"/>
                  <a:gd name="T11" fmla="*/ 51 h 61"/>
                  <a:gd name="T12" fmla="*/ 13 w 72"/>
                  <a:gd name="T13" fmla="*/ 52 h 61"/>
                  <a:gd name="T14" fmla="*/ 9 w 72"/>
                  <a:gd name="T15" fmla="*/ 45 h 61"/>
                  <a:gd name="T16" fmla="*/ 7 w 72"/>
                  <a:gd name="T17" fmla="*/ 42 h 61"/>
                  <a:gd name="T18" fmla="*/ 1 w 72"/>
                  <a:gd name="T19" fmla="*/ 23 h 61"/>
                  <a:gd name="T20" fmla="*/ 10 w 72"/>
                  <a:gd name="T21" fmla="*/ 41 h 61"/>
                  <a:gd name="T22" fmla="*/ 43 w 72"/>
                  <a:gd name="T23" fmla="*/ 43 h 61"/>
                  <a:gd name="T24" fmla="*/ 54 w 72"/>
                  <a:gd name="T25" fmla="*/ 17 h 61"/>
                  <a:gd name="T26" fmla="*/ 70 w 72"/>
                  <a:gd name="T27" fmla="*/ 13 h 61"/>
                  <a:gd name="T28" fmla="*/ 18 w 72"/>
                  <a:gd name="T29" fmla="*/ 57 h 61"/>
                  <a:gd name="T30" fmla="*/ 11 w 72"/>
                  <a:gd name="T31" fmla="*/ 57 h 61"/>
                  <a:gd name="T32" fmla="*/ 18 w 72"/>
                  <a:gd name="T33" fmla="*/ 57 h 61"/>
                  <a:gd name="T34" fmla="*/ 14 w 72"/>
                  <a:gd name="T35" fmla="*/ 55 h 61"/>
                  <a:gd name="T36" fmla="*/ 14 w 72"/>
                  <a:gd name="T37" fmla="*/ 59 h 61"/>
                  <a:gd name="T38" fmla="*/ 45 w 72"/>
                  <a:gd name="T39" fmla="*/ 57 h 61"/>
                  <a:gd name="T40" fmla="*/ 38 w 72"/>
                  <a:gd name="T41" fmla="*/ 57 h 61"/>
                  <a:gd name="T42" fmla="*/ 45 w 72"/>
                  <a:gd name="T43" fmla="*/ 57 h 61"/>
                  <a:gd name="T44" fmla="*/ 41 w 72"/>
                  <a:gd name="T45" fmla="*/ 55 h 61"/>
                  <a:gd name="T46" fmla="*/ 41 w 72"/>
                  <a:gd name="T47" fmla="*/ 59 h 61"/>
                  <a:gd name="T48" fmla="*/ 12 w 72"/>
                  <a:gd name="T49" fmla="*/ 37 h 61"/>
                  <a:gd name="T50" fmla="*/ 45 w 72"/>
                  <a:gd name="T51" fmla="*/ 36 h 61"/>
                  <a:gd name="T52" fmla="*/ 12 w 72"/>
                  <a:gd name="T53" fmla="*/ 35 h 61"/>
                  <a:gd name="T54" fmla="*/ 12 w 72"/>
                  <a:gd name="T55" fmla="*/ 37 h 61"/>
                  <a:gd name="T56" fmla="*/ 12 w 72"/>
                  <a:gd name="T57" fmla="*/ 40 h 61"/>
                  <a:gd name="T58" fmla="*/ 43 w 72"/>
                  <a:gd name="T59" fmla="*/ 41 h 61"/>
                  <a:gd name="T60" fmla="*/ 43 w 72"/>
                  <a:gd name="T61" fmla="*/ 39 h 61"/>
                  <a:gd name="T62" fmla="*/ 37 w 72"/>
                  <a:gd name="T63" fmla="*/ 31 h 61"/>
                  <a:gd name="T64" fmla="*/ 44 w 72"/>
                  <a:gd name="T65" fmla="*/ 30 h 61"/>
                  <a:gd name="T66" fmla="*/ 43 w 72"/>
                  <a:gd name="T67" fmla="*/ 0 h 61"/>
                  <a:gd name="T68" fmla="*/ 36 w 72"/>
                  <a:gd name="T69" fmla="*/ 0 h 61"/>
                  <a:gd name="T70" fmla="*/ 37 w 72"/>
                  <a:gd name="T71" fmla="*/ 31 h 61"/>
                  <a:gd name="T72" fmla="*/ 31 w 72"/>
                  <a:gd name="T73" fmla="*/ 31 h 61"/>
                  <a:gd name="T74" fmla="*/ 32 w 72"/>
                  <a:gd name="T75" fmla="*/ 8 h 61"/>
                  <a:gd name="T76" fmla="*/ 25 w 72"/>
                  <a:gd name="T77" fmla="*/ 8 h 61"/>
                  <a:gd name="T78" fmla="*/ 24 w 72"/>
                  <a:gd name="T79" fmla="*/ 30 h 61"/>
                  <a:gd name="T80" fmla="*/ 13 w 72"/>
                  <a:gd name="T81" fmla="*/ 31 h 61"/>
                  <a:gd name="T82" fmla="*/ 20 w 72"/>
                  <a:gd name="T83" fmla="*/ 30 h 61"/>
                  <a:gd name="T84" fmla="*/ 20 w 72"/>
                  <a:gd name="T85" fmla="*/ 16 h 61"/>
                  <a:gd name="T86" fmla="*/ 13 w 72"/>
                  <a:gd name="T87" fmla="*/ 16 h 61"/>
                  <a:gd name="T88" fmla="*/ 13 w 72"/>
                  <a:gd name="T89" fmla="*/ 3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2" h="61">
                    <a:moveTo>
                      <a:pt x="72" y="14"/>
                    </a:moveTo>
                    <a:cubicBezTo>
                      <a:pt x="72" y="15"/>
                      <a:pt x="71" y="16"/>
                      <a:pt x="70" y="16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58" y="16"/>
                      <a:pt x="57" y="17"/>
                      <a:pt x="56" y="18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48" y="44"/>
                      <a:pt x="46" y="46"/>
                      <a:pt x="43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3" y="46"/>
                      <a:pt x="12" y="46"/>
                      <a:pt x="12" y="46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12" y="49"/>
                      <a:pt x="12" y="49"/>
                      <a:pt x="13" y="49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7" y="49"/>
                      <a:pt x="48" y="50"/>
                      <a:pt x="48" y="51"/>
                    </a:cubicBezTo>
                    <a:cubicBezTo>
                      <a:pt x="48" y="52"/>
                      <a:pt x="47" y="52"/>
                      <a:pt x="47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1" y="52"/>
                      <a:pt x="9" y="50"/>
                      <a:pt x="9" y="48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4"/>
                      <a:pt x="9" y="44"/>
                    </a:cubicBezTo>
                    <a:cubicBezTo>
                      <a:pt x="8" y="44"/>
                      <a:pt x="8" y="43"/>
                      <a:pt x="7" y="42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0" y="23"/>
                      <a:pt x="1" y="23"/>
                    </a:cubicBezTo>
                    <a:cubicBezTo>
                      <a:pt x="1" y="22"/>
                      <a:pt x="2" y="23"/>
                      <a:pt x="3" y="24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11" y="42"/>
                      <a:pt x="12" y="43"/>
                      <a:pt x="13" y="43"/>
                    </a:cubicBezTo>
                    <a:cubicBezTo>
                      <a:pt x="43" y="43"/>
                      <a:pt x="43" y="43"/>
                      <a:pt x="43" y="43"/>
                    </a:cubicBezTo>
                    <a:cubicBezTo>
                      <a:pt x="44" y="43"/>
                      <a:pt x="46" y="42"/>
                      <a:pt x="46" y="41"/>
                    </a:cubicBezTo>
                    <a:cubicBezTo>
                      <a:pt x="54" y="17"/>
                      <a:pt x="54" y="17"/>
                      <a:pt x="54" y="17"/>
                    </a:cubicBezTo>
                    <a:cubicBezTo>
                      <a:pt x="54" y="15"/>
                      <a:pt x="57" y="13"/>
                      <a:pt x="59" y="13"/>
                    </a:cubicBezTo>
                    <a:cubicBezTo>
                      <a:pt x="70" y="13"/>
                      <a:pt x="70" y="13"/>
                      <a:pt x="70" y="13"/>
                    </a:cubicBezTo>
                    <a:cubicBezTo>
                      <a:pt x="71" y="13"/>
                      <a:pt x="72" y="13"/>
                      <a:pt x="72" y="14"/>
                    </a:cubicBezTo>
                    <a:close/>
                    <a:moveTo>
                      <a:pt x="18" y="57"/>
                    </a:moveTo>
                    <a:cubicBezTo>
                      <a:pt x="18" y="59"/>
                      <a:pt x="16" y="61"/>
                      <a:pt x="14" y="61"/>
                    </a:cubicBezTo>
                    <a:cubicBezTo>
                      <a:pt x="12" y="61"/>
                      <a:pt x="11" y="59"/>
                      <a:pt x="11" y="57"/>
                    </a:cubicBezTo>
                    <a:cubicBezTo>
                      <a:pt x="11" y="55"/>
                      <a:pt x="12" y="53"/>
                      <a:pt x="14" y="53"/>
                    </a:cubicBezTo>
                    <a:cubicBezTo>
                      <a:pt x="16" y="53"/>
                      <a:pt x="18" y="55"/>
                      <a:pt x="18" y="57"/>
                    </a:cubicBezTo>
                    <a:close/>
                    <a:moveTo>
                      <a:pt x="16" y="57"/>
                    </a:moveTo>
                    <a:cubicBezTo>
                      <a:pt x="16" y="56"/>
                      <a:pt x="15" y="55"/>
                      <a:pt x="14" y="55"/>
                    </a:cubicBezTo>
                    <a:cubicBezTo>
                      <a:pt x="14" y="55"/>
                      <a:pt x="13" y="56"/>
                      <a:pt x="13" y="57"/>
                    </a:cubicBezTo>
                    <a:cubicBezTo>
                      <a:pt x="13" y="58"/>
                      <a:pt x="14" y="59"/>
                      <a:pt x="14" y="59"/>
                    </a:cubicBezTo>
                    <a:cubicBezTo>
                      <a:pt x="15" y="59"/>
                      <a:pt x="16" y="58"/>
                      <a:pt x="16" y="57"/>
                    </a:cubicBezTo>
                    <a:close/>
                    <a:moveTo>
                      <a:pt x="45" y="57"/>
                    </a:moveTo>
                    <a:cubicBezTo>
                      <a:pt x="45" y="59"/>
                      <a:pt x="43" y="61"/>
                      <a:pt x="41" y="61"/>
                    </a:cubicBezTo>
                    <a:cubicBezTo>
                      <a:pt x="39" y="61"/>
                      <a:pt x="38" y="59"/>
                      <a:pt x="38" y="57"/>
                    </a:cubicBezTo>
                    <a:cubicBezTo>
                      <a:pt x="38" y="55"/>
                      <a:pt x="39" y="53"/>
                      <a:pt x="41" y="53"/>
                    </a:cubicBezTo>
                    <a:cubicBezTo>
                      <a:pt x="43" y="53"/>
                      <a:pt x="45" y="55"/>
                      <a:pt x="45" y="57"/>
                    </a:cubicBezTo>
                    <a:close/>
                    <a:moveTo>
                      <a:pt x="43" y="57"/>
                    </a:moveTo>
                    <a:cubicBezTo>
                      <a:pt x="43" y="56"/>
                      <a:pt x="42" y="55"/>
                      <a:pt x="41" y="55"/>
                    </a:cubicBezTo>
                    <a:cubicBezTo>
                      <a:pt x="40" y="55"/>
                      <a:pt x="40" y="56"/>
                      <a:pt x="40" y="57"/>
                    </a:cubicBezTo>
                    <a:cubicBezTo>
                      <a:pt x="40" y="58"/>
                      <a:pt x="40" y="59"/>
                      <a:pt x="41" y="59"/>
                    </a:cubicBezTo>
                    <a:cubicBezTo>
                      <a:pt x="42" y="59"/>
                      <a:pt x="43" y="58"/>
                      <a:pt x="43" y="57"/>
                    </a:cubicBezTo>
                    <a:close/>
                    <a:moveTo>
                      <a:pt x="12" y="37"/>
                    </a:moveTo>
                    <a:cubicBezTo>
                      <a:pt x="44" y="37"/>
                      <a:pt x="44" y="37"/>
                      <a:pt x="44" y="37"/>
                    </a:cubicBezTo>
                    <a:cubicBezTo>
                      <a:pt x="45" y="37"/>
                      <a:pt x="45" y="36"/>
                      <a:pt x="45" y="36"/>
                    </a:cubicBezTo>
                    <a:cubicBezTo>
                      <a:pt x="45" y="35"/>
                      <a:pt x="45" y="35"/>
                      <a:pt x="44" y="35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1" y="35"/>
                      <a:pt x="11" y="35"/>
                      <a:pt x="11" y="36"/>
                    </a:cubicBezTo>
                    <a:cubicBezTo>
                      <a:pt x="11" y="36"/>
                      <a:pt x="11" y="37"/>
                      <a:pt x="12" y="37"/>
                    </a:cubicBezTo>
                    <a:close/>
                    <a:moveTo>
                      <a:pt x="13" y="39"/>
                    </a:moveTo>
                    <a:cubicBezTo>
                      <a:pt x="13" y="39"/>
                      <a:pt x="12" y="40"/>
                      <a:pt x="12" y="40"/>
                    </a:cubicBezTo>
                    <a:cubicBezTo>
                      <a:pt x="12" y="41"/>
                      <a:pt x="13" y="41"/>
                      <a:pt x="13" y="41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4" y="41"/>
                      <a:pt x="44" y="41"/>
                      <a:pt x="44" y="40"/>
                    </a:cubicBezTo>
                    <a:cubicBezTo>
                      <a:pt x="44" y="40"/>
                      <a:pt x="44" y="39"/>
                      <a:pt x="43" y="39"/>
                    </a:cubicBezTo>
                    <a:lnTo>
                      <a:pt x="13" y="39"/>
                    </a:lnTo>
                    <a:close/>
                    <a:moveTo>
                      <a:pt x="37" y="31"/>
                    </a:moveTo>
                    <a:cubicBezTo>
                      <a:pt x="43" y="31"/>
                      <a:pt x="43" y="31"/>
                      <a:pt x="43" y="31"/>
                    </a:cubicBezTo>
                    <a:cubicBezTo>
                      <a:pt x="43" y="31"/>
                      <a:pt x="44" y="30"/>
                      <a:pt x="44" y="3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43" y="0"/>
                      <a:pt x="43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0"/>
                      <a:pt x="36" y="31"/>
                      <a:pt x="37" y="31"/>
                    </a:cubicBezTo>
                    <a:close/>
                    <a:moveTo>
                      <a:pt x="25" y="31"/>
                    </a:moveTo>
                    <a:cubicBezTo>
                      <a:pt x="31" y="31"/>
                      <a:pt x="31" y="31"/>
                      <a:pt x="31" y="31"/>
                    </a:cubicBezTo>
                    <a:cubicBezTo>
                      <a:pt x="32" y="31"/>
                      <a:pt x="32" y="30"/>
                      <a:pt x="32" y="30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8"/>
                      <a:pt x="32" y="8"/>
                      <a:pt x="31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8"/>
                      <a:pt x="24" y="8"/>
                      <a:pt x="24" y="8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30"/>
                      <a:pt x="25" y="31"/>
                      <a:pt x="25" y="31"/>
                    </a:cubicBezTo>
                    <a:close/>
                    <a:moveTo>
                      <a:pt x="13" y="31"/>
                    </a:moveTo>
                    <a:cubicBezTo>
                      <a:pt x="20" y="31"/>
                      <a:pt x="20" y="31"/>
                      <a:pt x="20" y="31"/>
                    </a:cubicBezTo>
                    <a:cubicBezTo>
                      <a:pt x="20" y="31"/>
                      <a:pt x="20" y="30"/>
                      <a:pt x="20" y="30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13" y="31"/>
                      <a:pt x="1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39" name="Freeform 62">
                <a:extLst>
                  <a:ext uri="{FF2B5EF4-FFF2-40B4-BE49-F238E27FC236}">
                    <a16:creationId xmlns:a16="http://schemas.microsoft.com/office/drawing/2014/main" xmlns="" id="{43714E68-E7DA-4244-9858-61C3D85FCF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70746" y="1930749"/>
                <a:ext cx="292609" cy="338210"/>
              </a:xfrm>
              <a:custGeom>
                <a:avLst/>
                <a:gdLst>
                  <a:gd name="T0" fmla="*/ 54 w 62"/>
                  <a:gd name="T1" fmla="*/ 0 h 72"/>
                  <a:gd name="T2" fmla="*/ 8 w 62"/>
                  <a:gd name="T3" fmla="*/ 0 h 72"/>
                  <a:gd name="T4" fmla="*/ 0 w 62"/>
                  <a:gd name="T5" fmla="*/ 8 h 72"/>
                  <a:gd name="T6" fmla="*/ 0 w 62"/>
                  <a:gd name="T7" fmla="*/ 64 h 72"/>
                  <a:gd name="T8" fmla="*/ 8 w 62"/>
                  <a:gd name="T9" fmla="*/ 72 h 72"/>
                  <a:gd name="T10" fmla="*/ 54 w 62"/>
                  <a:gd name="T11" fmla="*/ 72 h 72"/>
                  <a:gd name="T12" fmla="*/ 62 w 62"/>
                  <a:gd name="T13" fmla="*/ 64 h 72"/>
                  <a:gd name="T14" fmla="*/ 62 w 62"/>
                  <a:gd name="T15" fmla="*/ 8 h 72"/>
                  <a:gd name="T16" fmla="*/ 54 w 62"/>
                  <a:gd name="T17" fmla="*/ 0 h 72"/>
                  <a:gd name="T18" fmla="*/ 8 w 62"/>
                  <a:gd name="T19" fmla="*/ 3 h 72"/>
                  <a:gd name="T20" fmla="*/ 54 w 62"/>
                  <a:gd name="T21" fmla="*/ 3 h 72"/>
                  <a:gd name="T22" fmla="*/ 59 w 62"/>
                  <a:gd name="T23" fmla="*/ 8 h 72"/>
                  <a:gd name="T24" fmla="*/ 59 w 62"/>
                  <a:gd name="T25" fmla="*/ 64 h 72"/>
                  <a:gd name="T26" fmla="*/ 54 w 62"/>
                  <a:gd name="T27" fmla="*/ 69 h 72"/>
                  <a:gd name="T28" fmla="*/ 8 w 62"/>
                  <a:gd name="T29" fmla="*/ 69 h 72"/>
                  <a:gd name="T30" fmla="*/ 3 w 62"/>
                  <a:gd name="T31" fmla="*/ 64 h 72"/>
                  <a:gd name="T32" fmla="*/ 3 w 62"/>
                  <a:gd name="T33" fmla="*/ 8 h 72"/>
                  <a:gd name="T34" fmla="*/ 8 w 62"/>
                  <a:gd name="T35" fmla="*/ 3 h 72"/>
                  <a:gd name="T36" fmla="*/ 7 w 62"/>
                  <a:gd name="T37" fmla="*/ 62 h 72"/>
                  <a:gd name="T38" fmla="*/ 55 w 62"/>
                  <a:gd name="T39" fmla="*/ 62 h 72"/>
                  <a:gd name="T40" fmla="*/ 56 w 62"/>
                  <a:gd name="T41" fmla="*/ 61 h 72"/>
                  <a:gd name="T42" fmla="*/ 56 w 62"/>
                  <a:gd name="T43" fmla="*/ 7 h 72"/>
                  <a:gd name="T44" fmla="*/ 55 w 62"/>
                  <a:gd name="T45" fmla="*/ 6 h 72"/>
                  <a:gd name="T46" fmla="*/ 7 w 62"/>
                  <a:gd name="T47" fmla="*/ 6 h 72"/>
                  <a:gd name="T48" fmla="*/ 6 w 62"/>
                  <a:gd name="T49" fmla="*/ 7 h 72"/>
                  <a:gd name="T50" fmla="*/ 6 w 62"/>
                  <a:gd name="T51" fmla="*/ 61 h 72"/>
                  <a:gd name="T52" fmla="*/ 7 w 62"/>
                  <a:gd name="T53" fmla="*/ 62 h 72"/>
                  <a:gd name="T54" fmla="*/ 8 w 62"/>
                  <a:gd name="T55" fmla="*/ 8 h 72"/>
                  <a:gd name="T56" fmla="*/ 54 w 62"/>
                  <a:gd name="T57" fmla="*/ 8 h 72"/>
                  <a:gd name="T58" fmla="*/ 54 w 62"/>
                  <a:gd name="T59" fmla="*/ 60 h 72"/>
                  <a:gd name="T60" fmla="*/ 8 w 62"/>
                  <a:gd name="T61" fmla="*/ 60 h 72"/>
                  <a:gd name="T62" fmla="*/ 8 w 62"/>
                  <a:gd name="T63" fmla="*/ 8 h 72"/>
                  <a:gd name="T64" fmla="*/ 33 w 62"/>
                  <a:gd name="T65" fmla="*/ 66 h 72"/>
                  <a:gd name="T66" fmla="*/ 31 w 62"/>
                  <a:gd name="T67" fmla="*/ 68 h 72"/>
                  <a:gd name="T68" fmla="*/ 29 w 62"/>
                  <a:gd name="T69" fmla="*/ 66 h 72"/>
                  <a:gd name="T70" fmla="*/ 31 w 62"/>
                  <a:gd name="T71" fmla="*/ 64 h 72"/>
                  <a:gd name="T72" fmla="*/ 33 w 62"/>
                  <a:gd name="T73" fmla="*/ 6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2" h="72">
                    <a:moveTo>
                      <a:pt x="5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8"/>
                      <a:pt x="4" y="72"/>
                      <a:pt x="8" y="72"/>
                    </a:cubicBezTo>
                    <a:cubicBezTo>
                      <a:pt x="54" y="72"/>
                      <a:pt x="54" y="72"/>
                      <a:pt x="54" y="72"/>
                    </a:cubicBezTo>
                    <a:cubicBezTo>
                      <a:pt x="58" y="72"/>
                      <a:pt x="62" y="68"/>
                      <a:pt x="62" y="64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3"/>
                      <a:pt x="58" y="0"/>
                      <a:pt x="54" y="0"/>
                    </a:cubicBezTo>
                    <a:close/>
                    <a:moveTo>
                      <a:pt x="8" y="3"/>
                    </a:moveTo>
                    <a:cubicBezTo>
                      <a:pt x="54" y="3"/>
                      <a:pt x="54" y="3"/>
                      <a:pt x="54" y="3"/>
                    </a:cubicBezTo>
                    <a:cubicBezTo>
                      <a:pt x="56" y="3"/>
                      <a:pt x="59" y="5"/>
                      <a:pt x="59" y="8"/>
                    </a:cubicBezTo>
                    <a:cubicBezTo>
                      <a:pt x="59" y="64"/>
                      <a:pt x="59" y="64"/>
                      <a:pt x="59" y="64"/>
                    </a:cubicBezTo>
                    <a:cubicBezTo>
                      <a:pt x="59" y="67"/>
                      <a:pt x="56" y="69"/>
                      <a:pt x="54" y="69"/>
                    </a:cubicBezTo>
                    <a:cubicBezTo>
                      <a:pt x="8" y="69"/>
                      <a:pt x="8" y="69"/>
                      <a:pt x="8" y="69"/>
                    </a:cubicBezTo>
                    <a:cubicBezTo>
                      <a:pt x="5" y="69"/>
                      <a:pt x="3" y="67"/>
                      <a:pt x="3" y="64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5"/>
                      <a:pt x="5" y="3"/>
                      <a:pt x="8" y="3"/>
                    </a:cubicBezTo>
                    <a:close/>
                    <a:moveTo>
                      <a:pt x="7" y="62"/>
                    </a:moveTo>
                    <a:cubicBezTo>
                      <a:pt x="55" y="62"/>
                      <a:pt x="55" y="62"/>
                      <a:pt x="55" y="62"/>
                    </a:cubicBezTo>
                    <a:cubicBezTo>
                      <a:pt x="55" y="62"/>
                      <a:pt x="56" y="61"/>
                      <a:pt x="56" y="61"/>
                    </a:cubicBezTo>
                    <a:cubicBezTo>
                      <a:pt x="56" y="7"/>
                      <a:pt x="56" y="7"/>
                      <a:pt x="56" y="7"/>
                    </a:cubicBezTo>
                    <a:cubicBezTo>
                      <a:pt x="56" y="6"/>
                      <a:pt x="55" y="6"/>
                      <a:pt x="55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6" y="6"/>
                      <a:pt x="6" y="7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6" y="61"/>
                      <a:pt x="7" y="62"/>
                      <a:pt x="7" y="62"/>
                    </a:cubicBezTo>
                    <a:close/>
                    <a:moveTo>
                      <a:pt x="8" y="8"/>
                    </a:moveTo>
                    <a:cubicBezTo>
                      <a:pt x="54" y="8"/>
                      <a:pt x="54" y="8"/>
                      <a:pt x="54" y="8"/>
                    </a:cubicBezTo>
                    <a:cubicBezTo>
                      <a:pt x="54" y="60"/>
                      <a:pt x="54" y="60"/>
                      <a:pt x="54" y="60"/>
                    </a:cubicBezTo>
                    <a:cubicBezTo>
                      <a:pt x="8" y="60"/>
                      <a:pt x="8" y="60"/>
                      <a:pt x="8" y="60"/>
                    </a:cubicBezTo>
                    <a:lnTo>
                      <a:pt x="8" y="8"/>
                    </a:lnTo>
                    <a:close/>
                    <a:moveTo>
                      <a:pt x="33" y="66"/>
                    </a:moveTo>
                    <a:cubicBezTo>
                      <a:pt x="33" y="67"/>
                      <a:pt x="32" y="68"/>
                      <a:pt x="31" y="68"/>
                    </a:cubicBezTo>
                    <a:cubicBezTo>
                      <a:pt x="30" y="68"/>
                      <a:pt x="29" y="67"/>
                      <a:pt x="29" y="66"/>
                    </a:cubicBezTo>
                    <a:cubicBezTo>
                      <a:pt x="29" y="65"/>
                      <a:pt x="30" y="64"/>
                      <a:pt x="31" y="64"/>
                    </a:cubicBezTo>
                    <a:cubicBezTo>
                      <a:pt x="32" y="64"/>
                      <a:pt x="33" y="65"/>
                      <a:pt x="33" y="6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40" name="Freeform 52">
                <a:extLst>
                  <a:ext uri="{FF2B5EF4-FFF2-40B4-BE49-F238E27FC236}">
                    <a16:creationId xmlns:a16="http://schemas.microsoft.com/office/drawing/2014/main" xmlns="" id="{673DFD51-5BA1-4C24-8E99-E9AB8CBF7A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90523" y="3450281"/>
                <a:ext cx="306095" cy="287984"/>
              </a:xfrm>
              <a:custGeom>
                <a:avLst/>
                <a:gdLst>
                  <a:gd name="T0" fmla="*/ 23 w 68"/>
                  <a:gd name="T1" fmla="*/ 5 h 67"/>
                  <a:gd name="T2" fmla="*/ 7 w 68"/>
                  <a:gd name="T3" fmla="*/ 11 h 67"/>
                  <a:gd name="T4" fmla="*/ 7 w 68"/>
                  <a:gd name="T5" fmla="*/ 67 h 67"/>
                  <a:gd name="T6" fmla="*/ 38 w 68"/>
                  <a:gd name="T7" fmla="*/ 62 h 67"/>
                  <a:gd name="T8" fmla="*/ 49 w 68"/>
                  <a:gd name="T9" fmla="*/ 56 h 67"/>
                  <a:gd name="T10" fmla="*/ 64 w 68"/>
                  <a:gd name="T11" fmla="*/ 47 h 67"/>
                  <a:gd name="T12" fmla="*/ 60 w 68"/>
                  <a:gd name="T13" fmla="*/ 0 h 67"/>
                  <a:gd name="T14" fmla="*/ 52 w 68"/>
                  <a:gd name="T15" fmla="*/ 51 h 67"/>
                  <a:gd name="T16" fmla="*/ 59 w 68"/>
                  <a:gd name="T17" fmla="*/ 44 h 67"/>
                  <a:gd name="T18" fmla="*/ 56 w 68"/>
                  <a:gd name="T19" fmla="*/ 41 h 67"/>
                  <a:gd name="T20" fmla="*/ 56 w 68"/>
                  <a:gd name="T21" fmla="*/ 51 h 67"/>
                  <a:gd name="T22" fmla="*/ 50 w 68"/>
                  <a:gd name="T23" fmla="*/ 43 h 67"/>
                  <a:gd name="T24" fmla="*/ 33 w 68"/>
                  <a:gd name="T25" fmla="*/ 45 h 67"/>
                  <a:gd name="T26" fmla="*/ 48 w 68"/>
                  <a:gd name="T27" fmla="*/ 53 h 67"/>
                  <a:gd name="T28" fmla="*/ 26 w 68"/>
                  <a:gd name="T29" fmla="*/ 7 h 67"/>
                  <a:gd name="T30" fmla="*/ 65 w 68"/>
                  <a:gd name="T31" fmla="*/ 7 h 67"/>
                  <a:gd name="T32" fmla="*/ 56 w 68"/>
                  <a:gd name="T33" fmla="*/ 39 h 67"/>
                  <a:gd name="T34" fmla="*/ 9 w 68"/>
                  <a:gd name="T35" fmla="*/ 23 h 67"/>
                  <a:gd name="T36" fmla="*/ 12 w 68"/>
                  <a:gd name="T37" fmla="*/ 30 h 67"/>
                  <a:gd name="T38" fmla="*/ 10 w 68"/>
                  <a:gd name="T39" fmla="*/ 32 h 67"/>
                  <a:gd name="T40" fmla="*/ 10 w 68"/>
                  <a:gd name="T41" fmla="*/ 38 h 67"/>
                  <a:gd name="T42" fmla="*/ 12 w 68"/>
                  <a:gd name="T43" fmla="*/ 40 h 67"/>
                  <a:gd name="T44" fmla="*/ 9 w 68"/>
                  <a:gd name="T45" fmla="*/ 47 h 67"/>
                  <a:gd name="T46" fmla="*/ 12 w 68"/>
                  <a:gd name="T47" fmla="*/ 54 h 67"/>
                  <a:gd name="T48" fmla="*/ 9 w 68"/>
                  <a:gd name="T49" fmla="*/ 55 h 67"/>
                  <a:gd name="T50" fmla="*/ 19 w 68"/>
                  <a:gd name="T51" fmla="*/ 61 h 67"/>
                  <a:gd name="T52" fmla="*/ 25 w 68"/>
                  <a:gd name="T53" fmla="*/ 64 h 67"/>
                  <a:gd name="T54" fmla="*/ 3 w 68"/>
                  <a:gd name="T55" fmla="*/ 19 h 67"/>
                  <a:gd name="T56" fmla="*/ 12 w 68"/>
                  <a:gd name="T57" fmla="*/ 22 h 67"/>
                  <a:gd name="T58" fmla="*/ 34 w 68"/>
                  <a:gd name="T59" fmla="*/ 61 h 67"/>
                  <a:gd name="T60" fmla="*/ 19 w 68"/>
                  <a:gd name="T61" fmla="*/ 59 h 67"/>
                  <a:gd name="T62" fmla="*/ 19 w 68"/>
                  <a:gd name="T63" fmla="*/ 8 h 67"/>
                  <a:gd name="T64" fmla="*/ 21 w 68"/>
                  <a:gd name="T65" fmla="*/ 17 h 67"/>
                  <a:gd name="T66" fmla="*/ 24 w 68"/>
                  <a:gd name="T67" fmla="*/ 19 h 67"/>
                  <a:gd name="T68" fmla="*/ 20 w 68"/>
                  <a:gd name="T69" fmla="*/ 26 h 67"/>
                  <a:gd name="T70" fmla="*/ 24 w 68"/>
                  <a:gd name="T71" fmla="*/ 33 h 67"/>
                  <a:gd name="T72" fmla="*/ 21 w 68"/>
                  <a:gd name="T73" fmla="*/ 35 h 67"/>
                  <a:gd name="T74" fmla="*/ 21 w 68"/>
                  <a:gd name="T75" fmla="*/ 41 h 67"/>
                  <a:gd name="T76" fmla="*/ 24 w 68"/>
                  <a:gd name="T77" fmla="*/ 43 h 67"/>
                  <a:gd name="T78" fmla="*/ 21 w 68"/>
                  <a:gd name="T79" fmla="*/ 49 h 67"/>
                  <a:gd name="T80" fmla="*/ 24 w 68"/>
                  <a:gd name="T81" fmla="*/ 51 h 67"/>
                  <a:gd name="T82" fmla="*/ 38 w 68"/>
                  <a:gd name="T83" fmla="*/ 57 h 67"/>
                  <a:gd name="T84" fmla="*/ 40 w 68"/>
                  <a:gd name="T85" fmla="*/ 58 h 67"/>
                  <a:gd name="T86" fmla="*/ 40 w 68"/>
                  <a:gd name="T87" fmla="*/ 55 h 67"/>
                  <a:gd name="T88" fmla="*/ 40 w 68"/>
                  <a:gd name="T89" fmla="*/ 58 h 67"/>
                  <a:gd name="T90" fmla="*/ 33 w 68"/>
                  <a:gd name="T91" fmla="*/ 13 h 67"/>
                  <a:gd name="T92" fmla="*/ 58 w 68"/>
                  <a:gd name="T93" fmla="*/ 11 h 67"/>
                  <a:gd name="T94" fmla="*/ 58 w 68"/>
                  <a:gd name="T95" fmla="*/ 21 h 67"/>
                  <a:gd name="T96" fmla="*/ 33 w 68"/>
                  <a:gd name="T97" fmla="*/ 19 h 67"/>
                  <a:gd name="T98" fmla="*/ 59 w 68"/>
                  <a:gd name="T99" fmla="*/ 28 h 67"/>
                  <a:gd name="T100" fmla="*/ 32 w 68"/>
                  <a:gd name="T101" fmla="*/ 28 h 67"/>
                  <a:gd name="T102" fmla="*/ 59 w 68"/>
                  <a:gd name="T103" fmla="*/ 28 h 67"/>
                  <a:gd name="T104" fmla="*/ 33 w 68"/>
                  <a:gd name="T105" fmla="*/ 37 h 67"/>
                  <a:gd name="T106" fmla="*/ 58 w 68"/>
                  <a:gd name="T107" fmla="*/ 3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8" h="67">
                    <a:moveTo>
                      <a:pt x="60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27" y="0"/>
                      <a:pt x="24" y="2"/>
                      <a:pt x="23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5"/>
                      <a:pt x="13" y="8"/>
                      <a:pt x="12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3" y="11"/>
                      <a:pt x="0" y="14"/>
                      <a:pt x="0" y="19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4"/>
                      <a:pt x="3" y="67"/>
                      <a:pt x="7" y="67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9" y="67"/>
                      <a:pt x="33" y="66"/>
                      <a:pt x="35" y="64"/>
                    </a:cubicBezTo>
                    <a:cubicBezTo>
                      <a:pt x="38" y="62"/>
                      <a:pt x="38" y="62"/>
                      <a:pt x="38" y="62"/>
                    </a:cubicBezTo>
                    <a:cubicBezTo>
                      <a:pt x="41" y="62"/>
                      <a:pt x="45" y="60"/>
                      <a:pt x="47" y="59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53" y="56"/>
                      <a:pt x="57" y="55"/>
                      <a:pt x="59" y="53"/>
                    </a:cubicBezTo>
                    <a:cubicBezTo>
                      <a:pt x="62" y="50"/>
                      <a:pt x="62" y="50"/>
                      <a:pt x="62" y="50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66" y="46"/>
                      <a:pt x="68" y="41"/>
                      <a:pt x="68" y="38"/>
                    </a:cubicBezTo>
                    <a:cubicBezTo>
                      <a:pt x="68" y="7"/>
                      <a:pt x="68" y="7"/>
                      <a:pt x="68" y="7"/>
                    </a:cubicBezTo>
                    <a:cubicBezTo>
                      <a:pt x="68" y="3"/>
                      <a:pt x="64" y="0"/>
                      <a:pt x="60" y="0"/>
                    </a:cubicBezTo>
                    <a:close/>
                    <a:moveTo>
                      <a:pt x="52" y="53"/>
                    </a:moveTo>
                    <a:cubicBezTo>
                      <a:pt x="52" y="52"/>
                      <a:pt x="52" y="52"/>
                      <a:pt x="52" y="52"/>
                    </a:cubicBezTo>
                    <a:cubicBezTo>
                      <a:pt x="52" y="52"/>
                      <a:pt x="52" y="51"/>
                      <a:pt x="52" y="51"/>
                    </a:cubicBezTo>
                    <a:cubicBezTo>
                      <a:pt x="52" y="45"/>
                      <a:pt x="52" y="45"/>
                      <a:pt x="52" y="45"/>
                    </a:cubicBezTo>
                    <a:cubicBezTo>
                      <a:pt x="58" y="45"/>
                      <a:pt x="58" y="45"/>
                      <a:pt x="58" y="45"/>
                    </a:cubicBezTo>
                    <a:cubicBezTo>
                      <a:pt x="59" y="45"/>
                      <a:pt x="59" y="45"/>
                      <a:pt x="59" y="44"/>
                    </a:cubicBezTo>
                    <a:cubicBezTo>
                      <a:pt x="59" y="44"/>
                      <a:pt x="59" y="43"/>
                      <a:pt x="58" y="43"/>
                    </a:cubicBezTo>
                    <a:cubicBezTo>
                      <a:pt x="52" y="43"/>
                      <a:pt x="52" y="43"/>
                      <a:pt x="52" y="43"/>
                    </a:cubicBezTo>
                    <a:cubicBezTo>
                      <a:pt x="53" y="42"/>
                      <a:pt x="54" y="41"/>
                      <a:pt x="56" y="41"/>
                    </a:cubicBezTo>
                    <a:cubicBezTo>
                      <a:pt x="64" y="41"/>
                      <a:pt x="64" y="41"/>
                      <a:pt x="64" y="41"/>
                    </a:cubicBezTo>
                    <a:cubicBezTo>
                      <a:pt x="64" y="43"/>
                      <a:pt x="63" y="45"/>
                      <a:pt x="62" y="45"/>
                    </a:cubicBezTo>
                    <a:cubicBezTo>
                      <a:pt x="56" y="51"/>
                      <a:pt x="56" y="51"/>
                      <a:pt x="56" y="51"/>
                    </a:cubicBezTo>
                    <a:cubicBezTo>
                      <a:pt x="56" y="52"/>
                      <a:pt x="54" y="52"/>
                      <a:pt x="52" y="53"/>
                    </a:cubicBezTo>
                    <a:close/>
                    <a:moveTo>
                      <a:pt x="56" y="39"/>
                    </a:moveTo>
                    <a:cubicBezTo>
                      <a:pt x="53" y="39"/>
                      <a:pt x="51" y="41"/>
                      <a:pt x="50" y="43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32" y="43"/>
                      <a:pt x="32" y="44"/>
                      <a:pt x="32" y="44"/>
                    </a:cubicBezTo>
                    <a:cubicBezTo>
                      <a:pt x="32" y="45"/>
                      <a:pt x="32" y="45"/>
                      <a:pt x="33" y="45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50" y="51"/>
                      <a:pt x="50" y="51"/>
                      <a:pt x="50" y="51"/>
                    </a:cubicBezTo>
                    <a:cubicBezTo>
                      <a:pt x="48" y="53"/>
                      <a:pt x="48" y="53"/>
                      <a:pt x="48" y="53"/>
                    </a:cubicBezTo>
                    <a:cubicBezTo>
                      <a:pt x="31" y="53"/>
                      <a:pt x="31" y="53"/>
                      <a:pt x="31" y="53"/>
                    </a:cubicBezTo>
                    <a:cubicBezTo>
                      <a:pt x="28" y="53"/>
                      <a:pt x="26" y="51"/>
                      <a:pt x="26" y="49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6" y="5"/>
                      <a:pt x="28" y="3"/>
                      <a:pt x="31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3" y="3"/>
                      <a:pt x="65" y="5"/>
                      <a:pt x="65" y="7"/>
                    </a:cubicBezTo>
                    <a:cubicBezTo>
                      <a:pt x="65" y="38"/>
                      <a:pt x="65" y="38"/>
                      <a:pt x="65" y="38"/>
                    </a:cubicBezTo>
                    <a:cubicBezTo>
                      <a:pt x="65" y="38"/>
                      <a:pt x="65" y="39"/>
                      <a:pt x="65" y="39"/>
                    </a:cubicBezTo>
                    <a:lnTo>
                      <a:pt x="56" y="39"/>
                    </a:lnTo>
                    <a:close/>
                    <a:moveTo>
                      <a:pt x="12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9" y="22"/>
                      <a:pt x="9" y="23"/>
                      <a:pt x="9" y="23"/>
                    </a:cubicBezTo>
                    <a:cubicBezTo>
                      <a:pt x="9" y="24"/>
                      <a:pt x="9" y="24"/>
                      <a:pt x="10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9" y="30"/>
                      <a:pt x="9" y="31"/>
                      <a:pt x="9" y="31"/>
                    </a:cubicBezTo>
                    <a:cubicBezTo>
                      <a:pt x="9" y="32"/>
                      <a:pt x="9" y="32"/>
                      <a:pt x="10" y="32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9" y="38"/>
                      <a:pt x="9" y="39"/>
                      <a:pt x="9" y="39"/>
                    </a:cubicBezTo>
                    <a:cubicBezTo>
                      <a:pt x="9" y="40"/>
                      <a:pt x="9" y="40"/>
                      <a:pt x="10" y="40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9" y="46"/>
                      <a:pt x="9" y="47"/>
                      <a:pt x="9" y="47"/>
                    </a:cubicBezTo>
                    <a:cubicBezTo>
                      <a:pt x="9" y="48"/>
                      <a:pt x="9" y="48"/>
                      <a:pt x="10" y="48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10" y="54"/>
                      <a:pt x="10" y="54"/>
                      <a:pt x="10" y="54"/>
                    </a:cubicBezTo>
                    <a:cubicBezTo>
                      <a:pt x="9" y="54"/>
                      <a:pt x="9" y="55"/>
                      <a:pt x="9" y="55"/>
                    </a:cubicBezTo>
                    <a:cubicBezTo>
                      <a:pt x="9" y="56"/>
                      <a:pt x="9" y="56"/>
                      <a:pt x="10" y="56"/>
                    </a:cubicBezTo>
                    <a:cubicBezTo>
                      <a:pt x="13" y="56"/>
                      <a:pt x="13" y="56"/>
                      <a:pt x="13" y="56"/>
                    </a:cubicBezTo>
                    <a:cubicBezTo>
                      <a:pt x="14" y="59"/>
                      <a:pt x="16" y="61"/>
                      <a:pt x="19" y="61"/>
                    </a:cubicBezTo>
                    <a:cubicBezTo>
                      <a:pt x="27" y="61"/>
                      <a:pt x="27" y="61"/>
                      <a:pt x="27" y="61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26" y="64"/>
                      <a:pt x="26" y="64"/>
                      <a:pt x="25" y="64"/>
                    </a:cubicBezTo>
                    <a:cubicBezTo>
                      <a:pt x="7" y="64"/>
                      <a:pt x="7" y="64"/>
                      <a:pt x="7" y="64"/>
                    </a:cubicBezTo>
                    <a:cubicBezTo>
                      <a:pt x="5" y="64"/>
                      <a:pt x="3" y="62"/>
                      <a:pt x="3" y="60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16"/>
                      <a:pt x="5" y="14"/>
                      <a:pt x="7" y="14"/>
                    </a:cubicBezTo>
                    <a:cubicBezTo>
                      <a:pt x="12" y="14"/>
                      <a:pt x="12" y="14"/>
                      <a:pt x="12" y="14"/>
                    </a:cubicBezTo>
                    <a:lnTo>
                      <a:pt x="12" y="22"/>
                    </a:lnTo>
                    <a:close/>
                    <a:moveTo>
                      <a:pt x="29" y="64"/>
                    </a:moveTo>
                    <a:cubicBezTo>
                      <a:pt x="29" y="61"/>
                      <a:pt x="29" y="61"/>
                      <a:pt x="29" y="61"/>
                    </a:cubicBezTo>
                    <a:cubicBezTo>
                      <a:pt x="34" y="61"/>
                      <a:pt x="34" y="61"/>
                      <a:pt x="34" y="61"/>
                    </a:cubicBezTo>
                    <a:cubicBezTo>
                      <a:pt x="33" y="62"/>
                      <a:pt x="33" y="62"/>
                      <a:pt x="33" y="62"/>
                    </a:cubicBezTo>
                    <a:cubicBezTo>
                      <a:pt x="32" y="63"/>
                      <a:pt x="31" y="63"/>
                      <a:pt x="29" y="64"/>
                    </a:cubicBezTo>
                    <a:close/>
                    <a:moveTo>
                      <a:pt x="19" y="59"/>
                    </a:moveTo>
                    <a:cubicBezTo>
                      <a:pt x="16" y="59"/>
                      <a:pt x="14" y="57"/>
                      <a:pt x="14" y="54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10"/>
                      <a:pt x="16" y="8"/>
                      <a:pt x="19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7"/>
                      <a:pt x="20" y="17"/>
                      <a:pt x="20" y="18"/>
                    </a:cubicBezTo>
                    <a:cubicBezTo>
                      <a:pt x="20" y="18"/>
                      <a:pt x="21" y="19"/>
                      <a:pt x="21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1" y="25"/>
                      <a:pt x="20" y="25"/>
                      <a:pt x="20" y="26"/>
                    </a:cubicBezTo>
                    <a:cubicBezTo>
                      <a:pt x="20" y="26"/>
                      <a:pt x="21" y="27"/>
                      <a:pt x="21" y="27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1" y="33"/>
                      <a:pt x="20" y="33"/>
                      <a:pt x="20" y="34"/>
                    </a:cubicBezTo>
                    <a:cubicBezTo>
                      <a:pt x="20" y="34"/>
                      <a:pt x="21" y="35"/>
                      <a:pt x="21" y="35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1" y="41"/>
                      <a:pt x="21" y="41"/>
                      <a:pt x="21" y="41"/>
                    </a:cubicBezTo>
                    <a:cubicBezTo>
                      <a:pt x="21" y="41"/>
                      <a:pt x="20" y="41"/>
                      <a:pt x="20" y="42"/>
                    </a:cubicBezTo>
                    <a:cubicBezTo>
                      <a:pt x="20" y="42"/>
                      <a:pt x="21" y="43"/>
                      <a:pt x="21" y="43"/>
                    </a:cubicBezTo>
                    <a:cubicBezTo>
                      <a:pt x="24" y="43"/>
                      <a:pt x="24" y="43"/>
                      <a:pt x="24" y="43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1" y="49"/>
                      <a:pt x="20" y="49"/>
                      <a:pt x="20" y="50"/>
                    </a:cubicBezTo>
                    <a:cubicBezTo>
                      <a:pt x="20" y="50"/>
                      <a:pt x="21" y="51"/>
                      <a:pt x="21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5" y="53"/>
                      <a:pt x="28" y="55"/>
                      <a:pt x="31" y="55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7" y="59"/>
                      <a:pt x="37" y="59"/>
                      <a:pt x="37" y="59"/>
                    </a:cubicBezTo>
                    <a:lnTo>
                      <a:pt x="19" y="59"/>
                    </a:lnTo>
                    <a:close/>
                    <a:moveTo>
                      <a:pt x="40" y="58"/>
                    </a:moveTo>
                    <a:cubicBezTo>
                      <a:pt x="40" y="58"/>
                      <a:pt x="40" y="58"/>
                      <a:pt x="40" y="58"/>
                    </a:cubicBezTo>
                    <a:cubicBezTo>
                      <a:pt x="41" y="57"/>
                      <a:pt x="41" y="57"/>
                      <a:pt x="40" y="57"/>
                    </a:cubicBezTo>
                    <a:cubicBezTo>
                      <a:pt x="40" y="55"/>
                      <a:pt x="40" y="55"/>
                      <a:pt x="40" y="55"/>
                    </a:cubicBezTo>
                    <a:cubicBezTo>
                      <a:pt x="46" y="55"/>
                      <a:pt x="46" y="55"/>
                      <a:pt x="46" y="55"/>
                    </a:cubicBezTo>
                    <a:cubicBezTo>
                      <a:pt x="45" y="56"/>
                      <a:pt x="45" y="56"/>
                      <a:pt x="45" y="56"/>
                    </a:cubicBezTo>
                    <a:cubicBezTo>
                      <a:pt x="44" y="57"/>
                      <a:pt x="42" y="58"/>
                      <a:pt x="40" y="58"/>
                    </a:cubicBezTo>
                    <a:close/>
                    <a:moveTo>
                      <a:pt x="59" y="12"/>
                    </a:moveTo>
                    <a:cubicBezTo>
                      <a:pt x="59" y="12"/>
                      <a:pt x="59" y="13"/>
                      <a:pt x="58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2" y="13"/>
                      <a:pt x="32" y="12"/>
                      <a:pt x="32" y="12"/>
                    </a:cubicBezTo>
                    <a:cubicBezTo>
                      <a:pt x="32" y="11"/>
                      <a:pt x="32" y="11"/>
                      <a:pt x="33" y="11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59" y="11"/>
                      <a:pt x="59" y="11"/>
                      <a:pt x="59" y="12"/>
                    </a:cubicBezTo>
                    <a:close/>
                    <a:moveTo>
                      <a:pt x="59" y="20"/>
                    </a:moveTo>
                    <a:cubicBezTo>
                      <a:pt x="59" y="21"/>
                      <a:pt x="59" y="21"/>
                      <a:pt x="58" y="21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2" y="21"/>
                      <a:pt x="32" y="21"/>
                      <a:pt x="32" y="20"/>
                    </a:cubicBezTo>
                    <a:cubicBezTo>
                      <a:pt x="32" y="19"/>
                      <a:pt x="32" y="19"/>
                      <a:pt x="33" y="19"/>
                    </a:cubicBezTo>
                    <a:cubicBezTo>
                      <a:pt x="58" y="19"/>
                      <a:pt x="58" y="19"/>
                      <a:pt x="58" y="19"/>
                    </a:cubicBezTo>
                    <a:cubicBezTo>
                      <a:pt x="59" y="19"/>
                      <a:pt x="59" y="19"/>
                      <a:pt x="59" y="20"/>
                    </a:cubicBezTo>
                    <a:close/>
                    <a:moveTo>
                      <a:pt x="59" y="28"/>
                    </a:moveTo>
                    <a:cubicBezTo>
                      <a:pt x="59" y="29"/>
                      <a:pt x="59" y="29"/>
                      <a:pt x="58" y="29"/>
                    </a:cubicBezTo>
                    <a:cubicBezTo>
                      <a:pt x="33" y="29"/>
                      <a:pt x="33" y="29"/>
                      <a:pt x="33" y="29"/>
                    </a:cubicBezTo>
                    <a:cubicBezTo>
                      <a:pt x="32" y="29"/>
                      <a:pt x="32" y="29"/>
                      <a:pt x="32" y="28"/>
                    </a:cubicBezTo>
                    <a:cubicBezTo>
                      <a:pt x="32" y="27"/>
                      <a:pt x="32" y="27"/>
                      <a:pt x="33" y="27"/>
                    </a:cubicBezTo>
                    <a:cubicBezTo>
                      <a:pt x="58" y="27"/>
                      <a:pt x="58" y="27"/>
                      <a:pt x="58" y="27"/>
                    </a:cubicBezTo>
                    <a:cubicBezTo>
                      <a:pt x="59" y="27"/>
                      <a:pt x="59" y="27"/>
                      <a:pt x="59" y="28"/>
                    </a:cubicBezTo>
                    <a:close/>
                    <a:moveTo>
                      <a:pt x="59" y="36"/>
                    </a:moveTo>
                    <a:cubicBezTo>
                      <a:pt x="59" y="37"/>
                      <a:pt x="59" y="37"/>
                      <a:pt x="58" y="37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32" y="37"/>
                      <a:pt x="32" y="37"/>
                      <a:pt x="32" y="36"/>
                    </a:cubicBezTo>
                    <a:cubicBezTo>
                      <a:pt x="32" y="36"/>
                      <a:pt x="32" y="35"/>
                      <a:pt x="33" y="35"/>
                    </a:cubicBezTo>
                    <a:cubicBezTo>
                      <a:pt x="58" y="35"/>
                      <a:pt x="58" y="35"/>
                      <a:pt x="58" y="35"/>
                    </a:cubicBezTo>
                    <a:cubicBezTo>
                      <a:pt x="59" y="35"/>
                      <a:pt x="59" y="36"/>
                      <a:pt x="5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41" name="Freeform 85">
                <a:extLst>
                  <a:ext uri="{FF2B5EF4-FFF2-40B4-BE49-F238E27FC236}">
                    <a16:creationId xmlns:a16="http://schemas.microsoft.com/office/drawing/2014/main" xmlns="" id="{6E134E38-152A-48F9-92F6-67BCB7C2F94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38908" y="2516452"/>
                <a:ext cx="337527" cy="253644"/>
              </a:xfrm>
              <a:custGeom>
                <a:avLst/>
                <a:gdLst>
                  <a:gd name="T0" fmla="*/ 53 w 71"/>
                  <a:gd name="T1" fmla="*/ 5 h 51"/>
                  <a:gd name="T2" fmla="*/ 0 w 71"/>
                  <a:gd name="T3" fmla="*/ 12 h 51"/>
                  <a:gd name="T4" fmla="*/ 8 w 71"/>
                  <a:gd name="T5" fmla="*/ 33 h 51"/>
                  <a:gd name="T6" fmla="*/ 12 w 71"/>
                  <a:gd name="T7" fmla="*/ 43 h 51"/>
                  <a:gd name="T8" fmla="*/ 46 w 71"/>
                  <a:gd name="T9" fmla="*/ 40 h 51"/>
                  <a:gd name="T10" fmla="*/ 11 w 71"/>
                  <a:gd name="T11" fmla="*/ 35 h 51"/>
                  <a:gd name="T12" fmla="*/ 48 w 71"/>
                  <a:gd name="T13" fmla="*/ 31 h 51"/>
                  <a:gd name="T14" fmla="*/ 56 w 71"/>
                  <a:gd name="T15" fmla="*/ 6 h 51"/>
                  <a:gd name="T16" fmla="*/ 71 w 71"/>
                  <a:gd name="T17" fmla="*/ 2 h 51"/>
                  <a:gd name="T18" fmla="*/ 45 w 71"/>
                  <a:gd name="T19" fmla="*/ 18 h 51"/>
                  <a:gd name="T20" fmla="*/ 49 w 71"/>
                  <a:gd name="T21" fmla="*/ 18 h 51"/>
                  <a:gd name="T22" fmla="*/ 45 w 71"/>
                  <a:gd name="T23" fmla="*/ 20 h 51"/>
                  <a:gd name="T24" fmla="*/ 9 w 71"/>
                  <a:gd name="T25" fmla="*/ 30 h 51"/>
                  <a:gd name="T26" fmla="*/ 12 w 71"/>
                  <a:gd name="T27" fmla="*/ 32 h 51"/>
                  <a:gd name="T28" fmla="*/ 28 w 71"/>
                  <a:gd name="T29" fmla="*/ 18 h 51"/>
                  <a:gd name="T30" fmla="*/ 35 w 71"/>
                  <a:gd name="T31" fmla="*/ 18 h 51"/>
                  <a:gd name="T32" fmla="*/ 43 w 71"/>
                  <a:gd name="T33" fmla="*/ 18 h 51"/>
                  <a:gd name="T34" fmla="*/ 28 w 71"/>
                  <a:gd name="T35" fmla="*/ 20 h 51"/>
                  <a:gd name="T36" fmla="*/ 28 w 71"/>
                  <a:gd name="T37" fmla="*/ 25 h 51"/>
                  <a:gd name="T38" fmla="*/ 21 w 71"/>
                  <a:gd name="T39" fmla="*/ 25 h 51"/>
                  <a:gd name="T40" fmla="*/ 26 w 71"/>
                  <a:gd name="T41" fmla="*/ 25 h 51"/>
                  <a:gd name="T42" fmla="*/ 20 w 71"/>
                  <a:gd name="T43" fmla="*/ 13 h 51"/>
                  <a:gd name="T44" fmla="*/ 18 w 71"/>
                  <a:gd name="T45" fmla="*/ 18 h 51"/>
                  <a:gd name="T46" fmla="*/ 18 w 71"/>
                  <a:gd name="T47" fmla="*/ 13 h 51"/>
                  <a:gd name="T48" fmla="*/ 19 w 71"/>
                  <a:gd name="T49" fmla="*/ 25 h 51"/>
                  <a:gd name="T50" fmla="*/ 18 w 71"/>
                  <a:gd name="T51" fmla="*/ 20 h 51"/>
                  <a:gd name="T52" fmla="*/ 5 w 71"/>
                  <a:gd name="T53" fmla="*/ 20 h 51"/>
                  <a:gd name="T54" fmla="*/ 13 w 71"/>
                  <a:gd name="T55" fmla="*/ 27 h 51"/>
                  <a:gd name="T56" fmla="*/ 14 w 71"/>
                  <a:gd name="T57" fmla="*/ 32 h 51"/>
                  <a:gd name="T58" fmla="*/ 26 w 71"/>
                  <a:gd name="T59" fmla="*/ 27 h 51"/>
                  <a:gd name="T60" fmla="*/ 21 w 71"/>
                  <a:gd name="T61" fmla="*/ 27 h 51"/>
                  <a:gd name="T62" fmla="*/ 33 w 71"/>
                  <a:gd name="T63" fmla="*/ 32 h 51"/>
                  <a:gd name="T64" fmla="*/ 36 w 71"/>
                  <a:gd name="T65" fmla="*/ 27 h 51"/>
                  <a:gd name="T66" fmla="*/ 35 w 71"/>
                  <a:gd name="T67" fmla="*/ 32 h 51"/>
                  <a:gd name="T68" fmla="*/ 37 w 71"/>
                  <a:gd name="T69" fmla="*/ 20 h 51"/>
                  <a:gd name="T70" fmla="*/ 36 w 71"/>
                  <a:gd name="T71" fmla="*/ 25 h 51"/>
                  <a:gd name="T72" fmla="*/ 9 w 71"/>
                  <a:gd name="T73" fmla="*/ 13 h 51"/>
                  <a:gd name="T74" fmla="*/ 3 w 71"/>
                  <a:gd name="T75" fmla="*/ 14 h 51"/>
                  <a:gd name="T76" fmla="*/ 42 w 71"/>
                  <a:gd name="T77" fmla="*/ 32 h 51"/>
                  <a:gd name="T78" fmla="*/ 46 w 71"/>
                  <a:gd name="T79" fmla="*/ 27 h 51"/>
                  <a:gd name="T80" fmla="*/ 13 w 71"/>
                  <a:gd name="T81" fmla="*/ 44 h 51"/>
                  <a:gd name="T82" fmla="*/ 17 w 71"/>
                  <a:gd name="T83" fmla="*/ 48 h 51"/>
                  <a:gd name="T84" fmla="*/ 12 w 71"/>
                  <a:gd name="T85" fmla="*/ 48 h 51"/>
                  <a:gd name="T86" fmla="*/ 13 w 71"/>
                  <a:gd name="T87" fmla="*/ 49 h 51"/>
                  <a:gd name="T88" fmla="*/ 40 w 71"/>
                  <a:gd name="T89" fmla="*/ 51 h 51"/>
                  <a:gd name="T90" fmla="*/ 40 w 71"/>
                  <a:gd name="T91" fmla="*/ 49 h 51"/>
                  <a:gd name="T92" fmla="*/ 42 w 71"/>
                  <a:gd name="T93" fmla="*/ 48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1" h="51">
                    <a:moveTo>
                      <a:pt x="70" y="0"/>
                    </a:moveTo>
                    <a:cubicBezTo>
                      <a:pt x="59" y="0"/>
                      <a:pt x="59" y="0"/>
                      <a:pt x="59" y="0"/>
                    </a:cubicBezTo>
                    <a:cubicBezTo>
                      <a:pt x="56" y="0"/>
                      <a:pt x="54" y="2"/>
                      <a:pt x="53" y="5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2" y="10"/>
                      <a:pt x="1" y="11"/>
                      <a:pt x="0" y="12"/>
                    </a:cubicBezTo>
                    <a:cubicBezTo>
                      <a:pt x="0" y="13"/>
                      <a:pt x="0" y="14"/>
                      <a:pt x="0" y="16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7" y="32"/>
                      <a:pt x="7" y="32"/>
                      <a:pt x="8" y="33"/>
                    </a:cubicBezTo>
                    <a:cubicBezTo>
                      <a:pt x="8" y="33"/>
                      <a:pt x="8" y="33"/>
                      <a:pt x="8" y="34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41"/>
                      <a:pt x="10" y="43"/>
                      <a:pt x="12" y="43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7" y="42"/>
                      <a:pt x="47" y="41"/>
                    </a:cubicBezTo>
                    <a:cubicBezTo>
                      <a:pt x="47" y="41"/>
                      <a:pt x="46" y="40"/>
                      <a:pt x="46" y="40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11" y="40"/>
                      <a:pt x="11" y="39"/>
                      <a:pt x="11" y="38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2" y="35"/>
                      <a:pt x="12" y="35"/>
                    </a:cubicBezTo>
                    <a:cubicBezTo>
                      <a:pt x="42" y="35"/>
                      <a:pt x="42" y="35"/>
                      <a:pt x="42" y="35"/>
                    </a:cubicBezTo>
                    <a:cubicBezTo>
                      <a:pt x="45" y="35"/>
                      <a:pt x="47" y="33"/>
                      <a:pt x="48" y="31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4" y="12"/>
                      <a:pt x="54" y="12"/>
                    </a:cubicBezTo>
                    <a:cubicBezTo>
                      <a:pt x="56" y="6"/>
                      <a:pt x="56" y="6"/>
                      <a:pt x="56" y="6"/>
                    </a:cubicBezTo>
                    <a:cubicBezTo>
                      <a:pt x="56" y="4"/>
                      <a:pt x="58" y="3"/>
                      <a:pt x="59" y="3"/>
                    </a:cubicBezTo>
                    <a:cubicBezTo>
                      <a:pt x="70" y="3"/>
                      <a:pt x="70" y="3"/>
                      <a:pt x="70" y="3"/>
                    </a:cubicBezTo>
                    <a:cubicBezTo>
                      <a:pt x="70" y="3"/>
                      <a:pt x="71" y="3"/>
                      <a:pt x="71" y="2"/>
                    </a:cubicBezTo>
                    <a:cubicBezTo>
                      <a:pt x="71" y="1"/>
                      <a:pt x="70" y="0"/>
                      <a:pt x="70" y="0"/>
                    </a:cubicBezTo>
                    <a:close/>
                    <a:moveTo>
                      <a:pt x="49" y="18"/>
                    </a:moveTo>
                    <a:cubicBezTo>
                      <a:pt x="45" y="18"/>
                      <a:pt x="45" y="18"/>
                      <a:pt x="45" y="18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50" y="13"/>
                      <a:pt x="50" y="13"/>
                      <a:pt x="50" y="13"/>
                    </a:cubicBezTo>
                    <a:lnTo>
                      <a:pt x="49" y="18"/>
                    </a:lnTo>
                    <a:close/>
                    <a:moveTo>
                      <a:pt x="47" y="25"/>
                    </a:moveTo>
                    <a:cubicBezTo>
                      <a:pt x="44" y="25"/>
                      <a:pt x="44" y="25"/>
                      <a:pt x="44" y="25"/>
                    </a:cubicBezTo>
                    <a:cubicBezTo>
                      <a:pt x="45" y="20"/>
                      <a:pt x="45" y="20"/>
                      <a:pt x="45" y="20"/>
                    </a:cubicBezTo>
                    <a:cubicBezTo>
                      <a:pt x="48" y="20"/>
                      <a:pt x="48" y="20"/>
                      <a:pt x="48" y="20"/>
                    </a:cubicBezTo>
                    <a:lnTo>
                      <a:pt x="47" y="25"/>
                    </a:lnTo>
                    <a:close/>
                    <a:moveTo>
                      <a:pt x="9" y="30"/>
                    </a:moveTo>
                    <a:cubicBezTo>
                      <a:pt x="8" y="27"/>
                      <a:pt x="8" y="27"/>
                      <a:pt x="8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1" y="32"/>
                      <a:pt x="10" y="31"/>
                      <a:pt x="9" y="30"/>
                    </a:cubicBezTo>
                    <a:close/>
                    <a:moveTo>
                      <a:pt x="35" y="18"/>
                    </a:moveTo>
                    <a:cubicBezTo>
                      <a:pt x="28" y="18"/>
                      <a:pt x="28" y="18"/>
                      <a:pt x="28" y="18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35" y="13"/>
                      <a:pt x="35" y="13"/>
                      <a:pt x="35" y="13"/>
                    </a:cubicBezTo>
                    <a:lnTo>
                      <a:pt x="35" y="18"/>
                    </a:lnTo>
                    <a:close/>
                    <a:moveTo>
                      <a:pt x="37" y="13"/>
                    </a:moveTo>
                    <a:cubicBezTo>
                      <a:pt x="44" y="13"/>
                      <a:pt x="44" y="13"/>
                      <a:pt x="44" y="13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37" y="18"/>
                      <a:pt x="37" y="18"/>
                      <a:pt x="37" y="18"/>
                    </a:cubicBezTo>
                    <a:lnTo>
                      <a:pt x="37" y="13"/>
                    </a:lnTo>
                    <a:close/>
                    <a:moveTo>
                      <a:pt x="28" y="20"/>
                    </a:moveTo>
                    <a:cubicBezTo>
                      <a:pt x="35" y="20"/>
                      <a:pt x="35" y="20"/>
                      <a:pt x="35" y="20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28" y="25"/>
                      <a:pt x="28" y="25"/>
                      <a:pt x="28" y="25"/>
                    </a:cubicBezTo>
                    <a:lnTo>
                      <a:pt x="28" y="20"/>
                    </a:lnTo>
                    <a:close/>
                    <a:moveTo>
                      <a:pt x="26" y="25"/>
                    </a:moveTo>
                    <a:cubicBezTo>
                      <a:pt x="21" y="25"/>
                      <a:pt x="21" y="25"/>
                      <a:pt x="21" y="25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6" y="20"/>
                      <a:pt x="26" y="20"/>
                      <a:pt x="26" y="20"/>
                    </a:cubicBezTo>
                    <a:lnTo>
                      <a:pt x="26" y="25"/>
                    </a:lnTo>
                    <a:close/>
                    <a:moveTo>
                      <a:pt x="26" y="18"/>
                    </a:move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7" y="13"/>
                      <a:pt x="27" y="13"/>
                      <a:pt x="27" y="13"/>
                    </a:cubicBezTo>
                    <a:lnTo>
                      <a:pt x="26" y="18"/>
                    </a:lnTo>
                    <a:close/>
                    <a:moveTo>
                      <a:pt x="18" y="18"/>
                    </a:moveTo>
                    <a:cubicBezTo>
                      <a:pt x="12" y="18"/>
                      <a:pt x="12" y="18"/>
                      <a:pt x="12" y="18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8" y="13"/>
                      <a:pt x="18" y="13"/>
                      <a:pt x="18" y="13"/>
                    </a:cubicBezTo>
                    <a:lnTo>
                      <a:pt x="18" y="18"/>
                    </a:lnTo>
                    <a:close/>
                    <a:moveTo>
                      <a:pt x="18" y="20"/>
                    </a:moveTo>
                    <a:cubicBezTo>
                      <a:pt x="19" y="25"/>
                      <a:pt x="19" y="25"/>
                      <a:pt x="19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2" y="20"/>
                      <a:pt x="12" y="20"/>
                      <a:pt x="12" y="20"/>
                    </a:cubicBezTo>
                    <a:lnTo>
                      <a:pt x="18" y="20"/>
                    </a:lnTo>
                    <a:close/>
                    <a:moveTo>
                      <a:pt x="11" y="25"/>
                    </a:moveTo>
                    <a:cubicBezTo>
                      <a:pt x="7" y="25"/>
                      <a:pt x="7" y="25"/>
                      <a:pt x="7" y="25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10" y="20"/>
                      <a:pt x="10" y="20"/>
                      <a:pt x="10" y="20"/>
                    </a:cubicBezTo>
                    <a:lnTo>
                      <a:pt x="11" y="25"/>
                    </a:lnTo>
                    <a:close/>
                    <a:moveTo>
                      <a:pt x="13" y="27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4" y="32"/>
                      <a:pt x="14" y="32"/>
                      <a:pt x="14" y="32"/>
                    </a:cubicBezTo>
                    <a:lnTo>
                      <a:pt x="13" y="27"/>
                    </a:lnTo>
                    <a:close/>
                    <a:moveTo>
                      <a:pt x="21" y="27"/>
                    </a:move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21" y="32"/>
                      <a:pt x="21" y="32"/>
                      <a:pt x="21" y="32"/>
                    </a:cubicBezTo>
                    <a:lnTo>
                      <a:pt x="21" y="27"/>
                    </a:lnTo>
                    <a:close/>
                    <a:moveTo>
                      <a:pt x="28" y="27"/>
                    </a:moveTo>
                    <a:cubicBezTo>
                      <a:pt x="34" y="27"/>
                      <a:pt x="34" y="27"/>
                      <a:pt x="34" y="27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28" y="32"/>
                      <a:pt x="28" y="32"/>
                      <a:pt x="28" y="32"/>
                    </a:cubicBezTo>
                    <a:lnTo>
                      <a:pt x="28" y="27"/>
                    </a:lnTo>
                    <a:close/>
                    <a:moveTo>
                      <a:pt x="36" y="27"/>
                    </a:moveTo>
                    <a:cubicBezTo>
                      <a:pt x="41" y="27"/>
                      <a:pt x="41" y="27"/>
                      <a:pt x="41" y="27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35" y="32"/>
                      <a:pt x="35" y="32"/>
                      <a:pt x="35" y="32"/>
                    </a:cubicBezTo>
                    <a:lnTo>
                      <a:pt x="36" y="27"/>
                    </a:lnTo>
                    <a:close/>
                    <a:moveTo>
                      <a:pt x="36" y="25"/>
                    </a:moveTo>
                    <a:cubicBezTo>
                      <a:pt x="37" y="20"/>
                      <a:pt x="37" y="20"/>
                      <a:pt x="37" y="20"/>
                    </a:cubicBezTo>
                    <a:cubicBezTo>
                      <a:pt x="43" y="20"/>
                      <a:pt x="43" y="20"/>
                      <a:pt x="43" y="20"/>
                    </a:cubicBezTo>
                    <a:cubicBezTo>
                      <a:pt x="42" y="25"/>
                      <a:pt x="42" y="25"/>
                      <a:pt x="42" y="25"/>
                    </a:cubicBezTo>
                    <a:lnTo>
                      <a:pt x="36" y="25"/>
                    </a:lnTo>
                    <a:close/>
                    <a:moveTo>
                      <a:pt x="4" y="13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3"/>
                      <a:pt x="3" y="13"/>
                      <a:pt x="4" y="13"/>
                    </a:cubicBezTo>
                    <a:close/>
                    <a:moveTo>
                      <a:pt x="42" y="32"/>
                    </a:moveTo>
                    <a:cubicBezTo>
                      <a:pt x="42" y="32"/>
                      <a:pt x="42" y="32"/>
                      <a:pt x="42" y="32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5" y="31"/>
                      <a:pt x="43" y="32"/>
                      <a:pt x="42" y="32"/>
                    </a:cubicBezTo>
                    <a:close/>
                    <a:moveTo>
                      <a:pt x="13" y="44"/>
                    </a:moveTo>
                    <a:cubicBezTo>
                      <a:pt x="11" y="44"/>
                      <a:pt x="10" y="46"/>
                      <a:pt x="10" y="48"/>
                    </a:cubicBezTo>
                    <a:cubicBezTo>
                      <a:pt x="10" y="50"/>
                      <a:pt x="11" y="51"/>
                      <a:pt x="13" y="51"/>
                    </a:cubicBezTo>
                    <a:cubicBezTo>
                      <a:pt x="15" y="51"/>
                      <a:pt x="17" y="50"/>
                      <a:pt x="17" y="48"/>
                    </a:cubicBezTo>
                    <a:cubicBezTo>
                      <a:pt x="17" y="46"/>
                      <a:pt x="15" y="44"/>
                      <a:pt x="13" y="44"/>
                    </a:cubicBezTo>
                    <a:close/>
                    <a:moveTo>
                      <a:pt x="13" y="49"/>
                    </a:moveTo>
                    <a:cubicBezTo>
                      <a:pt x="13" y="49"/>
                      <a:pt x="12" y="48"/>
                      <a:pt x="12" y="48"/>
                    </a:cubicBezTo>
                    <a:cubicBezTo>
                      <a:pt x="12" y="47"/>
                      <a:pt x="13" y="46"/>
                      <a:pt x="13" y="46"/>
                    </a:cubicBezTo>
                    <a:cubicBezTo>
                      <a:pt x="14" y="46"/>
                      <a:pt x="15" y="47"/>
                      <a:pt x="15" y="48"/>
                    </a:cubicBezTo>
                    <a:cubicBezTo>
                      <a:pt x="15" y="48"/>
                      <a:pt x="14" y="49"/>
                      <a:pt x="13" y="49"/>
                    </a:cubicBezTo>
                    <a:close/>
                    <a:moveTo>
                      <a:pt x="40" y="44"/>
                    </a:moveTo>
                    <a:cubicBezTo>
                      <a:pt x="38" y="44"/>
                      <a:pt x="37" y="46"/>
                      <a:pt x="37" y="48"/>
                    </a:cubicBezTo>
                    <a:cubicBezTo>
                      <a:pt x="37" y="50"/>
                      <a:pt x="38" y="51"/>
                      <a:pt x="40" y="51"/>
                    </a:cubicBezTo>
                    <a:cubicBezTo>
                      <a:pt x="42" y="51"/>
                      <a:pt x="44" y="50"/>
                      <a:pt x="44" y="48"/>
                    </a:cubicBezTo>
                    <a:cubicBezTo>
                      <a:pt x="44" y="46"/>
                      <a:pt x="42" y="44"/>
                      <a:pt x="40" y="44"/>
                    </a:cubicBezTo>
                    <a:close/>
                    <a:moveTo>
                      <a:pt x="40" y="49"/>
                    </a:moveTo>
                    <a:cubicBezTo>
                      <a:pt x="39" y="49"/>
                      <a:pt x="39" y="48"/>
                      <a:pt x="39" y="48"/>
                    </a:cubicBezTo>
                    <a:cubicBezTo>
                      <a:pt x="39" y="47"/>
                      <a:pt x="39" y="46"/>
                      <a:pt x="40" y="46"/>
                    </a:cubicBezTo>
                    <a:cubicBezTo>
                      <a:pt x="41" y="46"/>
                      <a:pt x="42" y="47"/>
                      <a:pt x="42" y="48"/>
                    </a:cubicBezTo>
                    <a:cubicBezTo>
                      <a:pt x="42" y="48"/>
                      <a:pt x="41" y="49"/>
                      <a:pt x="40" y="4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42" name="Freeform 28">
                <a:extLst>
                  <a:ext uri="{FF2B5EF4-FFF2-40B4-BE49-F238E27FC236}">
                    <a16:creationId xmlns:a16="http://schemas.microsoft.com/office/drawing/2014/main" xmlns="" id="{52813483-B2FD-4D91-99A7-7FAC2D0C6C1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37416" y="3912724"/>
                <a:ext cx="399647" cy="324286"/>
              </a:xfrm>
              <a:custGeom>
                <a:avLst/>
                <a:gdLst>
                  <a:gd name="T0" fmla="*/ 26 w 74"/>
                  <a:gd name="T1" fmla="*/ 0 h 60"/>
                  <a:gd name="T2" fmla="*/ 19 w 74"/>
                  <a:gd name="T3" fmla="*/ 53 h 60"/>
                  <a:gd name="T4" fmla="*/ 49 w 74"/>
                  <a:gd name="T5" fmla="*/ 60 h 60"/>
                  <a:gd name="T6" fmla="*/ 56 w 74"/>
                  <a:gd name="T7" fmla="*/ 7 h 60"/>
                  <a:gd name="T8" fmla="*/ 53 w 74"/>
                  <a:gd name="T9" fmla="*/ 7 h 60"/>
                  <a:gd name="T10" fmla="*/ 49 w 74"/>
                  <a:gd name="T11" fmla="*/ 57 h 60"/>
                  <a:gd name="T12" fmla="*/ 22 w 74"/>
                  <a:gd name="T13" fmla="*/ 53 h 60"/>
                  <a:gd name="T14" fmla="*/ 26 w 74"/>
                  <a:gd name="T15" fmla="*/ 3 h 60"/>
                  <a:gd name="T16" fmla="*/ 53 w 74"/>
                  <a:gd name="T17" fmla="*/ 7 h 60"/>
                  <a:gd name="T18" fmla="*/ 25 w 74"/>
                  <a:gd name="T19" fmla="*/ 6 h 60"/>
                  <a:gd name="T20" fmla="*/ 24 w 74"/>
                  <a:gd name="T21" fmla="*/ 50 h 60"/>
                  <a:gd name="T22" fmla="*/ 50 w 74"/>
                  <a:gd name="T23" fmla="*/ 51 h 60"/>
                  <a:gd name="T24" fmla="*/ 51 w 74"/>
                  <a:gd name="T25" fmla="*/ 7 h 60"/>
                  <a:gd name="T26" fmla="*/ 49 w 74"/>
                  <a:gd name="T27" fmla="*/ 49 h 60"/>
                  <a:gd name="T28" fmla="*/ 26 w 74"/>
                  <a:gd name="T29" fmla="*/ 8 h 60"/>
                  <a:gd name="T30" fmla="*/ 49 w 74"/>
                  <a:gd name="T31" fmla="*/ 49 h 60"/>
                  <a:gd name="T32" fmla="*/ 37 w 74"/>
                  <a:gd name="T33" fmla="*/ 56 h 60"/>
                  <a:gd name="T34" fmla="*/ 37 w 74"/>
                  <a:gd name="T35" fmla="*/ 52 h 60"/>
                  <a:gd name="T36" fmla="*/ 74 w 74"/>
                  <a:gd name="T37" fmla="*/ 23 h 60"/>
                  <a:gd name="T38" fmla="*/ 67 w 74"/>
                  <a:gd name="T39" fmla="*/ 41 h 60"/>
                  <a:gd name="T40" fmla="*/ 66 w 74"/>
                  <a:gd name="T41" fmla="*/ 39 h 60"/>
                  <a:gd name="T42" fmla="*/ 66 w 74"/>
                  <a:gd name="T43" fmla="*/ 7 h 60"/>
                  <a:gd name="T44" fmla="*/ 68 w 74"/>
                  <a:gd name="T45" fmla="*/ 6 h 60"/>
                  <a:gd name="T46" fmla="*/ 69 w 74"/>
                  <a:gd name="T47" fmla="*/ 23 h 60"/>
                  <a:gd name="T48" fmla="*/ 64 w 74"/>
                  <a:gd name="T49" fmla="*/ 37 h 60"/>
                  <a:gd name="T50" fmla="*/ 63 w 74"/>
                  <a:gd name="T51" fmla="*/ 35 h 60"/>
                  <a:gd name="T52" fmla="*/ 63 w 74"/>
                  <a:gd name="T53" fmla="*/ 11 h 60"/>
                  <a:gd name="T54" fmla="*/ 65 w 74"/>
                  <a:gd name="T55" fmla="*/ 10 h 60"/>
                  <a:gd name="T56" fmla="*/ 64 w 74"/>
                  <a:gd name="T57" fmla="*/ 23 h 60"/>
                  <a:gd name="T58" fmla="*/ 60 w 74"/>
                  <a:gd name="T59" fmla="*/ 33 h 60"/>
                  <a:gd name="T60" fmla="*/ 60 w 74"/>
                  <a:gd name="T61" fmla="*/ 31 h 60"/>
                  <a:gd name="T62" fmla="*/ 60 w 74"/>
                  <a:gd name="T63" fmla="*/ 15 h 60"/>
                  <a:gd name="T64" fmla="*/ 61 w 74"/>
                  <a:gd name="T65" fmla="*/ 14 h 60"/>
                  <a:gd name="T66" fmla="*/ 8 w 74"/>
                  <a:gd name="T67" fmla="*/ 39 h 60"/>
                  <a:gd name="T68" fmla="*/ 7 w 74"/>
                  <a:gd name="T69" fmla="*/ 41 h 60"/>
                  <a:gd name="T70" fmla="*/ 0 w 74"/>
                  <a:gd name="T71" fmla="*/ 23 h 60"/>
                  <a:gd name="T72" fmla="*/ 8 w 74"/>
                  <a:gd name="T73" fmla="*/ 6 h 60"/>
                  <a:gd name="T74" fmla="*/ 2 w 74"/>
                  <a:gd name="T75" fmla="*/ 23 h 60"/>
                  <a:gd name="T76" fmla="*/ 12 w 74"/>
                  <a:gd name="T77" fmla="*/ 35 h 60"/>
                  <a:gd name="T78" fmla="*/ 11 w 74"/>
                  <a:gd name="T79" fmla="*/ 37 h 60"/>
                  <a:gd name="T80" fmla="*/ 6 w 74"/>
                  <a:gd name="T81" fmla="*/ 23 h 60"/>
                  <a:gd name="T82" fmla="*/ 11 w 74"/>
                  <a:gd name="T83" fmla="*/ 10 h 60"/>
                  <a:gd name="T84" fmla="*/ 8 w 74"/>
                  <a:gd name="T85" fmla="*/ 23 h 60"/>
                  <a:gd name="T86" fmla="*/ 15 w 74"/>
                  <a:gd name="T87" fmla="*/ 15 h 60"/>
                  <a:gd name="T88" fmla="*/ 15 w 74"/>
                  <a:gd name="T89" fmla="*/ 31 h 60"/>
                  <a:gd name="T90" fmla="*/ 14 w 74"/>
                  <a:gd name="T91" fmla="*/ 33 h 60"/>
                  <a:gd name="T92" fmla="*/ 11 w 74"/>
                  <a:gd name="T93" fmla="*/ 23 h 60"/>
                  <a:gd name="T94" fmla="*/ 15 w 74"/>
                  <a:gd name="T95" fmla="*/ 1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4" h="60">
                    <a:moveTo>
                      <a:pt x="49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22" y="0"/>
                      <a:pt x="19" y="3"/>
                      <a:pt x="19" y="7"/>
                    </a:cubicBezTo>
                    <a:cubicBezTo>
                      <a:pt x="19" y="53"/>
                      <a:pt x="19" y="53"/>
                      <a:pt x="19" y="53"/>
                    </a:cubicBezTo>
                    <a:cubicBezTo>
                      <a:pt x="19" y="56"/>
                      <a:pt x="22" y="60"/>
                      <a:pt x="26" y="60"/>
                    </a:cubicBezTo>
                    <a:cubicBezTo>
                      <a:pt x="49" y="60"/>
                      <a:pt x="49" y="60"/>
                      <a:pt x="49" y="60"/>
                    </a:cubicBezTo>
                    <a:cubicBezTo>
                      <a:pt x="53" y="60"/>
                      <a:pt x="56" y="56"/>
                      <a:pt x="56" y="53"/>
                    </a:cubicBezTo>
                    <a:cubicBezTo>
                      <a:pt x="56" y="7"/>
                      <a:pt x="56" y="7"/>
                      <a:pt x="56" y="7"/>
                    </a:cubicBezTo>
                    <a:cubicBezTo>
                      <a:pt x="56" y="3"/>
                      <a:pt x="53" y="0"/>
                      <a:pt x="49" y="0"/>
                    </a:cubicBezTo>
                    <a:close/>
                    <a:moveTo>
                      <a:pt x="53" y="7"/>
                    </a:moveTo>
                    <a:cubicBezTo>
                      <a:pt x="53" y="53"/>
                      <a:pt x="53" y="53"/>
                      <a:pt x="53" y="53"/>
                    </a:cubicBezTo>
                    <a:cubicBezTo>
                      <a:pt x="53" y="55"/>
                      <a:pt x="51" y="57"/>
                      <a:pt x="49" y="57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4" y="57"/>
                      <a:pt x="22" y="55"/>
                      <a:pt x="22" y="53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5"/>
                      <a:pt x="24" y="3"/>
                      <a:pt x="26" y="3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51" y="3"/>
                      <a:pt x="53" y="5"/>
                      <a:pt x="53" y="7"/>
                    </a:cubicBezTo>
                    <a:close/>
                    <a:moveTo>
                      <a:pt x="50" y="6"/>
                    </a:moveTo>
                    <a:cubicBezTo>
                      <a:pt x="25" y="6"/>
                      <a:pt x="25" y="6"/>
                      <a:pt x="25" y="6"/>
                    </a:cubicBezTo>
                    <a:cubicBezTo>
                      <a:pt x="24" y="6"/>
                      <a:pt x="24" y="6"/>
                      <a:pt x="24" y="7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4" y="51"/>
                      <a:pt x="24" y="51"/>
                      <a:pt x="25" y="51"/>
                    </a:cubicBezTo>
                    <a:cubicBezTo>
                      <a:pt x="50" y="51"/>
                      <a:pt x="50" y="51"/>
                      <a:pt x="50" y="51"/>
                    </a:cubicBezTo>
                    <a:cubicBezTo>
                      <a:pt x="50" y="51"/>
                      <a:pt x="51" y="51"/>
                      <a:pt x="51" y="50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6"/>
                      <a:pt x="50" y="6"/>
                      <a:pt x="50" y="6"/>
                    </a:cubicBezTo>
                    <a:close/>
                    <a:moveTo>
                      <a:pt x="49" y="49"/>
                    </a:moveTo>
                    <a:cubicBezTo>
                      <a:pt x="26" y="49"/>
                      <a:pt x="26" y="49"/>
                      <a:pt x="26" y="49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49" y="8"/>
                      <a:pt x="49" y="8"/>
                      <a:pt x="49" y="8"/>
                    </a:cubicBezTo>
                    <a:lnTo>
                      <a:pt x="49" y="49"/>
                    </a:lnTo>
                    <a:close/>
                    <a:moveTo>
                      <a:pt x="39" y="54"/>
                    </a:moveTo>
                    <a:cubicBezTo>
                      <a:pt x="39" y="55"/>
                      <a:pt x="38" y="56"/>
                      <a:pt x="37" y="56"/>
                    </a:cubicBezTo>
                    <a:cubicBezTo>
                      <a:pt x="36" y="56"/>
                      <a:pt x="35" y="55"/>
                      <a:pt x="35" y="54"/>
                    </a:cubicBezTo>
                    <a:cubicBezTo>
                      <a:pt x="35" y="53"/>
                      <a:pt x="36" y="52"/>
                      <a:pt x="37" y="52"/>
                    </a:cubicBezTo>
                    <a:cubicBezTo>
                      <a:pt x="38" y="52"/>
                      <a:pt x="39" y="53"/>
                      <a:pt x="39" y="54"/>
                    </a:cubicBezTo>
                    <a:close/>
                    <a:moveTo>
                      <a:pt x="74" y="23"/>
                    </a:moveTo>
                    <a:cubicBezTo>
                      <a:pt x="74" y="30"/>
                      <a:pt x="72" y="36"/>
                      <a:pt x="68" y="41"/>
                    </a:cubicBezTo>
                    <a:cubicBezTo>
                      <a:pt x="68" y="41"/>
                      <a:pt x="67" y="41"/>
                      <a:pt x="67" y="41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6" y="40"/>
                      <a:pt x="66" y="40"/>
                      <a:pt x="66" y="39"/>
                    </a:cubicBezTo>
                    <a:cubicBezTo>
                      <a:pt x="70" y="35"/>
                      <a:pt x="72" y="29"/>
                      <a:pt x="72" y="23"/>
                    </a:cubicBezTo>
                    <a:cubicBezTo>
                      <a:pt x="72" y="17"/>
                      <a:pt x="70" y="12"/>
                      <a:pt x="66" y="7"/>
                    </a:cubicBezTo>
                    <a:cubicBezTo>
                      <a:pt x="66" y="7"/>
                      <a:pt x="66" y="6"/>
                      <a:pt x="67" y="6"/>
                    </a:cubicBezTo>
                    <a:cubicBezTo>
                      <a:pt x="67" y="5"/>
                      <a:pt x="68" y="6"/>
                      <a:pt x="68" y="6"/>
                    </a:cubicBezTo>
                    <a:cubicBezTo>
                      <a:pt x="72" y="11"/>
                      <a:pt x="74" y="17"/>
                      <a:pt x="74" y="23"/>
                    </a:cubicBezTo>
                    <a:close/>
                    <a:moveTo>
                      <a:pt x="69" y="23"/>
                    </a:moveTo>
                    <a:cubicBezTo>
                      <a:pt x="69" y="28"/>
                      <a:pt x="67" y="33"/>
                      <a:pt x="65" y="36"/>
                    </a:cubicBezTo>
                    <a:cubicBezTo>
                      <a:pt x="64" y="37"/>
                      <a:pt x="64" y="37"/>
                      <a:pt x="64" y="37"/>
                    </a:cubicBezTo>
                    <a:cubicBezTo>
                      <a:pt x="64" y="37"/>
                      <a:pt x="63" y="37"/>
                      <a:pt x="63" y="37"/>
                    </a:cubicBezTo>
                    <a:cubicBezTo>
                      <a:pt x="63" y="36"/>
                      <a:pt x="63" y="36"/>
                      <a:pt x="63" y="35"/>
                    </a:cubicBezTo>
                    <a:cubicBezTo>
                      <a:pt x="66" y="32"/>
                      <a:pt x="67" y="28"/>
                      <a:pt x="67" y="23"/>
                    </a:cubicBezTo>
                    <a:cubicBezTo>
                      <a:pt x="67" y="19"/>
                      <a:pt x="66" y="15"/>
                      <a:pt x="63" y="11"/>
                    </a:cubicBezTo>
                    <a:cubicBezTo>
                      <a:pt x="63" y="11"/>
                      <a:pt x="63" y="10"/>
                      <a:pt x="63" y="10"/>
                    </a:cubicBezTo>
                    <a:cubicBezTo>
                      <a:pt x="64" y="10"/>
                      <a:pt x="64" y="10"/>
                      <a:pt x="65" y="10"/>
                    </a:cubicBezTo>
                    <a:cubicBezTo>
                      <a:pt x="67" y="14"/>
                      <a:pt x="69" y="19"/>
                      <a:pt x="69" y="23"/>
                    </a:cubicBezTo>
                    <a:close/>
                    <a:moveTo>
                      <a:pt x="64" y="23"/>
                    </a:moveTo>
                    <a:cubicBezTo>
                      <a:pt x="64" y="26"/>
                      <a:pt x="63" y="29"/>
                      <a:pt x="61" y="32"/>
                    </a:cubicBezTo>
                    <a:cubicBezTo>
                      <a:pt x="61" y="32"/>
                      <a:pt x="61" y="33"/>
                      <a:pt x="60" y="33"/>
                    </a:cubicBezTo>
                    <a:cubicBezTo>
                      <a:pt x="60" y="33"/>
                      <a:pt x="60" y="33"/>
                      <a:pt x="60" y="33"/>
                    </a:cubicBezTo>
                    <a:cubicBezTo>
                      <a:pt x="59" y="32"/>
                      <a:pt x="59" y="32"/>
                      <a:pt x="60" y="31"/>
                    </a:cubicBezTo>
                    <a:cubicBezTo>
                      <a:pt x="61" y="29"/>
                      <a:pt x="62" y="26"/>
                      <a:pt x="62" y="23"/>
                    </a:cubicBezTo>
                    <a:cubicBezTo>
                      <a:pt x="62" y="21"/>
                      <a:pt x="61" y="18"/>
                      <a:pt x="60" y="15"/>
                    </a:cubicBezTo>
                    <a:cubicBezTo>
                      <a:pt x="59" y="15"/>
                      <a:pt x="59" y="14"/>
                      <a:pt x="60" y="14"/>
                    </a:cubicBezTo>
                    <a:cubicBezTo>
                      <a:pt x="60" y="14"/>
                      <a:pt x="61" y="14"/>
                      <a:pt x="61" y="14"/>
                    </a:cubicBezTo>
                    <a:cubicBezTo>
                      <a:pt x="63" y="17"/>
                      <a:pt x="64" y="20"/>
                      <a:pt x="64" y="23"/>
                    </a:cubicBezTo>
                    <a:close/>
                    <a:moveTo>
                      <a:pt x="8" y="39"/>
                    </a:moveTo>
                    <a:cubicBezTo>
                      <a:pt x="9" y="40"/>
                      <a:pt x="8" y="40"/>
                      <a:pt x="8" y="41"/>
                    </a:cubicBezTo>
                    <a:cubicBezTo>
                      <a:pt x="8" y="41"/>
                      <a:pt x="8" y="41"/>
                      <a:pt x="7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3" y="36"/>
                      <a:pt x="0" y="30"/>
                      <a:pt x="0" y="23"/>
                    </a:cubicBezTo>
                    <a:cubicBezTo>
                      <a:pt x="0" y="17"/>
                      <a:pt x="3" y="11"/>
                      <a:pt x="7" y="6"/>
                    </a:cubicBezTo>
                    <a:cubicBezTo>
                      <a:pt x="7" y="6"/>
                      <a:pt x="8" y="5"/>
                      <a:pt x="8" y="6"/>
                    </a:cubicBezTo>
                    <a:cubicBezTo>
                      <a:pt x="8" y="6"/>
                      <a:pt x="9" y="7"/>
                      <a:pt x="8" y="7"/>
                    </a:cubicBezTo>
                    <a:cubicBezTo>
                      <a:pt x="5" y="12"/>
                      <a:pt x="2" y="17"/>
                      <a:pt x="2" y="23"/>
                    </a:cubicBezTo>
                    <a:cubicBezTo>
                      <a:pt x="2" y="29"/>
                      <a:pt x="5" y="35"/>
                      <a:pt x="8" y="39"/>
                    </a:cubicBezTo>
                    <a:close/>
                    <a:moveTo>
                      <a:pt x="12" y="35"/>
                    </a:moveTo>
                    <a:cubicBezTo>
                      <a:pt x="12" y="36"/>
                      <a:pt x="12" y="36"/>
                      <a:pt x="11" y="3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10" y="37"/>
                      <a:pt x="10" y="37"/>
                      <a:pt x="10" y="36"/>
                    </a:cubicBezTo>
                    <a:cubicBezTo>
                      <a:pt x="7" y="33"/>
                      <a:pt x="6" y="28"/>
                      <a:pt x="6" y="23"/>
                    </a:cubicBezTo>
                    <a:cubicBezTo>
                      <a:pt x="6" y="19"/>
                      <a:pt x="7" y="14"/>
                      <a:pt x="10" y="10"/>
                    </a:cubicBezTo>
                    <a:cubicBezTo>
                      <a:pt x="10" y="10"/>
                      <a:pt x="11" y="10"/>
                      <a:pt x="11" y="10"/>
                    </a:cubicBezTo>
                    <a:cubicBezTo>
                      <a:pt x="12" y="10"/>
                      <a:pt x="12" y="11"/>
                      <a:pt x="12" y="11"/>
                    </a:cubicBezTo>
                    <a:cubicBezTo>
                      <a:pt x="9" y="15"/>
                      <a:pt x="8" y="19"/>
                      <a:pt x="8" y="23"/>
                    </a:cubicBezTo>
                    <a:cubicBezTo>
                      <a:pt x="8" y="28"/>
                      <a:pt x="9" y="32"/>
                      <a:pt x="12" y="35"/>
                    </a:cubicBezTo>
                    <a:close/>
                    <a:moveTo>
                      <a:pt x="15" y="15"/>
                    </a:moveTo>
                    <a:cubicBezTo>
                      <a:pt x="14" y="18"/>
                      <a:pt x="13" y="21"/>
                      <a:pt x="13" y="23"/>
                    </a:cubicBezTo>
                    <a:cubicBezTo>
                      <a:pt x="13" y="26"/>
                      <a:pt x="14" y="29"/>
                      <a:pt x="15" y="31"/>
                    </a:cubicBezTo>
                    <a:cubicBezTo>
                      <a:pt x="15" y="32"/>
                      <a:pt x="15" y="32"/>
                      <a:pt x="15" y="33"/>
                    </a:cubicBezTo>
                    <a:cubicBezTo>
                      <a:pt x="15" y="33"/>
                      <a:pt x="14" y="33"/>
                      <a:pt x="14" y="33"/>
                    </a:cubicBezTo>
                    <a:cubicBezTo>
                      <a:pt x="14" y="33"/>
                      <a:pt x="14" y="32"/>
                      <a:pt x="13" y="32"/>
                    </a:cubicBezTo>
                    <a:cubicBezTo>
                      <a:pt x="12" y="29"/>
                      <a:pt x="11" y="26"/>
                      <a:pt x="11" y="23"/>
                    </a:cubicBezTo>
                    <a:cubicBezTo>
                      <a:pt x="11" y="20"/>
                      <a:pt x="12" y="17"/>
                      <a:pt x="13" y="14"/>
                    </a:cubicBezTo>
                    <a:cubicBezTo>
                      <a:pt x="14" y="14"/>
                      <a:pt x="14" y="14"/>
                      <a:pt x="15" y="14"/>
                    </a:cubicBezTo>
                    <a:cubicBezTo>
                      <a:pt x="15" y="14"/>
                      <a:pt x="15" y="15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43" name="Freeform 15">
                <a:extLst>
                  <a:ext uri="{FF2B5EF4-FFF2-40B4-BE49-F238E27FC236}">
                    <a16:creationId xmlns:a16="http://schemas.microsoft.com/office/drawing/2014/main" xmlns="" id="{6E0A0DFB-132E-43CD-A324-85BFA2CEE88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00165" y="3107567"/>
                <a:ext cx="428644" cy="305865"/>
              </a:xfrm>
              <a:custGeom>
                <a:avLst/>
                <a:gdLst>
                  <a:gd name="T0" fmla="*/ 9 w 84"/>
                  <a:gd name="T1" fmla="*/ 37 h 60"/>
                  <a:gd name="T2" fmla="*/ 74 w 84"/>
                  <a:gd name="T3" fmla="*/ 37 h 60"/>
                  <a:gd name="T4" fmla="*/ 10 w 84"/>
                  <a:gd name="T5" fmla="*/ 5 h 60"/>
                  <a:gd name="T6" fmla="*/ 11 w 84"/>
                  <a:gd name="T7" fmla="*/ 7 h 60"/>
                  <a:gd name="T8" fmla="*/ 32 w 84"/>
                  <a:gd name="T9" fmla="*/ 24 h 60"/>
                  <a:gd name="T10" fmla="*/ 33 w 84"/>
                  <a:gd name="T11" fmla="*/ 25 h 60"/>
                  <a:gd name="T12" fmla="*/ 34 w 84"/>
                  <a:gd name="T13" fmla="*/ 29 h 60"/>
                  <a:gd name="T14" fmla="*/ 37 w 84"/>
                  <a:gd name="T15" fmla="*/ 29 h 60"/>
                  <a:gd name="T16" fmla="*/ 37 w 84"/>
                  <a:gd name="T17" fmla="*/ 31 h 60"/>
                  <a:gd name="T18" fmla="*/ 41 w 84"/>
                  <a:gd name="T19" fmla="*/ 32 h 60"/>
                  <a:gd name="T20" fmla="*/ 43 w 84"/>
                  <a:gd name="T21" fmla="*/ 32 h 60"/>
                  <a:gd name="T22" fmla="*/ 47 w 84"/>
                  <a:gd name="T23" fmla="*/ 30 h 60"/>
                  <a:gd name="T24" fmla="*/ 48 w 84"/>
                  <a:gd name="T25" fmla="*/ 29 h 60"/>
                  <a:gd name="T26" fmla="*/ 51 w 84"/>
                  <a:gd name="T27" fmla="*/ 27 h 60"/>
                  <a:gd name="T28" fmla="*/ 50 w 84"/>
                  <a:gd name="T29" fmla="*/ 25 h 60"/>
                  <a:gd name="T30" fmla="*/ 52 w 84"/>
                  <a:gd name="T31" fmla="*/ 23 h 60"/>
                  <a:gd name="T32" fmla="*/ 51 w 84"/>
                  <a:gd name="T33" fmla="*/ 20 h 60"/>
                  <a:gd name="T34" fmla="*/ 50 w 84"/>
                  <a:gd name="T35" fmla="*/ 18 h 60"/>
                  <a:gd name="T36" fmla="*/ 49 w 84"/>
                  <a:gd name="T37" fmla="*/ 15 h 60"/>
                  <a:gd name="T38" fmla="*/ 47 w 84"/>
                  <a:gd name="T39" fmla="*/ 15 h 60"/>
                  <a:gd name="T40" fmla="*/ 46 w 84"/>
                  <a:gd name="T41" fmla="*/ 13 h 60"/>
                  <a:gd name="T42" fmla="*/ 42 w 84"/>
                  <a:gd name="T43" fmla="*/ 13 h 60"/>
                  <a:gd name="T44" fmla="*/ 40 w 84"/>
                  <a:gd name="T45" fmla="*/ 12 h 60"/>
                  <a:gd name="T46" fmla="*/ 37 w 84"/>
                  <a:gd name="T47" fmla="*/ 14 h 60"/>
                  <a:gd name="T48" fmla="*/ 35 w 84"/>
                  <a:gd name="T49" fmla="*/ 14 h 60"/>
                  <a:gd name="T50" fmla="*/ 33 w 84"/>
                  <a:gd name="T51" fmla="*/ 18 h 60"/>
                  <a:gd name="T52" fmla="*/ 33 w 84"/>
                  <a:gd name="T53" fmla="*/ 20 h 60"/>
                  <a:gd name="T54" fmla="*/ 31 w 84"/>
                  <a:gd name="T55" fmla="*/ 22 h 60"/>
                  <a:gd name="T56" fmla="*/ 33 w 84"/>
                  <a:gd name="T57" fmla="*/ 22 h 60"/>
                  <a:gd name="T58" fmla="*/ 35 w 84"/>
                  <a:gd name="T59" fmla="*/ 17 h 60"/>
                  <a:gd name="T60" fmla="*/ 39 w 84"/>
                  <a:gd name="T61" fmla="*/ 14 h 60"/>
                  <a:gd name="T62" fmla="*/ 45 w 84"/>
                  <a:gd name="T63" fmla="*/ 14 h 60"/>
                  <a:gd name="T64" fmla="*/ 49 w 84"/>
                  <a:gd name="T65" fmla="*/ 17 h 60"/>
                  <a:gd name="T66" fmla="*/ 50 w 84"/>
                  <a:gd name="T67" fmla="*/ 22 h 60"/>
                  <a:gd name="T68" fmla="*/ 49 w 84"/>
                  <a:gd name="T69" fmla="*/ 26 h 60"/>
                  <a:gd name="T70" fmla="*/ 45 w 84"/>
                  <a:gd name="T71" fmla="*/ 30 h 60"/>
                  <a:gd name="T72" fmla="*/ 39 w 84"/>
                  <a:gd name="T73" fmla="*/ 30 h 60"/>
                  <a:gd name="T74" fmla="*/ 35 w 84"/>
                  <a:gd name="T75" fmla="*/ 27 h 60"/>
                  <a:gd name="T76" fmla="*/ 33 w 84"/>
                  <a:gd name="T77" fmla="*/ 22 h 60"/>
                  <a:gd name="T78" fmla="*/ 42 w 84"/>
                  <a:gd name="T79" fmla="*/ 27 h 60"/>
                  <a:gd name="T80" fmla="*/ 37 w 84"/>
                  <a:gd name="T81" fmla="*/ 22 h 60"/>
                  <a:gd name="T82" fmla="*/ 44 w 84"/>
                  <a:gd name="T83" fmla="*/ 22 h 60"/>
                  <a:gd name="T84" fmla="*/ 42 w 84"/>
                  <a:gd name="T85" fmla="*/ 19 h 60"/>
                  <a:gd name="T86" fmla="*/ 79 w 84"/>
                  <a:gd name="T87" fmla="*/ 6 h 60"/>
                  <a:gd name="T88" fmla="*/ 5 w 84"/>
                  <a:gd name="T89" fmla="*/ 6 h 60"/>
                  <a:gd name="T90" fmla="*/ 0 w 84"/>
                  <a:gd name="T91" fmla="*/ 51 h 60"/>
                  <a:gd name="T92" fmla="*/ 0 w 84"/>
                  <a:gd name="T93" fmla="*/ 55 h 60"/>
                  <a:gd name="T94" fmla="*/ 84 w 84"/>
                  <a:gd name="T95" fmla="*/ 55 h 60"/>
                  <a:gd name="T96" fmla="*/ 76 w 84"/>
                  <a:gd name="T97" fmla="*/ 57 h 60"/>
                  <a:gd name="T98" fmla="*/ 3 w 84"/>
                  <a:gd name="T99" fmla="*/ 53 h 60"/>
                  <a:gd name="T100" fmla="*/ 30 w 84"/>
                  <a:gd name="T101" fmla="*/ 56 h 60"/>
                  <a:gd name="T102" fmla="*/ 54 w 84"/>
                  <a:gd name="T103" fmla="*/ 53 h 60"/>
                  <a:gd name="T104" fmla="*/ 76 w 84"/>
                  <a:gd name="T105" fmla="*/ 57 h 60"/>
                  <a:gd name="T106" fmla="*/ 52 w 84"/>
                  <a:gd name="T107" fmla="*/ 54 h 60"/>
                  <a:gd name="T108" fmla="*/ 53 w 84"/>
                  <a:gd name="T109" fmla="*/ 51 h 60"/>
                  <a:gd name="T110" fmla="*/ 7 w 84"/>
                  <a:gd name="T111" fmla="*/ 43 h 60"/>
                  <a:gd name="T112" fmla="*/ 53 w 84"/>
                  <a:gd name="T113" fmla="*/ 51 h 60"/>
                  <a:gd name="T114" fmla="*/ 8 w 84"/>
                  <a:gd name="T115" fmla="*/ 41 h 60"/>
                  <a:gd name="T116" fmla="*/ 10 w 84"/>
                  <a:gd name="T117" fmla="*/ 3 h 60"/>
                  <a:gd name="T118" fmla="*/ 76 w 84"/>
                  <a:gd name="T119" fmla="*/ 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4" h="60">
                    <a:moveTo>
                      <a:pt x="10" y="5"/>
                    </a:moveTo>
                    <a:cubicBezTo>
                      <a:pt x="10" y="5"/>
                      <a:pt x="9" y="5"/>
                      <a:pt x="9" y="6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10" y="38"/>
                      <a:pt x="10" y="38"/>
                    </a:cubicBezTo>
                    <a:cubicBezTo>
                      <a:pt x="73" y="38"/>
                      <a:pt x="73" y="38"/>
                      <a:pt x="73" y="38"/>
                    </a:cubicBezTo>
                    <a:cubicBezTo>
                      <a:pt x="74" y="38"/>
                      <a:pt x="74" y="37"/>
                      <a:pt x="74" y="37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4" y="5"/>
                      <a:pt x="74" y="5"/>
                      <a:pt x="73" y="5"/>
                    </a:cubicBezTo>
                    <a:lnTo>
                      <a:pt x="10" y="5"/>
                    </a:lnTo>
                    <a:close/>
                    <a:moveTo>
                      <a:pt x="72" y="36"/>
                    </a:move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72" y="7"/>
                      <a:pt x="72" y="7"/>
                      <a:pt x="72" y="7"/>
                    </a:cubicBezTo>
                    <a:lnTo>
                      <a:pt x="72" y="36"/>
                    </a:lnTo>
                    <a:close/>
                    <a:moveTo>
                      <a:pt x="32" y="24"/>
                    </a:moveTo>
                    <a:cubicBezTo>
                      <a:pt x="32" y="24"/>
                      <a:pt x="33" y="24"/>
                      <a:pt x="33" y="24"/>
                    </a:cubicBezTo>
                    <a:cubicBezTo>
                      <a:pt x="33" y="24"/>
                      <a:pt x="33" y="24"/>
                      <a:pt x="34" y="25"/>
                    </a:cubicBezTo>
                    <a:cubicBezTo>
                      <a:pt x="34" y="25"/>
                      <a:pt x="34" y="25"/>
                      <a:pt x="33" y="25"/>
                    </a:cubicBezTo>
                    <a:cubicBezTo>
                      <a:pt x="33" y="25"/>
                      <a:pt x="33" y="26"/>
                      <a:pt x="33" y="26"/>
                    </a:cubicBezTo>
                    <a:cubicBezTo>
                      <a:pt x="33" y="26"/>
                      <a:pt x="33" y="26"/>
                      <a:pt x="33" y="27"/>
                    </a:cubicBezTo>
                    <a:cubicBezTo>
                      <a:pt x="33" y="28"/>
                      <a:pt x="34" y="28"/>
                      <a:pt x="34" y="29"/>
                    </a:cubicBezTo>
                    <a:cubicBezTo>
                      <a:pt x="35" y="29"/>
                      <a:pt x="35" y="29"/>
                      <a:pt x="35" y="29"/>
                    </a:cubicBezTo>
                    <a:cubicBezTo>
                      <a:pt x="35" y="29"/>
                      <a:pt x="36" y="29"/>
                      <a:pt x="36" y="29"/>
                    </a:cubicBezTo>
                    <a:cubicBezTo>
                      <a:pt x="36" y="29"/>
                      <a:pt x="36" y="28"/>
                      <a:pt x="37" y="29"/>
                    </a:cubicBezTo>
                    <a:cubicBezTo>
                      <a:pt x="37" y="29"/>
                      <a:pt x="37" y="29"/>
                      <a:pt x="37" y="30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1"/>
                      <a:pt x="37" y="31"/>
                      <a:pt x="37" y="31"/>
                    </a:cubicBezTo>
                    <a:cubicBezTo>
                      <a:pt x="38" y="31"/>
                      <a:pt x="39" y="32"/>
                      <a:pt x="40" y="32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40" y="32"/>
                      <a:pt x="41" y="32"/>
                      <a:pt x="41" y="32"/>
                    </a:cubicBezTo>
                    <a:cubicBezTo>
                      <a:pt x="41" y="32"/>
                      <a:pt x="41" y="31"/>
                      <a:pt x="41" y="31"/>
                    </a:cubicBezTo>
                    <a:cubicBezTo>
                      <a:pt x="41" y="30"/>
                      <a:pt x="42" y="30"/>
                      <a:pt x="42" y="31"/>
                    </a:cubicBezTo>
                    <a:cubicBezTo>
                      <a:pt x="42" y="31"/>
                      <a:pt x="43" y="32"/>
                      <a:pt x="43" y="32"/>
                    </a:cubicBezTo>
                    <a:cubicBezTo>
                      <a:pt x="43" y="32"/>
                      <a:pt x="43" y="32"/>
                      <a:pt x="44" y="32"/>
                    </a:cubicBezTo>
                    <a:cubicBezTo>
                      <a:pt x="44" y="32"/>
                      <a:pt x="45" y="31"/>
                      <a:pt x="46" y="31"/>
                    </a:cubicBezTo>
                    <a:cubicBezTo>
                      <a:pt x="46" y="31"/>
                      <a:pt x="47" y="31"/>
                      <a:pt x="47" y="30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6" y="29"/>
                      <a:pt x="47" y="29"/>
                      <a:pt x="47" y="29"/>
                    </a:cubicBezTo>
                    <a:cubicBezTo>
                      <a:pt x="47" y="28"/>
                      <a:pt x="47" y="29"/>
                      <a:pt x="48" y="29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9" y="29"/>
                      <a:pt x="49" y="29"/>
                      <a:pt x="49" y="29"/>
                    </a:cubicBezTo>
                    <a:cubicBezTo>
                      <a:pt x="50" y="28"/>
                      <a:pt x="50" y="28"/>
                      <a:pt x="51" y="27"/>
                    </a:cubicBezTo>
                    <a:cubicBezTo>
                      <a:pt x="51" y="26"/>
                      <a:pt x="51" y="26"/>
                      <a:pt x="51" y="26"/>
                    </a:cubicBezTo>
                    <a:cubicBezTo>
                      <a:pt x="51" y="26"/>
                      <a:pt x="51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4"/>
                      <a:pt x="50" y="24"/>
                      <a:pt x="51" y="24"/>
                    </a:cubicBezTo>
                    <a:cubicBezTo>
                      <a:pt x="51" y="24"/>
                      <a:pt x="51" y="24"/>
                      <a:pt x="51" y="24"/>
                    </a:cubicBezTo>
                    <a:cubicBezTo>
                      <a:pt x="52" y="24"/>
                      <a:pt x="52" y="24"/>
                      <a:pt x="52" y="23"/>
                    </a:cubicBezTo>
                    <a:cubicBezTo>
                      <a:pt x="52" y="23"/>
                      <a:pt x="52" y="22"/>
                      <a:pt x="52" y="22"/>
                    </a:cubicBezTo>
                    <a:cubicBezTo>
                      <a:pt x="52" y="21"/>
                      <a:pt x="52" y="21"/>
                      <a:pt x="52" y="20"/>
                    </a:cubicBezTo>
                    <a:cubicBezTo>
                      <a:pt x="52" y="20"/>
                      <a:pt x="52" y="20"/>
                      <a:pt x="51" y="20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50" y="20"/>
                      <a:pt x="50" y="19"/>
                      <a:pt x="50" y="19"/>
                    </a:cubicBezTo>
                    <a:cubicBezTo>
                      <a:pt x="50" y="19"/>
                      <a:pt x="50" y="19"/>
                      <a:pt x="50" y="18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51" y="18"/>
                      <a:pt x="51" y="17"/>
                      <a:pt x="51" y="17"/>
                    </a:cubicBezTo>
                    <a:cubicBezTo>
                      <a:pt x="50" y="16"/>
                      <a:pt x="50" y="15"/>
                      <a:pt x="49" y="15"/>
                    </a:cubicBezTo>
                    <a:cubicBezTo>
                      <a:pt x="49" y="15"/>
                      <a:pt x="49" y="14"/>
                      <a:pt x="48" y="14"/>
                    </a:cubicBezTo>
                    <a:cubicBezTo>
                      <a:pt x="48" y="14"/>
                      <a:pt x="48" y="15"/>
                      <a:pt x="48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15"/>
                      <a:pt x="46" y="14"/>
                      <a:pt x="47" y="14"/>
                    </a:cubicBezTo>
                    <a:cubicBezTo>
                      <a:pt x="47" y="14"/>
                      <a:pt x="47" y="13"/>
                      <a:pt x="47" y="13"/>
                    </a:cubicBezTo>
                    <a:cubicBezTo>
                      <a:pt x="47" y="13"/>
                      <a:pt x="46" y="13"/>
                      <a:pt x="46" y="13"/>
                    </a:cubicBezTo>
                    <a:cubicBezTo>
                      <a:pt x="45" y="12"/>
                      <a:pt x="44" y="12"/>
                      <a:pt x="44" y="12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2" y="12"/>
                      <a:pt x="42" y="13"/>
                    </a:cubicBezTo>
                    <a:cubicBezTo>
                      <a:pt x="42" y="13"/>
                      <a:pt x="41" y="13"/>
                      <a:pt x="41" y="13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39" y="12"/>
                      <a:pt x="38" y="12"/>
                      <a:pt x="37" y="13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7" y="13"/>
                      <a:pt x="37" y="14"/>
                      <a:pt x="37" y="14"/>
                    </a:cubicBezTo>
                    <a:cubicBezTo>
                      <a:pt x="37" y="14"/>
                      <a:pt x="37" y="15"/>
                      <a:pt x="37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5"/>
                      <a:pt x="35" y="14"/>
                      <a:pt x="35" y="14"/>
                    </a:cubicBezTo>
                    <a:cubicBezTo>
                      <a:pt x="35" y="14"/>
                      <a:pt x="35" y="15"/>
                      <a:pt x="34" y="15"/>
                    </a:cubicBezTo>
                    <a:cubicBezTo>
                      <a:pt x="34" y="15"/>
                      <a:pt x="33" y="16"/>
                      <a:pt x="33" y="17"/>
                    </a:cubicBezTo>
                    <a:cubicBezTo>
                      <a:pt x="33" y="17"/>
                      <a:pt x="33" y="18"/>
                      <a:pt x="33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33" y="19"/>
                      <a:pt x="33" y="20"/>
                      <a:pt x="33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1"/>
                      <a:pt x="31" y="21"/>
                      <a:pt x="31" y="22"/>
                    </a:cubicBezTo>
                    <a:cubicBezTo>
                      <a:pt x="31" y="22"/>
                      <a:pt x="32" y="23"/>
                      <a:pt x="32" y="23"/>
                    </a:cubicBezTo>
                    <a:cubicBezTo>
                      <a:pt x="32" y="24"/>
                      <a:pt x="32" y="24"/>
                      <a:pt x="32" y="24"/>
                    </a:cubicBezTo>
                    <a:close/>
                    <a:moveTo>
                      <a:pt x="33" y="22"/>
                    </a:moveTo>
                    <a:cubicBezTo>
                      <a:pt x="34" y="21"/>
                      <a:pt x="35" y="21"/>
                      <a:pt x="35" y="20"/>
                    </a:cubicBezTo>
                    <a:cubicBezTo>
                      <a:pt x="36" y="19"/>
                      <a:pt x="36" y="18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6" y="17"/>
                      <a:pt x="37" y="17"/>
                      <a:pt x="38" y="17"/>
                    </a:cubicBezTo>
                    <a:cubicBezTo>
                      <a:pt x="39" y="16"/>
                      <a:pt x="39" y="15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40" y="15"/>
                      <a:pt x="41" y="15"/>
                      <a:pt x="42" y="15"/>
                    </a:cubicBezTo>
                    <a:cubicBezTo>
                      <a:pt x="43" y="15"/>
                      <a:pt x="44" y="15"/>
                      <a:pt x="44" y="14"/>
                    </a:cubicBezTo>
                    <a:cubicBezTo>
                      <a:pt x="44" y="14"/>
                      <a:pt x="44" y="14"/>
                      <a:pt x="45" y="14"/>
                    </a:cubicBezTo>
                    <a:cubicBezTo>
                      <a:pt x="44" y="15"/>
                      <a:pt x="45" y="16"/>
                      <a:pt x="46" y="17"/>
                    </a:cubicBezTo>
                    <a:cubicBezTo>
                      <a:pt x="46" y="17"/>
                      <a:pt x="47" y="17"/>
                      <a:pt x="48" y="17"/>
                    </a:cubicBezTo>
                    <a:cubicBezTo>
                      <a:pt x="48" y="17"/>
                      <a:pt x="48" y="17"/>
                      <a:pt x="49" y="17"/>
                    </a:cubicBezTo>
                    <a:cubicBezTo>
                      <a:pt x="48" y="18"/>
                      <a:pt x="48" y="19"/>
                      <a:pt x="48" y="20"/>
                    </a:cubicBezTo>
                    <a:cubicBezTo>
                      <a:pt x="48" y="21"/>
                      <a:pt x="49" y="21"/>
                      <a:pt x="50" y="22"/>
                    </a:cubicBezTo>
                    <a:cubicBezTo>
                      <a:pt x="50" y="22"/>
                      <a:pt x="50" y="22"/>
                      <a:pt x="50" y="22"/>
                    </a:cubicBezTo>
                    <a:cubicBezTo>
                      <a:pt x="50" y="22"/>
                      <a:pt x="50" y="22"/>
                      <a:pt x="50" y="22"/>
                    </a:cubicBezTo>
                    <a:cubicBezTo>
                      <a:pt x="49" y="22"/>
                      <a:pt x="48" y="23"/>
                      <a:pt x="48" y="24"/>
                    </a:cubicBezTo>
                    <a:cubicBezTo>
                      <a:pt x="48" y="25"/>
                      <a:pt x="48" y="26"/>
                      <a:pt x="49" y="26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7" y="27"/>
                      <a:pt x="46" y="27"/>
                      <a:pt x="46" y="27"/>
                    </a:cubicBezTo>
                    <a:cubicBezTo>
                      <a:pt x="45" y="28"/>
                      <a:pt x="44" y="29"/>
                      <a:pt x="45" y="30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4" y="29"/>
                      <a:pt x="43" y="28"/>
                      <a:pt x="42" y="28"/>
                    </a:cubicBezTo>
                    <a:cubicBezTo>
                      <a:pt x="41" y="28"/>
                      <a:pt x="40" y="29"/>
                      <a:pt x="39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29"/>
                      <a:pt x="39" y="28"/>
                      <a:pt x="38" y="27"/>
                    </a:cubicBezTo>
                    <a:cubicBezTo>
                      <a:pt x="37" y="27"/>
                      <a:pt x="36" y="27"/>
                      <a:pt x="35" y="27"/>
                    </a:cubicBezTo>
                    <a:cubicBezTo>
                      <a:pt x="35" y="27"/>
                      <a:pt x="35" y="27"/>
                      <a:pt x="35" y="26"/>
                    </a:cubicBezTo>
                    <a:cubicBezTo>
                      <a:pt x="36" y="26"/>
                      <a:pt x="36" y="25"/>
                      <a:pt x="35" y="24"/>
                    </a:cubicBezTo>
                    <a:cubicBezTo>
                      <a:pt x="35" y="23"/>
                      <a:pt x="34" y="22"/>
                      <a:pt x="33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22"/>
                      <a:pt x="33" y="22"/>
                      <a:pt x="33" y="22"/>
                    </a:cubicBezTo>
                    <a:close/>
                    <a:moveTo>
                      <a:pt x="42" y="27"/>
                    </a:moveTo>
                    <a:cubicBezTo>
                      <a:pt x="44" y="27"/>
                      <a:pt x="46" y="24"/>
                      <a:pt x="46" y="22"/>
                    </a:cubicBezTo>
                    <a:cubicBezTo>
                      <a:pt x="46" y="19"/>
                      <a:pt x="44" y="17"/>
                      <a:pt x="42" y="17"/>
                    </a:cubicBezTo>
                    <a:cubicBezTo>
                      <a:pt x="39" y="17"/>
                      <a:pt x="37" y="19"/>
                      <a:pt x="37" y="22"/>
                    </a:cubicBezTo>
                    <a:cubicBezTo>
                      <a:pt x="37" y="24"/>
                      <a:pt x="39" y="27"/>
                      <a:pt x="42" y="27"/>
                    </a:cubicBezTo>
                    <a:close/>
                    <a:moveTo>
                      <a:pt x="42" y="19"/>
                    </a:moveTo>
                    <a:cubicBezTo>
                      <a:pt x="43" y="19"/>
                      <a:pt x="44" y="20"/>
                      <a:pt x="44" y="22"/>
                    </a:cubicBezTo>
                    <a:cubicBezTo>
                      <a:pt x="44" y="23"/>
                      <a:pt x="43" y="25"/>
                      <a:pt x="42" y="25"/>
                    </a:cubicBezTo>
                    <a:cubicBezTo>
                      <a:pt x="40" y="25"/>
                      <a:pt x="39" y="23"/>
                      <a:pt x="39" y="22"/>
                    </a:cubicBezTo>
                    <a:cubicBezTo>
                      <a:pt x="39" y="20"/>
                      <a:pt x="40" y="19"/>
                      <a:pt x="42" y="19"/>
                    </a:cubicBezTo>
                    <a:close/>
                    <a:moveTo>
                      <a:pt x="84" y="51"/>
                    </a:moveTo>
                    <a:cubicBezTo>
                      <a:pt x="79" y="42"/>
                      <a:pt x="79" y="42"/>
                      <a:pt x="79" y="42"/>
                    </a:cubicBezTo>
                    <a:cubicBezTo>
                      <a:pt x="79" y="6"/>
                      <a:pt x="79" y="6"/>
                      <a:pt x="79" y="6"/>
                    </a:cubicBezTo>
                    <a:cubicBezTo>
                      <a:pt x="79" y="1"/>
                      <a:pt x="78" y="0"/>
                      <a:pt x="74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0"/>
                      <a:pt x="5" y="1"/>
                      <a:pt x="5" y="6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2"/>
                      <a:pt x="0" y="53"/>
                      <a:pt x="0" y="55"/>
                    </a:cubicBezTo>
                    <a:cubicBezTo>
                      <a:pt x="0" y="58"/>
                      <a:pt x="3" y="60"/>
                      <a:pt x="7" y="60"/>
                    </a:cubicBezTo>
                    <a:cubicBezTo>
                      <a:pt x="76" y="60"/>
                      <a:pt x="76" y="60"/>
                      <a:pt x="76" y="60"/>
                    </a:cubicBezTo>
                    <a:cubicBezTo>
                      <a:pt x="80" y="60"/>
                      <a:pt x="84" y="58"/>
                      <a:pt x="84" y="55"/>
                    </a:cubicBezTo>
                    <a:cubicBezTo>
                      <a:pt x="84" y="52"/>
                      <a:pt x="84" y="52"/>
                      <a:pt x="84" y="52"/>
                    </a:cubicBezTo>
                    <a:cubicBezTo>
                      <a:pt x="84" y="52"/>
                      <a:pt x="84" y="52"/>
                      <a:pt x="84" y="51"/>
                    </a:cubicBezTo>
                    <a:close/>
                    <a:moveTo>
                      <a:pt x="76" y="57"/>
                    </a:moveTo>
                    <a:cubicBezTo>
                      <a:pt x="7" y="57"/>
                      <a:pt x="7" y="57"/>
                      <a:pt x="7" y="57"/>
                    </a:cubicBezTo>
                    <a:cubicBezTo>
                      <a:pt x="5" y="57"/>
                      <a:pt x="3" y="56"/>
                      <a:pt x="3" y="55"/>
                    </a:cubicBezTo>
                    <a:cubicBezTo>
                      <a:pt x="3" y="53"/>
                      <a:pt x="3" y="53"/>
                      <a:pt x="3" y="53"/>
                    </a:cubicBezTo>
                    <a:cubicBezTo>
                      <a:pt x="29" y="53"/>
                      <a:pt x="29" y="53"/>
                      <a:pt x="29" y="53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6"/>
                      <a:pt x="30" y="56"/>
                      <a:pt x="30" y="56"/>
                    </a:cubicBezTo>
                    <a:cubicBezTo>
                      <a:pt x="53" y="56"/>
                      <a:pt x="53" y="56"/>
                      <a:pt x="53" y="56"/>
                    </a:cubicBezTo>
                    <a:cubicBezTo>
                      <a:pt x="54" y="56"/>
                      <a:pt x="54" y="56"/>
                      <a:pt x="54" y="55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81" y="53"/>
                      <a:pt x="81" y="53"/>
                      <a:pt x="81" y="53"/>
                    </a:cubicBezTo>
                    <a:cubicBezTo>
                      <a:pt x="81" y="55"/>
                      <a:pt x="81" y="55"/>
                      <a:pt x="81" y="55"/>
                    </a:cubicBezTo>
                    <a:cubicBezTo>
                      <a:pt x="81" y="56"/>
                      <a:pt x="79" y="57"/>
                      <a:pt x="76" y="57"/>
                    </a:cubicBezTo>
                    <a:close/>
                    <a:moveTo>
                      <a:pt x="31" y="53"/>
                    </a:moveTo>
                    <a:cubicBezTo>
                      <a:pt x="52" y="53"/>
                      <a:pt x="52" y="53"/>
                      <a:pt x="52" y="53"/>
                    </a:cubicBezTo>
                    <a:cubicBezTo>
                      <a:pt x="52" y="54"/>
                      <a:pt x="52" y="54"/>
                      <a:pt x="52" y="54"/>
                    </a:cubicBezTo>
                    <a:cubicBezTo>
                      <a:pt x="31" y="54"/>
                      <a:pt x="31" y="54"/>
                      <a:pt x="31" y="54"/>
                    </a:cubicBezTo>
                    <a:lnTo>
                      <a:pt x="31" y="53"/>
                    </a:lnTo>
                    <a:close/>
                    <a:moveTo>
                      <a:pt x="53" y="51"/>
                    </a:moveTo>
                    <a:cubicBezTo>
                      <a:pt x="30" y="51"/>
                      <a:pt x="30" y="51"/>
                      <a:pt x="30" y="51"/>
                    </a:cubicBezTo>
                    <a:cubicBezTo>
                      <a:pt x="3" y="51"/>
                      <a:pt x="3" y="51"/>
                      <a:pt x="3" y="51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76" y="43"/>
                      <a:pt x="76" y="43"/>
                      <a:pt x="76" y="43"/>
                    </a:cubicBezTo>
                    <a:cubicBezTo>
                      <a:pt x="80" y="51"/>
                      <a:pt x="80" y="51"/>
                      <a:pt x="80" y="51"/>
                    </a:cubicBezTo>
                    <a:lnTo>
                      <a:pt x="53" y="51"/>
                    </a:lnTo>
                    <a:close/>
                    <a:moveTo>
                      <a:pt x="76" y="6"/>
                    </a:moveTo>
                    <a:cubicBezTo>
                      <a:pt x="76" y="41"/>
                      <a:pt x="76" y="41"/>
                      <a:pt x="76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5"/>
                      <a:pt x="8" y="4"/>
                      <a:pt x="8" y="3"/>
                    </a:cubicBezTo>
                    <a:cubicBezTo>
                      <a:pt x="8" y="3"/>
                      <a:pt x="9" y="3"/>
                      <a:pt x="10" y="3"/>
                    </a:cubicBezTo>
                    <a:cubicBezTo>
                      <a:pt x="74" y="3"/>
                      <a:pt x="74" y="3"/>
                      <a:pt x="74" y="3"/>
                    </a:cubicBezTo>
                    <a:cubicBezTo>
                      <a:pt x="74" y="3"/>
                      <a:pt x="75" y="3"/>
                      <a:pt x="76" y="3"/>
                    </a:cubicBezTo>
                    <a:cubicBezTo>
                      <a:pt x="76" y="4"/>
                      <a:pt x="76" y="5"/>
                      <a:pt x="76" y="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44" name="Freeform 15">
                <a:extLst>
                  <a:ext uri="{FF2B5EF4-FFF2-40B4-BE49-F238E27FC236}">
                    <a16:creationId xmlns:a16="http://schemas.microsoft.com/office/drawing/2014/main" xmlns="" id="{0A83F3BF-90C9-4E35-9644-AFAB9303C7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13482" y="4480515"/>
                <a:ext cx="376270" cy="268493"/>
              </a:xfrm>
              <a:custGeom>
                <a:avLst/>
                <a:gdLst>
                  <a:gd name="T0" fmla="*/ 9 w 84"/>
                  <a:gd name="T1" fmla="*/ 37 h 60"/>
                  <a:gd name="T2" fmla="*/ 74 w 84"/>
                  <a:gd name="T3" fmla="*/ 37 h 60"/>
                  <a:gd name="T4" fmla="*/ 10 w 84"/>
                  <a:gd name="T5" fmla="*/ 5 h 60"/>
                  <a:gd name="T6" fmla="*/ 11 w 84"/>
                  <a:gd name="T7" fmla="*/ 7 h 60"/>
                  <a:gd name="T8" fmla="*/ 32 w 84"/>
                  <a:gd name="T9" fmla="*/ 24 h 60"/>
                  <a:gd name="T10" fmla="*/ 33 w 84"/>
                  <a:gd name="T11" fmla="*/ 25 h 60"/>
                  <a:gd name="T12" fmla="*/ 34 w 84"/>
                  <a:gd name="T13" fmla="*/ 29 h 60"/>
                  <a:gd name="T14" fmla="*/ 37 w 84"/>
                  <a:gd name="T15" fmla="*/ 29 h 60"/>
                  <a:gd name="T16" fmla="*/ 37 w 84"/>
                  <a:gd name="T17" fmla="*/ 31 h 60"/>
                  <a:gd name="T18" fmla="*/ 41 w 84"/>
                  <a:gd name="T19" fmla="*/ 32 h 60"/>
                  <a:gd name="T20" fmla="*/ 43 w 84"/>
                  <a:gd name="T21" fmla="*/ 32 h 60"/>
                  <a:gd name="T22" fmla="*/ 47 w 84"/>
                  <a:gd name="T23" fmla="*/ 30 h 60"/>
                  <a:gd name="T24" fmla="*/ 48 w 84"/>
                  <a:gd name="T25" fmla="*/ 29 h 60"/>
                  <a:gd name="T26" fmla="*/ 51 w 84"/>
                  <a:gd name="T27" fmla="*/ 27 h 60"/>
                  <a:gd name="T28" fmla="*/ 50 w 84"/>
                  <a:gd name="T29" fmla="*/ 25 h 60"/>
                  <a:gd name="T30" fmla="*/ 52 w 84"/>
                  <a:gd name="T31" fmla="*/ 23 h 60"/>
                  <a:gd name="T32" fmla="*/ 51 w 84"/>
                  <a:gd name="T33" fmla="*/ 20 h 60"/>
                  <a:gd name="T34" fmla="*/ 50 w 84"/>
                  <a:gd name="T35" fmla="*/ 18 h 60"/>
                  <a:gd name="T36" fmla="*/ 49 w 84"/>
                  <a:gd name="T37" fmla="*/ 15 h 60"/>
                  <a:gd name="T38" fmla="*/ 47 w 84"/>
                  <a:gd name="T39" fmla="*/ 15 h 60"/>
                  <a:gd name="T40" fmla="*/ 46 w 84"/>
                  <a:gd name="T41" fmla="*/ 13 h 60"/>
                  <a:gd name="T42" fmla="*/ 42 w 84"/>
                  <a:gd name="T43" fmla="*/ 13 h 60"/>
                  <a:gd name="T44" fmla="*/ 40 w 84"/>
                  <a:gd name="T45" fmla="*/ 12 h 60"/>
                  <a:gd name="T46" fmla="*/ 37 w 84"/>
                  <a:gd name="T47" fmla="*/ 14 h 60"/>
                  <a:gd name="T48" fmla="*/ 35 w 84"/>
                  <a:gd name="T49" fmla="*/ 14 h 60"/>
                  <a:gd name="T50" fmla="*/ 33 w 84"/>
                  <a:gd name="T51" fmla="*/ 18 h 60"/>
                  <a:gd name="T52" fmla="*/ 33 w 84"/>
                  <a:gd name="T53" fmla="*/ 20 h 60"/>
                  <a:gd name="T54" fmla="*/ 31 w 84"/>
                  <a:gd name="T55" fmla="*/ 22 h 60"/>
                  <a:gd name="T56" fmla="*/ 33 w 84"/>
                  <a:gd name="T57" fmla="*/ 22 h 60"/>
                  <a:gd name="T58" fmla="*/ 35 w 84"/>
                  <a:gd name="T59" fmla="*/ 17 h 60"/>
                  <a:gd name="T60" fmla="*/ 39 w 84"/>
                  <a:gd name="T61" fmla="*/ 14 h 60"/>
                  <a:gd name="T62" fmla="*/ 45 w 84"/>
                  <a:gd name="T63" fmla="*/ 14 h 60"/>
                  <a:gd name="T64" fmla="*/ 49 w 84"/>
                  <a:gd name="T65" fmla="*/ 17 h 60"/>
                  <a:gd name="T66" fmla="*/ 50 w 84"/>
                  <a:gd name="T67" fmla="*/ 22 h 60"/>
                  <a:gd name="T68" fmla="*/ 49 w 84"/>
                  <a:gd name="T69" fmla="*/ 26 h 60"/>
                  <a:gd name="T70" fmla="*/ 45 w 84"/>
                  <a:gd name="T71" fmla="*/ 30 h 60"/>
                  <a:gd name="T72" fmla="*/ 39 w 84"/>
                  <a:gd name="T73" fmla="*/ 30 h 60"/>
                  <a:gd name="T74" fmla="*/ 35 w 84"/>
                  <a:gd name="T75" fmla="*/ 27 h 60"/>
                  <a:gd name="T76" fmla="*/ 33 w 84"/>
                  <a:gd name="T77" fmla="*/ 22 h 60"/>
                  <a:gd name="T78" fmla="*/ 42 w 84"/>
                  <a:gd name="T79" fmla="*/ 27 h 60"/>
                  <a:gd name="T80" fmla="*/ 37 w 84"/>
                  <a:gd name="T81" fmla="*/ 22 h 60"/>
                  <a:gd name="T82" fmla="*/ 44 w 84"/>
                  <a:gd name="T83" fmla="*/ 22 h 60"/>
                  <a:gd name="T84" fmla="*/ 42 w 84"/>
                  <a:gd name="T85" fmla="*/ 19 h 60"/>
                  <a:gd name="T86" fmla="*/ 79 w 84"/>
                  <a:gd name="T87" fmla="*/ 6 h 60"/>
                  <a:gd name="T88" fmla="*/ 5 w 84"/>
                  <a:gd name="T89" fmla="*/ 6 h 60"/>
                  <a:gd name="T90" fmla="*/ 0 w 84"/>
                  <a:gd name="T91" fmla="*/ 51 h 60"/>
                  <a:gd name="T92" fmla="*/ 0 w 84"/>
                  <a:gd name="T93" fmla="*/ 55 h 60"/>
                  <a:gd name="T94" fmla="*/ 84 w 84"/>
                  <a:gd name="T95" fmla="*/ 55 h 60"/>
                  <a:gd name="T96" fmla="*/ 76 w 84"/>
                  <a:gd name="T97" fmla="*/ 57 h 60"/>
                  <a:gd name="T98" fmla="*/ 3 w 84"/>
                  <a:gd name="T99" fmla="*/ 53 h 60"/>
                  <a:gd name="T100" fmla="*/ 30 w 84"/>
                  <a:gd name="T101" fmla="*/ 56 h 60"/>
                  <a:gd name="T102" fmla="*/ 54 w 84"/>
                  <a:gd name="T103" fmla="*/ 53 h 60"/>
                  <a:gd name="T104" fmla="*/ 76 w 84"/>
                  <a:gd name="T105" fmla="*/ 57 h 60"/>
                  <a:gd name="T106" fmla="*/ 52 w 84"/>
                  <a:gd name="T107" fmla="*/ 54 h 60"/>
                  <a:gd name="T108" fmla="*/ 53 w 84"/>
                  <a:gd name="T109" fmla="*/ 51 h 60"/>
                  <a:gd name="T110" fmla="*/ 7 w 84"/>
                  <a:gd name="T111" fmla="*/ 43 h 60"/>
                  <a:gd name="T112" fmla="*/ 53 w 84"/>
                  <a:gd name="T113" fmla="*/ 51 h 60"/>
                  <a:gd name="T114" fmla="*/ 8 w 84"/>
                  <a:gd name="T115" fmla="*/ 41 h 60"/>
                  <a:gd name="T116" fmla="*/ 10 w 84"/>
                  <a:gd name="T117" fmla="*/ 3 h 60"/>
                  <a:gd name="T118" fmla="*/ 76 w 84"/>
                  <a:gd name="T119" fmla="*/ 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4" h="60">
                    <a:moveTo>
                      <a:pt x="10" y="5"/>
                    </a:moveTo>
                    <a:cubicBezTo>
                      <a:pt x="10" y="5"/>
                      <a:pt x="9" y="5"/>
                      <a:pt x="9" y="6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10" y="38"/>
                      <a:pt x="10" y="38"/>
                    </a:cubicBezTo>
                    <a:cubicBezTo>
                      <a:pt x="73" y="38"/>
                      <a:pt x="73" y="38"/>
                      <a:pt x="73" y="38"/>
                    </a:cubicBezTo>
                    <a:cubicBezTo>
                      <a:pt x="74" y="38"/>
                      <a:pt x="74" y="37"/>
                      <a:pt x="74" y="37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4" y="5"/>
                      <a:pt x="74" y="5"/>
                      <a:pt x="73" y="5"/>
                    </a:cubicBezTo>
                    <a:lnTo>
                      <a:pt x="10" y="5"/>
                    </a:lnTo>
                    <a:close/>
                    <a:moveTo>
                      <a:pt x="72" y="36"/>
                    </a:move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72" y="7"/>
                      <a:pt x="72" y="7"/>
                      <a:pt x="72" y="7"/>
                    </a:cubicBezTo>
                    <a:lnTo>
                      <a:pt x="72" y="36"/>
                    </a:lnTo>
                    <a:close/>
                    <a:moveTo>
                      <a:pt x="32" y="24"/>
                    </a:moveTo>
                    <a:cubicBezTo>
                      <a:pt x="32" y="24"/>
                      <a:pt x="33" y="24"/>
                      <a:pt x="33" y="24"/>
                    </a:cubicBezTo>
                    <a:cubicBezTo>
                      <a:pt x="33" y="24"/>
                      <a:pt x="33" y="24"/>
                      <a:pt x="34" y="25"/>
                    </a:cubicBezTo>
                    <a:cubicBezTo>
                      <a:pt x="34" y="25"/>
                      <a:pt x="34" y="25"/>
                      <a:pt x="33" y="25"/>
                    </a:cubicBezTo>
                    <a:cubicBezTo>
                      <a:pt x="33" y="25"/>
                      <a:pt x="33" y="26"/>
                      <a:pt x="33" y="26"/>
                    </a:cubicBezTo>
                    <a:cubicBezTo>
                      <a:pt x="33" y="26"/>
                      <a:pt x="33" y="26"/>
                      <a:pt x="33" y="27"/>
                    </a:cubicBezTo>
                    <a:cubicBezTo>
                      <a:pt x="33" y="28"/>
                      <a:pt x="34" y="28"/>
                      <a:pt x="34" y="29"/>
                    </a:cubicBezTo>
                    <a:cubicBezTo>
                      <a:pt x="35" y="29"/>
                      <a:pt x="35" y="29"/>
                      <a:pt x="35" y="29"/>
                    </a:cubicBezTo>
                    <a:cubicBezTo>
                      <a:pt x="35" y="29"/>
                      <a:pt x="36" y="29"/>
                      <a:pt x="36" y="29"/>
                    </a:cubicBezTo>
                    <a:cubicBezTo>
                      <a:pt x="36" y="29"/>
                      <a:pt x="36" y="28"/>
                      <a:pt x="37" y="29"/>
                    </a:cubicBezTo>
                    <a:cubicBezTo>
                      <a:pt x="37" y="29"/>
                      <a:pt x="37" y="29"/>
                      <a:pt x="37" y="30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1"/>
                      <a:pt x="37" y="31"/>
                      <a:pt x="37" y="31"/>
                    </a:cubicBezTo>
                    <a:cubicBezTo>
                      <a:pt x="38" y="31"/>
                      <a:pt x="39" y="32"/>
                      <a:pt x="40" y="32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40" y="32"/>
                      <a:pt x="41" y="32"/>
                      <a:pt x="41" y="32"/>
                    </a:cubicBezTo>
                    <a:cubicBezTo>
                      <a:pt x="41" y="32"/>
                      <a:pt x="41" y="31"/>
                      <a:pt x="41" y="31"/>
                    </a:cubicBezTo>
                    <a:cubicBezTo>
                      <a:pt x="41" y="30"/>
                      <a:pt x="42" y="30"/>
                      <a:pt x="42" y="31"/>
                    </a:cubicBezTo>
                    <a:cubicBezTo>
                      <a:pt x="42" y="31"/>
                      <a:pt x="43" y="32"/>
                      <a:pt x="43" y="32"/>
                    </a:cubicBezTo>
                    <a:cubicBezTo>
                      <a:pt x="43" y="32"/>
                      <a:pt x="43" y="32"/>
                      <a:pt x="44" y="32"/>
                    </a:cubicBezTo>
                    <a:cubicBezTo>
                      <a:pt x="44" y="32"/>
                      <a:pt x="45" y="31"/>
                      <a:pt x="46" y="31"/>
                    </a:cubicBezTo>
                    <a:cubicBezTo>
                      <a:pt x="46" y="31"/>
                      <a:pt x="47" y="31"/>
                      <a:pt x="47" y="30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6" y="29"/>
                      <a:pt x="47" y="29"/>
                      <a:pt x="47" y="29"/>
                    </a:cubicBezTo>
                    <a:cubicBezTo>
                      <a:pt x="47" y="28"/>
                      <a:pt x="47" y="29"/>
                      <a:pt x="48" y="29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9" y="29"/>
                      <a:pt x="49" y="29"/>
                      <a:pt x="49" y="29"/>
                    </a:cubicBezTo>
                    <a:cubicBezTo>
                      <a:pt x="50" y="28"/>
                      <a:pt x="50" y="28"/>
                      <a:pt x="51" y="27"/>
                    </a:cubicBezTo>
                    <a:cubicBezTo>
                      <a:pt x="51" y="26"/>
                      <a:pt x="51" y="26"/>
                      <a:pt x="51" y="26"/>
                    </a:cubicBezTo>
                    <a:cubicBezTo>
                      <a:pt x="51" y="26"/>
                      <a:pt x="51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4"/>
                      <a:pt x="50" y="24"/>
                      <a:pt x="51" y="24"/>
                    </a:cubicBezTo>
                    <a:cubicBezTo>
                      <a:pt x="51" y="24"/>
                      <a:pt x="51" y="24"/>
                      <a:pt x="51" y="24"/>
                    </a:cubicBezTo>
                    <a:cubicBezTo>
                      <a:pt x="52" y="24"/>
                      <a:pt x="52" y="24"/>
                      <a:pt x="52" y="23"/>
                    </a:cubicBezTo>
                    <a:cubicBezTo>
                      <a:pt x="52" y="23"/>
                      <a:pt x="52" y="22"/>
                      <a:pt x="52" y="22"/>
                    </a:cubicBezTo>
                    <a:cubicBezTo>
                      <a:pt x="52" y="21"/>
                      <a:pt x="52" y="21"/>
                      <a:pt x="52" y="20"/>
                    </a:cubicBezTo>
                    <a:cubicBezTo>
                      <a:pt x="52" y="20"/>
                      <a:pt x="52" y="20"/>
                      <a:pt x="51" y="20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50" y="20"/>
                      <a:pt x="50" y="19"/>
                      <a:pt x="50" y="19"/>
                    </a:cubicBezTo>
                    <a:cubicBezTo>
                      <a:pt x="50" y="19"/>
                      <a:pt x="50" y="19"/>
                      <a:pt x="50" y="18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51" y="18"/>
                      <a:pt x="51" y="17"/>
                      <a:pt x="51" y="17"/>
                    </a:cubicBezTo>
                    <a:cubicBezTo>
                      <a:pt x="50" y="16"/>
                      <a:pt x="50" y="15"/>
                      <a:pt x="49" y="15"/>
                    </a:cubicBezTo>
                    <a:cubicBezTo>
                      <a:pt x="49" y="15"/>
                      <a:pt x="49" y="14"/>
                      <a:pt x="48" y="14"/>
                    </a:cubicBezTo>
                    <a:cubicBezTo>
                      <a:pt x="48" y="14"/>
                      <a:pt x="48" y="15"/>
                      <a:pt x="48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15"/>
                      <a:pt x="46" y="14"/>
                      <a:pt x="47" y="14"/>
                    </a:cubicBezTo>
                    <a:cubicBezTo>
                      <a:pt x="47" y="14"/>
                      <a:pt x="47" y="13"/>
                      <a:pt x="47" y="13"/>
                    </a:cubicBezTo>
                    <a:cubicBezTo>
                      <a:pt x="47" y="13"/>
                      <a:pt x="46" y="13"/>
                      <a:pt x="46" y="13"/>
                    </a:cubicBezTo>
                    <a:cubicBezTo>
                      <a:pt x="45" y="12"/>
                      <a:pt x="44" y="12"/>
                      <a:pt x="44" y="12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2" y="12"/>
                      <a:pt x="42" y="13"/>
                    </a:cubicBezTo>
                    <a:cubicBezTo>
                      <a:pt x="42" y="13"/>
                      <a:pt x="41" y="13"/>
                      <a:pt x="41" y="13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39" y="12"/>
                      <a:pt x="38" y="12"/>
                      <a:pt x="37" y="13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7" y="13"/>
                      <a:pt x="37" y="14"/>
                      <a:pt x="37" y="14"/>
                    </a:cubicBezTo>
                    <a:cubicBezTo>
                      <a:pt x="37" y="14"/>
                      <a:pt x="37" y="15"/>
                      <a:pt x="37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5"/>
                      <a:pt x="35" y="14"/>
                      <a:pt x="35" y="14"/>
                    </a:cubicBezTo>
                    <a:cubicBezTo>
                      <a:pt x="35" y="14"/>
                      <a:pt x="35" y="15"/>
                      <a:pt x="34" y="15"/>
                    </a:cubicBezTo>
                    <a:cubicBezTo>
                      <a:pt x="34" y="15"/>
                      <a:pt x="33" y="16"/>
                      <a:pt x="33" y="17"/>
                    </a:cubicBezTo>
                    <a:cubicBezTo>
                      <a:pt x="33" y="17"/>
                      <a:pt x="33" y="18"/>
                      <a:pt x="33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33" y="19"/>
                      <a:pt x="33" y="20"/>
                      <a:pt x="33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1"/>
                      <a:pt x="31" y="21"/>
                      <a:pt x="31" y="22"/>
                    </a:cubicBezTo>
                    <a:cubicBezTo>
                      <a:pt x="31" y="22"/>
                      <a:pt x="32" y="23"/>
                      <a:pt x="32" y="23"/>
                    </a:cubicBezTo>
                    <a:cubicBezTo>
                      <a:pt x="32" y="24"/>
                      <a:pt x="32" y="24"/>
                      <a:pt x="32" y="24"/>
                    </a:cubicBezTo>
                    <a:close/>
                    <a:moveTo>
                      <a:pt x="33" y="22"/>
                    </a:moveTo>
                    <a:cubicBezTo>
                      <a:pt x="34" y="21"/>
                      <a:pt x="35" y="21"/>
                      <a:pt x="35" y="20"/>
                    </a:cubicBezTo>
                    <a:cubicBezTo>
                      <a:pt x="36" y="19"/>
                      <a:pt x="36" y="18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6" y="17"/>
                      <a:pt x="37" y="17"/>
                      <a:pt x="38" y="17"/>
                    </a:cubicBezTo>
                    <a:cubicBezTo>
                      <a:pt x="39" y="16"/>
                      <a:pt x="39" y="15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40" y="15"/>
                      <a:pt x="41" y="15"/>
                      <a:pt x="42" y="15"/>
                    </a:cubicBezTo>
                    <a:cubicBezTo>
                      <a:pt x="43" y="15"/>
                      <a:pt x="44" y="15"/>
                      <a:pt x="44" y="14"/>
                    </a:cubicBezTo>
                    <a:cubicBezTo>
                      <a:pt x="44" y="14"/>
                      <a:pt x="44" y="14"/>
                      <a:pt x="45" y="14"/>
                    </a:cubicBezTo>
                    <a:cubicBezTo>
                      <a:pt x="44" y="15"/>
                      <a:pt x="45" y="16"/>
                      <a:pt x="46" y="17"/>
                    </a:cubicBezTo>
                    <a:cubicBezTo>
                      <a:pt x="46" y="17"/>
                      <a:pt x="47" y="17"/>
                      <a:pt x="48" y="17"/>
                    </a:cubicBezTo>
                    <a:cubicBezTo>
                      <a:pt x="48" y="17"/>
                      <a:pt x="48" y="17"/>
                      <a:pt x="49" y="17"/>
                    </a:cubicBezTo>
                    <a:cubicBezTo>
                      <a:pt x="48" y="18"/>
                      <a:pt x="48" y="19"/>
                      <a:pt x="48" y="20"/>
                    </a:cubicBezTo>
                    <a:cubicBezTo>
                      <a:pt x="48" y="21"/>
                      <a:pt x="49" y="21"/>
                      <a:pt x="50" y="22"/>
                    </a:cubicBezTo>
                    <a:cubicBezTo>
                      <a:pt x="50" y="22"/>
                      <a:pt x="50" y="22"/>
                      <a:pt x="50" y="22"/>
                    </a:cubicBezTo>
                    <a:cubicBezTo>
                      <a:pt x="50" y="22"/>
                      <a:pt x="50" y="22"/>
                      <a:pt x="50" y="22"/>
                    </a:cubicBezTo>
                    <a:cubicBezTo>
                      <a:pt x="49" y="22"/>
                      <a:pt x="48" y="23"/>
                      <a:pt x="48" y="24"/>
                    </a:cubicBezTo>
                    <a:cubicBezTo>
                      <a:pt x="48" y="25"/>
                      <a:pt x="48" y="26"/>
                      <a:pt x="49" y="26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7" y="27"/>
                      <a:pt x="46" y="27"/>
                      <a:pt x="46" y="27"/>
                    </a:cubicBezTo>
                    <a:cubicBezTo>
                      <a:pt x="45" y="28"/>
                      <a:pt x="44" y="29"/>
                      <a:pt x="45" y="30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4" y="29"/>
                      <a:pt x="43" y="28"/>
                      <a:pt x="42" y="28"/>
                    </a:cubicBezTo>
                    <a:cubicBezTo>
                      <a:pt x="41" y="28"/>
                      <a:pt x="40" y="29"/>
                      <a:pt x="39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29"/>
                      <a:pt x="39" y="28"/>
                      <a:pt x="38" y="27"/>
                    </a:cubicBezTo>
                    <a:cubicBezTo>
                      <a:pt x="37" y="27"/>
                      <a:pt x="36" y="27"/>
                      <a:pt x="35" y="27"/>
                    </a:cubicBezTo>
                    <a:cubicBezTo>
                      <a:pt x="35" y="27"/>
                      <a:pt x="35" y="27"/>
                      <a:pt x="35" y="26"/>
                    </a:cubicBezTo>
                    <a:cubicBezTo>
                      <a:pt x="36" y="26"/>
                      <a:pt x="36" y="25"/>
                      <a:pt x="35" y="24"/>
                    </a:cubicBezTo>
                    <a:cubicBezTo>
                      <a:pt x="35" y="23"/>
                      <a:pt x="34" y="22"/>
                      <a:pt x="33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22"/>
                      <a:pt x="33" y="22"/>
                      <a:pt x="33" y="22"/>
                    </a:cubicBezTo>
                    <a:close/>
                    <a:moveTo>
                      <a:pt x="42" y="27"/>
                    </a:moveTo>
                    <a:cubicBezTo>
                      <a:pt x="44" y="27"/>
                      <a:pt x="46" y="24"/>
                      <a:pt x="46" y="22"/>
                    </a:cubicBezTo>
                    <a:cubicBezTo>
                      <a:pt x="46" y="19"/>
                      <a:pt x="44" y="17"/>
                      <a:pt x="42" y="17"/>
                    </a:cubicBezTo>
                    <a:cubicBezTo>
                      <a:pt x="39" y="17"/>
                      <a:pt x="37" y="19"/>
                      <a:pt x="37" y="22"/>
                    </a:cubicBezTo>
                    <a:cubicBezTo>
                      <a:pt x="37" y="24"/>
                      <a:pt x="39" y="27"/>
                      <a:pt x="42" y="27"/>
                    </a:cubicBezTo>
                    <a:close/>
                    <a:moveTo>
                      <a:pt x="42" y="19"/>
                    </a:moveTo>
                    <a:cubicBezTo>
                      <a:pt x="43" y="19"/>
                      <a:pt x="44" y="20"/>
                      <a:pt x="44" y="22"/>
                    </a:cubicBezTo>
                    <a:cubicBezTo>
                      <a:pt x="44" y="23"/>
                      <a:pt x="43" y="25"/>
                      <a:pt x="42" y="25"/>
                    </a:cubicBezTo>
                    <a:cubicBezTo>
                      <a:pt x="40" y="25"/>
                      <a:pt x="39" y="23"/>
                      <a:pt x="39" y="22"/>
                    </a:cubicBezTo>
                    <a:cubicBezTo>
                      <a:pt x="39" y="20"/>
                      <a:pt x="40" y="19"/>
                      <a:pt x="42" y="19"/>
                    </a:cubicBezTo>
                    <a:close/>
                    <a:moveTo>
                      <a:pt x="84" y="51"/>
                    </a:moveTo>
                    <a:cubicBezTo>
                      <a:pt x="79" y="42"/>
                      <a:pt x="79" y="42"/>
                      <a:pt x="79" y="42"/>
                    </a:cubicBezTo>
                    <a:cubicBezTo>
                      <a:pt x="79" y="6"/>
                      <a:pt x="79" y="6"/>
                      <a:pt x="79" y="6"/>
                    </a:cubicBezTo>
                    <a:cubicBezTo>
                      <a:pt x="79" y="1"/>
                      <a:pt x="78" y="0"/>
                      <a:pt x="74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0"/>
                      <a:pt x="5" y="1"/>
                      <a:pt x="5" y="6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2"/>
                      <a:pt x="0" y="53"/>
                      <a:pt x="0" y="55"/>
                    </a:cubicBezTo>
                    <a:cubicBezTo>
                      <a:pt x="0" y="58"/>
                      <a:pt x="3" y="60"/>
                      <a:pt x="7" y="60"/>
                    </a:cubicBezTo>
                    <a:cubicBezTo>
                      <a:pt x="76" y="60"/>
                      <a:pt x="76" y="60"/>
                      <a:pt x="76" y="60"/>
                    </a:cubicBezTo>
                    <a:cubicBezTo>
                      <a:pt x="80" y="60"/>
                      <a:pt x="84" y="58"/>
                      <a:pt x="84" y="55"/>
                    </a:cubicBezTo>
                    <a:cubicBezTo>
                      <a:pt x="84" y="52"/>
                      <a:pt x="84" y="52"/>
                      <a:pt x="84" y="52"/>
                    </a:cubicBezTo>
                    <a:cubicBezTo>
                      <a:pt x="84" y="52"/>
                      <a:pt x="84" y="52"/>
                      <a:pt x="84" y="51"/>
                    </a:cubicBezTo>
                    <a:close/>
                    <a:moveTo>
                      <a:pt x="76" y="57"/>
                    </a:moveTo>
                    <a:cubicBezTo>
                      <a:pt x="7" y="57"/>
                      <a:pt x="7" y="57"/>
                      <a:pt x="7" y="57"/>
                    </a:cubicBezTo>
                    <a:cubicBezTo>
                      <a:pt x="5" y="57"/>
                      <a:pt x="3" y="56"/>
                      <a:pt x="3" y="55"/>
                    </a:cubicBezTo>
                    <a:cubicBezTo>
                      <a:pt x="3" y="53"/>
                      <a:pt x="3" y="53"/>
                      <a:pt x="3" y="53"/>
                    </a:cubicBezTo>
                    <a:cubicBezTo>
                      <a:pt x="29" y="53"/>
                      <a:pt x="29" y="53"/>
                      <a:pt x="29" y="53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6"/>
                      <a:pt x="30" y="56"/>
                      <a:pt x="30" y="56"/>
                    </a:cubicBezTo>
                    <a:cubicBezTo>
                      <a:pt x="53" y="56"/>
                      <a:pt x="53" y="56"/>
                      <a:pt x="53" y="56"/>
                    </a:cubicBezTo>
                    <a:cubicBezTo>
                      <a:pt x="54" y="56"/>
                      <a:pt x="54" y="56"/>
                      <a:pt x="54" y="55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81" y="53"/>
                      <a:pt x="81" y="53"/>
                      <a:pt x="81" y="53"/>
                    </a:cubicBezTo>
                    <a:cubicBezTo>
                      <a:pt x="81" y="55"/>
                      <a:pt x="81" y="55"/>
                      <a:pt x="81" y="55"/>
                    </a:cubicBezTo>
                    <a:cubicBezTo>
                      <a:pt x="81" y="56"/>
                      <a:pt x="79" y="57"/>
                      <a:pt x="76" y="57"/>
                    </a:cubicBezTo>
                    <a:close/>
                    <a:moveTo>
                      <a:pt x="31" y="53"/>
                    </a:moveTo>
                    <a:cubicBezTo>
                      <a:pt x="52" y="53"/>
                      <a:pt x="52" y="53"/>
                      <a:pt x="52" y="53"/>
                    </a:cubicBezTo>
                    <a:cubicBezTo>
                      <a:pt x="52" y="54"/>
                      <a:pt x="52" y="54"/>
                      <a:pt x="52" y="54"/>
                    </a:cubicBezTo>
                    <a:cubicBezTo>
                      <a:pt x="31" y="54"/>
                      <a:pt x="31" y="54"/>
                      <a:pt x="31" y="54"/>
                    </a:cubicBezTo>
                    <a:lnTo>
                      <a:pt x="31" y="53"/>
                    </a:lnTo>
                    <a:close/>
                    <a:moveTo>
                      <a:pt x="53" y="51"/>
                    </a:moveTo>
                    <a:cubicBezTo>
                      <a:pt x="30" y="51"/>
                      <a:pt x="30" y="51"/>
                      <a:pt x="30" y="51"/>
                    </a:cubicBezTo>
                    <a:cubicBezTo>
                      <a:pt x="3" y="51"/>
                      <a:pt x="3" y="51"/>
                      <a:pt x="3" y="51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76" y="43"/>
                      <a:pt x="76" y="43"/>
                      <a:pt x="76" y="43"/>
                    </a:cubicBezTo>
                    <a:cubicBezTo>
                      <a:pt x="80" y="51"/>
                      <a:pt x="80" y="51"/>
                      <a:pt x="80" y="51"/>
                    </a:cubicBezTo>
                    <a:lnTo>
                      <a:pt x="53" y="51"/>
                    </a:lnTo>
                    <a:close/>
                    <a:moveTo>
                      <a:pt x="76" y="6"/>
                    </a:moveTo>
                    <a:cubicBezTo>
                      <a:pt x="76" y="41"/>
                      <a:pt x="76" y="41"/>
                      <a:pt x="76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5"/>
                      <a:pt x="8" y="4"/>
                      <a:pt x="8" y="3"/>
                    </a:cubicBezTo>
                    <a:cubicBezTo>
                      <a:pt x="8" y="3"/>
                      <a:pt x="9" y="3"/>
                      <a:pt x="10" y="3"/>
                    </a:cubicBezTo>
                    <a:cubicBezTo>
                      <a:pt x="74" y="3"/>
                      <a:pt x="74" y="3"/>
                      <a:pt x="74" y="3"/>
                    </a:cubicBezTo>
                    <a:cubicBezTo>
                      <a:pt x="74" y="3"/>
                      <a:pt x="75" y="3"/>
                      <a:pt x="76" y="3"/>
                    </a:cubicBezTo>
                    <a:cubicBezTo>
                      <a:pt x="76" y="4"/>
                      <a:pt x="76" y="5"/>
                      <a:pt x="76" y="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45" name="Freeform 24">
                <a:extLst>
                  <a:ext uri="{FF2B5EF4-FFF2-40B4-BE49-F238E27FC236}">
                    <a16:creationId xmlns:a16="http://schemas.microsoft.com/office/drawing/2014/main" xmlns="" id="{E52DCF5C-6D23-4BB0-B94F-7DF93CF823F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38222" y="2271782"/>
                <a:ext cx="323243" cy="340955"/>
              </a:xfrm>
              <a:custGeom>
                <a:avLst/>
                <a:gdLst>
                  <a:gd name="T0" fmla="*/ 22 w 62"/>
                  <a:gd name="T1" fmla="*/ 32 h 65"/>
                  <a:gd name="T2" fmla="*/ 22 w 62"/>
                  <a:gd name="T3" fmla="*/ 52 h 65"/>
                  <a:gd name="T4" fmla="*/ 26 w 62"/>
                  <a:gd name="T5" fmla="*/ 43 h 65"/>
                  <a:gd name="T6" fmla="*/ 47 w 62"/>
                  <a:gd name="T7" fmla="*/ 7 h 65"/>
                  <a:gd name="T8" fmla="*/ 47 w 62"/>
                  <a:gd name="T9" fmla="*/ 19 h 65"/>
                  <a:gd name="T10" fmla="*/ 40 w 62"/>
                  <a:gd name="T11" fmla="*/ 37 h 65"/>
                  <a:gd name="T12" fmla="*/ 36 w 62"/>
                  <a:gd name="T13" fmla="*/ 27 h 65"/>
                  <a:gd name="T14" fmla="*/ 32 w 62"/>
                  <a:gd name="T15" fmla="*/ 26 h 65"/>
                  <a:gd name="T16" fmla="*/ 24 w 62"/>
                  <a:gd name="T17" fmla="*/ 22 h 65"/>
                  <a:gd name="T18" fmla="*/ 18 w 62"/>
                  <a:gd name="T19" fmla="*/ 21 h 65"/>
                  <a:gd name="T20" fmla="*/ 11 w 62"/>
                  <a:gd name="T21" fmla="*/ 28 h 65"/>
                  <a:gd name="T22" fmla="*/ 6 w 62"/>
                  <a:gd name="T23" fmla="*/ 28 h 65"/>
                  <a:gd name="T24" fmla="*/ 3 w 62"/>
                  <a:gd name="T25" fmla="*/ 38 h 65"/>
                  <a:gd name="T26" fmla="*/ 0 w 62"/>
                  <a:gd name="T27" fmla="*/ 43 h 65"/>
                  <a:gd name="T28" fmla="*/ 3 w 62"/>
                  <a:gd name="T29" fmla="*/ 47 h 65"/>
                  <a:gd name="T30" fmla="*/ 6 w 62"/>
                  <a:gd name="T31" fmla="*/ 58 h 65"/>
                  <a:gd name="T32" fmla="*/ 11 w 62"/>
                  <a:gd name="T33" fmla="*/ 58 h 65"/>
                  <a:gd name="T34" fmla="*/ 18 w 62"/>
                  <a:gd name="T35" fmla="*/ 65 h 65"/>
                  <a:gd name="T36" fmla="*/ 24 w 62"/>
                  <a:gd name="T37" fmla="*/ 64 h 65"/>
                  <a:gd name="T38" fmla="*/ 32 w 62"/>
                  <a:gd name="T39" fmla="*/ 60 h 65"/>
                  <a:gd name="T40" fmla="*/ 36 w 62"/>
                  <a:gd name="T41" fmla="*/ 59 h 65"/>
                  <a:gd name="T42" fmla="*/ 40 w 62"/>
                  <a:gd name="T43" fmla="*/ 49 h 65"/>
                  <a:gd name="T44" fmla="*/ 44 w 62"/>
                  <a:gd name="T45" fmla="*/ 46 h 65"/>
                  <a:gd name="T46" fmla="*/ 38 w 62"/>
                  <a:gd name="T47" fmla="*/ 53 h 65"/>
                  <a:gd name="T48" fmla="*/ 22 w 62"/>
                  <a:gd name="T49" fmla="*/ 58 h 65"/>
                  <a:gd name="T50" fmla="*/ 6 w 62"/>
                  <a:gd name="T51" fmla="*/ 53 h 65"/>
                  <a:gd name="T52" fmla="*/ 7 w 62"/>
                  <a:gd name="T53" fmla="*/ 38 h 65"/>
                  <a:gd name="T54" fmla="*/ 18 w 62"/>
                  <a:gd name="T55" fmla="*/ 24 h 65"/>
                  <a:gd name="T56" fmla="*/ 36 w 62"/>
                  <a:gd name="T57" fmla="*/ 30 h 65"/>
                  <a:gd name="T58" fmla="*/ 41 w 62"/>
                  <a:gd name="T59" fmla="*/ 44 h 65"/>
                  <a:gd name="T60" fmla="*/ 59 w 62"/>
                  <a:gd name="T61" fmla="*/ 11 h 65"/>
                  <a:gd name="T62" fmla="*/ 60 w 62"/>
                  <a:gd name="T63" fmla="*/ 7 h 65"/>
                  <a:gd name="T64" fmla="*/ 54 w 62"/>
                  <a:gd name="T65" fmla="*/ 4 h 65"/>
                  <a:gd name="T66" fmla="*/ 49 w 62"/>
                  <a:gd name="T67" fmla="*/ 0 h 65"/>
                  <a:gd name="T68" fmla="*/ 46 w 62"/>
                  <a:gd name="T69" fmla="*/ 0 h 65"/>
                  <a:gd name="T70" fmla="*/ 40 w 62"/>
                  <a:gd name="T71" fmla="*/ 4 h 65"/>
                  <a:gd name="T72" fmla="*/ 38 w 62"/>
                  <a:gd name="T73" fmla="*/ 4 h 65"/>
                  <a:gd name="T74" fmla="*/ 35 w 62"/>
                  <a:gd name="T75" fmla="*/ 11 h 65"/>
                  <a:gd name="T76" fmla="*/ 33 w 62"/>
                  <a:gd name="T77" fmla="*/ 14 h 65"/>
                  <a:gd name="T78" fmla="*/ 35 w 62"/>
                  <a:gd name="T79" fmla="*/ 18 h 65"/>
                  <a:gd name="T80" fmla="*/ 37 w 62"/>
                  <a:gd name="T81" fmla="*/ 24 h 65"/>
                  <a:gd name="T82" fmla="*/ 40 w 62"/>
                  <a:gd name="T83" fmla="*/ 25 h 65"/>
                  <a:gd name="T84" fmla="*/ 46 w 62"/>
                  <a:gd name="T85" fmla="*/ 28 h 65"/>
                  <a:gd name="T86" fmla="*/ 49 w 62"/>
                  <a:gd name="T87" fmla="*/ 29 h 65"/>
                  <a:gd name="T88" fmla="*/ 54 w 62"/>
                  <a:gd name="T89" fmla="*/ 24 h 65"/>
                  <a:gd name="T90" fmla="*/ 57 w 62"/>
                  <a:gd name="T91" fmla="*/ 24 h 65"/>
                  <a:gd name="T92" fmla="*/ 59 w 62"/>
                  <a:gd name="T93" fmla="*/ 18 h 65"/>
                  <a:gd name="T94" fmla="*/ 61 w 62"/>
                  <a:gd name="T95" fmla="*/ 12 h 65"/>
                  <a:gd name="T96" fmla="*/ 52 w 62"/>
                  <a:gd name="T97" fmla="*/ 22 h 65"/>
                  <a:gd name="T98" fmla="*/ 43 w 62"/>
                  <a:gd name="T99" fmla="*/ 25 h 65"/>
                  <a:gd name="T100" fmla="*/ 36 w 62"/>
                  <a:gd name="T101" fmla="*/ 15 h 65"/>
                  <a:gd name="T102" fmla="*/ 38 w 62"/>
                  <a:gd name="T103" fmla="*/ 7 h 65"/>
                  <a:gd name="T104" fmla="*/ 50 w 62"/>
                  <a:gd name="T105" fmla="*/ 3 h 65"/>
                  <a:gd name="T106" fmla="*/ 56 w 62"/>
                  <a:gd name="T107" fmla="*/ 1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65">
                    <a:moveTo>
                      <a:pt x="22" y="32"/>
                    </a:moveTo>
                    <a:cubicBezTo>
                      <a:pt x="15" y="32"/>
                      <a:pt x="11" y="37"/>
                      <a:pt x="11" y="43"/>
                    </a:cubicBezTo>
                    <a:cubicBezTo>
                      <a:pt x="11" y="49"/>
                      <a:pt x="15" y="54"/>
                      <a:pt x="22" y="54"/>
                    </a:cubicBezTo>
                    <a:cubicBezTo>
                      <a:pt x="28" y="54"/>
                      <a:pt x="33" y="49"/>
                      <a:pt x="33" y="43"/>
                    </a:cubicBezTo>
                    <a:cubicBezTo>
                      <a:pt x="33" y="37"/>
                      <a:pt x="28" y="32"/>
                      <a:pt x="22" y="32"/>
                    </a:cubicBezTo>
                    <a:close/>
                    <a:moveTo>
                      <a:pt x="22" y="52"/>
                    </a:moveTo>
                    <a:cubicBezTo>
                      <a:pt x="17" y="52"/>
                      <a:pt x="13" y="48"/>
                      <a:pt x="13" y="43"/>
                    </a:cubicBezTo>
                    <a:cubicBezTo>
                      <a:pt x="13" y="38"/>
                      <a:pt x="17" y="34"/>
                      <a:pt x="22" y="34"/>
                    </a:cubicBezTo>
                    <a:cubicBezTo>
                      <a:pt x="27" y="34"/>
                      <a:pt x="31" y="38"/>
                      <a:pt x="31" y="43"/>
                    </a:cubicBezTo>
                    <a:cubicBezTo>
                      <a:pt x="31" y="48"/>
                      <a:pt x="27" y="52"/>
                      <a:pt x="22" y="52"/>
                    </a:cubicBezTo>
                    <a:close/>
                    <a:moveTo>
                      <a:pt x="26" y="43"/>
                    </a:moveTo>
                    <a:cubicBezTo>
                      <a:pt x="26" y="45"/>
                      <a:pt x="24" y="47"/>
                      <a:pt x="22" y="47"/>
                    </a:cubicBezTo>
                    <a:cubicBezTo>
                      <a:pt x="19" y="47"/>
                      <a:pt x="17" y="45"/>
                      <a:pt x="17" y="43"/>
                    </a:cubicBezTo>
                    <a:cubicBezTo>
                      <a:pt x="17" y="40"/>
                      <a:pt x="19" y="38"/>
                      <a:pt x="22" y="38"/>
                    </a:cubicBezTo>
                    <a:cubicBezTo>
                      <a:pt x="24" y="38"/>
                      <a:pt x="26" y="40"/>
                      <a:pt x="26" y="43"/>
                    </a:cubicBezTo>
                    <a:close/>
                    <a:moveTo>
                      <a:pt x="47" y="7"/>
                    </a:moveTo>
                    <a:cubicBezTo>
                      <a:pt x="43" y="7"/>
                      <a:pt x="40" y="10"/>
                      <a:pt x="40" y="14"/>
                    </a:cubicBezTo>
                    <a:cubicBezTo>
                      <a:pt x="40" y="18"/>
                      <a:pt x="43" y="21"/>
                      <a:pt x="47" y="21"/>
                    </a:cubicBezTo>
                    <a:cubicBezTo>
                      <a:pt x="51" y="21"/>
                      <a:pt x="54" y="18"/>
                      <a:pt x="54" y="14"/>
                    </a:cubicBezTo>
                    <a:cubicBezTo>
                      <a:pt x="54" y="10"/>
                      <a:pt x="51" y="7"/>
                      <a:pt x="47" y="7"/>
                    </a:cubicBezTo>
                    <a:close/>
                    <a:moveTo>
                      <a:pt x="47" y="19"/>
                    </a:moveTo>
                    <a:cubicBezTo>
                      <a:pt x="44" y="19"/>
                      <a:pt x="42" y="17"/>
                      <a:pt x="42" y="14"/>
                    </a:cubicBezTo>
                    <a:cubicBezTo>
                      <a:pt x="42" y="12"/>
                      <a:pt x="44" y="9"/>
                      <a:pt x="47" y="9"/>
                    </a:cubicBezTo>
                    <a:cubicBezTo>
                      <a:pt x="49" y="9"/>
                      <a:pt x="52" y="12"/>
                      <a:pt x="52" y="14"/>
                    </a:cubicBezTo>
                    <a:cubicBezTo>
                      <a:pt x="52" y="17"/>
                      <a:pt x="49" y="19"/>
                      <a:pt x="47" y="19"/>
                    </a:cubicBezTo>
                    <a:close/>
                    <a:moveTo>
                      <a:pt x="43" y="39"/>
                    </a:moveTo>
                    <a:cubicBezTo>
                      <a:pt x="43" y="38"/>
                      <a:pt x="42" y="38"/>
                      <a:pt x="42" y="38"/>
                    </a:cubicBezTo>
                    <a:cubicBezTo>
                      <a:pt x="42" y="38"/>
                      <a:pt x="42" y="38"/>
                      <a:pt x="41" y="38"/>
                    </a:cubicBezTo>
                    <a:cubicBezTo>
                      <a:pt x="41" y="38"/>
                      <a:pt x="41" y="38"/>
                      <a:pt x="41" y="38"/>
                    </a:cubicBezTo>
                    <a:cubicBezTo>
                      <a:pt x="40" y="38"/>
                      <a:pt x="40" y="38"/>
                      <a:pt x="40" y="37"/>
                    </a:cubicBezTo>
                    <a:cubicBezTo>
                      <a:pt x="39" y="36"/>
                      <a:pt x="40" y="36"/>
                      <a:pt x="40" y="35"/>
                    </a:cubicBezTo>
                    <a:cubicBezTo>
                      <a:pt x="41" y="35"/>
                      <a:pt x="41" y="35"/>
                      <a:pt x="42" y="34"/>
                    </a:cubicBezTo>
                    <a:cubicBezTo>
                      <a:pt x="42" y="33"/>
                      <a:pt x="42" y="33"/>
                      <a:pt x="41" y="32"/>
                    </a:cubicBezTo>
                    <a:cubicBezTo>
                      <a:pt x="40" y="31"/>
                      <a:pt x="39" y="29"/>
                      <a:pt x="38" y="28"/>
                    </a:cubicBezTo>
                    <a:cubicBezTo>
                      <a:pt x="38" y="27"/>
                      <a:pt x="37" y="27"/>
                      <a:pt x="36" y="27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6" y="27"/>
                      <a:pt x="35" y="27"/>
                      <a:pt x="35" y="28"/>
                    </a:cubicBezTo>
                    <a:cubicBezTo>
                      <a:pt x="35" y="28"/>
                      <a:pt x="34" y="28"/>
                      <a:pt x="34" y="28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32" y="27"/>
                      <a:pt x="32" y="27"/>
                      <a:pt x="32" y="26"/>
                    </a:cubicBezTo>
                    <a:cubicBezTo>
                      <a:pt x="33" y="25"/>
                      <a:pt x="33" y="25"/>
                      <a:pt x="33" y="24"/>
                    </a:cubicBezTo>
                    <a:cubicBezTo>
                      <a:pt x="32" y="24"/>
                      <a:pt x="32" y="23"/>
                      <a:pt x="32" y="23"/>
                    </a:cubicBezTo>
                    <a:cubicBezTo>
                      <a:pt x="30" y="22"/>
                      <a:pt x="28" y="22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5" y="21"/>
                      <a:pt x="25" y="21"/>
                      <a:pt x="24" y="22"/>
                    </a:cubicBezTo>
                    <a:cubicBezTo>
                      <a:pt x="24" y="22"/>
                      <a:pt x="24" y="22"/>
                      <a:pt x="24" y="23"/>
                    </a:cubicBezTo>
                    <a:cubicBezTo>
                      <a:pt x="24" y="24"/>
                      <a:pt x="23" y="24"/>
                      <a:pt x="22" y="24"/>
                    </a:cubicBezTo>
                    <a:cubicBezTo>
                      <a:pt x="21" y="24"/>
                      <a:pt x="20" y="24"/>
                      <a:pt x="20" y="23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19" y="21"/>
                      <a:pt x="19" y="21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6" y="22"/>
                      <a:pt x="14" y="22"/>
                      <a:pt x="12" y="23"/>
                    </a:cubicBezTo>
                    <a:cubicBezTo>
                      <a:pt x="12" y="23"/>
                      <a:pt x="12" y="24"/>
                      <a:pt x="11" y="24"/>
                    </a:cubicBezTo>
                    <a:cubicBezTo>
                      <a:pt x="11" y="25"/>
                      <a:pt x="11" y="25"/>
                      <a:pt x="12" y="26"/>
                    </a:cubicBezTo>
                    <a:cubicBezTo>
                      <a:pt x="12" y="27"/>
                      <a:pt x="12" y="27"/>
                      <a:pt x="11" y="28"/>
                    </a:cubicBezTo>
                    <a:cubicBezTo>
                      <a:pt x="11" y="28"/>
                      <a:pt x="11" y="28"/>
                      <a:pt x="10" y="28"/>
                    </a:cubicBezTo>
                    <a:cubicBezTo>
                      <a:pt x="10" y="28"/>
                      <a:pt x="9" y="28"/>
                      <a:pt x="9" y="28"/>
                    </a:cubicBezTo>
                    <a:cubicBezTo>
                      <a:pt x="9" y="27"/>
                      <a:pt x="8" y="27"/>
                      <a:pt x="8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7" y="27"/>
                      <a:pt x="6" y="27"/>
                      <a:pt x="6" y="28"/>
                    </a:cubicBezTo>
                    <a:cubicBezTo>
                      <a:pt x="5" y="29"/>
                      <a:pt x="4" y="31"/>
                      <a:pt x="3" y="32"/>
                    </a:cubicBezTo>
                    <a:cubicBezTo>
                      <a:pt x="2" y="33"/>
                      <a:pt x="2" y="33"/>
                      <a:pt x="2" y="34"/>
                    </a:cubicBezTo>
                    <a:cubicBezTo>
                      <a:pt x="3" y="35"/>
                      <a:pt x="3" y="35"/>
                      <a:pt x="4" y="35"/>
                    </a:cubicBezTo>
                    <a:cubicBezTo>
                      <a:pt x="4" y="36"/>
                      <a:pt x="5" y="36"/>
                      <a:pt x="4" y="37"/>
                    </a:cubicBezTo>
                    <a:cubicBezTo>
                      <a:pt x="4" y="38"/>
                      <a:pt x="4" y="38"/>
                      <a:pt x="3" y="38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1" y="38"/>
                      <a:pt x="1" y="39"/>
                    </a:cubicBezTo>
                    <a:cubicBezTo>
                      <a:pt x="1" y="39"/>
                      <a:pt x="0" y="39"/>
                      <a:pt x="0" y="40"/>
                    </a:cubicBezTo>
                    <a:cubicBezTo>
                      <a:pt x="0" y="41"/>
                      <a:pt x="0" y="42"/>
                      <a:pt x="0" y="43"/>
                    </a:cubicBezTo>
                    <a:cubicBezTo>
                      <a:pt x="0" y="44"/>
                      <a:pt x="0" y="45"/>
                      <a:pt x="0" y="46"/>
                    </a:cubicBezTo>
                    <a:cubicBezTo>
                      <a:pt x="0" y="46"/>
                      <a:pt x="1" y="47"/>
                      <a:pt x="1" y="47"/>
                    </a:cubicBezTo>
                    <a:cubicBezTo>
                      <a:pt x="1" y="47"/>
                      <a:pt x="2" y="48"/>
                      <a:pt x="2" y="48"/>
                    </a:cubicBezTo>
                    <a:cubicBezTo>
                      <a:pt x="2" y="48"/>
                      <a:pt x="2" y="48"/>
                      <a:pt x="3" y="47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4" y="47"/>
                      <a:pt x="4" y="48"/>
                      <a:pt x="4" y="49"/>
                    </a:cubicBezTo>
                    <a:cubicBezTo>
                      <a:pt x="5" y="49"/>
                      <a:pt x="4" y="50"/>
                      <a:pt x="4" y="51"/>
                    </a:cubicBezTo>
                    <a:cubicBezTo>
                      <a:pt x="3" y="51"/>
                      <a:pt x="3" y="51"/>
                      <a:pt x="2" y="52"/>
                    </a:cubicBezTo>
                    <a:cubicBezTo>
                      <a:pt x="2" y="52"/>
                      <a:pt x="2" y="53"/>
                      <a:pt x="3" y="53"/>
                    </a:cubicBezTo>
                    <a:cubicBezTo>
                      <a:pt x="4" y="55"/>
                      <a:pt x="5" y="57"/>
                      <a:pt x="6" y="58"/>
                    </a:cubicBezTo>
                    <a:cubicBezTo>
                      <a:pt x="6" y="58"/>
                      <a:pt x="7" y="59"/>
                      <a:pt x="8" y="59"/>
                    </a:cubicBezTo>
                    <a:cubicBezTo>
                      <a:pt x="8" y="59"/>
                      <a:pt x="8" y="59"/>
                      <a:pt x="8" y="59"/>
                    </a:cubicBezTo>
                    <a:cubicBezTo>
                      <a:pt x="8" y="59"/>
                      <a:pt x="9" y="58"/>
                      <a:pt x="9" y="58"/>
                    </a:cubicBezTo>
                    <a:cubicBezTo>
                      <a:pt x="9" y="58"/>
                      <a:pt x="10" y="57"/>
                      <a:pt x="10" y="57"/>
                    </a:cubicBezTo>
                    <a:cubicBezTo>
                      <a:pt x="11" y="57"/>
                      <a:pt x="11" y="58"/>
                      <a:pt x="11" y="58"/>
                    </a:cubicBezTo>
                    <a:cubicBezTo>
                      <a:pt x="12" y="58"/>
                      <a:pt x="12" y="59"/>
                      <a:pt x="12" y="60"/>
                    </a:cubicBezTo>
                    <a:cubicBezTo>
                      <a:pt x="11" y="60"/>
                      <a:pt x="11" y="61"/>
                      <a:pt x="11" y="61"/>
                    </a:cubicBezTo>
                    <a:cubicBezTo>
                      <a:pt x="12" y="62"/>
                      <a:pt x="12" y="62"/>
                      <a:pt x="12" y="63"/>
                    </a:cubicBezTo>
                    <a:cubicBezTo>
                      <a:pt x="14" y="64"/>
                      <a:pt x="16" y="64"/>
                      <a:pt x="18" y="65"/>
                    </a:cubicBezTo>
                    <a:cubicBezTo>
                      <a:pt x="18" y="65"/>
                      <a:pt x="18" y="65"/>
                      <a:pt x="18" y="65"/>
                    </a:cubicBezTo>
                    <a:cubicBezTo>
                      <a:pt x="19" y="65"/>
                      <a:pt x="19" y="64"/>
                      <a:pt x="20" y="64"/>
                    </a:cubicBezTo>
                    <a:cubicBezTo>
                      <a:pt x="20" y="64"/>
                      <a:pt x="20" y="63"/>
                      <a:pt x="20" y="63"/>
                    </a:cubicBezTo>
                    <a:cubicBezTo>
                      <a:pt x="20" y="62"/>
                      <a:pt x="21" y="61"/>
                      <a:pt x="22" y="61"/>
                    </a:cubicBezTo>
                    <a:cubicBezTo>
                      <a:pt x="23" y="61"/>
                      <a:pt x="24" y="62"/>
                      <a:pt x="24" y="63"/>
                    </a:cubicBezTo>
                    <a:cubicBezTo>
                      <a:pt x="24" y="63"/>
                      <a:pt x="24" y="64"/>
                      <a:pt x="24" y="64"/>
                    </a:cubicBezTo>
                    <a:cubicBezTo>
                      <a:pt x="25" y="64"/>
                      <a:pt x="25" y="65"/>
                      <a:pt x="26" y="65"/>
                    </a:cubicBezTo>
                    <a:cubicBezTo>
                      <a:pt x="26" y="65"/>
                      <a:pt x="26" y="65"/>
                      <a:pt x="26" y="65"/>
                    </a:cubicBezTo>
                    <a:cubicBezTo>
                      <a:pt x="28" y="64"/>
                      <a:pt x="30" y="64"/>
                      <a:pt x="32" y="63"/>
                    </a:cubicBezTo>
                    <a:cubicBezTo>
                      <a:pt x="32" y="62"/>
                      <a:pt x="32" y="62"/>
                      <a:pt x="33" y="61"/>
                    </a:cubicBezTo>
                    <a:cubicBezTo>
                      <a:pt x="33" y="61"/>
                      <a:pt x="33" y="60"/>
                      <a:pt x="32" y="60"/>
                    </a:cubicBezTo>
                    <a:cubicBezTo>
                      <a:pt x="32" y="59"/>
                      <a:pt x="32" y="58"/>
                      <a:pt x="33" y="58"/>
                    </a:cubicBezTo>
                    <a:cubicBezTo>
                      <a:pt x="33" y="58"/>
                      <a:pt x="33" y="57"/>
                      <a:pt x="34" y="57"/>
                    </a:cubicBezTo>
                    <a:cubicBezTo>
                      <a:pt x="34" y="57"/>
                      <a:pt x="35" y="58"/>
                      <a:pt x="35" y="58"/>
                    </a:cubicBezTo>
                    <a:cubicBezTo>
                      <a:pt x="35" y="58"/>
                      <a:pt x="36" y="59"/>
                      <a:pt x="36" y="59"/>
                    </a:cubicBezTo>
                    <a:cubicBezTo>
                      <a:pt x="36" y="59"/>
                      <a:pt x="36" y="59"/>
                      <a:pt x="36" y="59"/>
                    </a:cubicBezTo>
                    <a:cubicBezTo>
                      <a:pt x="37" y="59"/>
                      <a:pt x="38" y="58"/>
                      <a:pt x="38" y="58"/>
                    </a:cubicBezTo>
                    <a:cubicBezTo>
                      <a:pt x="39" y="57"/>
                      <a:pt x="40" y="55"/>
                      <a:pt x="41" y="53"/>
                    </a:cubicBezTo>
                    <a:cubicBezTo>
                      <a:pt x="42" y="53"/>
                      <a:pt x="42" y="52"/>
                      <a:pt x="42" y="52"/>
                    </a:cubicBezTo>
                    <a:cubicBezTo>
                      <a:pt x="41" y="51"/>
                      <a:pt x="41" y="51"/>
                      <a:pt x="40" y="51"/>
                    </a:cubicBezTo>
                    <a:cubicBezTo>
                      <a:pt x="40" y="50"/>
                      <a:pt x="39" y="49"/>
                      <a:pt x="40" y="49"/>
                    </a:cubicBezTo>
                    <a:cubicBezTo>
                      <a:pt x="40" y="48"/>
                      <a:pt x="40" y="47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2" y="48"/>
                      <a:pt x="42" y="48"/>
                      <a:pt x="42" y="48"/>
                    </a:cubicBezTo>
                    <a:cubicBezTo>
                      <a:pt x="42" y="48"/>
                      <a:pt x="43" y="47"/>
                      <a:pt x="43" y="47"/>
                    </a:cubicBezTo>
                    <a:cubicBezTo>
                      <a:pt x="43" y="47"/>
                      <a:pt x="44" y="46"/>
                      <a:pt x="44" y="46"/>
                    </a:cubicBezTo>
                    <a:cubicBezTo>
                      <a:pt x="44" y="45"/>
                      <a:pt x="44" y="44"/>
                      <a:pt x="44" y="43"/>
                    </a:cubicBezTo>
                    <a:cubicBezTo>
                      <a:pt x="44" y="42"/>
                      <a:pt x="44" y="41"/>
                      <a:pt x="44" y="40"/>
                    </a:cubicBezTo>
                    <a:cubicBezTo>
                      <a:pt x="44" y="39"/>
                      <a:pt x="43" y="39"/>
                      <a:pt x="43" y="39"/>
                    </a:cubicBezTo>
                    <a:close/>
                    <a:moveTo>
                      <a:pt x="37" y="48"/>
                    </a:moveTo>
                    <a:cubicBezTo>
                      <a:pt x="36" y="50"/>
                      <a:pt x="37" y="52"/>
                      <a:pt x="38" y="53"/>
                    </a:cubicBezTo>
                    <a:cubicBezTo>
                      <a:pt x="38" y="54"/>
                      <a:pt x="37" y="54"/>
                      <a:pt x="36" y="55"/>
                    </a:cubicBezTo>
                    <a:cubicBezTo>
                      <a:pt x="35" y="54"/>
                      <a:pt x="33" y="54"/>
                      <a:pt x="31" y="55"/>
                    </a:cubicBezTo>
                    <a:cubicBezTo>
                      <a:pt x="29" y="57"/>
                      <a:pt x="29" y="59"/>
                      <a:pt x="29" y="60"/>
                    </a:cubicBezTo>
                    <a:cubicBezTo>
                      <a:pt x="28" y="61"/>
                      <a:pt x="27" y="61"/>
                      <a:pt x="26" y="61"/>
                    </a:cubicBezTo>
                    <a:cubicBezTo>
                      <a:pt x="26" y="60"/>
                      <a:pt x="24" y="58"/>
                      <a:pt x="22" y="58"/>
                    </a:cubicBezTo>
                    <a:cubicBezTo>
                      <a:pt x="20" y="58"/>
                      <a:pt x="18" y="60"/>
                      <a:pt x="18" y="61"/>
                    </a:cubicBezTo>
                    <a:cubicBezTo>
                      <a:pt x="17" y="61"/>
                      <a:pt x="16" y="61"/>
                      <a:pt x="15" y="60"/>
                    </a:cubicBezTo>
                    <a:cubicBezTo>
                      <a:pt x="15" y="59"/>
                      <a:pt x="15" y="57"/>
                      <a:pt x="13" y="55"/>
                    </a:cubicBezTo>
                    <a:cubicBezTo>
                      <a:pt x="11" y="54"/>
                      <a:pt x="9" y="54"/>
                      <a:pt x="8" y="55"/>
                    </a:cubicBezTo>
                    <a:cubicBezTo>
                      <a:pt x="7" y="54"/>
                      <a:pt x="6" y="54"/>
                      <a:pt x="6" y="53"/>
                    </a:cubicBezTo>
                    <a:cubicBezTo>
                      <a:pt x="7" y="52"/>
                      <a:pt x="8" y="50"/>
                      <a:pt x="7" y="48"/>
                    </a:cubicBezTo>
                    <a:cubicBezTo>
                      <a:pt x="7" y="46"/>
                      <a:pt x="5" y="44"/>
                      <a:pt x="3" y="44"/>
                    </a:cubicBezTo>
                    <a:cubicBezTo>
                      <a:pt x="3" y="44"/>
                      <a:pt x="3" y="43"/>
                      <a:pt x="3" y="43"/>
                    </a:cubicBezTo>
                    <a:cubicBezTo>
                      <a:pt x="3" y="42"/>
                      <a:pt x="3" y="42"/>
                      <a:pt x="3" y="41"/>
                    </a:cubicBezTo>
                    <a:cubicBezTo>
                      <a:pt x="5" y="41"/>
                      <a:pt x="7" y="40"/>
                      <a:pt x="7" y="38"/>
                    </a:cubicBezTo>
                    <a:cubicBezTo>
                      <a:pt x="8" y="36"/>
                      <a:pt x="7" y="34"/>
                      <a:pt x="6" y="33"/>
                    </a:cubicBezTo>
                    <a:cubicBezTo>
                      <a:pt x="6" y="32"/>
                      <a:pt x="7" y="31"/>
                      <a:pt x="8" y="30"/>
                    </a:cubicBezTo>
                    <a:cubicBezTo>
                      <a:pt x="9" y="32"/>
                      <a:pt x="11" y="32"/>
                      <a:pt x="13" y="30"/>
                    </a:cubicBezTo>
                    <a:cubicBezTo>
                      <a:pt x="15" y="29"/>
                      <a:pt x="15" y="27"/>
                      <a:pt x="15" y="25"/>
                    </a:cubicBezTo>
                    <a:cubicBezTo>
                      <a:pt x="16" y="25"/>
                      <a:pt x="17" y="25"/>
                      <a:pt x="18" y="24"/>
                    </a:cubicBezTo>
                    <a:cubicBezTo>
                      <a:pt x="18" y="26"/>
                      <a:pt x="20" y="27"/>
                      <a:pt x="22" y="27"/>
                    </a:cubicBezTo>
                    <a:cubicBezTo>
                      <a:pt x="24" y="27"/>
                      <a:pt x="26" y="26"/>
                      <a:pt x="26" y="24"/>
                    </a:cubicBezTo>
                    <a:cubicBezTo>
                      <a:pt x="27" y="25"/>
                      <a:pt x="28" y="25"/>
                      <a:pt x="29" y="25"/>
                    </a:cubicBezTo>
                    <a:cubicBezTo>
                      <a:pt x="29" y="27"/>
                      <a:pt x="29" y="29"/>
                      <a:pt x="31" y="30"/>
                    </a:cubicBezTo>
                    <a:cubicBezTo>
                      <a:pt x="33" y="32"/>
                      <a:pt x="35" y="32"/>
                      <a:pt x="36" y="30"/>
                    </a:cubicBezTo>
                    <a:cubicBezTo>
                      <a:pt x="37" y="31"/>
                      <a:pt x="38" y="32"/>
                      <a:pt x="38" y="33"/>
                    </a:cubicBezTo>
                    <a:cubicBezTo>
                      <a:pt x="37" y="34"/>
                      <a:pt x="36" y="36"/>
                      <a:pt x="37" y="38"/>
                    </a:cubicBezTo>
                    <a:cubicBezTo>
                      <a:pt x="37" y="40"/>
                      <a:pt x="39" y="41"/>
                      <a:pt x="41" y="41"/>
                    </a:cubicBezTo>
                    <a:cubicBezTo>
                      <a:pt x="41" y="42"/>
                      <a:pt x="41" y="42"/>
                      <a:pt x="41" y="43"/>
                    </a:cubicBezTo>
                    <a:cubicBezTo>
                      <a:pt x="41" y="43"/>
                      <a:pt x="41" y="44"/>
                      <a:pt x="41" y="44"/>
                    </a:cubicBezTo>
                    <a:cubicBezTo>
                      <a:pt x="39" y="44"/>
                      <a:pt x="37" y="46"/>
                      <a:pt x="37" y="48"/>
                    </a:cubicBezTo>
                    <a:close/>
                    <a:moveTo>
                      <a:pt x="61" y="12"/>
                    </a:moveTo>
                    <a:cubicBezTo>
                      <a:pt x="61" y="12"/>
                      <a:pt x="61" y="11"/>
                      <a:pt x="61" y="11"/>
                    </a:cubicBezTo>
                    <a:cubicBezTo>
                      <a:pt x="60" y="11"/>
                      <a:pt x="60" y="11"/>
                      <a:pt x="59" y="1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9" y="10"/>
                      <a:pt x="60" y="10"/>
                      <a:pt x="60" y="9"/>
                    </a:cubicBezTo>
                    <a:cubicBezTo>
                      <a:pt x="60" y="9"/>
                      <a:pt x="60" y="8"/>
                      <a:pt x="60" y="7"/>
                    </a:cubicBezTo>
                    <a:cubicBezTo>
                      <a:pt x="59" y="6"/>
                      <a:pt x="58" y="5"/>
                      <a:pt x="57" y="4"/>
                    </a:cubicBezTo>
                    <a:cubicBezTo>
                      <a:pt x="57" y="4"/>
                      <a:pt x="57" y="4"/>
                      <a:pt x="56" y="4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5" y="3"/>
                      <a:pt x="54" y="2"/>
                    </a:cubicBezTo>
                    <a:cubicBezTo>
                      <a:pt x="54" y="2"/>
                      <a:pt x="54" y="1"/>
                      <a:pt x="53" y="1"/>
                    </a:cubicBezTo>
                    <a:cubicBezTo>
                      <a:pt x="52" y="1"/>
                      <a:pt x="51" y="0"/>
                      <a:pt x="50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48" y="0"/>
                      <a:pt x="48" y="0"/>
                    </a:cubicBezTo>
                    <a:cubicBezTo>
                      <a:pt x="48" y="1"/>
                      <a:pt x="47" y="1"/>
                      <a:pt x="47" y="2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47" y="1"/>
                      <a:pt x="46" y="1"/>
                      <a:pt x="46" y="0"/>
                    </a:cubicBezTo>
                    <a:cubicBezTo>
                      <a:pt x="46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4" y="0"/>
                    </a:cubicBezTo>
                    <a:cubicBezTo>
                      <a:pt x="43" y="0"/>
                      <a:pt x="42" y="1"/>
                      <a:pt x="41" y="1"/>
                    </a:cubicBezTo>
                    <a:cubicBezTo>
                      <a:pt x="40" y="1"/>
                      <a:pt x="40" y="2"/>
                      <a:pt x="40" y="2"/>
                    </a:cubicBezTo>
                    <a:cubicBezTo>
                      <a:pt x="40" y="3"/>
                      <a:pt x="40" y="4"/>
                      <a:pt x="40" y="4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40" y="4"/>
                      <a:pt x="40" y="4"/>
                      <a:pt x="39" y="4"/>
                    </a:cubicBezTo>
                    <a:cubicBezTo>
                      <a:pt x="39" y="4"/>
                      <a:pt x="39" y="4"/>
                      <a:pt x="38" y="4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5"/>
                      <a:pt x="35" y="6"/>
                      <a:pt x="34" y="7"/>
                    </a:cubicBezTo>
                    <a:cubicBezTo>
                      <a:pt x="34" y="8"/>
                      <a:pt x="34" y="9"/>
                      <a:pt x="34" y="9"/>
                    </a:cubicBezTo>
                    <a:cubicBezTo>
                      <a:pt x="34" y="10"/>
                      <a:pt x="35" y="10"/>
                      <a:pt x="35" y="10"/>
                    </a:cubicBezTo>
                    <a:cubicBezTo>
                      <a:pt x="35" y="10"/>
                      <a:pt x="35" y="10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3" y="11"/>
                      <a:pt x="33" y="12"/>
                      <a:pt x="33" y="12"/>
                    </a:cubicBezTo>
                    <a:cubicBezTo>
                      <a:pt x="33" y="13"/>
                      <a:pt x="33" y="14"/>
                      <a:pt x="33" y="14"/>
                    </a:cubicBezTo>
                    <a:cubicBezTo>
                      <a:pt x="33" y="15"/>
                      <a:pt x="33" y="16"/>
                      <a:pt x="33" y="16"/>
                    </a:cubicBezTo>
                    <a:cubicBezTo>
                      <a:pt x="33" y="17"/>
                      <a:pt x="33" y="17"/>
                      <a:pt x="33" y="18"/>
                    </a:cubicBezTo>
                    <a:cubicBezTo>
                      <a:pt x="34" y="18"/>
                      <a:pt x="34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9"/>
                      <a:pt x="34" y="19"/>
                      <a:pt x="34" y="20"/>
                    </a:cubicBezTo>
                    <a:cubicBezTo>
                      <a:pt x="34" y="20"/>
                      <a:pt x="34" y="21"/>
                      <a:pt x="34" y="21"/>
                    </a:cubicBezTo>
                    <a:cubicBezTo>
                      <a:pt x="35" y="22"/>
                      <a:pt x="36" y="23"/>
                      <a:pt x="37" y="24"/>
                    </a:cubicBezTo>
                    <a:cubicBezTo>
                      <a:pt x="37" y="25"/>
                      <a:pt x="37" y="25"/>
                      <a:pt x="38" y="25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9" y="25"/>
                      <a:pt x="39" y="25"/>
                      <a:pt x="39" y="24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40" y="24"/>
                      <a:pt x="40" y="24"/>
                      <a:pt x="40" y="25"/>
                    </a:cubicBezTo>
                    <a:cubicBezTo>
                      <a:pt x="40" y="25"/>
                      <a:pt x="40" y="26"/>
                      <a:pt x="40" y="26"/>
                    </a:cubicBezTo>
                    <a:cubicBezTo>
                      <a:pt x="40" y="27"/>
                      <a:pt x="40" y="27"/>
                      <a:pt x="41" y="27"/>
                    </a:cubicBezTo>
                    <a:cubicBezTo>
                      <a:pt x="42" y="28"/>
                      <a:pt x="43" y="28"/>
                      <a:pt x="44" y="29"/>
                    </a:cubicBezTo>
                    <a:cubicBezTo>
                      <a:pt x="45" y="29"/>
                      <a:pt x="45" y="29"/>
                      <a:pt x="45" y="29"/>
                    </a:cubicBezTo>
                    <a:cubicBezTo>
                      <a:pt x="45" y="29"/>
                      <a:pt x="46" y="28"/>
                      <a:pt x="46" y="28"/>
                    </a:cubicBezTo>
                    <a:cubicBezTo>
                      <a:pt x="46" y="28"/>
                      <a:pt x="47" y="27"/>
                      <a:pt x="47" y="27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7" y="27"/>
                      <a:pt x="48" y="28"/>
                      <a:pt x="48" y="28"/>
                    </a:cubicBezTo>
                    <a:cubicBezTo>
                      <a:pt x="48" y="28"/>
                      <a:pt x="49" y="29"/>
                      <a:pt x="49" y="29"/>
                    </a:cubicBezTo>
                    <a:cubicBezTo>
                      <a:pt x="49" y="29"/>
                      <a:pt x="49" y="29"/>
                      <a:pt x="50" y="29"/>
                    </a:cubicBezTo>
                    <a:cubicBezTo>
                      <a:pt x="51" y="28"/>
                      <a:pt x="52" y="28"/>
                      <a:pt x="53" y="27"/>
                    </a:cubicBezTo>
                    <a:cubicBezTo>
                      <a:pt x="54" y="27"/>
                      <a:pt x="54" y="27"/>
                      <a:pt x="54" y="26"/>
                    </a:cubicBezTo>
                    <a:cubicBezTo>
                      <a:pt x="55" y="26"/>
                      <a:pt x="54" y="25"/>
                      <a:pt x="54" y="25"/>
                    </a:cubicBezTo>
                    <a:cubicBezTo>
                      <a:pt x="54" y="24"/>
                      <a:pt x="54" y="24"/>
                      <a:pt x="54" y="24"/>
                    </a:cubicBezTo>
                    <a:cubicBezTo>
                      <a:pt x="54" y="24"/>
                      <a:pt x="54" y="24"/>
                      <a:pt x="54" y="24"/>
                    </a:cubicBezTo>
                    <a:cubicBezTo>
                      <a:pt x="54" y="24"/>
                      <a:pt x="54" y="24"/>
                      <a:pt x="55" y="24"/>
                    </a:cubicBezTo>
                    <a:cubicBezTo>
                      <a:pt x="55" y="25"/>
                      <a:pt x="55" y="25"/>
                      <a:pt x="56" y="25"/>
                    </a:cubicBezTo>
                    <a:cubicBezTo>
                      <a:pt x="56" y="25"/>
                      <a:pt x="56" y="25"/>
                      <a:pt x="56" y="25"/>
                    </a:cubicBezTo>
                    <a:cubicBezTo>
                      <a:pt x="57" y="25"/>
                      <a:pt x="57" y="25"/>
                      <a:pt x="57" y="24"/>
                    </a:cubicBezTo>
                    <a:cubicBezTo>
                      <a:pt x="58" y="23"/>
                      <a:pt x="59" y="22"/>
                      <a:pt x="60" y="21"/>
                    </a:cubicBezTo>
                    <a:cubicBezTo>
                      <a:pt x="60" y="21"/>
                      <a:pt x="60" y="20"/>
                      <a:pt x="60" y="20"/>
                    </a:cubicBezTo>
                    <a:cubicBezTo>
                      <a:pt x="60" y="19"/>
                      <a:pt x="59" y="19"/>
                      <a:pt x="59" y="18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61" y="17"/>
                      <a:pt x="61" y="17"/>
                      <a:pt x="61" y="16"/>
                    </a:cubicBezTo>
                    <a:cubicBezTo>
                      <a:pt x="61" y="16"/>
                      <a:pt x="62" y="15"/>
                      <a:pt x="62" y="14"/>
                    </a:cubicBezTo>
                    <a:cubicBezTo>
                      <a:pt x="62" y="14"/>
                      <a:pt x="61" y="13"/>
                      <a:pt x="61" y="12"/>
                    </a:cubicBezTo>
                    <a:close/>
                    <a:moveTo>
                      <a:pt x="58" y="15"/>
                    </a:moveTo>
                    <a:cubicBezTo>
                      <a:pt x="57" y="15"/>
                      <a:pt x="56" y="16"/>
                      <a:pt x="56" y="17"/>
                    </a:cubicBezTo>
                    <a:cubicBezTo>
                      <a:pt x="55" y="18"/>
                      <a:pt x="56" y="20"/>
                      <a:pt x="57" y="21"/>
                    </a:cubicBezTo>
                    <a:cubicBezTo>
                      <a:pt x="56" y="21"/>
                      <a:pt x="56" y="21"/>
                      <a:pt x="56" y="22"/>
                    </a:cubicBezTo>
                    <a:cubicBezTo>
                      <a:pt x="55" y="21"/>
                      <a:pt x="53" y="21"/>
                      <a:pt x="52" y="22"/>
                    </a:cubicBezTo>
                    <a:cubicBezTo>
                      <a:pt x="51" y="23"/>
                      <a:pt x="51" y="24"/>
                      <a:pt x="51" y="25"/>
                    </a:cubicBezTo>
                    <a:cubicBezTo>
                      <a:pt x="51" y="25"/>
                      <a:pt x="50" y="25"/>
                      <a:pt x="50" y="25"/>
                    </a:cubicBezTo>
                    <a:cubicBezTo>
                      <a:pt x="49" y="24"/>
                      <a:pt x="48" y="24"/>
                      <a:pt x="47" y="24"/>
                    </a:cubicBezTo>
                    <a:cubicBezTo>
                      <a:pt x="46" y="24"/>
                      <a:pt x="45" y="24"/>
                      <a:pt x="44" y="25"/>
                    </a:cubicBezTo>
                    <a:cubicBezTo>
                      <a:pt x="44" y="25"/>
                      <a:pt x="43" y="25"/>
                      <a:pt x="43" y="25"/>
                    </a:cubicBezTo>
                    <a:cubicBezTo>
                      <a:pt x="43" y="24"/>
                      <a:pt x="43" y="23"/>
                      <a:pt x="42" y="22"/>
                    </a:cubicBezTo>
                    <a:cubicBezTo>
                      <a:pt x="41" y="21"/>
                      <a:pt x="39" y="21"/>
                      <a:pt x="38" y="22"/>
                    </a:cubicBezTo>
                    <a:cubicBezTo>
                      <a:pt x="38" y="21"/>
                      <a:pt x="38" y="21"/>
                      <a:pt x="37" y="21"/>
                    </a:cubicBezTo>
                    <a:cubicBezTo>
                      <a:pt x="38" y="20"/>
                      <a:pt x="39" y="18"/>
                      <a:pt x="38" y="17"/>
                    </a:cubicBezTo>
                    <a:cubicBezTo>
                      <a:pt x="38" y="16"/>
                      <a:pt x="37" y="15"/>
                      <a:pt x="36" y="15"/>
                    </a:cubicBezTo>
                    <a:cubicBezTo>
                      <a:pt x="36" y="15"/>
                      <a:pt x="36" y="15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7" y="14"/>
                      <a:pt x="38" y="13"/>
                      <a:pt x="38" y="11"/>
                    </a:cubicBezTo>
                    <a:cubicBezTo>
                      <a:pt x="39" y="10"/>
                      <a:pt x="38" y="9"/>
                      <a:pt x="37" y="8"/>
                    </a:cubicBezTo>
                    <a:cubicBezTo>
                      <a:pt x="38" y="8"/>
                      <a:pt x="38" y="7"/>
                      <a:pt x="38" y="7"/>
                    </a:cubicBezTo>
                    <a:cubicBezTo>
                      <a:pt x="39" y="8"/>
                      <a:pt x="41" y="8"/>
                      <a:pt x="42" y="7"/>
                    </a:cubicBezTo>
                    <a:cubicBezTo>
                      <a:pt x="43" y="6"/>
                      <a:pt x="43" y="5"/>
                      <a:pt x="43" y="4"/>
                    </a:cubicBezTo>
                    <a:cubicBezTo>
                      <a:pt x="43" y="3"/>
                      <a:pt x="44" y="3"/>
                      <a:pt x="44" y="3"/>
                    </a:cubicBezTo>
                    <a:cubicBezTo>
                      <a:pt x="45" y="4"/>
                      <a:pt x="46" y="5"/>
                      <a:pt x="47" y="5"/>
                    </a:cubicBezTo>
                    <a:cubicBezTo>
                      <a:pt x="48" y="5"/>
                      <a:pt x="49" y="4"/>
                      <a:pt x="50" y="3"/>
                    </a:cubicBezTo>
                    <a:cubicBezTo>
                      <a:pt x="50" y="3"/>
                      <a:pt x="51" y="3"/>
                      <a:pt x="51" y="4"/>
                    </a:cubicBezTo>
                    <a:cubicBezTo>
                      <a:pt x="51" y="5"/>
                      <a:pt x="51" y="6"/>
                      <a:pt x="52" y="7"/>
                    </a:cubicBezTo>
                    <a:cubicBezTo>
                      <a:pt x="53" y="8"/>
                      <a:pt x="55" y="8"/>
                      <a:pt x="56" y="7"/>
                    </a:cubicBezTo>
                    <a:cubicBezTo>
                      <a:pt x="56" y="7"/>
                      <a:pt x="56" y="8"/>
                      <a:pt x="57" y="8"/>
                    </a:cubicBezTo>
                    <a:cubicBezTo>
                      <a:pt x="56" y="9"/>
                      <a:pt x="55" y="10"/>
                      <a:pt x="56" y="11"/>
                    </a:cubicBezTo>
                    <a:cubicBezTo>
                      <a:pt x="56" y="13"/>
                      <a:pt x="57" y="14"/>
                      <a:pt x="58" y="14"/>
                    </a:cubicBezTo>
                    <a:cubicBezTo>
                      <a:pt x="58" y="14"/>
                      <a:pt x="59" y="14"/>
                      <a:pt x="59" y="14"/>
                    </a:cubicBezTo>
                    <a:cubicBezTo>
                      <a:pt x="59" y="15"/>
                      <a:pt x="58" y="15"/>
                      <a:pt x="58" y="1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46" name="Freeform 35">
                <a:extLst>
                  <a:ext uri="{FF2B5EF4-FFF2-40B4-BE49-F238E27FC236}">
                    <a16:creationId xmlns:a16="http://schemas.microsoft.com/office/drawing/2014/main" xmlns="" id="{1DC43A48-90F3-4250-9DCA-A553D54A0E9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51851" y="2089846"/>
                <a:ext cx="385943" cy="385941"/>
              </a:xfrm>
              <a:custGeom>
                <a:avLst/>
                <a:gdLst>
                  <a:gd name="T0" fmla="*/ 45 w 62"/>
                  <a:gd name="T1" fmla="*/ 4 h 62"/>
                  <a:gd name="T2" fmla="*/ 45 w 62"/>
                  <a:gd name="T3" fmla="*/ 9 h 62"/>
                  <a:gd name="T4" fmla="*/ 17 w 62"/>
                  <a:gd name="T5" fmla="*/ 52 h 62"/>
                  <a:gd name="T6" fmla="*/ 16 w 62"/>
                  <a:gd name="T7" fmla="*/ 58 h 62"/>
                  <a:gd name="T8" fmla="*/ 19 w 62"/>
                  <a:gd name="T9" fmla="*/ 52 h 62"/>
                  <a:gd name="T10" fmla="*/ 54 w 62"/>
                  <a:gd name="T11" fmla="*/ 19 h 62"/>
                  <a:gd name="T12" fmla="*/ 56 w 62"/>
                  <a:gd name="T13" fmla="*/ 15 h 62"/>
                  <a:gd name="T14" fmla="*/ 53 w 62"/>
                  <a:gd name="T15" fmla="*/ 19 h 62"/>
                  <a:gd name="T16" fmla="*/ 4 w 62"/>
                  <a:gd name="T17" fmla="*/ 46 h 62"/>
                  <a:gd name="T18" fmla="*/ 9 w 62"/>
                  <a:gd name="T19" fmla="*/ 44 h 62"/>
                  <a:gd name="T20" fmla="*/ 61 w 62"/>
                  <a:gd name="T21" fmla="*/ 30 h 62"/>
                  <a:gd name="T22" fmla="*/ 56 w 62"/>
                  <a:gd name="T23" fmla="*/ 32 h 62"/>
                  <a:gd name="T24" fmla="*/ 61 w 62"/>
                  <a:gd name="T25" fmla="*/ 30 h 62"/>
                  <a:gd name="T26" fmla="*/ 1 w 62"/>
                  <a:gd name="T27" fmla="*/ 30 h 62"/>
                  <a:gd name="T28" fmla="*/ 5 w 62"/>
                  <a:gd name="T29" fmla="*/ 32 h 62"/>
                  <a:gd name="T30" fmla="*/ 52 w 62"/>
                  <a:gd name="T31" fmla="*/ 43 h 62"/>
                  <a:gd name="T32" fmla="*/ 57 w 62"/>
                  <a:gd name="T33" fmla="*/ 47 h 62"/>
                  <a:gd name="T34" fmla="*/ 54 w 62"/>
                  <a:gd name="T35" fmla="*/ 43 h 62"/>
                  <a:gd name="T36" fmla="*/ 10 w 62"/>
                  <a:gd name="T37" fmla="*/ 18 h 62"/>
                  <a:gd name="T38" fmla="*/ 4 w 62"/>
                  <a:gd name="T39" fmla="*/ 15 h 62"/>
                  <a:gd name="T40" fmla="*/ 45 w 62"/>
                  <a:gd name="T41" fmla="*/ 52 h 62"/>
                  <a:gd name="T42" fmla="*/ 45 w 62"/>
                  <a:gd name="T43" fmla="*/ 57 h 62"/>
                  <a:gd name="T44" fmla="*/ 47 w 62"/>
                  <a:gd name="T45" fmla="*/ 56 h 62"/>
                  <a:gd name="T46" fmla="*/ 30 w 62"/>
                  <a:gd name="T47" fmla="*/ 56 h 62"/>
                  <a:gd name="T48" fmla="*/ 32 w 62"/>
                  <a:gd name="T49" fmla="*/ 61 h 62"/>
                  <a:gd name="T50" fmla="*/ 17 w 62"/>
                  <a:gd name="T51" fmla="*/ 9 h 62"/>
                  <a:gd name="T52" fmla="*/ 19 w 62"/>
                  <a:gd name="T53" fmla="*/ 8 h 62"/>
                  <a:gd name="T54" fmla="*/ 15 w 62"/>
                  <a:gd name="T55" fmla="*/ 5 h 62"/>
                  <a:gd name="T56" fmla="*/ 32 w 62"/>
                  <a:gd name="T57" fmla="*/ 5 h 62"/>
                  <a:gd name="T58" fmla="*/ 30 w 62"/>
                  <a:gd name="T59" fmla="*/ 1 h 62"/>
                  <a:gd name="T60" fmla="*/ 53 w 62"/>
                  <a:gd name="T61" fmla="*/ 30 h 62"/>
                  <a:gd name="T62" fmla="*/ 29 w 62"/>
                  <a:gd name="T63" fmla="*/ 53 h 62"/>
                  <a:gd name="T64" fmla="*/ 14 w 62"/>
                  <a:gd name="T65" fmla="*/ 19 h 62"/>
                  <a:gd name="T66" fmla="*/ 48 w 62"/>
                  <a:gd name="T67" fmla="*/ 19 h 62"/>
                  <a:gd name="T68" fmla="*/ 46 w 62"/>
                  <a:gd name="T69" fmla="*/ 22 h 62"/>
                  <a:gd name="T70" fmla="*/ 46 w 62"/>
                  <a:gd name="T71" fmla="*/ 22 h 62"/>
                  <a:gd name="T72" fmla="*/ 39 w 62"/>
                  <a:gd name="T73" fmla="*/ 27 h 62"/>
                  <a:gd name="T74" fmla="*/ 31 w 62"/>
                  <a:gd name="T75" fmla="*/ 48 h 62"/>
                  <a:gd name="T76" fmla="*/ 36 w 62"/>
                  <a:gd name="T77" fmla="*/ 27 h 62"/>
                  <a:gd name="T78" fmla="*/ 36 w 62"/>
                  <a:gd name="T79" fmla="*/ 27 h 62"/>
                  <a:gd name="T80" fmla="*/ 23 w 62"/>
                  <a:gd name="T81" fmla="*/ 27 h 62"/>
                  <a:gd name="T82" fmla="*/ 21 w 62"/>
                  <a:gd name="T83" fmla="*/ 27 h 62"/>
                  <a:gd name="T84" fmla="*/ 28 w 62"/>
                  <a:gd name="T85" fmla="*/ 47 h 62"/>
                  <a:gd name="T86" fmla="*/ 28 w 62"/>
                  <a:gd name="T87" fmla="*/ 47 h 62"/>
                  <a:gd name="T88" fmla="*/ 39 w 62"/>
                  <a:gd name="T89" fmla="*/ 29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2" h="62">
                    <a:moveTo>
                      <a:pt x="43" y="9"/>
                    </a:moveTo>
                    <a:cubicBezTo>
                      <a:pt x="43" y="9"/>
                      <a:pt x="43" y="9"/>
                      <a:pt x="43" y="8"/>
                    </a:cubicBezTo>
                    <a:cubicBezTo>
                      <a:pt x="45" y="4"/>
                      <a:pt x="45" y="4"/>
                      <a:pt x="45" y="4"/>
                    </a:cubicBezTo>
                    <a:cubicBezTo>
                      <a:pt x="45" y="4"/>
                      <a:pt x="46" y="4"/>
                      <a:pt x="46" y="4"/>
                    </a:cubicBezTo>
                    <a:cubicBezTo>
                      <a:pt x="47" y="4"/>
                      <a:pt x="47" y="5"/>
                      <a:pt x="47" y="5"/>
                    </a:cubicBezTo>
                    <a:cubicBezTo>
                      <a:pt x="45" y="9"/>
                      <a:pt x="45" y="9"/>
                      <a:pt x="45" y="9"/>
                    </a:cubicBezTo>
                    <a:cubicBezTo>
                      <a:pt x="44" y="9"/>
                      <a:pt x="44" y="10"/>
                      <a:pt x="44" y="10"/>
                    </a:cubicBezTo>
                    <a:cubicBezTo>
                      <a:pt x="43" y="10"/>
                      <a:pt x="43" y="9"/>
                      <a:pt x="43" y="9"/>
                    </a:cubicBezTo>
                    <a:close/>
                    <a:moveTo>
                      <a:pt x="17" y="52"/>
                    </a:moveTo>
                    <a:cubicBezTo>
                      <a:pt x="15" y="56"/>
                      <a:pt x="15" y="56"/>
                      <a:pt x="15" y="56"/>
                    </a:cubicBezTo>
                    <a:cubicBezTo>
                      <a:pt x="15" y="57"/>
                      <a:pt x="15" y="57"/>
                      <a:pt x="15" y="58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6" y="58"/>
                      <a:pt x="17" y="57"/>
                      <a:pt x="17" y="57"/>
                    </a:cubicBezTo>
                    <a:cubicBezTo>
                      <a:pt x="19" y="53"/>
                      <a:pt x="19" y="53"/>
                      <a:pt x="19" y="53"/>
                    </a:cubicBezTo>
                    <a:cubicBezTo>
                      <a:pt x="19" y="53"/>
                      <a:pt x="19" y="52"/>
                      <a:pt x="19" y="52"/>
                    </a:cubicBezTo>
                    <a:cubicBezTo>
                      <a:pt x="18" y="52"/>
                      <a:pt x="18" y="52"/>
                      <a:pt x="17" y="52"/>
                    </a:cubicBezTo>
                    <a:close/>
                    <a:moveTo>
                      <a:pt x="53" y="19"/>
                    </a:moveTo>
                    <a:cubicBezTo>
                      <a:pt x="53" y="19"/>
                      <a:pt x="53" y="19"/>
                      <a:pt x="54" y="19"/>
                    </a:cubicBezTo>
                    <a:cubicBezTo>
                      <a:pt x="57" y="17"/>
                      <a:pt x="57" y="17"/>
                      <a:pt x="57" y="17"/>
                    </a:cubicBezTo>
                    <a:cubicBezTo>
                      <a:pt x="58" y="16"/>
                      <a:pt x="58" y="16"/>
                      <a:pt x="58" y="15"/>
                    </a:cubicBezTo>
                    <a:cubicBezTo>
                      <a:pt x="57" y="15"/>
                      <a:pt x="57" y="14"/>
                      <a:pt x="56" y="15"/>
                    </a:cubicBezTo>
                    <a:cubicBezTo>
                      <a:pt x="53" y="17"/>
                      <a:pt x="53" y="17"/>
                      <a:pt x="53" y="17"/>
                    </a:cubicBezTo>
                    <a:cubicBezTo>
                      <a:pt x="52" y="17"/>
                      <a:pt x="52" y="18"/>
                      <a:pt x="52" y="18"/>
                    </a:cubicBezTo>
                    <a:cubicBezTo>
                      <a:pt x="52" y="19"/>
                      <a:pt x="53" y="19"/>
                      <a:pt x="53" y="19"/>
                    </a:cubicBezTo>
                    <a:close/>
                    <a:moveTo>
                      <a:pt x="8" y="43"/>
                    </a:moveTo>
                    <a:cubicBezTo>
                      <a:pt x="4" y="45"/>
                      <a:pt x="4" y="45"/>
                      <a:pt x="4" y="45"/>
                    </a:cubicBezTo>
                    <a:cubicBezTo>
                      <a:pt x="4" y="45"/>
                      <a:pt x="4" y="46"/>
                      <a:pt x="4" y="46"/>
                    </a:cubicBezTo>
                    <a:cubicBezTo>
                      <a:pt x="4" y="46"/>
                      <a:pt x="5" y="47"/>
                      <a:pt x="5" y="47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9" y="44"/>
                      <a:pt x="9" y="44"/>
                      <a:pt x="9" y="44"/>
                    </a:cubicBezTo>
                    <a:cubicBezTo>
                      <a:pt x="10" y="44"/>
                      <a:pt x="10" y="43"/>
                      <a:pt x="10" y="43"/>
                    </a:cubicBezTo>
                    <a:cubicBezTo>
                      <a:pt x="9" y="42"/>
                      <a:pt x="9" y="42"/>
                      <a:pt x="8" y="43"/>
                    </a:cubicBezTo>
                    <a:close/>
                    <a:moveTo>
                      <a:pt x="61" y="30"/>
                    </a:move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0"/>
                      <a:pt x="55" y="30"/>
                      <a:pt x="55" y="31"/>
                    </a:cubicBezTo>
                    <a:cubicBezTo>
                      <a:pt x="55" y="31"/>
                      <a:pt x="56" y="32"/>
                      <a:pt x="56" y="32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61" y="32"/>
                      <a:pt x="62" y="31"/>
                      <a:pt x="62" y="31"/>
                    </a:cubicBezTo>
                    <a:cubicBezTo>
                      <a:pt x="62" y="30"/>
                      <a:pt x="61" y="30"/>
                      <a:pt x="61" y="30"/>
                    </a:cubicBezTo>
                    <a:close/>
                    <a:moveTo>
                      <a:pt x="6" y="31"/>
                    </a:moveTo>
                    <a:cubicBezTo>
                      <a:pt x="6" y="30"/>
                      <a:pt x="6" y="30"/>
                      <a:pt x="5" y="30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0" y="30"/>
                      <a:pt x="0" y="30"/>
                      <a:pt x="0" y="31"/>
                    </a:cubicBezTo>
                    <a:cubicBezTo>
                      <a:pt x="0" y="31"/>
                      <a:pt x="0" y="32"/>
                      <a:pt x="1" y="32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6" y="32"/>
                      <a:pt x="6" y="31"/>
                      <a:pt x="6" y="31"/>
                    </a:cubicBezTo>
                    <a:close/>
                    <a:moveTo>
                      <a:pt x="54" y="43"/>
                    </a:moveTo>
                    <a:cubicBezTo>
                      <a:pt x="53" y="42"/>
                      <a:pt x="52" y="42"/>
                      <a:pt x="52" y="43"/>
                    </a:cubicBezTo>
                    <a:cubicBezTo>
                      <a:pt x="52" y="43"/>
                      <a:pt x="52" y="44"/>
                      <a:pt x="53" y="44"/>
                    </a:cubicBezTo>
                    <a:cubicBezTo>
                      <a:pt x="56" y="47"/>
                      <a:pt x="56" y="47"/>
                      <a:pt x="56" y="47"/>
                    </a:cubicBezTo>
                    <a:cubicBezTo>
                      <a:pt x="57" y="47"/>
                      <a:pt x="57" y="47"/>
                      <a:pt x="57" y="47"/>
                    </a:cubicBezTo>
                    <a:cubicBezTo>
                      <a:pt x="57" y="47"/>
                      <a:pt x="58" y="46"/>
                      <a:pt x="58" y="46"/>
                    </a:cubicBezTo>
                    <a:cubicBezTo>
                      <a:pt x="58" y="46"/>
                      <a:pt x="58" y="45"/>
                      <a:pt x="57" y="45"/>
                    </a:cubicBezTo>
                    <a:lnTo>
                      <a:pt x="54" y="43"/>
                    </a:lnTo>
                    <a:close/>
                    <a:moveTo>
                      <a:pt x="8" y="19"/>
                    </a:moveTo>
                    <a:cubicBezTo>
                      <a:pt x="8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10" y="18"/>
                    </a:cubicBezTo>
                    <a:cubicBezTo>
                      <a:pt x="10" y="18"/>
                      <a:pt x="10" y="17"/>
                      <a:pt x="9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4"/>
                      <a:pt x="4" y="15"/>
                      <a:pt x="4" y="15"/>
                    </a:cubicBezTo>
                    <a:cubicBezTo>
                      <a:pt x="4" y="16"/>
                      <a:pt x="4" y="16"/>
                      <a:pt x="4" y="17"/>
                    </a:cubicBezTo>
                    <a:lnTo>
                      <a:pt x="8" y="19"/>
                    </a:lnTo>
                    <a:close/>
                    <a:moveTo>
                      <a:pt x="45" y="52"/>
                    </a:moveTo>
                    <a:cubicBezTo>
                      <a:pt x="44" y="52"/>
                      <a:pt x="44" y="52"/>
                      <a:pt x="43" y="52"/>
                    </a:cubicBezTo>
                    <a:cubicBezTo>
                      <a:pt x="43" y="52"/>
                      <a:pt x="43" y="53"/>
                      <a:pt x="43" y="53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5" y="57"/>
                      <a:pt x="46" y="58"/>
                      <a:pt x="46" y="58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47" y="57"/>
                      <a:pt x="47" y="57"/>
                      <a:pt x="47" y="56"/>
                    </a:cubicBezTo>
                    <a:lnTo>
                      <a:pt x="45" y="52"/>
                    </a:lnTo>
                    <a:close/>
                    <a:moveTo>
                      <a:pt x="31" y="55"/>
                    </a:moveTo>
                    <a:cubicBezTo>
                      <a:pt x="30" y="55"/>
                      <a:pt x="30" y="56"/>
                      <a:pt x="30" y="56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30" y="61"/>
                      <a:pt x="30" y="62"/>
                      <a:pt x="31" y="62"/>
                    </a:cubicBezTo>
                    <a:cubicBezTo>
                      <a:pt x="31" y="62"/>
                      <a:pt x="32" y="61"/>
                      <a:pt x="32" y="61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2" y="56"/>
                      <a:pt x="31" y="55"/>
                      <a:pt x="31" y="55"/>
                    </a:cubicBezTo>
                    <a:close/>
                    <a:moveTo>
                      <a:pt x="17" y="9"/>
                    </a:moveTo>
                    <a:cubicBezTo>
                      <a:pt x="17" y="9"/>
                      <a:pt x="18" y="10"/>
                      <a:pt x="18" y="10"/>
                    </a:cubicBezTo>
                    <a:cubicBezTo>
                      <a:pt x="18" y="10"/>
                      <a:pt x="18" y="9"/>
                      <a:pt x="19" y="9"/>
                    </a:cubicBezTo>
                    <a:cubicBezTo>
                      <a:pt x="19" y="9"/>
                      <a:pt x="19" y="9"/>
                      <a:pt x="19" y="8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6" y="4"/>
                      <a:pt x="16" y="4"/>
                      <a:pt x="15" y="4"/>
                    </a:cubicBezTo>
                    <a:cubicBezTo>
                      <a:pt x="15" y="4"/>
                      <a:pt x="15" y="5"/>
                      <a:pt x="15" y="5"/>
                    </a:cubicBezTo>
                    <a:lnTo>
                      <a:pt x="17" y="9"/>
                    </a:lnTo>
                    <a:close/>
                    <a:moveTo>
                      <a:pt x="31" y="6"/>
                    </a:moveTo>
                    <a:cubicBezTo>
                      <a:pt x="31" y="6"/>
                      <a:pt x="32" y="6"/>
                      <a:pt x="32" y="5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2" y="0"/>
                      <a:pt x="31" y="0"/>
                      <a:pt x="31" y="0"/>
                    </a:cubicBezTo>
                    <a:cubicBezTo>
                      <a:pt x="30" y="0"/>
                      <a:pt x="30" y="0"/>
                      <a:pt x="30" y="1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6"/>
                      <a:pt x="30" y="6"/>
                      <a:pt x="31" y="6"/>
                    </a:cubicBezTo>
                    <a:close/>
                    <a:moveTo>
                      <a:pt x="53" y="30"/>
                    </a:move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3"/>
                      <a:pt x="31" y="53"/>
                      <a:pt x="31" y="53"/>
                    </a:cubicBezTo>
                    <a:cubicBezTo>
                      <a:pt x="30" y="53"/>
                      <a:pt x="30" y="53"/>
                      <a:pt x="29" y="53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8" y="29"/>
                      <a:pt x="8" y="28"/>
                      <a:pt x="9" y="27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5" y="18"/>
                      <a:pt x="15" y="18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7" y="18"/>
                      <a:pt x="48" y="19"/>
                      <a:pt x="48" y="19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4" y="28"/>
                      <a:pt x="54" y="29"/>
                      <a:pt x="53" y="30"/>
                    </a:cubicBezTo>
                    <a:close/>
                    <a:moveTo>
                      <a:pt x="46" y="22"/>
                    </a:moveTo>
                    <a:cubicBezTo>
                      <a:pt x="41" y="27"/>
                      <a:pt x="41" y="27"/>
                      <a:pt x="41" y="27"/>
                    </a:cubicBezTo>
                    <a:cubicBezTo>
                      <a:pt x="50" y="27"/>
                      <a:pt x="50" y="27"/>
                      <a:pt x="50" y="27"/>
                    </a:cubicBezTo>
                    <a:lnTo>
                      <a:pt x="46" y="22"/>
                    </a:lnTo>
                    <a:close/>
                    <a:moveTo>
                      <a:pt x="44" y="21"/>
                    </a:moveTo>
                    <a:cubicBezTo>
                      <a:pt x="33" y="21"/>
                      <a:pt x="33" y="21"/>
                      <a:pt x="33" y="21"/>
                    </a:cubicBezTo>
                    <a:cubicBezTo>
                      <a:pt x="39" y="27"/>
                      <a:pt x="39" y="27"/>
                      <a:pt x="39" y="27"/>
                    </a:cubicBezTo>
                    <a:lnTo>
                      <a:pt x="44" y="21"/>
                    </a:lnTo>
                    <a:close/>
                    <a:moveTo>
                      <a:pt x="25" y="29"/>
                    </a:moveTo>
                    <a:cubicBezTo>
                      <a:pt x="31" y="48"/>
                      <a:pt x="31" y="48"/>
                      <a:pt x="31" y="48"/>
                    </a:cubicBezTo>
                    <a:cubicBezTo>
                      <a:pt x="37" y="29"/>
                      <a:pt x="37" y="29"/>
                      <a:pt x="37" y="29"/>
                    </a:cubicBezTo>
                    <a:lnTo>
                      <a:pt x="25" y="29"/>
                    </a:lnTo>
                    <a:close/>
                    <a:moveTo>
                      <a:pt x="36" y="27"/>
                    </a:moveTo>
                    <a:cubicBezTo>
                      <a:pt x="31" y="22"/>
                      <a:pt x="31" y="22"/>
                      <a:pt x="31" y="22"/>
                    </a:cubicBezTo>
                    <a:cubicBezTo>
                      <a:pt x="26" y="27"/>
                      <a:pt x="26" y="27"/>
                      <a:pt x="26" y="27"/>
                    </a:cubicBezTo>
                    <a:lnTo>
                      <a:pt x="36" y="27"/>
                    </a:lnTo>
                    <a:close/>
                    <a:moveTo>
                      <a:pt x="28" y="21"/>
                    </a:moveTo>
                    <a:cubicBezTo>
                      <a:pt x="18" y="21"/>
                      <a:pt x="18" y="21"/>
                      <a:pt x="18" y="21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28" y="21"/>
                    </a:lnTo>
                    <a:close/>
                    <a:moveTo>
                      <a:pt x="12" y="27"/>
                    </a:moveTo>
                    <a:cubicBezTo>
                      <a:pt x="21" y="27"/>
                      <a:pt x="21" y="27"/>
                      <a:pt x="21" y="27"/>
                    </a:cubicBezTo>
                    <a:cubicBezTo>
                      <a:pt x="16" y="22"/>
                      <a:pt x="16" y="22"/>
                      <a:pt x="16" y="22"/>
                    </a:cubicBezTo>
                    <a:lnTo>
                      <a:pt x="12" y="27"/>
                    </a:lnTo>
                    <a:close/>
                    <a:moveTo>
                      <a:pt x="28" y="47"/>
                    </a:moveTo>
                    <a:cubicBezTo>
                      <a:pt x="22" y="29"/>
                      <a:pt x="22" y="29"/>
                      <a:pt x="22" y="29"/>
                    </a:cubicBezTo>
                    <a:cubicBezTo>
                      <a:pt x="12" y="29"/>
                      <a:pt x="12" y="29"/>
                      <a:pt x="12" y="29"/>
                    </a:cubicBezTo>
                    <a:lnTo>
                      <a:pt x="28" y="47"/>
                    </a:lnTo>
                    <a:close/>
                    <a:moveTo>
                      <a:pt x="33" y="47"/>
                    </a:moveTo>
                    <a:cubicBezTo>
                      <a:pt x="49" y="29"/>
                      <a:pt x="49" y="29"/>
                      <a:pt x="49" y="29"/>
                    </a:cubicBezTo>
                    <a:cubicBezTo>
                      <a:pt x="39" y="29"/>
                      <a:pt x="39" y="29"/>
                      <a:pt x="39" y="29"/>
                    </a:cubicBezTo>
                    <a:lnTo>
                      <a:pt x="33" y="47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47" name="Freeform 16">
                <a:extLst>
                  <a:ext uri="{FF2B5EF4-FFF2-40B4-BE49-F238E27FC236}">
                    <a16:creationId xmlns:a16="http://schemas.microsoft.com/office/drawing/2014/main" xmlns="" id="{B2807EA2-4F2D-40EB-9D28-992357E4B39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08559" y="1717795"/>
                <a:ext cx="315706" cy="348087"/>
              </a:xfrm>
              <a:custGeom>
                <a:avLst/>
                <a:gdLst>
                  <a:gd name="T0" fmla="*/ 33 w 66"/>
                  <a:gd name="T1" fmla="*/ 0 h 73"/>
                  <a:gd name="T2" fmla="*/ 26 w 66"/>
                  <a:gd name="T3" fmla="*/ 6 h 73"/>
                  <a:gd name="T4" fmla="*/ 39 w 66"/>
                  <a:gd name="T5" fmla="*/ 7 h 73"/>
                  <a:gd name="T6" fmla="*/ 28 w 66"/>
                  <a:gd name="T7" fmla="*/ 5 h 73"/>
                  <a:gd name="T8" fmla="*/ 33 w 66"/>
                  <a:gd name="T9" fmla="*/ 1 h 73"/>
                  <a:gd name="T10" fmla="*/ 28 w 66"/>
                  <a:gd name="T11" fmla="*/ 5 h 73"/>
                  <a:gd name="T12" fmla="*/ 50 w 66"/>
                  <a:gd name="T13" fmla="*/ 13 h 73"/>
                  <a:gd name="T14" fmla="*/ 55 w 66"/>
                  <a:gd name="T15" fmla="*/ 15 h 73"/>
                  <a:gd name="T16" fmla="*/ 54 w 66"/>
                  <a:gd name="T17" fmla="*/ 8 h 73"/>
                  <a:gd name="T18" fmla="*/ 45 w 66"/>
                  <a:gd name="T19" fmla="*/ 8 h 73"/>
                  <a:gd name="T20" fmla="*/ 49 w 66"/>
                  <a:gd name="T21" fmla="*/ 11 h 73"/>
                  <a:gd name="T22" fmla="*/ 33 w 66"/>
                  <a:gd name="T23" fmla="*/ 7 h 73"/>
                  <a:gd name="T24" fmla="*/ 17 w 66"/>
                  <a:gd name="T25" fmla="*/ 12 h 73"/>
                  <a:gd name="T26" fmla="*/ 21 w 66"/>
                  <a:gd name="T27" fmla="*/ 8 h 73"/>
                  <a:gd name="T28" fmla="*/ 14 w 66"/>
                  <a:gd name="T29" fmla="*/ 6 h 73"/>
                  <a:gd name="T30" fmla="*/ 10 w 66"/>
                  <a:gd name="T31" fmla="*/ 15 h 73"/>
                  <a:gd name="T32" fmla="*/ 15 w 66"/>
                  <a:gd name="T33" fmla="*/ 12 h 73"/>
                  <a:gd name="T34" fmla="*/ 15 w 66"/>
                  <a:gd name="T35" fmla="*/ 13 h 73"/>
                  <a:gd name="T36" fmla="*/ 0 w 66"/>
                  <a:gd name="T37" fmla="*/ 35 h 73"/>
                  <a:gd name="T38" fmla="*/ 4 w 66"/>
                  <a:gd name="T39" fmla="*/ 43 h 73"/>
                  <a:gd name="T40" fmla="*/ 14 w 66"/>
                  <a:gd name="T41" fmla="*/ 60 h 73"/>
                  <a:gd name="T42" fmla="*/ 11 w 66"/>
                  <a:gd name="T43" fmla="*/ 68 h 73"/>
                  <a:gd name="T44" fmla="*/ 12 w 66"/>
                  <a:gd name="T45" fmla="*/ 73 h 73"/>
                  <a:gd name="T46" fmla="*/ 15 w 66"/>
                  <a:gd name="T47" fmla="*/ 70 h 73"/>
                  <a:gd name="T48" fmla="*/ 20 w 66"/>
                  <a:gd name="T49" fmla="*/ 63 h 73"/>
                  <a:gd name="T50" fmla="*/ 46 w 66"/>
                  <a:gd name="T51" fmla="*/ 63 h 73"/>
                  <a:gd name="T52" fmla="*/ 52 w 66"/>
                  <a:gd name="T53" fmla="*/ 70 h 73"/>
                  <a:gd name="T54" fmla="*/ 57 w 66"/>
                  <a:gd name="T55" fmla="*/ 71 h 73"/>
                  <a:gd name="T56" fmla="*/ 56 w 66"/>
                  <a:gd name="T57" fmla="*/ 67 h 73"/>
                  <a:gd name="T58" fmla="*/ 62 w 66"/>
                  <a:gd name="T59" fmla="*/ 43 h 73"/>
                  <a:gd name="T60" fmla="*/ 66 w 66"/>
                  <a:gd name="T61" fmla="*/ 35 h 73"/>
                  <a:gd name="T62" fmla="*/ 2 w 66"/>
                  <a:gd name="T63" fmla="*/ 38 h 73"/>
                  <a:gd name="T64" fmla="*/ 3 w 66"/>
                  <a:gd name="T65" fmla="*/ 32 h 73"/>
                  <a:gd name="T66" fmla="*/ 3 w 66"/>
                  <a:gd name="T67" fmla="*/ 41 h 73"/>
                  <a:gd name="T68" fmla="*/ 47 w 66"/>
                  <a:gd name="T69" fmla="*/ 8 h 73"/>
                  <a:gd name="T70" fmla="*/ 53 w 66"/>
                  <a:gd name="T71" fmla="*/ 10 h 73"/>
                  <a:gd name="T72" fmla="*/ 47 w 66"/>
                  <a:gd name="T73" fmla="*/ 8 h 73"/>
                  <a:gd name="T74" fmla="*/ 12 w 66"/>
                  <a:gd name="T75" fmla="*/ 10 h 73"/>
                  <a:gd name="T76" fmla="*/ 17 w 66"/>
                  <a:gd name="T77" fmla="*/ 7 h 73"/>
                  <a:gd name="T78" fmla="*/ 11 w 66"/>
                  <a:gd name="T79" fmla="*/ 13 h 73"/>
                  <a:gd name="T80" fmla="*/ 12 w 66"/>
                  <a:gd name="T81" fmla="*/ 66 h 73"/>
                  <a:gd name="T82" fmla="*/ 17 w 66"/>
                  <a:gd name="T83" fmla="*/ 64 h 73"/>
                  <a:gd name="T84" fmla="*/ 53 w 66"/>
                  <a:gd name="T85" fmla="*/ 66 h 73"/>
                  <a:gd name="T86" fmla="*/ 48 w 66"/>
                  <a:gd name="T87" fmla="*/ 64 h 73"/>
                  <a:gd name="T88" fmla="*/ 53 w 66"/>
                  <a:gd name="T89" fmla="*/ 66 h 73"/>
                  <a:gd name="T90" fmla="*/ 6 w 66"/>
                  <a:gd name="T91" fmla="*/ 37 h 73"/>
                  <a:gd name="T92" fmla="*/ 60 w 66"/>
                  <a:gd name="T93" fmla="*/ 37 h 73"/>
                  <a:gd name="T94" fmla="*/ 64 w 66"/>
                  <a:gd name="T95" fmla="*/ 38 h 73"/>
                  <a:gd name="T96" fmla="*/ 62 w 66"/>
                  <a:gd name="T97" fmla="*/ 37 h 73"/>
                  <a:gd name="T98" fmla="*/ 64 w 66"/>
                  <a:gd name="T99" fmla="*/ 35 h 73"/>
                  <a:gd name="T100" fmla="*/ 33 w 66"/>
                  <a:gd name="T101" fmla="*/ 12 h 73"/>
                  <a:gd name="T102" fmla="*/ 33 w 66"/>
                  <a:gd name="T103" fmla="*/ 61 h 73"/>
                  <a:gd name="T104" fmla="*/ 33 w 66"/>
                  <a:gd name="T105" fmla="*/ 12 h 73"/>
                  <a:gd name="T106" fmla="*/ 10 w 66"/>
                  <a:gd name="T107" fmla="*/ 37 h 73"/>
                  <a:gd name="T108" fmla="*/ 56 w 66"/>
                  <a:gd name="T109" fmla="*/ 37 h 73"/>
                  <a:gd name="T110" fmla="*/ 36 w 66"/>
                  <a:gd name="T111" fmla="*/ 35 h 73"/>
                  <a:gd name="T112" fmla="*/ 49 w 66"/>
                  <a:gd name="T113" fmla="*/ 38 h 73"/>
                  <a:gd name="T114" fmla="*/ 32 w 66"/>
                  <a:gd name="T115" fmla="*/ 40 h 73"/>
                  <a:gd name="T116" fmla="*/ 31 w 66"/>
                  <a:gd name="T117" fmla="*/ 32 h 73"/>
                  <a:gd name="T118" fmla="*/ 34 w 66"/>
                  <a:gd name="T119" fmla="*/ 16 h 73"/>
                  <a:gd name="T120" fmla="*/ 36 w 66"/>
                  <a:gd name="T121" fmla="*/ 35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6" h="73">
                    <a:moveTo>
                      <a:pt x="39" y="6"/>
                    </a:moveTo>
                    <a:cubicBezTo>
                      <a:pt x="39" y="2"/>
                      <a:pt x="37" y="0"/>
                      <a:pt x="33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9" y="0"/>
                      <a:pt x="26" y="2"/>
                      <a:pt x="26" y="6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39" y="7"/>
                      <a:pt x="39" y="7"/>
                      <a:pt x="39" y="7"/>
                    </a:cubicBezTo>
                    <a:lnTo>
                      <a:pt x="39" y="6"/>
                    </a:lnTo>
                    <a:close/>
                    <a:moveTo>
                      <a:pt x="28" y="5"/>
                    </a:moveTo>
                    <a:cubicBezTo>
                      <a:pt x="28" y="3"/>
                      <a:pt x="30" y="1"/>
                      <a:pt x="32" y="1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35" y="1"/>
                      <a:pt x="37" y="3"/>
                      <a:pt x="38" y="5"/>
                    </a:cubicBezTo>
                    <a:lnTo>
                      <a:pt x="28" y="5"/>
                    </a:lnTo>
                    <a:close/>
                    <a:moveTo>
                      <a:pt x="62" y="30"/>
                    </a:moveTo>
                    <a:cubicBezTo>
                      <a:pt x="60" y="23"/>
                      <a:pt x="56" y="17"/>
                      <a:pt x="50" y="13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5" y="15"/>
                      <a:pt x="55" y="15"/>
                      <a:pt x="55" y="15"/>
                    </a:cubicBezTo>
                    <a:cubicBezTo>
                      <a:pt x="55" y="15"/>
                      <a:pt x="55" y="15"/>
                      <a:pt x="55" y="15"/>
                    </a:cubicBezTo>
                    <a:cubicBezTo>
                      <a:pt x="57" y="13"/>
                      <a:pt x="56" y="10"/>
                      <a:pt x="54" y="8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49" y="5"/>
                      <a:pt x="46" y="6"/>
                      <a:pt x="45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4" y="9"/>
                      <a:pt x="39" y="7"/>
                      <a:pt x="33" y="7"/>
                    </a:cubicBezTo>
                    <a:cubicBezTo>
                      <a:pt x="27" y="7"/>
                      <a:pt x="21" y="9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0" y="6"/>
                      <a:pt x="17" y="5"/>
                      <a:pt x="14" y="6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9" y="10"/>
                      <a:pt x="9" y="13"/>
                      <a:pt x="10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0" y="17"/>
                      <a:pt x="5" y="23"/>
                      <a:pt x="4" y="30"/>
                    </a:cubicBezTo>
                    <a:cubicBezTo>
                      <a:pt x="2" y="31"/>
                      <a:pt x="0" y="33"/>
                      <a:pt x="0" y="35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4" y="43"/>
                    </a:cubicBezTo>
                    <a:cubicBezTo>
                      <a:pt x="5" y="50"/>
                      <a:pt x="9" y="56"/>
                      <a:pt x="14" y="60"/>
                    </a:cubicBezTo>
                    <a:cubicBezTo>
                      <a:pt x="14" y="60"/>
                      <a:pt x="14" y="60"/>
                      <a:pt x="14" y="60"/>
                    </a:cubicBezTo>
                    <a:cubicBezTo>
                      <a:pt x="10" y="67"/>
                      <a:pt x="10" y="67"/>
                      <a:pt x="10" y="67"/>
                    </a:cubicBezTo>
                    <a:cubicBezTo>
                      <a:pt x="11" y="68"/>
                      <a:pt x="11" y="68"/>
                      <a:pt x="11" y="68"/>
                    </a:cubicBezTo>
                    <a:cubicBezTo>
                      <a:pt x="9" y="71"/>
                      <a:pt x="9" y="71"/>
                      <a:pt x="9" y="71"/>
                    </a:cubicBezTo>
                    <a:cubicBezTo>
                      <a:pt x="12" y="73"/>
                      <a:pt x="12" y="73"/>
                      <a:pt x="12" y="73"/>
                    </a:cubicBezTo>
                    <a:cubicBezTo>
                      <a:pt x="14" y="70"/>
                      <a:pt x="14" y="70"/>
                      <a:pt x="14" y="70"/>
                    </a:cubicBezTo>
                    <a:cubicBezTo>
                      <a:pt x="15" y="70"/>
                      <a:pt x="15" y="70"/>
                      <a:pt x="15" y="70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4" y="65"/>
                      <a:pt x="28" y="66"/>
                      <a:pt x="33" y="66"/>
                    </a:cubicBezTo>
                    <a:cubicBezTo>
                      <a:pt x="37" y="66"/>
                      <a:pt x="42" y="65"/>
                      <a:pt x="46" y="63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52" y="70"/>
                      <a:pt x="52" y="70"/>
                      <a:pt x="52" y="70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6" y="67"/>
                      <a:pt x="56" y="67"/>
                      <a:pt x="56" y="67"/>
                    </a:cubicBezTo>
                    <a:cubicBezTo>
                      <a:pt x="51" y="60"/>
                      <a:pt x="51" y="60"/>
                      <a:pt x="51" y="60"/>
                    </a:cubicBezTo>
                    <a:cubicBezTo>
                      <a:pt x="57" y="56"/>
                      <a:pt x="60" y="50"/>
                      <a:pt x="62" y="43"/>
                    </a:cubicBezTo>
                    <a:cubicBezTo>
                      <a:pt x="64" y="43"/>
                      <a:pt x="66" y="41"/>
                      <a:pt x="66" y="38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6" y="33"/>
                      <a:pt x="64" y="31"/>
                      <a:pt x="62" y="30"/>
                    </a:cubicBezTo>
                    <a:close/>
                    <a:moveTo>
                      <a:pt x="2" y="38"/>
                    </a:moveTo>
                    <a:cubicBezTo>
                      <a:pt x="2" y="35"/>
                      <a:pt x="2" y="35"/>
                      <a:pt x="2" y="35"/>
                    </a:cubicBezTo>
                    <a:cubicBezTo>
                      <a:pt x="2" y="34"/>
                      <a:pt x="2" y="33"/>
                      <a:pt x="3" y="32"/>
                    </a:cubicBezTo>
                    <a:cubicBezTo>
                      <a:pt x="3" y="34"/>
                      <a:pt x="3" y="35"/>
                      <a:pt x="3" y="37"/>
                    </a:cubicBezTo>
                    <a:cubicBezTo>
                      <a:pt x="3" y="38"/>
                      <a:pt x="3" y="40"/>
                      <a:pt x="3" y="41"/>
                    </a:cubicBezTo>
                    <a:cubicBezTo>
                      <a:pt x="2" y="41"/>
                      <a:pt x="2" y="40"/>
                      <a:pt x="2" y="38"/>
                    </a:cubicBezTo>
                    <a:close/>
                    <a:moveTo>
                      <a:pt x="47" y="8"/>
                    </a:moveTo>
                    <a:cubicBezTo>
                      <a:pt x="48" y="7"/>
                      <a:pt x="49" y="7"/>
                      <a:pt x="50" y="8"/>
                    </a:cubicBezTo>
                    <a:cubicBezTo>
                      <a:pt x="53" y="10"/>
                      <a:pt x="53" y="10"/>
                      <a:pt x="53" y="10"/>
                    </a:cubicBezTo>
                    <a:cubicBezTo>
                      <a:pt x="54" y="10"/>
                      <a:pt x="55" y="12"/>
                      <a:pt x="54" y="13"/>
                    </a:cubicBezTo>
                    <a:lnTo>
                      <a:pt x="47" y="8"/>
                    </a:lnTo>
                    <a:close/>
                    <a:moveTo>
                      <a:pt x="11" y="13"/>
                    </a:moveTo>
                    <a:cubicBezTo>
                      <a:pt x="11" y="12"/>
                      <a:pt x="11" y="10"/>
                      <a:pt x="12" y="10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6" y="7"/>
                      <a:pt x="16" y="7"/>
                      <a:pt x="17" y="7"/>
                    </a:cubicBezTo>
                    <a:cubicBezTo>
                      <a:pt x="18" y="7"/>
                      <a:pt x="18" y="8"/>
                      <a:pt x="19" y="8"/>
                    </a:cubicBezTo>
                    <a:lnTo>
                      <a:pt x="11" y="13"/>
                    </a:lnTo>
                    <a:close/>
                    <a:moveTo>
                      <a:pt x="15" y="68"/>
                    </a:moveTo>
                    <a:cubicBezTo>
                      <a:pt x="12" y="66"/>
                      <a:pt x="12" y="66"/>
                      <a:pt x="12" y="66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7" y="64"/>
                      <a:pt x="17" y="64"/>
                      <a:pt x="17" y="64"/>
                    </a:cubicBezTo>
                    <a:lnTo>
                      <a:pt x="15" y="68"/>
                    </a:lnTo>
                    <a:close/>
                    <a:moveTo>
                      <a:pt x="53" y="66"/>
                    </a:moveTo>
                    <a:cubicBezTo>
                      <a:pt x="51" y="68"/>
                      <a:pt x="51" y="68"/>
                      <a:pt x="51" y="68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50" y="62"/>
                      <a:pt x="50" y="62"/>
                      <a:pt x="50" y="62"/>
                    </a:cubicBezTo>
                    <a:lnTo>
                      <a:pt x="53" y="66"/>
                    </a:lnTo>
                    <a:close/>
                    <a:moveTo>
                      <a:pt x="33" y="64"/>
                    </a:moveTo>
                    <a:cubicBezTo>
                      <a:pt x="18" y="64"/>
                      <a:pt x="6" y="52"/>
                      <a:pt x="6" y="37"/>
                    </a:cubicBezTo>
                    <a:cubicBezTo>
                      <a:pt x="6" y="22"/>
                      <a:pt x="18" y="10"/>
                      <a:pt x="33" y="10"/>
                    </a:cubicBezTo>
                    <a:cubicBezTo>
                      <a:pt x="48" y="10"/>
                      <a:pt x="60" y="22"/>
                      <a:pt x="60" y="37"/>
                    </a:cubicBezTo>
                    <a:cubicBezTo>
                      <a:pt x="60" y="52"/>
                      <a:pt x="48" y="64"/>
                      <a:pt x="33" y="64"/>
                    </a:cubicBezTo>
                    <a:close/>
                    <a:moveTo>
                      <a:pt x="64" y="38"/>
                    </a:moveTo>
                    <a:cubicBezTo>
                      <a:pt x="64" y="40"/>
                      <a:pt x="63" y="41"/>
                      <a:pt x="62" y="41"/>
                    </a:cubicBezTo>
                    <a:cubicBezTo>
                      <a:pt x="62" y="40"/>
                      <a:pt x="62" y="38"/>
                      <a:pt x="62" y="37"/>
                    </a:cubicBezTo>
                    <a:cubicBezTo>
                      <a:pt x="62" y="35"/>
                      <a:pt x="62" y="34"/>
                      <a:pt x="62" y="32"/>
                    </a:cubicBezTo>
                    <a:cubicBezTo>
                      <a:pt x="63" y="33"/>
                      <a:pt x="64" y="34"/>
                      <a:pt x="64" y="35"/>
                    </a:cubicBezTo>
                    <a:lnTo>
                      <a:pt x="64" y="38"/>
                    </a:lnTo>
                    <a:close/>
                    <a:moveTo>
                      <a:pt x="33" y="12"/>
                    </a:moveTo>
                    <a:cubicBezTo>
                      <a:pt x="19" y="12"/>
                      <a:pt x="8" y="23"/>
                      <a:pt x="8" y="37"/>
                    </a:cubicBezTo>
                    <a:cubicBezTo>
                      <a:pt x="8" y="50"/>
                      <a:pt x="19" y="61"/>
                      <a:pt x="33" y="61"/>
                    </a:cubicBezTo>
                    <a:cubicBezTo>
                      <a:pt x="46" y="61"/>
                      <a:pt x="57" y="50"/>
                      <a:pt x="57" y="37"/>
                    </a:cubicBezTo>
                    <a:cubicBezTo>
                      <a:pt x="57" y="23"/>
                      <a:pt x="46" y="12"/>
                      <a:pt x="33" y="12"/>
                    </a:cubicBezTo>
                    <a:close/>
                    <a:moveTo>
                      <a:pt x="33" y="60"/>
                    </a:moveTo>
                    <a:cubicBezTo>
                      <a:pt x="20" y="60"/>
                      <a:pt x="10" y="49"/>
                      <a:pt x="10" y="37"/>
                    </a:cubicBezTo>
                    <a:cubicBezTo>
                      <a:pt x="10" y="24"/>
                      <a:pt x="20" y="14"/>
                      <a:pt x="33" y="14"/>
                    </a:cubicBezTo>
                    <a:cubicBezTo>
                      <a:pt x="45" y="14"/>
                      <a:pt x="56" y="24"/>
                      <a:pt x="56" y="37"/>
                    </a:cubicBezTo>
                    <a:cubicBezTo>
                      <a:pt x="56" y="49"/>
                      <a:pt x="45" y="60"/>
                      <a:pt x="33" y="60"/>
                    </a:cubicBezTo>
                    <a:close/>
                    <a:moveTo>
                      <a:pt x="36" y="35"/>
                    </a:moveTo>
                    <a:cubicBezTo>
                      <a:pt x="49" y="35"/>
                      <a:pt x="49" y="35"/>
                      <a:pt x="49" y="35"/>
                    </a:cubicBezTo>
                    <a:cubicBezTo>
                      <a:pt x="49" y="38"/>
                      <a:pt x="49" y="38"/>
                      <a:pt x="49" y="38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35" y="40"/>
                      <a:pt x="34" y="40"/>
                      <a:pt x="32" y="40"/>
                    </a:cubicBezTo>
                    <a:cubicBezTo>
                      <a:pt x="30" y="40"/>
                      <a:pt x="28" y="39"/>
                      <a:pt x="28" y="36"/>
                    </a:cubicBezTo>
                    <a:cubicBezTo>
                      <a:pt x="28" y="34"/>
                      <a:pt x="29" y="33"/>
                      <a:pt x="31" y="32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35" y="33"/>
                      <a:pt x="36" y="34"/>
                      <a:pt x="3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48" name="Freeform 62">
                <a:extLst>
                  <a:ext uri="{FF2B5EF4-FFF2-40B4-BE49-F238E27FC236}">
                    <a16:creationId xmlns:a16="http://schemas.microsoft.com/office/drawing/2014/main" xmlns="" id="{A71B6A26-43A8-4CA4-8A0A-49C2B15A16C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75182" y="3543823"/>
                <a:ext cx="292609" cy="338210"/>
              </a:xfrm>
              <a:custGeom>
                <a:avLst/>
                <a:gdLst>
                  <a:gd name="T0" fmla="*/ 54 w 62"/>
                  <a:gd name="T1" fmla="*/ 0 h 72"/>
                  <a:gd name="T2" fmla="*/ 8 w 62"/>
                  <a:gd name="T3" fmla="*/ 0 h 72"/>
                  <a:gd name="T4" fmla="*/ 0 w 62"/>
                  <a:gd name="T5" fmla="*/ 8 h 72"/>
                  <a:gd name="T6" fmla="*/ 0 w 62"/>
                  <a:gd name="T7" fmla="*/ 64 h 72"/>
                  <a:gd name="T8" fmla="*/ 8 w 62"/>
                  <a:gd name="T9" fmla="*/ 72 h 72"/>
                  <a:gd name="T10" fmla="*/ 54 w 62"/>
                  <a:gd name="T11" fmla="*/ 72 h 72"/>
                  <a:gd name="T12" fmla="*/ 62 w 62"/>
                  <a:gd name="T13" fmla="*/ 64 h 72"/>
                  <a:gd name="T14" fmla="*/ 62 w 62"/>
                  <a:gd name="T15" fmla="*/ 8 h 72"/>
                  <a:gd name="T16" fmla="*/ 54 w 62"/>
                  <a:gd name="T17" fmla="*/ 0 h 72"/>
                  <a:gd name="T18" fmla="*/ 8 w 62"/>
                  <a:gd name="T19" fmla="*/ 3 h 72"/>
                  <a:gd name="T20" fmla="*/ 54 w 62"/>
                  <a:gd name="T21" fmla="*/ 3 h 72"/>
                  <a:gd name="T22" fmla="*/ 59 w 62"/>
                  <a:gd name="T23" fmla="*/ 8 h 72"/>
                  <a:gd name="T24" fmla="*/ 59 w 62"/>
                  <a:gd name="T25" fmla="*/ 64 h 72"/>
                  <a:gd name="T26" fmla="*/ 54 w 62"/>
                  <a:gd name="T27" fmla="*/ 69 h 72"/>
                  <a:gd name="T28" fmla="*/ 8 w 62"/>
                  <a:gd name="T29" fmla="*/ 69 h 72"/>
                  <a:gd name="T30" fmla="*/ 3 w 62"/>
                  <a:gd name="T31" fmla="*/ 64 h 72"/>
                  <a:gd name="T32" fmla="*/ 3 w 62"/>
                  <a:gd name="T33" fmla="*/ 8 h 72"/>
                  <a:gd name="T34" fmla="*/ 8 w 62"/>
                  <a:gd name="T35" fmla="*/ 3 h 72"/>
                  <a:gd name="T36" fmla="*/ 7 w 62"/>
                  <a:gd name="T37" fmla="*/ 62 h 72"/>
                  <a:gd name="T38" fmla="*/ 55 w 62"/>
                  <a:gd name="T39" fmla="*/ 62 h 72"/>
                  <a:gd name="T40" fmla="*/ 56 w 62"/>
                  <a:gd name="T41" fmla="*/ 61 h 72"/>
                  <a:gd name="T42" fmla="*/ 56 w 62"/>
                  <a:gd name="T43" fmla="*/ 7 h 72"/>
                  <a:gd name="T44" fmla="*/ 55 w 62"/>
                  <a:gd name="T45" fmla="*/ 6 h 72"/>
                  <a:gd name="T46" fmla="*/ 7 w 62"/>
                  <a:gd name="T47" fmla="*/ 6 h 72"/>
                  <a:gd name="T48" fmla="*/ 6 w 62"/>
                  <a:gd name="T49" fmla="*/ 7 h 72"/>
                  <a:gd name="T50" fmla="*/ 6 w 62"/>
                  <a:gd name="T51" fmla="*/ 61 h 72"/>
                  <a:gd name="T52" fmla="*/ 7 w 62"/>
                  <a:gd name="T53" fmla="*/ 62 h 72"/>
                  <a:gd name="T54" fmla="*/ 8 w 62"/>
                  <a:gd name="T55" fmla="*/ 8 h 72"/>
                  <a:gd name="T56" fmla="*/ 54 w 62"/>
                  <a:gd name="T57" fmla="*/ 8 h 72"/>
                  <a:gd name="T58" fmla="*/ 54 w 62"/>
                  <a:gd name="T59" fmla="*/ 60 h 72"/>
                  <a:gd name="T60" fmla="*/ 8 w 62"/>
                  <a:gd name="T61" fmla="*/ 60 h 72"/>
                  <a:gd name="T62" fmla="*/ 8 w 62"/>
                  <a:gd name="T63" fmla="*/ 8 h 72"/>
                  <a:gd name="T64" fmla="*/ 33 w 62"/>
                  <a:gd name="T65" fmla="*/ 66 h 72"/>
                  <a:gd name="T66" fmla="*/ 31 w 62"/>
                  <a:gd name="T67" fmla="*/ 68 h 72"/>
                  <a:gd name="T68" fmla="*/ 29 w 62"/>
                  <a:gd name="T69" fmla="*/ 66 h 72"/>
                  <a:gd name="T70" fmla="*/ 31 w 62"/>
                  <a:gd name="T71" fmla="*/ 64 h 72"/>
                  <a:gd name="T72" fmla="*/ 33 w 62"/>
                  <a:gd name="T73" fmla="*/ 6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2" h="72">
                    <a:moveTo>
                      <a:pt x="5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8"/>
                      <a:pt x="4" y="72"/>
                      <a:pt x="8" y="72"/>
                    </a:cubicBezTo>
                    <a:cubicBezTo>
                      <a:pt x="54" y="72"/>
                      <a:pt x="54" y="72"/>
                      <a:pt x="54" y="72"/>
                    </a:cubicBezTo>
                    <a:cubicBezTo>
                      <a:pt x="58" y="72"/>
                      <a:pt x="62" y="68"/>
                      <a:pt x="62" y="64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3"/>
                      <a:pt x="58" y="0"/>
                      <a:pt x="54" y="0"/>
                    </a:cubicBezTo>
                    <a:close/>
                    <a:moveTo>
                      <a:pt x="8" y="3"/>
                    </a:moveTo>
                    <a:cubicBezTo>
                      <a:pt x="54" y="3"/>
                      <a:pt x="54" y="3"/>
                      <a:pt x="54" y="3"/>
                    </a:cubicBezTo>
                    <a:cubicBezTo>
                      <a:pt x="56" y="3"/>
                      <a:pt x="59" y="5"/>
                      <a:pt x="59" y="8"/>
                    </a:cubicBezTo>
                    <a:cubicBezTo>
                      <a:pt x="59" y="64"/>
                      <a:pt x="59" y="64"/>
                      <a:pt x="59" y="64"/>
                    </a:cubicBezTo>
                    <a:cubicBezTo>
                      <a:pt x="59" y="67"/>
                      <a:pt x="56" y="69"/>
                      <a:pt x="54" y="69"/>
                    </a:cubicBezTo>
                    <a:cubicBezTo>
                      <a:pt x="8" y="69"/>
                      <a:pt x="8" y="69"/>
                      <a:pt x="8" y="69"/>
                    </a:cubicBezTo>
                    <a:cubicBezTo>
                      <a:pt x="5" y="69"/>
                      <a:pt x="3" y="67"/>
                      <a:pt x="3" y="64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5"/>
                      <a:pt x="5" y="3"/>
                      <a:pt x="8" y="3"/>
                    </a:cubicBezTo>
                    <a:close/>
                    <a:moveTo>
                      <a:pt x="7" y="62"/>
                    </a:moveTo>
                    <a:cubicBezTo>
                      <a:pt x="55" y="62"/>
                      <a:pt x="55" y="62"/>
                      <a:pt x="55" y="62"/>
                    </a:cubicBezTo>
                    <a:cubicBezTo>
                      <a:pt x="55" y="62"/>
                      <a:pt x="56" y="61"/>
                      <a:pt x="56" y="61"/>
                    </a:cubicBezTo>
                    <a:cubicBezTo>
                      <a:pt x="56" y="7"/>
                      <a:pt x="56" y="7"/>
                      <a:pt x="56" y="7"/>
                    </a:cubicBezTo>
                    <a:cubicBezTo>
                      <a:pt x="56" y="6"/>
                      <a:pt x="55" y="6"/>
                      <a:pt x="55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6" y="6"/>
                      <a:pt x="6" y="7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6" y="61"/>
                      <a:pt x="7" y="62"/>
                      <a:pt x="7" y="62"/>
                    </a:cubicBezTo>
                    <a:close/>
                    <a:moveTo>
                      <a:pt x="8" y="8"/>
                    </a:moveTo>
                    <a:cubicBezTo>
                      <a:pt x="54" y="8"/>
                      <a:pt x="54" y="8"/>
                      <a:pt x="54" y="8"/>
                    </a:cubicBezTo>
                    <a:cubicBezTo>
                      <a:pt x="54" y="60"/>
                      <a:pt x="54" y="60"/>
                      <a:pt x="54" y="60"/>
                    </a:cubicBezTo>
                    <a:cubicBezTo>
                      <a:pt x="8" y="60"/>
                      <a:pt x="8" y="60"/>
                      <a:pt x="8" y="60"/>
                    </a:cubicBezTo>
                    <a:lnTo>
                      <a:pt x="8" y="8"/>
                    </a:lnTo>
                    <a:close/>
                    <a:moveTo>
                      <a:pt x="33" y="66"/>
                    </a:moveTo>
                    <a:cubicBezTo>
                      <a:pt x="33" y="67"/>
                      <a:pt x="32" y="68"/>
                      <a:pt x="31" y="68"/>
                    </a:cubicBezTo>
                    <a:cubicBezTo>
                      <a:pt x="30" y="68"/>
                      <a:pt x="29" y="67"/>
                      <a:pt x="29" y="66"/>
                    </a:cubicBezTo>
                    <a:cubicBezTo>
                      <a:pt x="29" y="65"/>
                      <a:pt x="30" y="64"/>
                      <a:pt x="31" y="64"/>
                    </a:cubicBezTo>
                    <a:cubicBezTo>
                      <a:pt x="32" y="64"/>
                      <a:pt x="33" y="65"/>
                      <a:pt x="33" y="6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49" name="Freeform 15">
                <a:extLst>
                  <a:ext uri="{FF2B5EF4-FFF2-40B4-BE49-F238E27FC236}">
                    <a16:creationId xmlns:a16="http://schemas.microsoft.com/office/drawing/2014/main" xmlns="" id="{C83992D1-0A58-49EF-9C1D-106E4B4FBFC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59828" y="2887534"/>
                <a:ext cx="428644" cy="305865"/>
              </a:xfrm>
              <a:custGeom>
                <a:avLst/>
                <a:gdLst>
                  <a:gd name="T0" fmla="*/ 9 w 84"/>
                  <a:gd name="T1" fmla="*/ 37 h 60"/>
                  <a:gd name="T2" fmla="*/ 74 w 84"/>
                  <a:gd name="T3" fmla="*/ 37 h 60"/>
                  <a:gd name="T4" fmla="*/ 10 w 84"/>
                  <a:gd name="T5" fmla="*/ 5 h 60"/>
                  <a:gd name="T6" fmla="*/ 11 w 84"/>
                  <a:gd name="T7" fmla="*/ 7 h 60"/>
                  <a:gd name="T8" fmla="*/ 32 w 84"/>
                  <a:gd name="T9" fmla="*/ 24 h 60"/>
                  <a:gd name="T10" fmla="*/ 33 w 84"/>
                  <a:gd name="T11" fmla="*/ 25 h 60"/>
                  <a:gd name="T12" fmla="*/ 34 w 84"/>
                  <a:gd name="T13" fmla="*/ 29 h 60"/>
                  <a:gd name="T14" fmla="*/ 37 w 84"/>
                  <a:gd name="T15" fmla="*/ 29 h 60"/>
                  <a:gd name="T16" fmla="*/ 37 w 84"/>
                  <a:gd name="T17" fmla="*/ 31 h 60"/>
                  <a:gd name="T18" fmla="*/ 41 w 84"/>
                  <a:gd name="T19" fmla="*/ 32 h 60"/>
                  <a:gd name="T20" fmla="*/ 43 w 84"/>
                  <a:gd name="T21" fmla="*/ 32 h 60"/>
                  <a:gd name="T22" fmla="*/ 47 w 84"/>
                  <a:gd name="T23" fmla="*/ 30 h 60"/>
                  <a:gd name="T24" fmla="*/ 48 w 84"/>
                  <a:gd name="T25" fmla="*/ 29 h 60"/>
                  <a:gd name="T26" fmla="*/ 51 w 84"/>
                  <a:gd name="T27" fmla="*/ 27 h 60"/>
                  <a:gd name="T28" fmla="*/ 50 w 84"/>
                  <a:gd name="T29" fmla="*/ 25 h 60"/>
                  <a:gd name="T30" fmla="*/ 52 w 84"/>
                  <a:gd name="T31" fmla="*/ 23 h 60"/>
                  <a:gd name="T32" fmla="*/ 51 w 84"/>
                  <a:gd name="T33" fmla="*/ 20 h 60"/>
                  <a:gd name="T34" fmla="*/ 50 w 84"/>
                  <a:gd name="T35" fmla="*/ 18 h 60"/>
                  <a:gd name="T36" fmla="*/ 49 w 84"/>
                  <a:gd name="T37" fmla="*/ 15 h 60"/>
                  <a:gd name="T38" fmla="*/ 47 w 84"/>
                  <a:gd name="T39" fmla="*/ 15 h 60"/>
                  <a:gd name="T40" fmla="*/ 46 w 84"/>
                  <a:gd name="T41" fmla="*/ 13 h 60"/>
                  <a:gd name="T42" fmla="*/ 42 w 84"/>
                  <a:gd name="T43" fmla="*/ 13 h 60"/>
                  <a:gd name="T44" fmla="*/ 40 w 84"/>
                  <a:gd name="T45" fmla="*/ 12 h 60"/>
                  <a:gd name="T46" fmla="*/ 37 w 84"/>
                  <a:gd name="T47" fmla="*/ 14 h 60"/>
                  <a:gd name="T48" fmla="*/ 35 w 84"/>
                  <a:gd name="T49" fmla="*/ 14 h 60"/>
                  <a:gd name="T50" fmla="*/ 33 w 84"/>
                  <a:gd name="T51" fmla="*/ 18 h 60"/>
                  <a:gd name="T52" fmla="*/ 33 w 84"/>
                  <a:gd name="T53" fmla="*/ 20 h 60"/>
                  <a:gd name="T54" fmla="*/ 31 w 84"/>
                  <a:gd name="T55" fmla="*/ 22 h 60"/>
                  <a:gd name="T56" fmla="*/ 33 w 84"/>
                  <a:gd name="T57" fmla="*/ 22 h 60"/>
                  <a:gd name="T58" fmla="*/ 35 w 84"/>
                  <a:gd name="T59" fmla="*/ 17 h 60"/>
                  <a:gd name="T60" fmla="*/ 39 w 84"/>
                  <a:gd name="T61" fmla="*/ 14 h 60"/>
                  <a:gd name="T62" fmla="*/ 45 w 84"/>
                  <a:gd name="T63" fmla="*/ 14 h 60"/>
                  <a:gd name="T64" fmla="*/ 49 w 84"/>
                  <a:gd name="T65" fmla="*/ 17 h 60"/>
                  <a:gd name="T66" fmla="*/ 50 w 84"/>
                  <a:gd name="T67" fmla="*/ 22 h 60"/>
                  <a:gd name="T68" fmla="*/ 49 w 84"/>
                  <a:gd name="T69" fmla="*/ 26 h 60"/>
                  <a:gd name="T70" fmla="*/ 45 w 84"/>
                  <a:gd name="T71" fmla="*/ 30 h 60"/>
                  <a:gd name="T72" fmla="*/ 39 w 84"/>
                  <a:gd name="T73" fmla="*/ 30 h 60"/>
                  <a:gd name="T74" fmla="*/ 35 w 84"/>
                  <a:gd name="T75" fmla="*/ 27 h 60"/>
                  <a:gd name="T76" fmla="*/ 33 w 84"/>
                  <a:gd name="T77" fmla="*/ 22 h 60"/>
                  <a:gd name="T78" fmla="*/ 42 w 84"/>
                  <a:gd name="T79" fmla="*/ 27 h 60"/>
                  <a:gd name="T80" fmla="*/ 37 w 84"/>
                  <a:gd name="T81" fmla="*/ 22 h 60"/>
                  <a:gd name="T82" fmla="*/ 44 w 84"/>
                  <a:gd name="T83" fmla="*/ 22 h 60"/>
                  <a:gd name="T84" fmla="*/ 42 w 84"/>
                  <a:gd name="T85" fmla="*/ 19 h 60"/>
                  <a:gd name="T86" fmla="*/ 79 w 84"/>
                  <a:gd name="T87" fmla="*/ 6 h 60"/>
                  <a:gd name="T88" fmla="*/ 5 w 84"/>
                  <a:gd name="T89" fmla="*/ 6 h 60"/>
                  <a:gd name="T90" fmla="*/ 0 w 84"/>
                  <a:gd name="T91" fmla="*/ 51 h 60"/>
                  <a:gd name="T92" fmla="*/ 0 w 84"/>
                  <a:gd name="T93" fmla="*/ 55 h 60"/>
                  <a:gd name="T94" fmla="*/ 84 w 84"/>
                  <a:gd name="T95" fmla="*/ 55 h 60"/>
                  <a:gd name="T96" fmla="*/ 76 w 84"/>
                  <a:gd name="T97" fmla="*/ 57 h 60"/>
                  <a:gd name="T98" fmla="*/ 3 w 84"/>
                  <a:gd name="T99" fmla="*/ 53 h 60"/>
                  <a:gd name="T100" fmla="*/ 30 w 84"/>
                  <a:gd name="T101" fmla="*/ 56 h 60"/>
                  <a:gd name="T102" fmla="*/ 54 w 84"/>
                  <a:gd name="T103" fmla="*/ 53 h 60"/>
                  <a:gd name="T104" fmla="*/ 76 w 84"/>
                  <a:gd name="T105" fmla="*/ 57 h 60"/>
                  <a:gd name="T106" fmla="*/ 52 w 84"/>
                  <a:gd name="T107" fmla="*/ 54 h 60"/>
                  <a:gd name="T108" fmla="*/ 53 w 84"/>
                  <a:gd name="T109" fmla="*/ 51 h 60"/>
                  <a:gd name="T110" fmla="*/ 7 w 84"/>
                  <a:gd name="T111" fmla="*/ 43 h 60"/>
                  <a:gd name="T112" fmla="*/ 53 w 84"/>
                  <a:gd name="T113" fmla="*/ 51 h 60"/>
                  <a:gd name="T114" fmla="*/ 8 w 84"/>
                  <a:gd name="T115" fmla="*/ 41 h 60"/>
                  <a:gd name="T116" fmla="*/ 10 w 84"/>
                  <a:gd name="T117" fmla="*/ 3 h 60"/>
                  <a:gd name="T118" fmla="*/ 76 w 84"/>
                  <a:gd name="T119" fmla="*/ 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4" h="60">
                    <a:moveTo>
                      <a:pt x="10" y="5"/>
                    </a:moveTo>
                    <a:cubicBezTo>
                      <a:pt x="10" y="5"/>
                      <a:pt x="9" y="5"/>
                      <a:pt x="9" y="6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10" y="38"/>
                      <a:pt x="10" y="38"/>
                    </a:cubicBezTo>
                    <a:cubicBezTo>
                      <a:pt x="73" y="38"/>
                      <a:pt x="73" y="38"/>
                      <a:pt x="73" y="38"/>
                    </a:cubicBezTo>
                    <a:cubicBezTo>
                      <a:pt x="74" y="38"/>
                      <a:pt x="74" y="37"/>
                      <a:pt x="74" y="37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4" y="5"/>
                      <a:pt x="74" y="5"/>
                      <a:pt x="73" y="5"/>
                    </a:cubicBezTo>
                    <a:lnTo>
                      <a:pt x="10" y="5"/>
                    </a:lnTo>
                    <a:close/>
                    <a:moveTo>
                      <a:pt x="72" y="36"/>
                    </a:move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72" y="7"/>
                      <a:pt x="72" y="7"/>
                      <a:pt x="72" y="7"/>
                    </a:cubicBezTo>
                    <a:lnTo>
                      <a:pt x="72" y="36"/>
                    </a:lnTo>
                    <a:close/>
                    <a:moveTo>
                      <a:pt x="32" y="24"/>
                    </a:moveTo>
                    <a:cubicBezTo>
                      <a:pt x="32" y="24"/>
                      <a:pt x="33" y="24"/>
                      <a:pt x="33" y="24"/>
                    </a:cubicBezTo>
                    <a:cubicBezTo>
                      <a:pt x="33" y="24"/>
                      <a:pt x="33" y="24"/>
                      <a:pt x="34" y="25"/>
                    </a:cubicBezTo>
                    <a:cubicBezTo>
                      <a:pt x="34" y="25"/>
                      <a:pt x="34" y="25"/>
                      <a:pt x="33" y="25"/>
                    </a:cubicBezTo>
                    <a:cubicBezTo>
                      <a:pt x="33" y="25"/>
                      <a:pt x="33" y="26"/>
                      <a:pt x="33" y="26"/>
                    </a:cubicBezTo>
                    <a:cubicBezTo>
                      <a:pt x="33" y="26"/>
                      <a:pt x="33" y="26"/>
                      <a:pt x="33" y="27"/>
                    </a:cubicBezTo>
                    <a:cubicBezTo>
                      <a:pt x="33" y="28"/>
                      <a:pt x="34" y="28"/>
                      <a:pt x="34" y="29"/>
                    </a:cubicBezTo>
                    <a:cubicBezTo>
                      <a:pt x="35" y="29"/>
                      <a:pt x="35" y="29"/>
                      <a:pt x="35" y="29"/>
                    </a:cubicBezTo>
                    <a:cubicBezTo>
                      <a:pt x="35" y="29"/>
                      <a:pt x="36" y="29"/>
                      <a:pt x="36" y="29"/>
                    </a:cubicBezTo>
                    <a:cubicBezTo>
                      <a:pt x="36" y="29"/>
                      <a:pt x="36" y="28"/>
                      <a:pt x="37" y="29"/>
                    </a:cubicBezTo>
                    <a:cubicBezTo>
                      <a:pt x="37" y="29"/>
                      <a:pt x="37" y="29"/>
                      <a:pt x="37" y="30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1"/>
                      <a:pt x="37" y="31"/>
                      <a:pt x="37" y="31"/>
                    </a:cubicBezTo>
                    <a:cubicBezTo>
                      <a:pt x="38" y="31"/>
                      <a:pt x="39" y="32"/>
                      <a:pt x="40" y="32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40" y="32"/>
                      <a:pt x="41" y="32"/>
                      <a:pt x="41" y="32"/>
                    </a:cubicBezTo>
                    <a:cubicBezTo>
                      <a:pt x="41" y="32"/>
                      <a:pt x="41" y="31"/>
                      <a:pt x="41" y="31"/>
                    </a:cubicBezTo>
                    <a:cubicBezTo>
                      <a:pt x="41" y="30"/>
                      <a:pt x="42" y="30"/>
                      <a:pt x="42" y="31"/>
                    </a:cubicBezTo>
                    <a:cubicBezTo>
                      <a:pt x="42" y="31"/>
                      <a:pt x="43" y="32"/>
                      <a:pt x="43" y="32"/>
                    </a:cubicBezTo>
                    <a:cubicBezTo>
                      <a:pt x="43" y="32"/>
                      <a:pt x="43" y="32"/>
                      <a:pt x="44" y="32"/>
                    </a:cubicBezTo>
                    <a:cubicBezTo>
                      <a:pt x="44" y="32"/>
                      <a:pt x="45" y="31"/>
                      <a:pt x="46" y="31"/>
                    </a:cubicBezTo>
                    <a:cubicBezTo>
                      <a:pt x="46" y="31"/>
                      <a:pt x="47" y="31"/>
                      <a:pt x="47" y="30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6" y="29"/>
                      <a:pt x="47" y="29"/>
                      <a:pt x="47" y="29"/>
                    </a:cubicBezTo>
                    <a:cubicBezTo>
                      <a:pt x="47" y="28"/>
                      <a:pt x="47" y="29"/>
                      <a:pt x="48" y="29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9" y="29"/>
                      <a:pt x="49" y="29"/>
                      <a:pt x="49" y="29"/>
                    </a:cubicBezTo>
                    <a:cubicBezTo>
                      <a:pt x="50" y="28"/>
                      <a:pt x="50" y="28"/>
                      <a:pt x="51" y="27"/>
                    </a:cubicBezTo>
                    <a:cubicBezTo>
                      <a:pt x="51" y="26"/>
                      <a:pt x="51" y="26"/>
                      <a:pt x="51" y="26"/>
                    </a:cubicBezTo>
                    <a:cubicBezTo>
                      <a:pt x="51" y="26"/>
                      <a:pt x="51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4"/>
                      <a:pt x="50" y="24"/>
                      <a:pt x="51" y="24"/>
                    </a:cubicBezTo>
                    <a:cubicBezTo>
                      <a:pt x="51" y="24"/>
                      <a:pt x="51" y="24"/>
                      <a:pt x="51" y="24"/>
                    </a:cubicBezTo>
                    <a:cubicBezTo>
                      <a:pt x="52" y="24"/>
                      <a:pt x="52" y="24"/>
                      <a:pt x="52" y="23"/>
                    </a:cubicBezTo>
                    <a:cubicBezTo>
                      <a:pt x="52" y="23"/>
                      <a:pt x="52" y="22"/>
                      <a:pt x="52" y="22"/>
                    </a:cubicBezTo>
                    <a:cubicBezTo>
                      <a:pt x="52" y="21"/>
                      <a:pt x="52" y="21"/>
                      <a:pt x="52" y="20"/>
                    </a:cubicBezTo>
                    <a:cubicBezTo>
                      <a:pt x="52" y="20"/>
                      <a:pt x="52" y="20"/>
                      <a:pt x="51" y="20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50" y="20"/>
                      <a:pt x="50" y="19"/>
                      <a:pt x="50" y="19"/>
                    </a:cubicBezTo>
                    <a:cubicBezTo>
                      <a:pt x="50" y="19"/>
                      <a:pt x="50" y="19"/>
                      <a:pt x="50" y="18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51" y="18"/>
                      <a:pt x="51" y="17"/>
                      <a:pt x="51" y="17"/>
                    </a:cubicBezTo>
                    <a:cubicBezTo>
                      <a:pt x="50" y="16"/>
                      <a:pt x="50" y="15"/>
                      <a:pt x="49" y="15"/>
                    </a:cubicBezTo>
                    <a:cubicBezTo>
                      <a:pt x="49" y="15"/>
                      <a:pt x="49" y="14"/>
                      <a:pt x="48" y="14"/>
                    </a:cubicBezTo>
                    <a:cubicBezTo>
                      <a:pt x="48" y="14"/>
                      <a:pt x="48" y="15"/>
                      <a:pt x="48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15"/>
                      <a:pt x="46" y="14"/>
                      <a:pt x="47" y="14"/>
                    </a:cubicBezTo>
                    <a:cubicBezTo>
                      <a:pt x="47" y="14"/>
                      <a:pt x="47" y="13"/>
                      <a:pt x="47" y="13"/>
                    </a:cubicBezTo>
                    <a:cubicBezTo>
                      <a:pt x="47" y="13"/>
                      <a:pt x="46" y="13"/>
                      <a:pt x="46" y="13"/>
                    </a:cubicBezTo>
                    <a:cubicBezTo>
                      <a:pt x="45" y="12"/>
                      <a:pt x="44" y="12"/>
                      <a:pt x="44" y="12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2" y="12"/>
                      <a:pt x="42" y="13"/>
                    </a:cubicBezTo>
                    <a:cubicBezTo>
                      <a:pt x="42" y="13"/>
                      <a:pt x="41" y="13"/>
                      <a:pt x="41" y="13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39" y="12"/>
                      <a:pt x="38" y="12"/>
                      <a:pt x="37" y="13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7" y="13"/>
                      <a:pt x="37" y="14"/>
                      <a:pt x="37" y="14"/>
                    </a:cubicBezTo>
                    <a:cubicBezTo>
                      <a:pt x="37" y="14"/>
                      <a:pt x="37" y="15"/>
                      <a:pt x="37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5"/>
                      <a:pt x="35" y="14"/>
                      <a:pt x="35" y="14"/>
                    </a:cubicBezTo>
                    <a:cubicBezTo>
                      <a:pt x="35" y="14"/>
                      <a:pt x="35" y="15"/>
                      <a:pt x="34" y="15"/>
                    </a:cubicBezTo>
                    <a:cubicBezTo>
                      <a:pt x="34" y="15"/>
                      <a:pt x="33" y="16"/>
                      <a:pt x="33" y="17"/>
                    </a:cubicBezTo>
                    <a:cubicBezTo>
                      <a:pt x="33" y="17"/>
                      <a:pt x="33" y="18"/>
                      <a:pt x="33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33" y="19"/>
                      <a:pt x="33" y="20"/>
                      <a:pt x="33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1"/>
                      <a:pt x="31" y="21"/>
                      <a:pt x="31" y="22"/>
                    </a:cubicBezTo>
                    <a:cubicBezTo>
                      <a:pt x="31" y="22"/>
                      <a:pt x="32" y="23"/>
                      <a:pt x="32" y="23"/>
                    </a:cubicBezTo>
                    <a:cubicBezTo>
                      <a:pt x="32" y="24"/>
                      <a:pt x="32" y="24"/>
                      <a:pt x="32" y="24"/>
                    </a:cubicBezTo>
                    <a:close/>
                    <a:moveTo>
                      <a:pt x="33" y="22"/>
                    </a:moveTo>
                    <a:cubicBezTo>
                      <a:pt x="34" y="21"/>
                      <a:pt x="35" y="21"/>
                      <a:pt x="35" y="20"/>
                    </a:cubicBezTo>
                    <a:cubicBezTo>
                      <a:pt x="36" y="19"/>
                      <a:pt x="36" y="18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6" y="17"/>
                      <a:pt x="37" y="17"/>
                      <a:pt x="38" y="17"/>
                    </a:cubicBezTo>
                    <a:cubicBezTo>
                      <a:pt x="39" y="16"/>
                      <a:pt x="39" y="15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40" y="15"/>
                      <a:pt x="41" y="15"/>
                      <a:pt x="42" y="15"/>
                    </a:cubicBezTo>
                    <a:cubicBezTo>
                      <a:pt x="43" y="15"/>
                      <a:pt x="44" y="15"/>
                      <a:pt x="44" y="14"/>
                    </a:cubicBezTo>
                    <a:cubicBezTo>
                      <a:pt x="44" y="14"/>
                      <a:pt x="44" y="14"/>
                      <a:pt x="45" y="14"/>
                    </a:cubicBezTo>
                    <a:cubicBezTo>
                      <a:pt x="44" y="15"/>
                      <a:pt x="45" y="16"/>
                      <a:pt x="46" y="17"/>
                    </a:cubicBezTo>
                    <a:cubicBezTo>
                      <a:pt x="46" y="17"/>
                      <a:pt x="47" y="17"/>
                      <a:pt x="48" y="17"/>
                    </a:cubicBezTo>
                    <a:cubicBezTo>
                      <a:pt x="48" y="17"/>
                      <a:pt x="48" y="17"/>
                      <a:pt x="49" y="17"/>
                    </a:cubicBezTo>
                    <a:cubicBezTo>
                      <a:pt x="48" y="18"/>
                      <a:pt x="48" y="19"/>
                      <a:pt x="48" y="20"/>
                    </a:cubicBezTo>
                    <a:cubicBezTo>
                      <a:pt x="48" y="21"/>
                      <a:pt x="49" y="21"/>
                      <a:pt x="50" y="22"/>
                    </a:cubicBezTo>
                    <a:cubicBezTo>
                      <a:pt x="50" y="22"/>
                      <a:pt x="50" y="22"/>
                      <a:pt x="50" y="22"/>
                    </a:cubicBezTo>
                    <a:cubicBezTo>
                      <a:pt x="50" y="22"/>
                      <a:pt x="50" y="22"/>
                      <a:pt x="50" y="22"/>
                    </a:cubicBezTo>
                    <a:cubicBezTo>
                      <a:pt x="49" y="22"/>
                      <a:pt x="48" y="23"/>
                      <a:pt x="48" y="24"/>
                    </a:cubicBezTo>
                    <a:cubicBezTo>
                      <a:pt x="48" y="25"/>
                      <a:pt x="48" y="26"/>
                      <a:pt x="49" y="26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7" y="27"/>
                      <a:pt x="46" y="27"/>
                      <a:pt x="46" y="27"/>
                    </a:cubicBezTo>
                    <a:cubicBezTo>
                      <a:pt x="45" y="28"/>
                      <a:pt x="44" y="29"/>
                      <a:pt x="45" y="30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4" y="29"/>
                      <a:pt x="43" y="28"/>
                      <a:pt x="42" y="28"/>
                    </a:cubicBezTo>
                    <a:cubicBezTo>
                      <a:pt x="41" y="28"/>
                      <a:pt x="40" y="29"/>
                      <a:pt x="39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29"/>
                      <a:pt x="39" y="28"/>
                      <a:pt x="38" y="27"/>
                    </a:cubicBezTo>
                    <a:cubicBezTo>
                      <a:pt x="37" y="27"/>
                      <a:pt x="36" y="27"/>
                      <a:pt x="35" y="27"/>
                    </a:cubicBezTo>
                    <a:cubicBezTo>
                      <a:pt x="35" y="27"/>
                      <a:pt x="35" y="27"/>
                      <a:pt x="35" y="26"/>
                    </a:cubicBezTo>
                    <a:cubicBezTo>
                      <a:pt x="36" y="26"/>
                      <a:pt x="36" y="25"/>
                      <a:pt x="35" y="24"/>
                    </a:cubicBezTo>
                    <a:cubicBezTo>
                      <a:pt x="35" y="23"/>
                      <a:pt x="34" y="22"/>
                      <a:pt x="33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22"/>
                      <a:pt x="33" y="22"/>
                      <a:pt x="33" y="22"/>
                    </a:cubicBezTo>
                    <a:close/>
                    <a:moveTo>
                      <a:pt x="42" y="27"/>
                    </a:moveTo>
                    <a:cubicBezTo>
                      <a:pt x="44" y="27"/>
                      <a:pt x="46" y="24"/>
                      <a:pt x="46" y="22"/>
                    </a:cubicBezTo>
                    <a:cubicBezTo>
                      <a:pt x="46" y="19"/>
                      <a:pt x="44" y="17"/>
                      <a:pt x="42" y="17"/>
                    </a:cubicBezTo>
                    <a:cubicBezTo>
                      <a:pt x="39" y="17"/>
                      <a:pt x="37" y="19"/>
                      <a:pt x="37" y="22"/>
                    </a:cubicBezTo>
                    <a:cubicBezTo>
                      <a:pt x="37" y="24"/>
                      <a:pt x="39" y="27"/>
                      <a:pt x="42" y="27"/>
                    </a:cubicBezTo>
                    <a:close/>
                    <a:moveTo>
                      <a:pt x="42" y="19"/>
                    </a:moveTo>
                    <a:cubicBezTo>
                      <a:pt x="43" y="19"/>
                      <a:pt x="44" y="20"/>
                      <a:pt x="44" y="22"/>
                    </a:cubicBezTo>
                    <a:cubicBezTo>
                      <a:pt x="44" y="23"/>
                      <a:pt x="43" y="25"/>
                      <a:pt x="42" y="25"/>
                    </a:cubicBezTo>
                    <a:cubicBezTo>
                      <a:pt x="40" y="25"/>
                      <a:pt x="39" y="23"/>
                      <a:pt x="39" y="22"/>
                    </a:cubicBezTo>
                    <a:cubicBezTo>
                      <a:pt x="39" y="20"/>
                      <a:pt x="40" y="19"/>
                      <a:pt x="42" y="19"/>
                    </a:cubicBezTo>
                    <a:close/>
                    <a:moveTo>
                      <a:pt x="84" y="51"/>
                    </a:moveTo>
                    <a:cubicBezTo>
                      <a:pt x="79" y="42"/>
                      <a:pt x="79" y="42"/>
                      <a:pt x="79" y="42"/>
                    </a:cubicBezTo>
                    <a:cubicBezTo>
                      <a:pt x="79" y="6"/>
                      <a:pt x="79" y="6"/>
                      <a:pt x="79" y="6"/>
                    </a:cubicBezTo>
                    <a:cubicBezTo>
                      <a:pt x="79" y="1"/>
                      <a:pt x="78" y="0"/>
                      <a:pt x="74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0"/>
                      <a:pt x="5" y="1"/>
                      <a:pt x="5" y="6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2"/>
                      <a:pt x="0" y="53"/>
                      <a:pt x="0" y="55"/>
                    </a:cubicBezTo>
                    <a:cubicBezTo>
                      <a:pt x="0" y="58"/>
                      <a:pt x="3" y="60"/>
                      <a:pt x="7" y="60"/>
                    </a:cubicBezTo>
                    <a:cubicBezTo>
                      <a:pt x="76" y="60"/>
                      <a:pt x="76" y="60"/>
                      <a:pt x="76" y="60"/>
                    </a:cubicBezTo>
                    <a:cubicBezTo>
                      <a:pt x="80" y="60"/>
                      <a:pt x="84" y="58"/>
                      <a:pt x="84" y="55"/>
                    </a:cubicBezTo>
                    <a:cubicBezTo>
                      <a:pt x="84" y="52"/>
                      <a:pt x="84" y="52"/>
                      <a:pt x="84" y="52"/>
                    </a:cubicBezTo>
                    <a:cubicBezTo>
                      <a:pt x="84" y="52"/>
                      <a:pt x="84" y="52"/>
                      <a:pt x="84" y="51"/>
                    </a:cubicBezTo>
                    <a:close/>
                    <a:moveTo>
                      <a:pt x="76" y="57"/>
                    </a:moveTo>
                    <a:cubicBezTo>
                      <a:pt x="7" y="57"/>
                      <a:pt x="7" y="57"/>
                      <a:pt x="7" y="57"/>
                    </a:cubicBezTo>
                    <a:cubicBezTo>
                      <a:pt x="5" y="57"/>
                      <a:pt x="3" y="56"/>
                      <a:pt x="3" y="55"/>
                    </a:cubicBezTo>
                    <a:cubicBezTo>
                      <a:pt x="3" y="53"/>
                      <a:pt x="3" y="53"/>
                      <a:pt x="3" y="53"/>
                    </a:cubicBezTo>
                    <a:cubicBezTo>
                      <a:pt x="29" y="53"/>
                      <a:pt x="29" y="53"/>
                      <a:pt x="29" y="53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6"/>
                      <a:pt x="30" y="56"/>
                      <a:pt x="30" y="56"/>
                    </a:cubicBezTo>
                    <a:cubicBezTo>
                      <a:pt x="53" y="56"/>
                      <a:pt x="53" y="56"/>
                      <a:pt x="53" y="56"/>
                    </a:cubicBezTo>
                    <a:cubicBezTo>
                      <a:pt x="54" y="56"/>
                      <a:pt x="54" y="56"/>
                      <a:pt x="54" y="55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81" y="53"/>
                      <a:pt x="81" y="53"/>
                      <a:pt x="81" y="53"/>
                    </a:cubicBezTo>
                    <a:cubicBezTo>
                      <a:pt x="81" y="55"/>
                      <a:pt x="81" y="55"/>
                      <a:pt x="81" y="55"/>
                    </a:cubicBezTo>
                    <a:cubicBezTo>
                      <a:pt x="81" y="56"/>
                      <a:pt x="79" y="57"/>
                      <a:pt x="76" y="57"/>
                    </a:cubicBezTo>
                    <a:close/>
                    <a:moveTo>
                      <a:pt x="31" y="53"/>
                    </a:moveTo>
                    <a:cubicBezTo>
                      <a:pt x="52" y="53"/>
                      <a:pt x="52" y="53"/>
                      <a:pt x="52" y="53"/>
                    </a:cubicBezTo>
                    <a:cubicBezTo>
                      <a:pt x="52" y="54"/>
                      <a:pt x="52" y="54"/>
                      <a:pt x="52" y="54"/>
                    </a:cubicBezTo>
                    <a:cubicBezTo>
                      <a:pt x="31" y="54"/>
                      <a:pt x="31" y="54"/>
                      <a:pt x="31" y="54"/>
                    </a:cubicBezTo>
                    <a:lnTo>
                      <a:pt x="31" y="53"/>
                    </a:lnTo>
                    <a:close/>
                    <a:moveTo>
                      <a:pt x="53" y="51"/>
                    </a:moveTo>
                    <a:cubicBezTo>
                      <a:pt x="30" y="51"/>
                      <a:pt x="30" y="51"/>
                      <a:pt x="30" y="51"/>
                    </a:cubicBezTo>
                    <a:cubicBezTo>
                      <a:pt x="3" y="51"/>
                      <a:pt x="3" y="51"/>
                      <a:pt x="3" y="51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76" y="43"/>
                      <a:pt x="76" y="43"/>
                      <a:pt x="76" y="43"/>
                    </a:cubicBezTo>
                    <a:cubicBezTo>
                      <a:pt x="80" y="51"/>
                      <a:pt x="80" y="51"/>
                      <a:pt x="80" y="51"/>
                    </a:cubicBezTo>
                    <a:lnTo>
                      <a:pt x="53" y="51"/>
                    </a:lnTo>
                    <a:close/>
                    <a:moveTo>
                      <a:pt x="76" y="6"/>
                    </a:moveTo>
                    <a:cubicBezTo>
                      <a:pt x="76" y="41"/>
                      <a:pt x="76" y="41"/>
                      <a:pt x="76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5"/>
                      <a:pt x="8" y="4"/>
                      <a:pt x="8" y="3"/>
                    </a:cubicBezTo>
                    <a:cubicBezTo>
                      <a:pt x="8" y="3"/>
                      <a:pt x="9" y="3"/>
                      <a:pt x="10" y="3"/>
                    </a:cubicBezTo>
                    <a:cubicBezTo>
                      <a:pt x="74" y="3"/>
                      <a:pt x="74" y="3"/>
                      <a:pt x="74" y="3"/>
                    </a:cubicBezTo>
                    <a:cubicBezTo>
                      <a:pt x="74" y="3"/>
                      <a:pt x="75" y="3"/>
                      <a:pt x="76" y="3"/>
                    </a:cubicBezTo>
                    <a:cubicBezTo>
                      <a:pt x="76" y="4"/>
                      <a:pt x="76" y="5"/>
                      <a:pt x="76" y="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50" name="Freeform 14">
                <a:extLst>
                  <a:ext uri="{FF2B5EF4-FFF2-40B4-BE49-F238E27FC236}">
                    <a16:creationId xmlns:a16="http://schemas.microsoft.com/office/drawing/2014/main" xmlns="" id="{004D1C48-E03D-49AA-AE2B-6DAC05C76D0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01839" y="2896569"/>
                <a:ext cx="331940" cy="387265"/>
              </a:xfrm>
              <a:custGeom>
                <a:avLst/>
                <a:gdLst>
                  <a:gd name="T0" fmla="*/ 36 w 56"/>
                  <a:gd name="T1" fmla="*/ 14 h 65"/>
                  <a:gd name="T2" fmla="*/ 43 w 56"/>
                  <a:gd name="T3" fmla="*/ 2 h 65"/>
                  <a:gd name="T4" fmla="*/ 41 w 56"/>
                  <a:gd name="T5" fmla="*/ 0 h 65"/>
                  <a:gd name="T6" fmla="*/ 13 w 56"/>
                  <a:gd name="T7" fmla="*/ 1 h 65"/>
                  <a:gd name="T8" fmla="*/ 20 w 56"/>
                  <a:gd name="T9" fmla="*/ 14 h 65"/>
                  <a:gd name="T10" fmla="*/ 0 w 56"/>
                  <a:gd name="T11" fmla="*/ 37 h 65"/>
                  <a:gd name="T12" fmla="*/ 7 w 56"/>
                  <a:gd name="T13" fmla="*/ 65 h 65"/>
                  <a:gd name="T14" fmla="*/ 56 w 56"/>
                  <a:gd name="T15" fmla="*/ 58 h 65"/>
                  <a:gd name="T16" fmla="*/ 36 w 56"/>
                  <a:gd name="T17" fmla="*/ 15 h 65"/>
                  <a:gd name="T18" fmla="*/ 23 w 56"/>
                  <a:gd name="T19" fmla="*/ 4 h 65"/>
                  <a:gd name="T20" fmla="*/ 21 w 56"/>
                  <a:gd name="T21" fmla="*/ 5 h 65"/>
                  <a:gd name="T22" fmla="*/ 22 w 56"/>
                  <a:gd name="T23" fmla="*/ 13 h 65"/>
                  <a:gd name="T24" fmla="*/ 39 w 56"/>
                  <a:gd name="T25" fmla="*/ 3 h 65"/>
                  <a:gd name="T26" fmla="*/ 26 w 56"/>
                  <a:gd name="T27" fmla="*/ 13 h 65"/>
                  <a:gd name="T28" fmla="*/ 33 w 56"/>
                  <a:gd name="T29" fmla="*/ 15 h 65"/>
                  <a:gd name="T30" fmla="*/ 23 w 56"/>
                  <a:gd name="T31" fmla="*/ 16 h 65"/>
                  <a:gd name="T32" fmla="*/ 53 w 56"/>
                  <a:gd name="T33" fmla="*/ 58 h 65"/>
                  <a:gd name="T34" fmla="*/ 7 w 56"/>
                  <a:gd name="T35" fmla="*/ 62 h 65"/>
                  <a:gd name="T36" fmla="*/ 3 w 56"/>
                  <a:gd name="T37" fmla="*/ 37 h 65"/>
                  <a:gd name="T38" fmla="*/ 34 w 56"/>
                  <a:gd name="T39" fmla="*/ 18 h 65"/>
                  <a:gd name="T40" fmla="*/ 53 w 56"/>
                  <a:gd name="T41" fmla="*/ 58 h 65"/>
                  <a:gd name="T42" fmla="*/ 8 w 56"/>
                  <a:gd name="T43" fmla="*/ 54 h 65"/>
                  <a:gd name="T44" fmla="*/ 12 w 56"/>
                  <a:gd name="T45" fmla="*/ 58 h 65"/>
                  <a:gd name="T46" fmla="*/ 6 w 56"/>
                  <a:gd name="T47" fmla="*/ 54 h 65"/>
                  <a:gd name="T48" fmla="*/ 23 w 56"/>
                  <a:gd name="T49" fmla="*/ 21 h 65"/>
                  <a:gd name="T50" fmla="*/ 23 w 56"/>
                  <a:gd name="T51" fmla="*/ 23 h 65"/>
                  <a:gd name="T52" fmla="*/ 28 w 56"/>
                  <a:gd name="T53" fmla="*/ 28 h 65"/>
                  <a:gd name="T54" fmla="*/ 28 w 56"/>
                  <a:gd name="T55" fmla="*/ 53 h 65"/>
                  <a:gd name="T56" fmla="*/ 28 w 56"/>
                  <a:gd name="T57" fmla="*/ 28 h 65"/>
                  <a:gd name="T58" fmla="*/ 17 w 56"/>
                  <a:gd name="T59" fmla="*/ 41 h 65"/>
                  <a:gd name="T60" fmla="*/ 38 w 56"/>
                  <a:gd name="T61" fmla="*/ 41 h 65"/>
                  <a:gd name="T62" fmla="*/ 26 w 56"/>
                  <a:gd name="T63" fmla="*/ 37 h 65"/>
                  <a:gd name="T64" fmla="*/ 32 w 56"/>
                  <a:gd name="T65" fmla="*/ 44 h 65"/>
                  <a:gd name="T66" fmla="*/ 29 w 56"/>
                  <a:gd name="T67" fmla="*/ 49 h 65"/>
                  <a:gd name="T68" fmla="*/ 27 w 56"/>
                  <a:gd name="T69" fmla="*/ 49 h 65"/>
                  <a:gd name="T70" fmla="*/ 24 w 56"/>
                  <a:gd name="T71" fmla="*/ 44 h 65"/>
                  <a:gd name="T72" fmla="*/ 26 w 56"/>
                  <a:gd name="T73" fmla="*/ 44 h 65"/>
                  <a:gd name="T74" fmla="*/ 30 w 56"/>
                  <a:gd name="T75" fmla="*/ 44 h 65"/>
                  <a:gd name="T76" fmla="*/ 24 w 56"/>
                  <a:gd name="T77" fmla="*/ 37 h 65"/>
                  <a:gd name="T78" fmla="*/ 27 w 56"/>
                  <a:gd name="T79" fmla="*/ 32 h 65"/>
                  <a:gd name="T80" fmla="*/ 29 w 56"/>
                  <a:gd name="T81" fmla="*/ 32 h 65"/>
                  <a:gd name="T82" fmla="*/ 32 w 56"/>
                  <a:gd name="T83" fmla="*/ 37 h 65"/>
                  <a:gd name="T84" fmla="*/ 30 w 56"/>
                  <a:gd name="T85" fmla="*/ 37 h 65"/>
                  <a:gd name="T86" fmla="*/ 26 w 56"/>
                  <a:gd name="T87" fmla="*/ 37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6" h="65">
                    <a:moveTo>
                      <a:pt x="36" y="15"/>
                    </a:moveTo>
                    <a:cubicBezTo>
                      <a:pt x="36" y="14"/>
                      <a:pt x="36" y="14"/>
                      <a:pt x="36" y="14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3" y="3"/>
                      <a:pt x="43" y="3"/>
                      <a:pt x="43" y="2"/>
                    </a:cubicBezTo>
                    <a:cubicBezTo>
                      <a:pt x="43" y="1"/>
                      <a:pt x="42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3" y="0"/>
                      <a:pt x="13" y="1"/>
                    </a:cubicBezTo>
                    <a:cubicBezTo>
                      <a:pt x="12" y="2"/>
                      <a:pt x="12" y="3"/>
                      <a:pt x="13" y="3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9" y="16"/>
                      <a:pt x="0" y="26"/>
                      <a:pt x="0" y="37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1"/>
                      <a:pt x="3" y="65"/>
                      <a:pt x="7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53" y="65"/>
                      <a:pt x="56" y="61"/>
                      <a:pt x="56" y="58"/>
                    </a:cubicBezTo>
                    <a:cubicBezTo>
                      <a:pt x="56" y="37"/>
                      <a:pt x="56" y="37"/>
                      <a:pt x="56" y="37"/>
                    </a:cubicBezTo>
                    <a:cubicBezTo>
                      <a:pt x="56" y="26"/>
                      <a:pt x="47" y="16"/>
                      <a:pt x="36" y="15"/>
                    </a:cubicBezTo>
                    <a:close/>
                    <a:moveTo>
                      <a:pt x="26" y="13"/>
                    </a:moveTo>
                    <a:cubicBezTo>
                      <a:pt x="23" y="4"/>
                      <a:pt x="23" y="4"/>
                      <a:pt x="23" y="4"/>
                    </a:cubicBezTo>
                    <a:cubicBezTo>
                      <a:pt x="22" y="3"/>
                      <a:pt x="22" y="3"/>
                      <a:pt x="21" y="3"/>
                    </a:cubicBezTo>
                    <a:cubicBezTo>
                      <a:pt x="21" y="4"/>
                      <a:pt x="21" y="4"/>
                      <a:pt x="21" y="5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3" y="13"/>
                      <a:pt x="33" y="13"/>
                      <a:pt x="33" y="13"/>
                    </a:cubicBezTo>
                    <a:lnTo>
                      <a:pt x="26" y="13"/>
                    </a:lnTo>
                    <a:close/>
                    <a:moveTo>
                      <a:pt x="23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23" y="16"/>
                      <a:pt x="23" y="16"/>
                      <a:pt x="23" y="16"/>
                    </a:cubicBezTo>
                    <a:lnTo>
                      <a:pt x="23" y="15"/>
                    </a:lnTo>
                    <a:close/>
                    <a:moveTo>
                      <a:pt x="53" y="58"/>
                    </a:moveTo>
                    <a:cubicBezTo>
                      <a:pt x="53" y="60"/>
                      <a:pt x="51" y="62"/>
                      <a:pt x="49" y="62"/>
                    </a:cubicBezTo>
                    <a:cubicBezTo>
                      <a:pt x="7" y="62"/>
                      <a:pt x="7" y="62"/>
                      <a:pt x="7" y="62"/>
                    </a:cubicBezTo>
                    <a:cubicBezTo>
                      <a:pt x="5" y="62"/>
                      <a:pt x="3" y="60"/>
                      <a:pt x="3" y="58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26"/>
                      <a:pt x="11" y="18"/>
                      <a:pt x="22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44" y="18"/>
                      <a:pt x="53" y="26"/>
                      <a:pt x="53" y="37"/>
                    </a:cubicBezTo>
                    <a:lnTo>
                      <a:pt x="53" y="58"/>
                    </a:lnTo>
                    <a:close/>
                    <a:moveTo>
                      <a:pt x="8" y="38"/>
                    </a:moveTo>
                    <a:cubicBezTo>
                      <a:pt x="8" y="54"/>
                      <a:pt x="8" y="54"/>
                      <a:pt x="8" y="54"/>
                    </a:cubicBezTo>
                    <a:cubicBezTo>
                      <a:pt x="8" y="55"/>
                      <a:pt x="9" y="57"/>
                      <a:pt x="11" y="57"/>
                    </a:cubicBezTo>
                    <a:cubicBezTo>
                      <a:pt x="11" y="57"/>
                      <a:pt x="12" y="57"/>
                      <a:pt x="12" y="58"/>
                    </a:cubicBezTo>
                    <a:cubicBezTo>
                      <a:pt x="12" y="58"/>
                      <a:pt x="11" y="59"/>
                      <a:pt x="11" y="59"/>
                    </a:cubicBezTo>
                    <a:cubicBezTo>
                      <a:pt x="8" y="59"/>
                      <a:pt x="6" y="56"/>
                      <a:pt x="6" y="54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6" y="28"/>
                      <a:pt x="14" y="21"/>
                      <a:pt x="23" y="21"/>
                    </a:cubicBezTo>
                    <a:cubicBezTo>
                      <a:pt x="24" y="21"/>
                      <a:pt x="24" y="21"/>
                      <a:pt x="24" y="22"/>
                    </a:cubicBezTo>
                    <a:cubicBezTo>
                      <a:pt x="24" y="22"/>
                      <a:pt x="24" y="23"/>
                      <a:pt x="23" y="23"/>
                    </a:cubicBezTo>
                    <a:cubicBezTo>
                      <a:pt x="15" y="23"/>
                      <a:pt x="8" y="29"/>
                      <a:pt x="8" y="38"/>
                    </a:cubicBezTo>
                    <a:close/>
                    <a:moveTo>
                      <a:pt x="28" y="28"/>
                    </a:moveTo>
                    <a:cubicBezTo>
                      <a:pt x="21" y="28"/>
                      <a:pt x="15" y="34"/>
                      <a:pt x="15" y="41"/>
                    </a:cubicBezTo>
                    <a:cubicBezTo>
                      <a:pt x="15" y="47"/>
                      <a:pt x="21" y="53"/>
                      <a:pt x="28" y="53"/>
                    </a:cubicBezTo>
                    <a:cubicBezTo>
                      <a:pt x="35" y="53"/>
                      <a:pt x="40" y="47"/>
                      <a:pt x="40" y="41"/>
                    </a:cubicBezTo>
                    <a:cubicBezTo>
                      <a:pt x="40" y="34"/>
                      <a:pt x="35" y="28"/>
                      <a:pt x="28" y="28"/>
                    </a:cubicBezTo>
                    <a:close/>
                    <a:moveTo>
                      <a:pt x="28" y="51"/>
                    </a:moveTo>
                    <a:cubicBezTo>
                      <a:pt x="22" y="51"/>
                      <a:pt x="17" y="46"/>
                      <a:pt x="17" y="41"/>
                    </a:cubicBezTo>
                    <a:cubicBezTo>
                      <a:pt x="17" y="35"/>
                      <a:pt x="22" y="30"/>
                      <a:pt x="28" y="30"/>
                    </a:cubicBezTo>
                    <a:cubicBezTo>
                      <a:pt x="33" y="30"/>
                      <a:pt x="38" y="35"/>
                      <a:pt x="38" y="41"/>
                    </a:cubicBezTo>
                    <a:cubicBezTo>
                      <a:pt x="38" y="46"/>
                      <a:pt x="33" y="51"/>
                      <a:pt x="28" y="51"/>
                    </a:cubicBezTo>
                    <a:close/>
                    <a:moveTo>
                      <a:pt x="26" y="37"/>
                    </a:moveTo>
                    <a:cubicBezTo>
                      <a:pt x="26" y="39"/>
                      <a:pt x="27" y="40"/>
                      <a:pt x="28" y="40"/>
                    </a:cubicBezTo>
                    <a:cubicBezTo>
                      <a:pt x="30" y="40"/>
                      <a:pt x="32" y="41"/>
                      <a:pt x="32" y="44"/>
                    </a:cubicBezTo>
                    <a:cubicBezTo>
                      <a:pt x="32" y="46"/>
                      <a:pt x="31" y="47"/>
                      <a:pt x="29" y="48"/>
                    </a:cubicBezTo>
                    <a:cubicBezTo>
                      <a:pt x="29" y="49"/>
                      <a:pt x="29" y="49"/>
                      <a:pt x="29" y="49"/>
                    </a:cubicBezTo>
                    <a:cubicBezTo>
                      <a:pt x="29" y="49"/>
                      <a:pt x="28" y="50"/>
                      <a:pt x="28" y="50"/>
                    </a:cubicBezTo>
                    <a:cubicBezTo>
                      <a:pt x="27" y="50"/>
                      <a:pt x="27" y="49"/>
                      <a:pt x="27" y="49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5" y="47"/>
                      <a:pt x="24" y="46"/>
                      <a:pt x="24" y="44"/>
                    </a:cubicBezTo>
                    <a:cubicBezTo>
                      <a:pt x="24" y="43"/>
                      <a:pt x="24" y="43"/>
                      <a:pt x="25" y="43"/>
                    </a:cubicBezTo>
                    <a:cubicBezTo>
                      <a:pt x="25" y="43"/>
                      <a:pt x="26" y="43"/>
                      <a:pt x="26" y="44"/>
                    </a:cubicBezTo>
                    <a:cubicBezTo>
                      <a:pt x="26" y="45"/>
                      <a:pt x="27" y="46"/>
                      <a:pt x="28" y="46"/>
                    </a:cubicBezTo>
                    <a:cubicBezTo>
                      <a:pt x="29" y="46"/>
                      <a:pt x="30" y="45"/>
                      <a:pt x="30" y="44"/>
                    </a:cubicBezTo>
                    <a:cubicBezTo>
                      <a:pt x="30" y="42"/>
                      <a:pt x="29" y="42"/>
                      <a:pt x="28" y="42"/>
                    </a:cubicBezTo>
                    <a:cubicBezTo>
                      <a:pt x="25" y="42"/>
                      <a:pt x="24" y="40"/>
                      <a:pt x="24" y="37"/>
                    </a:cubicBezTo>
                    <a:cubicBezTo>
                      <a:pt x="24" y="36"/>
                      <a:pt x="25" y="34"/>
                      <a:pt x="27" y="34"/>
                    </a:cubicBezTo>
                    <a:cubicBezTo>
                      <a:pt x="27" y="32"/>
                      <a:pt x="27" y="32"/>
                      <a:pt x="27" y="32"/>
                    </a:cubicBezTo>
                    <a:cubicBezTo>
                      <a:pt x="27" y="32"/>
                      <a:pt x="27" y="31"/>
                      <a:pt x="28" y="31"/>
                    </a:cubicBezTo>
                    <a:cubicBezTo>
                      <a:pt x="28" y="31"/>
                      <a:pt x="29" y="32"/>
                      <a:pt x="29" y="32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30" y="34"/>
                      <a:pt x="32" y="35"/>
                      <a:pt x="32" y="37"/>
                    </a:cubicBezTo>
                    <a:cubicBezTo>
                      <a:pt x="32" y="38"/>
                      <a:pt x="31" y="38"/>
                      <a:pt x="31" y="38"/>
                    </a:cubicBezTo>
                    <a:cubicBezTo>
                      <a:pt x="30" y="38"/>
                      <a:pt x="30" y="38"/>
                      <a:pt x="30" y="37"/>
                    </a:cubicBezTo>
                    <a:cubicBezTo>
                      <a:pt x="30" y="36"/>
                      <a:pt x="29" y="35"/>
                      <a:pt x="28" y="35"/>
                    </a:cubicBezTo>
                    <a:cubicBezTo>
                      <a:pt x="27" y="35"/>
                      <a:pt x="26" y="36"/>
                      <a:pt x="26" y="3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51" name="Freeform 42">
                <a:extLst>
                  <a:ext uri="{FF2B5EF4-FFF2-40B4-BE49-F238E27FC236}">
                    <a16:creationId xmlns:a16="http://schemas.microsoft.com/office/drawing/2014/main" xmlns="" id="{E5E3005D-116A-48E3-AC46-82240CB6F63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01010" y="4288055"/>
                <a:ext cx="385943" cy="385941"/>
              </a:xfrm>
              <a:custGeom>
                <a:avLst/>
                <a:gdLst>
                  <a:gd name="T0" fmla="*/ 45 w 62"/>
                  <a:gd name="T1" fmla="*/ 4 h 62"/>
                  <a:gd name="T2" fmla="*/ 45 w 62"/>
                  <a:gd name="T3" fmla="*/ 9 h 62"/>
                  <a:gd name="T4" fmla="*/ 17 w 62"/>
                  <a:gd name="T5" fmla="*/ 52 h 62"/>
                  <a:gd name="T6" fmla="*/ 16 w 62"/>
                  <a:gd name="T7" fmla="*/ 58 h 62"/>
                  <a:gd name="T8" fmla="*/ 19 w 62"/>
                  <a:gd name="T9" fmla="*/ 52 h 62"/>
                  <a:gd name="T10" fmla="*/ 54 w 62"/>
                  <a:gd name="T11" fmla="*/ 19 h 62"/>
                  <a:gd name="T12" fmla="*/ 56 w 62"/>
                  <a:gd name="T13" fmla="*/ 15 h 62"/>
                  <a:gd name="T14" fmla="*/ 53 w 62"/>
                  <a:gd name="T15" fmla="*/ 19 h 62"/>
                  <a:gd name="T16" fmla="*/ 4 w 62"/>
                  <a:gd name="T17" fmla="*/ 46 h 62"/>
                  <a:gd name="T18" fmla="*/ 9 w 62"/>
                  <a:gd name="T19" fmla="*/ 44 h 62"/>
                  <a:gd name="T20" fmla="*/ 61 w 62"/>
                  <a:gd name="T21" fmla="*/ 30 h 62"/>
                  <a:gd name="T22" fmla="*/ 56 w 62"/>
                  <a:gd name="T23" fmla="*/ 32 h 62"/>
                  <a:gd name="T24" fmla="*/ 61 w 62"/>
                  <a:gd name="T25" fmla="*/ 30 h 62"/>
                  <a:gd name="T26" fmla="*/ 1 w 62"/>
                  <a:gd name="T27" fmla="*/ 30 h 62"/>
                  <a:gd name="T28" fmla="*/ 5 w 62"/>
                  <a:gd name="T29" fmla="*/ 32 h 62"/>
                  <a:gd name="T30" fmla="*/ 52 w 62"/>
                  <a:gd name="T31" fmla="*/ 43 h 62"/>
                  <a:gd name="T32" fmla="*/ 57 w 62"/>
                  <a:gd name="T33" fmla="*/ 47 h 62"/>
                  <a:gd name="T34" fmla="*/ 54 w 62"/>
                  <a:gd name="T35" fmla="*/ 43 h 62"/>
                  <a:gd name="T36" fmla="*/ 10 w 62"/>
                  <a:gd name="T37" fmla="*/ 18 h 62"/>
                  <a:gd name="T38" fmla="*/ 4 w 62"/>
                  <a:gd name="T39" fmla="*/ 15 h 62"/>
                  <a:gd name="T40" fmla="*/ 45 w 62"/>
                  <a:gd name="T41" fmla="*/ 52 h 62"/>
                  <a:gd name="T42" fmla="*/ 45 w 62"/>
                  <a:gd name="T43" fmla="*/ 57 h 62"/>
                  <a:gd name="T44" fmla="*/ 47 w 62"/>
                  <a:gd name="T45" fmla="*/ 56 h 62"/>
                  <a:gd name="T46" fmla="*/ 30 w 62"/>
                  <a:gd name="T47" fmla="*/ 56 h 62"/>
                  <a:gd name="T48" fmla="*/ 32 w 62"/>
                  <a:gd name="T49" fmla="*/ 61 h 62"/>
                  <a:gd name="T50" fmla="*/ 17 w 62"/>
                  <a:gd name="T51" fmla="*/ 9 h 62"/>
                  <a:gd name="T52" fmla="*/ 19 w 62"/>
                  <a:gd name="T53" fmla="*/ 8 h 62"/>
                  <a:gd name="T54" fmla="*/ 15 w 62"/>
                  <a:gd name="T55" fmla="*/ 5 h 62"/>
                  <a:gd name="T56" fmla="*/ 32 w 62"/>
                  <a:gd name="T57" fmla="*/ 5 h 62"/>
                  <a:gd name="T58" fmla="*/ 30 w 62"/>
                  <a:gd name="T59" fmla="*/ 1 h 62"/>
                  <a:gd name="T60" fmla="*/ 53 w 62"/>
                  <a:gd name="T61" fmla="*/ 30 h 62"/>
                  <a:gd name="T62" fmla="*/ 29 w 62"/>
                  <a:gd name="T63" fmla="*/ 53 h 62"/>
                  <a:gd name="T64" fmla="*/ 14 w 62"/>
                  <a:gd name="T65" fmla="*/ 19 h 62"/>
                  <a:gd name="T66" fmla="*/ 48 w 62"/>
                  <a:gd name="T67" fmla="*/ 19 h 62"/>
                  <a:gd name="T68" fmla="*/ 46 w 62"/>
                  <a:gd name="T69" fmla="*/ 22 h 62"/>
                  <a:gd name="T70" fmla="*/ 46 w 62"/>
                  <a:gd name="T71" fmla="*/ 22 h 62"/>
                  <a:gd name="T72" fmla="*/ 39 w 62"/>
                  <a:gd name="T73" fmla="*/ 27 h 62"/>
                  <a:gd name="T74" fmla="*/ 31 w 62"/>
                  <a:gd name="T75" fmla="*/ 48 h 62"/>
                  <a:gd name="T76" fmla="*/ 36 w 62"/>
                  <a:gd name="T77" fmla="*/ 27 h 62"/>
                  <a:gd name="T78" fmla="*/ 36 w 62"/>
                  <a:gd name="T79" fmla="*/ 27 h 62"/>
                  <a:gd name="T80" fmla="*/ 23 w 62"/>
                  <a:gd name="T81" fmla="*/ 27 h 62"/>
                  <a:gd name="T82" fmla="*/ 21 w 62"/>
                  <a:gd name="T83" fmla="*/ 27 h 62"/>
                  <a:gd name="T84" fmla="*/ 28 w 62"/>
                  <a:gd name="T85" fmla="*/ 47 h 62"/>
                  <a:gd name="T86" fmla="*/ 28 w 62"/>
                  <a:gd name="T87" fmla="*/ 47 h 62"/>
                  <a:gd name="T88" fmla="*/ 39 w 62"/>
                  <a:gd name="T89" fmla="*/ 29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2" h="62">
                    <a:moveTo>
                      <a:pt x="43" y="9"/>
                    </a:moveTo>
                    <a:cubicBezTo>
                      <a:pt x="43" y="9"/>
                      <a:pt x="43" y="9"/>
                      <a:pt x="43" y="8"/>
                    </a:cubicBezTo>
                    <a:cubicBezTo>
                      <a:pt x="45" y="4"/>
                      <a:pt x="45" y="4"/>
                      <a:pt x="45" y="4"/>
                    </a:cubicBezTo>
                    <a:cubicBezTo>
                      <a:pt x="45" y="4"/>
                      <a:pt x="46" y="4"/>
                      <a:pt x="46" y="4"/>
                    </a:cubicBezTo>
                    <a:cubicBezTo>
                      <a:pt x="47" y="4"/>
                      <a:pt x="47" y="5"/>
                      <a:pt x="47" y="5"/>
                    </a:cubicBezTo>
                    <a:cubicBezTo>
                      <a:pt x="45" y="9"/>
                      <a:pt x="45" y="9"/>
                      <a:pt x="45" y="9"/>
                    </a:cubicBezTo>
                    <a:cubicBezTo>
                      <a:pt x="44" y="9"/>
                      <a:pt x="44" y="10"/>
                      <a:pt x="44" y="10"/>
                    </a:cubicBezTo>
                    <a:cubicBezTo>
                      <a:pt x="43" y="10"/>
                      <a:pt x="43" y="9"/>
                      <a:pt x="43" y="9"/>
                    </a:cubicBezTo>
                    <a:close/>
                    <a:moveTo>
                      <a:pt x="17" y="52"/>
                    </a:moveTo>
                    <a:cubicBezTo>
                      <a:pt x="15" y="56"/>
                      <a:pt x="15" y="56"/>
                      <a:pt x="15" y="56"/>
                    </a:cubicBezTo>
                    <a:cubicBezTo>
                      <a:pt x="15" y="57"/>
                      <a:pt x="15" y="57"/>
                      <a:pt x="15" y="58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6" y="58"/>
                      <a:pt x="17" y="57"/>
                      <a:pt x="17" y="57"/>
                    </a:cubicBezTo>
                    <a:cubicBezTo>
                      <a:pt x="19" y="53"/>
                      <a:pt x="19" y="53"/>
                      <a:pt x="19" y="53"/>
                    </a:cubicBezTo>
                    <a:cubicBezTo>
                      <a:pt x="19" y="53"/>
                      <a:pt x="19" y="52"/>
                      <a:pt x="19" y="52"/>
                    </a:cubicBezTo>
                    <a:cubicBezTo>
                      <a:pt x="18" y="52"/>
                      <a:pt x="18" y="52"/>
                      <a:pt x="17" y="52"/>
                    </a:cubicBezTo>
                    <a:close/>
                    <a:moveTo>
                      <a:pt x="53" y="19"/>
                    </a:moveTo>
                    <a:cubicBezTo>
                      <a:pt x="53" y="19"/>
                      <a:pt x="53" y="19"/>
                      <a:pt x="54" y="19"/>
                    </a:cubicBezTo>
                    <a:cubicBezTo>
                      <a:pt x="57" y="17"/>
                      <a:pt x="57" y="17"/>
                      <a:pt x="57" y="17"/>
                    </a:cubicBezTo>
                    <a:cubicBezTo>
                      <a:pt x="58" y="16"/>
                      <a:pt x="58" y="16"/>
                      <a:pt x="58" y="15"/>
                    </a:cubicBezTo>
                    <a:cubicBezTo>
                      <a:pt x="57" y="15"/>
                      <a:pt x="57" y="14"/>
                      <a:pt x="56" y="15"/>
                    </a:cubicBezTo>
                    <a:cubicBezTo>
                      <a:pt x="53" y="17"/>
                      <a:pt x="53" y="17"/>
                      <a:pt x="53" y="17"/>
                    </a:cubicBezTo>
                    <a:cubicBezTo>
                      <a:pt x="52" y="17"/>
                      <a:pt x="52" y="18"/>
                      <a:pt x="52" y="18"/>
                    </a:cubicBezTo>
                    <a:cubicBezTo>
                      <a:pt x="52" y="19"/>
                      <a:pt x="53" y="19"/>
                      <a:pt x="53" y="19"/>
                    </a:cubicBezTo>
                    <a:close/>
                    <a:moveTo>
                      <a:pt x="8" y="43"/>
                    </a:moveTo>
                    <a:cubicBezTo>
                      <a:pt x="4" y="45"/>
                      <a:pt x="4" y="45"/>
                      <a:pt x="4" y="45"/>
                    </a:cubicBezTo>
                    <a:cubicBezTo>
                      <a:pt x="4" y="45"/>
                      <a:pt x="4" y="46"/>
                      <a:pt x="4" y="46"/>
                    </a:cubicBezTo>
                    <a:cubicBezTo>
                      <a:pt x="4" y="46"/>
                      <a:pt x="5" y="47"/>
                      <a:pt x="5" y="47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9" y="44"/>
                      <a:pt x="9" y="44"/>
                      <a:pt x="9" y="44"/>
                    </a:cubicBezTo>
                    <a:cubicBezTo>
                      <a:pt x="10" y="44"/>
                      <a:pt x="10" y="43"/>
                      <a:pt x="10" y="43"/>
                    </a:cubicBezTo>
                    <a:cubicBezTo>
                      <a:pt x="9" y="42"/>
                      <a:pt x="9" y="42"/>
                      <a:pt x="8" y="43"/>
                    </a:cubicBezTo>
                    <a:close/>
                    <a:moveTo>
                      <a:pt x="61" y="30"/>
                    </a:move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0"/>
                      <a:pt x="55" y="30"/>
                      <a:pt x="55" y="31"/>
                    </a:cubicBezTo>
                    <a:cubicBezTo>
                      <a:pt x="55" y="31"/>
                      <a:pt x="56" y="32"/>
                      <a:pt x="56" y="32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61" y="32"/>
                      <a:pt x="62" y="31"/>
                      <a:pt x="62" y="31"/>
                    </a:cubicBezTo>
                    <a:cubicBezTo>
                      <a:pt x="62" y="30"/>
                      <a:pt x="61" y="30"/>
                      <a:pt x="61" y="30"/>
                    </a:cubicBezTo>
                    <a:close/>
                    <a:moveTo>
                      <a:pt x="6" y="31"/>
                    </a:moveTo>
                    <a:cubicBezTo>
                      <a:pt x="6" y="30"/>
                      <a:pt x="6" y="30"/>
                      <a:pt x="5" y="30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0" y="30"/>
                      <a:pt x="0" y="30"/>
                      <a:pt x="0" y="31"/>
                    </a:cubicBezTo>
                    <a:cubicBezTo>
                      <a:pt x="0" y="31"/>
                      <a:pt x="0" y="32"/>
                      <a:pt x="1" y="32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6" y="32"/>
                      <a:pt x="6" y="31"/>
                      <a:pt x="6" y="31"/>
                    </a:cubicBezTo>
                    <a:close/>
                    <a:moveTo>
                      <a:pt x="54" y="43"/>
                    </a:moveTo>
                    <a:cubicBezTo>
                      <a:pt x="53" y="42"/>
                      <a:pt x="52" y="42"/>
                      <a:pt x="52" y="43"/>
                    </a:cubicBezTo>
                    <a:cubicBezTo>
                      <a:pt x="52" y="43"/>
                      <a:pt x="52" y="44"/>
                      <a:pt x="53" y="44"/>
                    </a:cubicBezTo>
                    <a:cubicBezTo>
                      <a:pt x="56" y="47"/>
                      <a:pt x="56" y="47"/>
                      <a:pt x="56" y="47"/>
                    </a:cubicBezTo>
                    <a:cubicBezTo>
                      <a:pt x="57" y="47"/>
                      <a:pt x="57" y="47"/>
                      <a:pt x="57" y="47"/>
                    </a:cubicBezTo>
                    <a:cubicBezTo>
                      <a:pt x="57" y="47"/>
                      <a:pt x="58" y="46"/>
                      <a:pt x="58" y="46"/>
                    </a:cubicBezTo>
                    <a:cubicBezTo>
                      <a:pt x="58" y="46"/>
                      <a:pt x="58" y="45"/>
                      <a:pt x="57" y="45"/>
                    </a:cubicBezTo>
                    <a:lnTo>
                      <a:pt x="54" y="43"/>
                    </a:lnTo>
                    <a:close/>
                    <a:moveTo>
                      <a:pt x="8" y="19"/>
                    </a:moveTo>
                    <a:cubicBezTo>
                      <a:pt x="8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10" y="18"/>
                    </a:cubicBezTo>
                    <a:cubicBezTo>
                      <a:pt x="10" y="18"/>
                      <a:pt x="10" y="17"/>
                      <a:pt x="9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4"/>
                      <a:pt x="4" y="15"/>
                      <a:pt x="4" y="15"/>
                    </a:cubicBezTo>
                    <a:cubicBezTo>
                      <a:pt x="4" y="16"/>
                      <a:pt x="4" y="16"/>
                      <a:pt x="4" y="17"/>
                    </a:cubicBezTo>
                    <a:lnTo>
                      <a:pt x="8" y="19"/>
                    </a:lnTo>
                    <a:close/>
                    <a:moveTo>
                      <a:pt x="45" y="52"/>
                    </a:moveTo>
                    <a:cubicBezTo>
                      <a:pt x="44" y="52"/>
                      <a:pt x="44" y="52"/>
                      <a:pt x="43" y="52"/>
                    </a:cubicBezTo>
                    <a:cubicBezTo>
                      <a:pt x="43" y="52"/>
                      <a:pt x="43" y="53"/>
                      <a:pt x="43" y="53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5" y="57"/>
                      <a:pt x="46" y="58"/>
                      <a:pt x="46" y="58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47" y="57"/>
                      <a:pt x="47" y="57"/>
                      <a:pt x="47" y="56"/>
                    </a:cubicBezTo>
                    <a:lnTo>
                      <a:pt x="45" y="52"/>
                    </a:lnTo>
                    <a:close/>
                    <a:moveTo>
                      <a:pt x="31" y="55"/>
                    </a:moveTo>
                    <a:cubicBezTo>
                      <a:pt x="30" y="55"/>
                      <a:pt x="30" y="56"/>
                      <a:pt x="30" y="56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30" y="61"/>
                      <a:pt x="30" y="62"/>
                      <a:pt x="31" y="62"/>
                    </a:cubicBezTo>
                    <a:cubicBezTo>
                      <a:pt x="31" y="62"/>
                      <a:pt x="32" y="61"/>
                      <a:pt x="32" y="61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2" y="56"/>
                      <a:pt x="31" y="55"/>
                      <a:pt x="31" y="55"/>
                    </a:cubicBezTo>
                    <a:close/>
                    <a:moveTo>
                      <a:pt x="17" y="9"/>
                    </a:moveTo>
                    <a:cubicBezTo>
                      <a:pt x="17" y="9"/>
                      <a:pt x="18" y="10"/>
                      <a:pt x="18" y="10"/>
                    </a:cubicBezTo>
                    <a:cubicBezTo>
                      <a:pt x="18" y="10"/>
                      <a:pt x="18" y="9"/>
                      <a:pt x="19" y="9"/>
                    </a:cubicBezTo>
                    <a:cubicBezTo>
                      <a:pt x="19" y="9"/>
                      <a:pt x="19" y="9"/>
                      <a:pt x="19" y="8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6" y="4"/>
                      <a:pt x="16" y="4"/>
                      <a:pt x="15" y="4"/>
                    </a:cubicBezTo>
                    <a:cubicBezTo>
                      <a:pt x="15" y="4"/>
                      <a:pt x="15" y="5"/>
                      <a:pt x="15" y="5"/>
                    </a:cubicBezTo>
                    <a:lnTo>
                      <a:pt x="17" y="9"/>
                    </a:lnTo>
                    <a:close/>
                    <a:moveTo>
                      <a:pt x="31" y="6"/>
                    </a:moveTo>
                    <a:cubicBezTo>
                      <a:pt x="31" y="6"/>
                      <a:pt x="32" y="6"/>
                      <a:pt x="32" y="5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2" y="0"/>
                      <a:pt x="31" y="0"/>
                      <a:pt x="31" y="0"/>
                    </a:cubicBezTo>
                    <a:cubicBezTo>
                      <a:pt x="30" y="0"/>
                      <a:pt x="30" y="0"/>
                      <a:pt x="30" y="1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6"/>
                      <a:pt x="30" y="6"/>
                      <a:pt x="31" y="6"/>
                    </a:cubicBezTo>
                    <a:close/>
                    <a:moveTo>
                      <a:pt x="53" y="30"/>
                    </a:move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3"/>
                      <a:pt x="31" y="53"/>
                      <a:pt x="31" y="53"/>
                    </a:cubicBezTo>
                    <a:cubicBezTo>
                      <a:pt x="30" y="53"/>
                      <a:pt x="30" y="53"/>
                      <a:pt x="29" y="53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8" y="29"/>
                      <a:pt x="8" y="28"/>
                      <a:pt x="9" y="27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5" y="18"/>
                      <a:pt x="15" y="18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7" y="18"/>
                      <a:pt x="48" y="19"/>
                      <a:pt x="48" y="19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4" y="28"/>
                      <a:pt x="54" y="29"/>
                      <a:pt x="53" y="30"/>
                    </a:cubicBezTo>
                    <a:close/>
                    <a:moveTo>
                      <a:pt x="46" y="22"/>
                    </a:moveTo>
                    <a:cubicBezTo>
                      <a:pt x="41" y="27"/>
                      <a:pt x="41" y="27"/>
                      <a:pt x="41" y="27"/>
                    </a:cubicBezTo>
                    <a:cubicBezTo>
                      <a:pt x="50" y="27"/>
                      <a:pt x="50" y="27"/>
                      <a:pt x="50" y="27"/>
                    </a:cubicBezTo>
                    <a:lnTo>
                      <a:pt x="46" y="22"/>
                    </a:lnTo>
                    <a:close/>
                    <a:moveTo>
                      <a:pt x="44" y="21"/>
                    </a:moveTo>
                    <a:cubicBezTo>
                      <a:pt x="33" y="21"/>
                      <a:pt x="33" y="21"/>
                      <a:pt x="33" y="21"/>
                    </a:cubicBezTo>
                    <a:cubicBezTo>
                      <a:pt x="39" y="27"/>
                      <a:pt x="39" y="27"/>
                      <a:pt x="39" y="27"/>
                    </a:cubicBezTo>
                    <a:lnTo>
                      <a:pt x="44" y="21"/>
                    </a:lnTo>
                    <a:close/>
                    <a:moveTo>
                      <a:pt x="25" y="29"/>
                    </a:moveTo>
                    <a:cubicBezTo>
                      <a:pt x="31" y="48"/>
                      <a:pt x="31" y="48"/>
                      <a:pt x="31" y="48"/>
                    </a:cubicBezTo>
                    <a:cubicBezTo>
                      <a:pt x="37" y="29"/>
                      <a:pt x="37" y="29"/>
                      <a:pt x="37" y="29"/>
                    </a:cubicBezTo>
                    <a:lnTo>
                      <a:pt x="25" y="29"/>
                    </a:lnTo>
                    <a:close/>
                    <a:moveTo>
                      <a:pt x="36" y="27"/>
                    </a:moveTo>
                    <a:cubicBezTo>
                      <a:pt x="31" y="22"/>
                      <a:pt x="31" y="22"/>
                      <a:pt x="31" y="22"/>
                    </a:cubicBezTo>
                    <a:cubicBezTo>
                      <a:pt x="26" y="27"/>
                      <a:pt x="26" y="27"/>
                      <a:pt x="26" y="27"/>
                    </a:cubicBezTo>
                    <a:lnTo>
                      <a:pt x="36" y="27"/>
                    </a:lnTo>
                    <a:close/>
                    <a:moveTo>
                      <a:pt x="28" y="21"/>
                    </a:moveTo>
                    <a:cubicBezTo>
                      <a:pt x="18" y="21"/>
                      <a:pt x="18" y="21"/>
                      <a:pt x="18" y="21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28" y="21"/>
                    </a:lnTo>
                    <a:close/>
                    <a:moveTo>
                      <a:pt x="12" y="27"/>
                    </a:moveTo>
                    <a:cubicBezTo>
                      <a:pt x="21" y="27"/>
                      <a:pt x="21" y="27"/>
                      <a:pt x="21" y="27"/>
                    </a:cubicBezTo>
                    <a:cubicBezTo>
                      <a:pt x="16" y="22"/>
                      <a:pt x="16" y="22"/>
                      <a:pt x="16" y="22"/>
                    </a:cubicBezTo>
                    <a:lnTo>
                      <a:pt x="12" y="27"/>
                    </a:lnTo>
                    <a:close/>
                    <a:moveTo>
                      <a:pt x="28" y="47"/>
                    </a:moveTo>
                    <a:cubicBezTo>
                      <a:pt x="22" y="29"/>
                      <a:pt x="22" y="29"/>
                      <a:pt x="22" y="29"/>
                    </a:cubicBezTo>
                    <a:cubicBezTo>
                      <a:pt x="12" y="29"/>
                      <a:pt x="12" y="29"/>
                      <a:pt x="12" y="29"/>
                    </a:cubicBezTo>
                    <a:lnTo>
                      <a:pt x="28" y="47"/>
                    </a:lnTo>
                    <a:close/>
                    <a:moveTo>
                      <a:pt x="33" y="47"/>
                    </a:moveTo>
                    <a:cubicBezTo>
                      <a:pt x="49" y="29"/>
                      <a:pt x="49" y="29"/>
                      <a:pt x="49" y="29"/>
                    </a:cubicBezTo>
                    <a:cubicBezTo>
                      <a:pt x="39" y="29"/>
                      <a:pt x="39" y="29"/>
                      <a:pt x="39" y="29"/>
                    </a:cubicBezTo>
                    <a:lnTo>
                      <a:pt x="33" y="47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52" name="Freeform 41">
                <a:extLst>
                  <a:ext uri="{FF2B5EF4-FFF2-40B4-BE49-F238E27FC236}">
                    <a16:creationId xmlns:a16="http://schemas.microsoft.com/office/drawing/2014/main" xmlns="" id="{8ABEAF2B-502E-48FE-BCDD-66D495C1A7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72332" y="2034995"/>
                <a:ext cx="397043" cy="383809"/>
              </a:xfrm>
              <a:custGeom>
                <a:avLst/>
                <a:gdLst>
                  <a:gd name="T0" fmla="*/ 12 w 63"/>
                  <a:gd name="T1" fmla="*/ 10 h 61"/>
                  <a:gd name="T2" fmla="*/ 13 w 63"/>
                  <a:gd name="T3" fmla="*/ 10 h 61"/>
                  <a:gd name="T4" fmla="*/ 13 w 63"/>
                  <a:gd name="T5" fmla="*/ 12 h 61"/>
                  <a:gd name="T6" fmla="*/ 13 w 63"/>
                  <a:gd name="T7" fmla="*/ 29 h 61"/>
                  <a:gd name="T8" fmla="*/ 13 w 63"/>
                  <a:gd name="T9" fmla="*/ 31 h 61"/>
                  <a:gd name="T10" fmla="*/ 13 w 63"/>
                  <a:gd name="T11" fmla="*/ 31 h 61"/>
                  <a:gd name="T12" fmla="*/ 12 w 63"/>
                  <a:gd name="T13" fmla="*/ 31 h 61"/>
                  <a:gd name="T14" fmla="*/ 12 w 63"/>
                  <a:gd name="T15" fmla="*/ 10 h 61"/>
                  <a:gd name="T16" fmla="*/ 61 w 63"/>
                  <a:gd name="T17" fmla="*/ 59 h 61"/>
                  <a:gd name="T18" fmla="*/ 56 w 63"/>
                  <a:gd name="T19" fmla="*/ 61 h 61"/>
                  <a:gd name="T20" fmla="*/ 51 w 63"/>
                  <a:gd name="T21" fmla="*/ 59 h 61"/>
                  <a:gd name="T22" fmla="*/ 38 w 63"/>
                  <a:gd name="T23" fmla="*/ 47 h 61"/>
                  <a:gd name="T24" fmla="*/ 36 w 63"/>
                  <a:gd name="T25" fmla="*/ 42 h 61"/>
                  <a:gd name="T26" fmla="*/ 32 w 63"/>
                  <a:gd name="T27" fmla="*/ 38 h 61"/>
                  <a:gd name="T28" fmla="*/ 22 w 63"/>
                  <a:gd name="T29" fmla="*/ 41 h 61"/>
                  <a:gd name="T30" fmla="*/ 8 w 63"/>
                  <a:gd name="T31" fmla="*/ 35 h 61"/>
                  <a:gd name="T32" fmla="*/ 8 w 63"/>
                  <a:gd name="T33" fmla="*/ 6 h 61"/>
                  <a:gd name="T34" fmla="*/ 22 w 63"/>
                  <a:gd name="T35" fmla="*/ 0 h 61"/>
                  <a:gd name="T36" fmla="*/ 36 w 63"/>
                  <a:gd name="T37" fmla="*/ 6 h 61"/>
                  <a:gd name="T38" fmla="*/ 39 w 63"/>
                  <a:gd name="T39" fmla="*/ 31 h 61"/>
                  <a:gd name="T40" fmla="*/ 43 w 63"/>
                  <a:gd name="T41" fmla="*/ 35 h 61"/>
                  <a:gd name="T42" fmla="*/ 48 w 63"/>
                  <a:gd name="T43" fmla="*/ 37 h 61"/>
                  <a:gd name="T44" fmla="*/ 60 w 63"/>
                  <a:gd name="T45" fmla="*/ 49 h 61"/>
                  <a:gd name="T46" fmla="*/ 61 w 63"/>
                  <a:gd name="T47" fmla="*/ 59 h 61"/>
                  <a:gd name="T48" fmla="*/ 10 w 63"/>
                  <a:gd name="T49" fmla="*/ 8 h 61"/>
                  <a:gd name="T50" fmla="*/ 5 w 63"/>
                  <a:gd name="T51" fmla="*/ 21 h 61"/>
                  <a:gd name="T52" fmla="*/ 10 w 63"/>
                  <a:gd name="T53" fmla="*/ 33 h 61"/>
                  <a:gd name="T54" fmla="*/ 22 w 63"/>
                  <a:gd name="T55" fmla="*/ 38 h 61"/>
                  <a:gd name="T56" fmla="*/ 34 w 63"/>
                  <a:gd name="T57" fmla="*/ 33 h 61"/>
                  <a:gd name="T58" fmla="*/ 39 w 63"/>
                  <a:gd name="T59" fmla="*/ 21 h 61"/>
                  <a:gd name="T60" fmla="*/ 34 w 63"/>
                  <a:gd name="T61" fmla="*/ 8 h 61"/>
                  <a:gd name="T62" fmla="*/ 22 w 63"/>
                  <a:gd name="T63" fmla="*/ 3 h 61"/>
                  <a:gd name="T64" fmla="*/ 10 w 63"/>
                  <a:gd name="T65" fmla="*/ 8 h 61"/>
                  <a:gd name="T66" fmla="*/ 36 w 63"/>
                  <a:gd name="T67" fmla="*/ 34 h 61"/>
                  <a:gd name="T68" fmla="*/ 34 w 63"/>
                  <a:gd name="T69" fmla="*/ 35 h 61"/>
                  <a:gd name="T70" fmla="*/ 38 w 63"/>
                  <a:gd name="T71" fmla="*/ 39 h 61"/>
                  <a:gd name="T72" fmla="*/ 39 w 63"/>
                  <a:gd name="T73" fmla="*/ 37 h 61"/>
                  <a:gd name="T74" fmla="*/ 40 w 63"/>
                  <a:gd name="T75" fmla="*/ 36 h 61"/>
                  <a:gd name="T76" fmla="*/ 37 w 63"/>
                  <a:gd name="T77" fmla="*/ 33 h 61"/>
                  <a:gd name="T78" fmla="*/ 36 w 63"/>
                  <a:gd name="T79" fmla="*/ 34 h 61"/>
                  <a:gd name="T80" fmla="*/ 41 w 63"/>
                  <a:gd name="T81" fmla="*/ 44 h 61"/>
                  <a:gd name="T82" fmla="*/ 53 w 63"/>
                  <a:gd name="T83" fmla="*/ 57 h 61"/>
                  <a:gd name="T84" fmla="*/ 58 w 63"/>
                  <a:gd name="T85" fmla="*/ 57 h 61"/>
                  <a:gd name="T86" fmla="*/ 60 w 63"/>
                  <a:gd name="T87" fmla="*/ 54 h 61"/>
                  <a:gd name="T88" fmla="*/ 58 w 63"/>
                  <a:gd name="T89" fmla="*/ 51 h 61"/>
                  <a:gd name="T90" fmla="*/ 46 w 63"/>
                  <a:gd name="T91" fmla="*/ 39 h 61"/>
                  <a:gd name="T92" fmla="*/ 43 w 63"/>
                  <a:gd name="T93" fmla="*/ 38 h 61"/>
                  <a:gd name="T94" fmla="*/ 42 w 63"/>
                  <a:gd name="T95" fmla="*/ 38 h 61"/>
                  <a:gd name="T96" fmla="*/ 41 w 63"/>
                  <a:gd name="T97" fmla="*/ 38 h 61"/>
                  <a:gd name="T98" fmla="*/ 40 w 63"/>
                  <a:gd name="T99" fmla="*/ 39 h 61"/>
                  <a:gd name="T100" fmla="*/ 40 w 63"/>
                  <a:gd name="T101" fmla="*/ 40 h 61"/>
                  <a:gd name="T102" fmla="*/ 39 w 63"/>
                  <a:gd name="T103" fmla="*/ 40 h 61"/>
                  <a:gd name="T104" fmla="*/ 41 w 63"/>
                  <a:gd name="T105" fmla="*/ 4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3" h="61">
                    <a:moveTo>
                      <a:pt x="12" y="10"/>
                    </a:moveTo>
                    <a:cubicBezTo>
                      <a:pt x="12" y="10"/>
                      <a:pt x="13" y="10"/>
                      <a:pt x="13" y="10"/>
                    </a:cubicBezTo>
                    <a:cubicBezTo>
                      <a:pt x="14" y="11"/>
                      <a:pt x="14" y="11"/>
                      <a:pt x="13" y="12"/>
                    </a:cubicBezTo>
                    <a:cubicBezTo>
                      <a:pt x="8" y="17"/>
                      <a:pt x="8" y="24"/>
                      <a:pt x="13" y="29"/>
                    </a:cubicBezTo>
                    <a:cubicBezTo>
                      <a:pt x="14" y="30"/>
                      <a:pt x="14" y="30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6" y="25"/>
                      <a:pt x="6" y="16"/>
                      <a:pt x="12" y="10"/>
                    </a:cubicBezTo>
                    <a:close/>
                    <a:moveTo>
                      <a:pt x="61" y="59"/>
                    </a:moveTo>
                    <a:cubicBezTo>
                      <a:pt x="59" y="60"/>
                      <a:pt x="58" y="61"/>
                      <a:pt x="56" y="61"/>
                    </a:cubicBezTo>
                    <a:cubicBezTo>
                      <a:pt x="54" y="61"/>
                      <a:pt x="52" y="60"/>
                      <a:pt x="51" y="59"/>
                    </a:cubicBezTo>
                    <a:cubicBezTo>
                      <a:pt x="38" y="47"/>
                      <a:pt x="38" y="47"/>
                      <a:pt x="38" y="47"/>
                    </a:cubicBezTo>
                    <a:cubicBezTo>
                      <a:pt x="37" y="45"/>
                      <a:pt x="36" y="43"/>
                      <a:pt x="36" y="42"/>
                    </a:cubicBezTo>
                    <a:cubicBezTo>
                      <a:pt x="32" y="38"/>
                      <a:pt x="32" y="38"/>
                      <a:pt x="32" y="38"/>
                    </a:cubicBezTo>
                    <a:cubicBezTo>
                      <a:pt x="29" y="40"/>
                      <a:pt x="26" y="41"/>
                      <a:pt x="22" y="41"/>
                    </a:cubicBezTo>
                    <a:cubicBezTo>
                      <a:pt x="17" y="41"/>
                      <a:pt x="12" y="38"/>
                      <a:pt x="8" y="35"/>
                    </a:cubicBezTo>
                    <a:cubicBezTo>
                      <a:pt x="0" y="27"/>
                      <a:pt x="0" y="14"/>
                      <a:pt x="8" y="6"/>
                    </a:cubicBezTo>
                    <a:cubicBezTo>
                      <a:pt x="12" y="3"/>
                      <a:pt x="17" y="0"/>
                      <a:pt x="22" y="0"/>
                    </a:cubicBezTo>
                    <a:cubicBezTo>
                      <a:pt x="28" y="0"/>
                      <a:pt x="33" y="3"/>
                      <a:pt x="36" y="6"/>
                    </a:cubicBezTo>
                    <a:cubicBezTo>
                      <a:pt x="43" y="13"/>
                      <a:pt x="44" y="23"/>
                      <a:pt x="39" y="31"/>
                    </a:cubicBezTo>
                    <a:cubicBezTo>
                      <a:pt x="43" y="35"/>
                      <a:pt x="43" y="35"/>
                      <a:pt x="43" y="35"/>
                    </a:cubicBezTo>
                    <a:cubicBezTo>
                      <a:pt x="45" y="35"/>
                      <a:pt x="47" y="35"/>
                      <a:pt x="48" y="37"/>
                    </a:cubicBezTo>
                    <a:cubicBezTo>
                      <a:pt x="60" y="49"/>
                      <a:pt x="60" y="49"/>
                      <a:pt x="60" y="49"/>
                    </a:cubicBezTo>
                    <a:cubicBezTo>
                      <a:pt x="63" y="52"/>
                      <a:pt x="63" y="56"/>
                      <a:pt x="61" y="59"/>
                    </a:cubicBezTo>
                    <a:close/>
                    <a:moveTo>
                      <a:pt x="10" y="8"/>
                    </a:moveTo>
                    <a:cubicBezTo>
                      <a:pt x="7" y="12"/>
                      <a:pt x="5" y="16"/>
                      <a:pt x="5" y="21"/>
                    </a:cubicBezTo>
                    <a:cubicBezTo>
                      <a:pt x="5" y="25"/>
                      <a:pt x="7" y="29"/>
                      <a:pt x="10" y="33"/>
                    </a:cubicBezTo>
                    <a:cubicBezTo>
                      <a:pt x="13" y="36"/>
                      <a:pt x="18" y="38"/>
                      <a:pt x="22" y="38"/>
                    </a:cubicBezTo>
                    <a:cubicBezTo>
                      <a:pt x="27" y="38"/>
                      <a:pt x="31" y="36"/>
                      <a:pt x="34" y="33"/>
                    </a:cubicBezTo>
                    <a:cubicBezTo>
                      <a:pt x="37" y="29"/>
                      <a:pt x="39" y="25"/>
                      <a:pt x="39" y="21"/>
                    </a:cubicBezTo>
                    <a:cubicBezTo>
                      <a:pt x="39" y="16"/>
                      <a:pt x="37" y="12"/>
                      <a:pt x="34" y="8"/>
                    </a:cubicBezTo>
                    <a:cubicBezTo>
                      <a:pt x="31" y="5"/>
                      <a:pt x="27" y="3"/>
                      <a:pt x="22" y="3"/>
                    </a:cubicBezTo>
                    <a:cubicBezTo>
                      <a:pt x="18" y="3"/>
                      <a:pt x="13" y="5"/>
                      <a:pt x="10" y="8"/>
                    </a:cubicBezTo>
                    <a:close/>
                    <a:moveTo>
                      <a:pt x="36" y="34"/>
                    </a:moveTo>
                    <a:cubicBezTo>
                      <a:pt x="35" y="34"/>
                      <a:pt x="35" y="35"/>
                      <a:pt x="34" y="35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8" y="38"/>
                      <a:pt x="38" y="38"/>
                      <a:pt x="39" y="37"/>
                    </a:cubicBezTo>
                    <a:cubicBezTo>
                      <a:pt x="39" y="37"/>
                      <a:pt x="40" y="36"/>
                      <a:pt x="40" y="36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6" y="33"/>
                      <a:pt x="36" y="34"/>
                      <a:pt x="36" y="34"/>
                    </a:cubicBezTo>
                    <a:close/>
                    <a:moveTo>
                      <a:pt x="41" y="44"/>
                    </a:moveTo>
                    <a:cubicBezTo>
                      <a:pt x="53" y="57"/>
                      <a:pt x="53" y="57"/>
                      <a:pt x="53" y="57"/>
                    </a:cubicBezTo>
                    <a:cubicBezTo>
                      <a:pt x="54" y="58"/>
                      <a:pt x="57" y="58"/>
                      <a:pt x="58" y="57"/>
                    </a:cubicBezTo>
                    <a:cubicBezTo>
                      <a:pt x="59" y="56"/>
                      <a:pt x="60" y="55"/>
                      <a:pt x="60" y="54"/>
                    </a:cubicBezTo>
                    <a:cubicBezTo>
                      <a:pt x="60" y="53"/>
                      <a:pt x="59" y="52"/>
                      <a:pt x="58" y="51"/>
                    </a:cubicBezTo>
                    <a:cubicBezTo>
                      <a:pt x="46" y="39"/>
                      <a:pt x="46" y="39"/>
                      <a:pt x="46" y="39"/>
                    </a:cubicBezTo>
                    <a:cubicBezTo>
                      <a:pt x="45" y="38"/>
                      <a:pt x="44" y="38"/>
                      <a:pt x="43" y="38"/>
                    </a:cubicBezTo>
                    <a:cubicBezTo>
                      <a:pt x="43" y="38"/>
                      <a:pt x="42" y="38"/>
                      <a:pt x="42" y="38"/>
                    </a:cubicBezTo>
                    <a:cubicBezTo>
                      <a:pt x="42" y="38"/>
                      <a:pt x="42" y="38"/>
                      <a:pt x="41" y="38"/>
                    </a:cubicBezTo>
                    <a:cubicBezTo>
                      <a:pt x="41" y="38"/>
                      <a:pt x="41" y="38"/>
                      <a:pt x="40" y="39"/>
                    </a:cubicBezTo>
                    <a:cubicBezTo>
                      <a:pt x="40" y="39"/>
                      <a:pt x="40" y="39"/>
                      <a:pt x="40" y="40"/>
                    </a:cubicBezTo>
                    <a:cubicBezTo>
                      <a:pt x="39" y="40"/>
                      <a:pt x="39" y="40"/>
                      <a:pt x="39" y="40"/>
                    </a:cubicBezTo>
                    <a:cubicBezTo>
                      <a:pt x="39" y="42"/>
                      <a:pt x="39" y="43"/>
                      <a:pt x="41" y="4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53" name="Freeform 41">
                <a:extLst>
                  <a:ext uri="{FF2B5EF4-FFF2-40B4-BE49-F238E27FC236}">
                    <a16:creationId xmlns:a16="http://schemas.microsoft.com/office/drawing/2014/main" xmlns="" id="{A37BB753-371F-4314-912C-504155DFF43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19804" y="5173856"/>
                <a:ext cx="397043" cy="383809"/>
              </a:xfrm>
              <a:custGeom>
                <a:avLst/>
                <a:gdLst>
                  <a:gd name="T0" fmla="*/ 12 w 63"/>
                  <a:gd name="T1" fmla="*/ 10 h 61"/>
                  <a:gd name="T2" fmla="*/ 13 w 63"/>
                  <a:gd name="T3" fmla="*/ 10 h 61"/>
                  <a:gd name="T4" fmla="*/ 13 w 63"/>
                  <a:gd name="T5" fmla="*/ 12 h 61"/>
                  <a:gd name="T6" fmla="*/ 13 w 63"/>
                  <a:gd name="T7" fmla="*/ 29 h 61"/>
                  <a:gd name="T8" fmla="*/ 13 w 63"/>
                  <a:gd name="T9" fmla="*/ 31 h 61"/>
                  <a:gd name="T10" fmla="*/ 13 w 63"/>
                  <a:gd name="T11" fmla="*/ 31 h 61"/>
                  <a:gd name="T12" fmla="*/ 12 w 63"/>
                  <a:gd name="T13" fmla="*/ 31 h 61"/>
                  <a:gd name="T14" fmla="*/ 12 w 63"/>
                  <a:gd name="T15" fmla="*/ 10 h 61"/>
                  <a:gd name="T16" fmla="*/ 61 w 63"/>
                  <a:gd name="T17" fmla="*/ 59 h 61"/>
                  <a:gd name="T18" fmla="*/ 56 w 63"/>
                  <a:gd name="T19" fmla="*/ 61 h 61"/>
                  <a:gd name="T20" fmla="*/ 51 w 63"/>
                  <a:gd name="T21" fmla="*/ 59 h 61"/>
                  <a:gd name="T22" fmla="*/ 38 w 63"/>
                  <a:gd name="T23" fmla="*/ 47 h 61"/>
                  <a:gd name="T24" fmla="*/ 36 w 63"/>
                  <a:gd name="T25" fmla="*/ 42 h 61"/>
                  <a:gd name="T26" fmla="*/ 32 w 63"/>
                  <a:gd name="T27" fmla="*/ 38 h 61"/>
                  <a:gd name="T28" fmla="*/ 22 w 63"/>
                  <a:gd name="T29" fmla="*/ 41 h 61"/>
                  <a:gd name="T30" fmla="*/ 8 w 63"/>
                  <a:gd name="T31" fmla="*/ 35 h 61"/>
                  <a:gd name="T32" fmla="*/ 8 w 63"/>
                  <a:gd name="T33" fmla="*/ 6 h 61"/>
                  <a:gd name="T34" fmla="*/ 22 w 63"/>
                  <a:gd name="T35" fmla="*/ 0 h 61"/>
                  <a:gd name="T36" fmla="*/ 36 w 63"/>
                  <a:gd name="T37" fmla="*/ 6 h 61"/>
                  <a:gd name="T38" fmla="*/ 39 w 63"/>
                  <a:gd name="T39" fmla="*/ 31 h 61"/>
                  <a:gd name="T40" fmla="*/ 43 w 63"/>
                  <a:gd name="T41" fmla="*/ 35 h 61"/>
                  <a:gd name="T42" fmla="*/ 48 w 63"/>
                  <a:gd name="T43" fmla="*/ 37 h 61"/>
                  <a:gd name="T44" fmla="*/ 60 w 63"/>
                  <a:gd name="T45" fmla="*/ 49 h 61"/>
                  <a:gd name="T46" fmla="*/ 61 w 63"/>
                  <a:gd name="T47" fmla="*/ 59 h 61"/>
                  <a:gd name="T48" fmla="*/ 10 w 63"/>
                  <a:gd name="T49" fmla="*/ 8 h 61"/>
                  <a:gd name="T50" fmla="*/ 5 w 63"/>
                  <a:gd name="T51" fmla="*/ 21 h 61"/>
                  <a:gd name="T52" fmla="*/ 10 w 63"/>
                  <a:gd name="T53" fmla="*/ 33 h 61"/>
                  <a:gd name="T54" fmla="*/ 22 w 63"/>
                  <a:gd name="T55" fmla="*/ 38 h 61"/>
                  <a:gd name="T56" fmla="*/ 34 w 63"/>
                  <a:gd name="T57" fmla="*/ 33 h 61"/>
                  <a:gd name="T58" fmla="*/ 39 w 63"/>
                  <a:gd name="T59" fmla="*/ 21 h 61"/>
                  <a:gd name="T60" fmla="*/ 34 w 63"/>
                  <a:gd name="T61" fmla="*/ 8 h 61"/>
                  <a:gd name="T62" fmla="*/ 22 w 63"/>
                  <a:gd name="T63" fmla="*/ 3 h 61"/>
                  <a:gd name="T64" fmla="*/ 10 w 63"/>
                  <a:gd name="T65" fmla="*/ 8 h 61"/>
                  <a:gd name="T66" fmla="*/ 36 w 63"/>
                  <a:gd name="T67" fmla="*/ 34 h 61"/>
                  <a:gd name="T68" fmla="*/ 34 w 63"/>
                  <a:gd name="T69" fmla="*/ 35 h 61"/>
                  <a:gd name="T70" fmla="*/ 38 w 63"/>
                  <a:gd name="T71" fmla="*/ 39 h 61"/>
                  <a:gd name="T72" fmla="*/ 39 w 63"/>
                  <a:gd name="T73" fmla="*/ 37 h 61"/>
                  <a:gd name="T74" fmla="*/ 40 w 63"/>
                  <a:gd name="T75" fmla="*/ 36 h 61"/>
                  <a:gd name="T76" fmla="*/ 37 w 63"/>
                  <a:gd name="T77" fmla="*/ 33 h 61"/>
                  <a:gd name="T78" fmla="*/ 36 w 63"/>
                  <a:gd name="T79" fmla="*/ 34 h 61"/>
                  <a:gd name="T80" fmla="*/ 41 w 63"/>
                  <a:gd name="T81" fmla="*/ 44 h 61"/>
                  <a:gd name="T82" fmla="*/ 53 w 63"/>
                  <a:gd name="T83" fmla="*/ 57 h 61"/>
                  <a:gd name="T84" fmla="*/ 58 w 63"/>
                  <a:gd name="T85" fmla="*/ 57 h 61"/>
                  <a:gd name="T86" fmla="*/ 60 w 63"/>
                  <a:gd name="T87" fmla="*/ 54 h 61"/>
                  <a:gd name="T88" fmla="*/ 58 w 63"/>
                  <a:gd name="T89" fmla="*/ 51 h 61"/>
                  <a:gd name="T90" fmla="*/ 46 w 63"/>
                  <a:gd name="T91" fmla="*/ 39 h 61"/>
                  <a:gd name="T92" fmla="*/ 43 w 63"/>
                  <a:gd name="T93" fmla="*/ 38 h 61"/>
                  <a:gd name="T94" fmla="*/ 42 w 63"/>
                  <a:gd name="T95" fmla="*/ 38 h 61"/>
                  <a:gd name="T96" fmla="*/ 41 w 63"/>
                  <a:gd name="T97" fmla="*/ 38 h 61"/>
                  <a:gd name="T98" fmla="*/ 40 w 63"/>
                  <a:gd name="T99" fmla="*/ 39 h 61"/>
                  <a:gd name="T100" fmla="*/ 40 w 63"/>
                  <a:gd name="T101" fmla="*/ 40 h 61"/>
                  <a:gd name="T102" fmla="*/ 39 w 63"/>
                  <a:gd name="T103" fmla="*/ 40 h 61"/>
                  <a:gd name="T104" fmla="*/ 41 w 63"/>
                  <a:gd name="T105" fmla="*/ 4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3" h="61">
                    <a:moveTo>
                      <a:pt x="12" y="10"/>
                    </a:moveTo>
                    <a:cubicBezTo>
                      <a:pt x="12" y="10"/>
                      <a:pt x="13" y="10"/>
                      <a:pt x="13" y="10"/>
                    </a:cubicBezTo>
                    <a:cubicBezTo>
                      <a:pt x="14" y="11"/>
                      <a:pt x="14" y="11"/>
                      <a:pt x="13" y="12"/>
                    </a:cubicBezTo>
                    <a:cubicBezTo>
                      <a:pt x="8" y="17"/>
                      <a:pt x="8" y="24"/>
                      <a:pt x="13" y="29"/>
                    </a:cubicBezTo>
                    <a:cubicBezTo>
                      <a:pt x="14" y="30"/>
                      <a:pt x="14" y="30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6" y="25"/>
                      <a:pt x="6" y="16"/>
                      <a:pt x="12" y="10"/>
                    </a:cubicBezTo>
                    <a:close/>
                    <a:moveTo>
                      <a:pt x="61" y="59"/>
                    </a:moveTo>
                    <a:cubicBezTo>
                      <a:pt x="59" y="60"/>
                      <a:pt x="58" y="61"/>
                      <a:pt x="56" y="61"/>
                    </a:cubicBezTo>
                    <a:cubicBezTo>
                      <a:pt x="54" y="61"/>
                      <a:pt x="52" y="60"/>
                      <a:pt x="51" y="59"/>
                    </a:cubicBezTo>
                    <a:cubicBezTo>
                      <a:pt x="38" y="47"/>
                      <a:pt x="38" y="47"/>
                      <a:pt x="38" y="47"/>
                    </a:cubicBezTo>
                    <a:cubicBezTo>
                      <a:pt x="37" y="45"/>
                      <a:pt x="36" y="43"/>
                      <a:pt x="36" y="42"/>
                    </a:cubicBezTo>
                    <a:cubicBezTo>
                      <a:pt x="32" y="38"/>
                      <a:pt x="32" y="38"/>
                      <a:pt x="32" y="38"/>
                    </a:cubicBezTo>
                    <a:cubicBezTo>
                      <a:pt x="29" y="40"/>
                      <a:pt x="26" y="41"/>
                      <a:pt x="22" y="41"/>
                    </a:cubicBezTo>
                    <a:cubicBezTo>
                      <a:pt x="17" y="41"/>
                      <a:pt x="12" y="38"/>
                      <a:pt x="8" y="35"/>
                    </a:cubicBezTo>
                    <a:cubicBezTo>
                      <a:pt x="0" y="27"/>
                      <a:pt x="0" y="14"/>
                      <a:pt x="8" y="6"/>
                    </a:cubicBezTo>
                    <a:cubicBezTo>
                      <a:pt x="12" y="3"/>
                      <a:pt x="17" y="0"/>
                      <a:pt x="22" y="0"/>
                    </a:cubicBezTo>
                    <a:cubicBezTo>
                      <a:pt x="28" y="0"/>
                      <a:pt x="33" y="3"/>
                      <a:pt x="36" y="6"/>
                    </a:cubicBezTo>
                    <a:cubicBezTo>
                      <a:pt x="43" y="13"/>
                      <a:pt x="44" y="23"/>
                      <a:pt x="39" y="31"/>
                    </a:cubicBezTo>
                    <a:cubicBezTo>
                      <a:pt x="43" y="35"/>
                      <a:pt x="43" y="35"/>
                      <a:pt x="43" y="35"/>
                    </a:cubicBezTo>
                    <a:cubicBezTo>
                      <a:pt x="45" y="35"/>
                      <a:pt x="47" y="35"/>
                      <a:pt x="48" y="37"/>
                    </a:cubicBezTo>
                    <a:cubicBezTo>
                      <a:pt x="60" y="49"/>
                      <a:pt x="60" y="49"/>
                      <a:pt x="60" y="49"/>
                    </a:cubicBezTo>
                    <a:cubicBezTo>
                      <a:pt x="63" y="52"/>
                      <a:pt x="63" y="56"/>
                      <a:pt x="61" y="59"/>
                    </a:cubicBezTo>
                    <a:close/>
                    <a:moveTo>
                      <a:pt x="10" y="8"/>
                    </a:moveTo>
                    <a:cubicBezTo>
                      <a:pt x="7" y="12"/>
                      <a:pt x="5" y="16"/>
                      <a:pt x="5" y="21"/>
                    </a:cubicBezTo>
                    <a:cubicBezTo>
                      <a:pt x="5" y="25"/>
                      <a:pt x="7" y="29"/>
                      <a:pt x="10" y="33"/>
                    </a:cubicBezTo>
                    <a:cubicBezTo>
                      <a:pt x="13" y="36"/>
                      <a:pt x="18" y="38"/>
                      <a:pt x="22" y="38"/>
                    </a:cubicBezTo>
                    <a:cubicBezTo>
                      <a:pt x="27" y="38"/>
                      <a:pt x="31" y="36"/>
                      <a:pt x="34" y="33"/>
                    </a:cubicBezTo>
                    <a:cubicBezTo>
                      <a:pt x="37" y="29"/>
                      <a:pt x="39" y="25"/>
                      <a:pt x="39" y="21"/>
                    </a:cubicBezTo>
                    <a:cubicBezTo>
                      <a:pt x="39" y="16"/>
                      <a:pt x="37" y="12"/>
                      <a:pt x="34" y="8"/>
                    </a:cubicBezTo>
                    <a:cubicBezTo>
                      <a:pt x="31" y="5"/>
                      <a:pt x="27" y="3"/>
                      <a:pt x="22" y="3"/>
                    </a:cubicBezTo>
                    <a:cubicBezTo>
                      <a:pt x="18" y="3"/>
                      <a:pt x="13" y="5"/>
                      <a:pt x="10" y="8"/>
                    </a:cubicBezTo>
                    <a:close/>
                    <a:moveTo>
                      <a:pt x="36" y="34"/>
                    </a:moveTo>
                    <a:cubicBezTo>
                      <a:pt x="35" y="34"/>
                      <a:pt x="35" y="35"/>
                      <a:pt x="34" y="35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8" y="38"/>
                      <a:pt x="38" y="38"/>
                      <a:pt x="39" y="37"/>
                    </a:cubicBezTo>
                    <a:cubicBezTo>
                      <a:pt x="39" y="37"/>
                      <a:pt x="40" y="36"/>
                      <a:pt x="40" y="36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6" y="33"/>
                      <a:pt x="36" y="34"/>
                      <a:pt x="36" y="34"/>
                    </a:cubicBezTo>
                    <a:close/>
                    <a:moveTo>
                      <a:pt x="41" y="44"/>
                    </a:moveTo>
                    <a:cubicBezTo>
                      <a:pt x="53" y="57"/>
                      <a:pt x="53" y="57"/>
                      <a:pt x="53" y="57"/>
                    </a:cubicBezTo>
                    <a:cubicBezTo>
                      <a:pt x="54" y="58"/>
                      <a:pt x="57" y="58"/>
                      <a:pt x="58" y="57"/>
                    </a:cubicBezTo>
                    <a:cubicBezTo>
                      <a:pt x="59" y="56"/>
                      <a:pt x="60" y="55"/>
                      <a:pt x="60" y="54"/>
                    </a:cubicBezTo>
                    <a:cubicBezTo>
                      <a:pt x="60" y="53"/>
                      <a:pt x="59" y="52"/>
                      <a:pt x="58" y="51"/>
                    </a:cubicBezTo>
                    <a:cubicBezTo>
                      <a:pt x="46" y="39"/>
                      <a:pt x="46" y="39"/>
                      <a:pt x="46" y="39"/>
                    </a:cubicBezTo>
                    <a:cubicBezTo>
                      <a:pt x="45" y="38"/>
                      <a:pt x="44" y="38"/>
                      <a:pt x="43" y="38"/>
                    </a:cubicBezTo>
                    <a:cubicBezTo>
                      <a:pt x="43" y="38"/>
                      <a:pt x="42" y="38"/>
                      <a:pt x="42" y="38"/>
                    </a:cubicBezTo>
                    <a:cubicBezTo>
                      <a:pt x="42" y="38"/>
                      <a:pt x="42" y="38"/>
                      <a:pt x="41" y="38"/>
                    </a:cubicBezTo>
                    <a:cubicBezTo>
                      <a:pt x="41" y="38"/>
                      <a:pt x="41" y="38"/>
                      <a:pt x="40" y="39"/>
                    </a:cubicBezTo>
                    <a:cubicBezTo>
                      <a:pt x="40" y="39"/>
                      <a:pt x="40" y="39"/>
                      <a:pt x="40" y="40"/>
                    </a:cubicBezTo>
                    <a:cubicBezTo>
                      <a:pt x="39" y="40"/>
                      <a:pt x="39" y="40"/>
                      <a:pt x="39" y="40"/>
                    </a:cubicBezTo>
                    <a:cubicBezTo>
                      <a:pt x="39" y="42"/>
                      <a:pt x="39" y="43"/>
                      <a:pt x="41" y="4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54" name="Freeform 46">
                <a:extLst>
                  <a:ext uri="{FF2B5EF4-FFF2-40B4-BE49-F238E27FC236}">
                    <a16:creationId xmlns:a16="http://schemas.microsoft.com/office/drawing/2014/main" xmlns="" id="{C88A39DD-E6A8-4550-A229-4B06C5B83DC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866024" y="4675976"/>
                <a:ext cx="315253" cy="315255"/>
              </a:xfrm>
              <a:custGeom>
                <a:avLst/>
                <a:gdLst>
                  <a:gd name="T0" fmla="*/ 18 w 35"/>
                  <a:gd name="T1" fmla="*/ 0 h 35"/>
                  <a:gd name="T2" fmla="*/ 0 w 35"/>
                  <a:gd name="T3" fmla="*/ 18 h 35"/>
                  <a:gd name="T4" fmla="*/ 18 w 35"/>
                  <a:gd name="T5" fmla="*/ 35 h 35"/>
                  <a:gd name="T6" fmla="*/ 35 w 35"/>
                  <a:gd name="T7" fmla="*/ 18 h 35"/>
                  <a:gd name="T8" fmla="*/ 18 w 35"/>
                  <a:gd name="T9" fmla="*/ 0 h 35"/>
                  <a:gd name="T10" fmla="*/ 18 w 35"/>
                  <a:gd name="T11" fmla="*/ 32 h 35"/>
                  <a:gd name="T12" fmla="*/ 3 w 35"/>
                  <a:gd name="T13" fmla="*/ 18 h 35"/>
                  <a:gd name="T14" fmla="*/ 18 w 35"/>
                  <a:gd name="T15" fmla="*/ 3 h 35"/>
                  <a:gd name="T16" fmla="*/ 32 w 35"/>
                  <a:gd name="T17" fmla="*/ 18 h 35"/>
                  <a:gd name="T18" fmla="*/ 18 w 35"/>
                  <a:gd name="T19" fmla="*/ 32 h 35"/>
                  <a:gd name="T20" fmla="*/ 24 w 35"/>
                  <a:gd name="T21" fmla="*/ 12 h 35"/>
                  <a:gd name="T22" fmla="*/ 19 w 35"/>
                  <a:gd name="T23" fmla="*/ 18 h 35"/>
                  <a:gd name="T24" fmla="*/ 24 w 35"/>
                  <a:gd name="T25" fmla="*/ 23 h 35"/>
                  <a:gd name="T26" fmla="*/ 24 w 35"/>
                  <a:gd name="T27" fmla="*/ 24 h 35"/>
                  <a:gd name="T28" fmla="*/ 24 w 35"/>
                  <a:gd name="T29" fmla="*/ 25 h 35"/>
                  <a:gd name="T30" fmla="*/ 23 w 35"/>
                  <a:gd name="T31" fmla="*/ 24 h 35"/>
                  <a:gd name="T32" fmla="*/ 18 w 35"/>
                  <a:gd name="T33" fmla="*/ 19 h 35"/>
                  <a:gd name="T34" fmla="*/ 12 w 35"/>
                  <a:gd name="T35" fmla="*/ 24 h 35"/>
                  <a:gd name="T36" fmla="*/ 12 w 35"/>
                  <a:gd name="T37" fmla="*/ 25 h 35"/>
                  <a:gd name="T38" fmla="*/ 11 w 35"/>
                  <a:gd name="T39" fmla="*/ 24 h 35"/>
                  <a:gd name="T40" fmla="*/ 11 w 35"/>
                  <a:gd name="T41" fmla="*/ 23 h 35"/>
                  <a:gd name="T42" fmla="*/ 16 w 35"/>
                  <a:gd name="T43" fmla="*/ 18 h 35"/>
                  <a:gd name="T44" fmla="*/ 11 w 35"/>
                  <a:gd name="T45" fmla="*/ 12 h 35"/>
                  <a:gd name="T46" fmla="*/ 11 w 35"/>
                  <a:gd name="T47" fmla="*/ 11 h 35"/>
                  <a:gd name="T48" fmla="*/ 12 w 35"/>
                  <a:gd name="T49" fmla="*/ 11 h 35"/>
                  <a:gd name="T50" fmla="*/ 18 w 35"/>
                  <a:gd name="T51" fmla="*/ 16 h 35"/>
                  <a:gd name="T52" fmla="*/ 23 w 35"/>
                  <a:gd name="T53" fmla="*/ 11 h 35"/>
                  <a:gd name="T54" fmla="*/ 24 w 35"/>
                  <a:gd name="T55" fmla="*/ 11 h 35"/>
                  <a:gd name="T56" fmla="*/ 24 w 35"/>
                  <a:gd name="T57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5" h="35">
                    <a:moveTo>
                      <a:pt x="18" y="0"/>
                    </a:moveTo>
                    <a:cubicBezTo>
                      <a:pt x="8" y="0"/>
                      <a:pt x="0" y="8"/>
                      <a:pt x="0" y="18"/>
                    </a:cubicBezTo>
                    <a:cubicBezTo>
                      <a:pt x="0" y="27"/>
                      <a:pt x="8" y="35"/>
                      <a:pt x="18" y="35"/>
                    </a:cubicBezTo>
                    <a:cubicBezTo>
                      <a:pt x="27" y="35"/>
                      <a:pt x="35" y="27"/>
                      <a:pt x="35" y="18"/>
                    </a:cubicBezTo>
                    <a:cubicBezTo>
                      <a:pt x="35" y="8"/>
                      <a:pt x="27" y="0"/>
                      <a:pt x="18" y="0"/>
                    </a:cubicBezTo>
                    <a:close/>
                    <a:moveTo>
                      <a:pt x="18" y="32"/>
                    </a:moveTo>
                    <a:cubicBezTo>
                      <a:pt x="10" y="32"/>
                      <a:pt x="3" y="26"/>
                      <a:pt x="3" y="18"/>
                    </a:cubicBezTo>
                    <a:cubicBezTo>
                      <a:pt x="3" y="10"/>
                      <a:pt x="10" y="3"/>
                      <a:pt x="18" y="3"/>
                    </a:cubicBezTo>
                    <a:cubicBezTo>
                      <a:pt x="26" y="3"/>
                      <a:pt x="32" y="10"/>
                      <a:pt x="32" y="18"/>
                    </a:cubicBezTo>
                    <a:cubicBezTo>
                      <a:pt x="32" y="26"/>
                      <a:pt x="26" y="32"/>
                      <a:pt x="18" y="32"/>
                    </a:cubicBezTo>
                    <a:close/>
                    <a:moveTo>
                      <a:pt x="24" y="12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5" y="23"/>
                      <a:pt x="25" y="24"/>
                      <a:pt x="24" y="24"/>
                    </a:cubicBezTo>
                    <a:cubicBezTo>
                      <a:pt x="24" y="24"/>
                      <a:pt x="24" y="25"/>
                      <a:pt x="24" y="25"/>
                    </a:cubicBezTo>
                    <a:cubicBezTo>
                      <a:pt x="23" y="25"/>
                      <a:pt x="23" y="24"/>
                      <a:pt x="23" y="24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5"/>
                      <a:pt x="12" y="25"/>
                    </a:cubicBezTo>
                    <a:cubicBezTo>
                      <a:pt x="11" y="25"/>
                      <a:pt x="11" y="24"/>
                      <a:pt x="11" y="24"/>
                    </a:cubicBezTo>
                    <a:cubicBezTo>
                      <a:pt x="11" y="24"/>
                      <a:pt x="11" y="23"/>
                      <a:pt x="11" y="23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1"/>
                      <a:pt x="11" y="11"/>
                    </a:cubicBezTo>
                    <a:cubicBezTo>
                      <a:pt x="11" y="10"/>
                      <a:pt x="12" y="10"/>
                      <a:pt x="12" y="11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0"/>
                      <a:pt x="24" y="10"/>
                      <a:pt x="24" y="11"/>
                    </a:cubicBezTo>
                    <a:cubicBezTo>
                      <a:pt x="25" y="11"/>
                      <a:pt x="25" y="12"/>
                      <a:pt x="2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xmlns="" id="{2E2A99A1-62FA-45E8-B10C-C779FE1FC6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24968" y="3698332"/>
                <a:ext cx="280525" cy="327280"/>
              </a:xfrm>
              <a:custGeom>
                <a:avLst/>
                <a:gdLst>
                  <a:gd name="T0" fmla="*/ 36 w 56"/>
                  <a:gd name="T1" fmla="*/ 14 h 65"/>
                  <a:gd name="T2" fmla="*/ 43 w 56"/>
                  <a:gd name="T3" fmla="*/ 2 h 65"/>
                  <a:gd name="T4" fmla="*/ 41 w 56"/>
                  <a:gd name="T5" fmla="*/ 0 h 65"/>
                  <a:gd name="T6" fmla="*/ 13 w 56"/>
                  <a:gd name="T7" fmla="*/ 1 h 65"/>
                  <a:gd name="T8" fmla="*/ 20 w 56"/>
                  <a:gd name="T9" fmla="*/ 14 h 65"/>
                  <a:gd name="T10" fmla="*/ 0 w 56"/>
                  <a:gd name="T11" fmla="*/ 37 h 65"/>
                  <a:gd name="T12" fmla="*/ 7 w 56"/>
                  <a:gd name="T13" fmla="*/ 65 h 65"/>
                  <a:gd name="T14" fmla="*/ 56 w 56"/>
                  <a:gd name="T15" fmla="*/ 58 h 65"/>
                  <a:gd name="T16" fmla="*/ 36 w 56"/>
                  <a:gd name="T17" fmla="*/ 15 h 65"/>
                  <a:gd name="T18" fmla="*/ 23 w 56"/>
                  <a:gd name="T19" fmla="*/ 4 h 65"/>
                  <a:gd name="T20" fmla="*/ 21 w 56"/>
                  <a:gd name="T21" fmla="*/ 5 h 65"/>
                  <a:gd name="T22" fmla="*/ 22 w 56"/>
                  <a:gd name="T23" fmla="*/ 13 h 65"/>
                  <a:gd name="T24" fmla="*/ 39 w 56"/>
                  <a:gd name="T25" fmla="*/ 3 h 65"/>
                  <a:gd name="T26" fmla="*/ 26 w 56"/>
                  <a:gd name="T27" fmla="*/ 13 h 65"/>
                  <a:gd name="T28" fmla="*/ 33 w 56"/>
                  <a:gd name="T29" fmla="*/ 15 h 65"/>
                  <a:gd name="T30" fmla="*/ 23 w 56"/>
                  <a:gd name="T31" fmla="*/ 16 h 65"/>
                  <a:gd name="T32" fmla="*/ 53 w 56"/>
                  <a:gd name="T33" fmla="*/ 58 h 65"/>
                  <a:gd name="T34" fmla="*/ 7 w 56"/>
                  <a:gd name="T35" fmla="*/ 62 h 65"/>
                  <a:gd name="T36" fmla="*/ 3 w 56"/>
                  <a:gd name="T37" fmla="*/ 37 h 65"/>
                  <a:gd name="T38" fmla="*/ 34 w 56"/>
                  <a:gd name="T39" fmla="*/ 18 h 65"/>
                  <a:gd name="T40" fmla="*/ 53 w 56"/>
                  <a:gd name="T41" fmla="*/ 58 h 65"/>
                  <a:gd name="T42" fmla="*/ 8 w 56"/>
                  <a:gd name="T43" fmla="*/ 54 h 65"/>
                  <a:gd name="T44" fmla="*/ 12 w 56"/>
                  <a:gd name="T45" fmla="*/ 58 h 65"/>
                  <a:gd name="T46" fmla="*/ 6 w 56"/>
                  <a:gd name="T47" fmla="*/ 54 h 65"/>
                  <a:gd name="T48" fmla="*/ 23 w 56"/>
                  <a:gd name="T49" fmla="*/ 21 h 65"/>
                  <a:gd name="T50" fmla="*/ 23 w 56"/>
                  <a:gd name="T51" fmla="*/ 23 h 65"/>
                  <a:gd name="T52" fmla="*/ 28 w 56"/>
                  <a:gd name="T53" fmla="*/ 28 h 65"/>
                  <a:gd name="T54" fmla="*/ 28 w 56"/>
                  <a:gd name="T55" fmla="*/ 53 h 65"/>
                  <a:gd name="T56" fmla="*/ 28 w 56"/>
                  <a:gd name="T57" fmla="*/ 28 h 65"/>
                  <a:gd name="T58" fmla="*/ 17 w 56"/>
                  <a:gd name="T59" fmla="*/ 41 h 65"/>
                  <a:gd name="T60" fmla="*/ 38 w 56"/>
                  <a:gd name="T61" fmla="*/ 41 h 65"/>
                  <a:gd name="T62" fmla="*/ 26 w 56"/>
                  <a:gd name="T63" fmla="*/ 37 h 65"/>
                  <a:gd name="T64" fmla="*/ 32 w 56"/>
                  <a:gd name="T65" fmla="*/ 44 h 65"/>
                  <a:gd name="T66" fmla="*/ 29 w 56"/>
                  <a:gd name="T67" fmla="*/ 49 h 65"/>
                  <a:gd name="T68" fmla="*/ 27 w 56"/>
                  <a:gd name="T69" fmla="*/ 49 h 65"/>
                  <a:gd name="T70" fmla="*/ 24 w 56"/>
                  <a:gd name="T71" fmla="*/ 44 h 65"/>
                  <a:gd name="T72" fmla="*/ 26 w 56"/>
                  <a:gd name="T73" fmla="*/ 44 h 65"/>
                  <a:gd name="T74" fmla="*/ 30 w 56"/>
                  <a:gd name="T75" fmla="*/ 44 h 65"/>
                  <a:gd name="T76" fmla="*/ 24 w 56"/>
                  <a:gd name="T77" fmla="*/ 37 h 65"/>
                  <a:gd name="T78" fmla="*/ 27 w 56"/>
                  <a:gd name="T79" fmla="*/ 32 h 65"/>
                  <a:gd name="T80" fmla="*/ 29 w 56"/>
                  <a:gd name="T81" fmla="*/ 32 h 65"/>
                  <a:gd name="T82" fmla="*/ 32 w 56"/>
                  <a:gd name="T83" fmla="*/ 37 h 65"/>
                  <a:gd name="T84" fmla="*/ 30 w 56"/>
                  <a:gd name="T85" fmla="*/ 37 h 65"/>
                  <a:gd name="T86" fmla="*/ 26 w 56"/>
                  <a:gd name="T87" fmla="*/ 37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6" h="65">
                    <a:moveTo>
                      <a:pt x="36" y="15"/>
                    </a:moveTo>
                    <a:cubicBezTo>
                      <a:pt x="36" y="14"/>
                      <a:pt x="36" y="14"/>
                      <a:pt x="36" y="14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3" y="3"/>
                      <a:pt x="43" y="3"/>
                      <a:pt x="43" y="2"/>
                    </a:cubicBezTo>
                    <a:cubicBezTo>
                      <a:pt x="43" y="1"/>
                      <a:pt x="42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3" y="0"/>
                      <a:pt x="13" y="1"/>
                    </a:cubicBezTo>
                    <a:cubicBezTo>
                      <a:pt x="12" y="2"/>
                      <a:pt x="12" y="3"/>
                      <a:pt x="13" y="3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9" y="16"/>
                      <a:pt x="0" y="26"/>
                      <a:pt x="0" y="37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1"/>
                      <a:pt x="3" y="65"/>
                      <a:pt x="7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53" y="65"/>
                      <a:pt x="56" y="61"/>
                      <a:pt x="56" y="58"/>
                    </a:cubicBezTo>
                    <a:cubicBezTo>
                      <a:pt x="56" y="37"/>
                      <a:pt x="56" y="37"/>
                      <a:pt x="56" y="37"/>
                    </a:cubicBezTo>
                    <a:cubicBezTo>
                      <a:pt x="56" y="26"/>
                      <a:pt x="47" y="16"/>
                      <a:pt x="36" y="15"/>
                    </a:cubicBezTo>
                    <a:close/>
                    <a:moveTo>
                      <a:pt x="26" y="13"/>
                    </a:moveTo>
                    <a:cubicBezTo>
                      <a:pt x="23" y="4"/>
                      <a:pt x="23" y="4"/>
                      <a:pt x="23" y="4"/>
                    </a:cubicBezTo>
                    <a:cubicBezTo>
                      <a:pt x="22" y="3"/>
                      <a:pt x="22" y="3"/>
                      <a:pt x="21" y="3"/>
                    </a:cubicBezTo>
                    <a:cubicBezTo>
                      <a:pt x="21" y="4"/>
                      <a:pt x="21" y="4"/>
                      <a:pt x="21" y="5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3" y="13"/>
                      <a:pt x="33" y="13"/>
                      <a:pt x="33" y="13"/>
                    </a:cubicBezTo>
                    <a:lnTo>
                      <a:pt x="26" y="13"/>
                    </a:lnTo>
                    <a:close/>
                    <a:moveTo>
                      <a:pt x="23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23" y="16"/>
                      <a:pt x="23" y="16"/>
                      <a:pt x="23" y="16"/>
                    </a:cubicBezTo>
                    <a:lnTo>
                      <a:pt x="23" y="15"/>
                    </a:lnTo>
                    <a:close/>
                    <a:moveTo>
                      <a:pt x="53" y="58"/>
                    </a:moveTo>
                    <a:cubicBezTo>
                      <a:pt x="53" y="60"/>
                      <a:pt x="51" y="62"/>
                      <a:pt x="49" y="62"/>
                    </a:cubicBezTo>
                    <a:cubicBezTo>
                      <a:pt x="7" y="62"/>
                      <a:pt x="7" y="62"/>
                      <a:pt x="7" y="62"/>
                    </a:cubicBezTo>
                    <a:cubicBezTo>
                      <a:pt x="5" y="62"/>
                      <a:pt x="3" y="60"/>
                      <a:pt x="3" y="58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26"/>
                      <a:pt x="11" y="18"/>
                      <a:pt x="22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44" y="18"/>
                      <a:pt x="53" y="26"/>
                      <a:pt x="53" y="37"/>
                    </a:cubicBezTo>
                    <a:lnTo>
                      <a:pt x="53" y="58"/>
                    </a:lnTo>
                    <a:close/>
                    <a:moveTo>
                      <a:pt x="8" y="38"/>
                    </a:moveTo>
                    <a:cubicBezTo>
                      <a:pt x="8" y="54"/>
                      <a:pt x="8" y="54"/>
                      <a:pt x="8" y="54"/>
                    </a:cubicBezTo>
                    <a:cubicBezTo>
                      <a:pt x="8" y="55"/>
                      <a:pt x="9" y="57"/>
                      <a:pt x="11" y="57"/>
                    </a:cubicBezTo>
                    <a:cubicBezTo>
                      <a:pt x="11" y="57"/>
                      <a:pt x="12" y="57"/>
                      <a:pt x="12" y="58"/>
                    </a:cubicBezTo>
                    <a:cubicBezTo>
                      <a:pt x="12" y="58"/>
                      <a:pt x="11" y="59"/>
                      <a:pt x="11" y="59"/>
                    </a:cubicBezTo>
                    <a:cubicBezTo>
                      <a:pt x="8" y="59"/>
                      <a:pt x="6" y="56"/>
                      <a:pt x="6" y="54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6" y="28"/>
                      <a:pt x="14" y="21"/>
                      <a:pt x="23" y="21"/>
                    </a:cubicBezTo>
                    <a:cubicBezTo>
                      <a:pt x="24" y="21"/>
                      <a:pt x="24" y="21"/>
                      <a:pt x="24" y="22"/>
                    </a:cubicBezTo>
                    <a:cubicBezTo>
                      <a:pt x="24" y="22"/>
                      <a:pt x="24" y="23"/>
                      <a:pt x="23" y="23"/>
                    </a:cubicBezTo>
                    <a:cubicBezTo>
                      <a:pt x="15" y="23"/>
                      <a:pt x="8" y="29"/>
                      <a:pt x="8" y="38"/>
                    </a:cubicBezTo>
                    <a:close/>
                    <a:moveTo>
                      <a:pt x="28" y="28"/>
                    </a:moveTo>
                    <a:cubicBezTo>
                      <a:pt x="21" y="28"/>
                      <a:pt x="15" y="34"/>
                      <a:pt x="15" y="41"/>
                    </a:cubicBezTo>
                    <a:cubicBezTo>
                      <a:pt x="15" y="47"/>
                      <a:pt x="21" y="53"/>
                      <a:pt x="28" y="53"/>
                    </a:cubicBezTo>
                    <a:cubicBezTo>
                      <a:pt x="35" y="53"/>
                      <a:pt x="40" y="47"/>
                      <a:pt x="40" y="41"/>
                    </a:cubicBezTo>
                    <a:cubicBezTo>
                      <a:pt x="40" y="34"/>
                      <a:pt x="35" y="28"/>
                      <a:pt x="28" y="28"/>
                    </a:cubicBezTo>
                    <a:close/>
                    <a:moveTo>
                      <a:pt x="28" y="51"/>
                    </a:moveTo>
                    <a:cubicBezTo>
                      <a:pt x="22" y="51"/>
                      <a:pt x="17" y="46"/>
                      <a:pt x="17" y="41"/>
                    </a:cubicBezTo>
                    <a:cubicBezTo>
                      <a:pt x="17" y="35"/>
                      <a:pt x="22" y="30"/>
                      <a:pt x="28" y="30"/>
                    </a:cubicBezTo>
                    <a:cubicBezTo>
                      <a:pt x="33" y="30"/>
                      <a:pt x="38" y="35"/>
                      <a:pt x="38" y="41"/>
                    </a:cubicBezTo>
                    <a:cubicBezTo>
                      <a:pt x="38" y="46"/>
                      <a:pt x="33" y="51"/>
                      <a:pt x="28" y="51"/>
                    </a:cubicBezTo>
                    <a:close/>
                    <a:moveTo>
                      <a:pt x="26" y="37"/>
                    </a:moveTo>
                    <a:cubicBezTo>
                      <a:pt x="26" y="39"/>
                      <a:pt x="27" y="40"/>
                      <a:pt x="28" y="40"/>
                    </a:cubicBezTo>
                    <a:cubicBezTo>
                      <a:pt x="30" y="40"/>
                      <a:pt x="32" y="41"/>
                      <a:pt x="32" y="44"/>
                    </a:cubicBezTo>
                    <a:cubicBezTo>
                      <a:pt x="32" y="46"/>
                      <a:pt x="31" y="47"/>
                      <a:pt x="29" y="48"/>
                    </a:cubicBezTo>
                    <a:cubicBezTo>
                      <a:pt x="29" y="49"/>
                      <a:pt x="29" y="49"/>
                      <a:pt x="29" y="49"/>
                    </a:cubicBezTo>
                    <a:cubicBezTo>
                      <a:pt x="29" y="49"/>
                      <a:pt x="28" y="50"/>
                      <a:pt x="28" y="50"/>
                    </a:cubicBezTo>
                    <a:cubicBezTo>
                      <a:pt x="27" y="50"/>
                      <a:pt x="27" y="49"/>
                      <a:pt x="27" y="49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5" y="47"/>
                      <a:pt x="24" y="46"/>
                      <a:pt x="24" y="44"/>
                    </a:cubicBezTo>
                    <a:cubicBezTo>
                      <a:pt x="24" y="43"/>
                      <a:pt x="24" y="43"/>
                      <a:pt x="25" y="43"/>
                    </a:cubicBezTo>
                    <a:cubicBezTo>
                      <a:pt x="25" y="43"/>
                      <a:pt x="26" y="43"/>
                      <a:pt x="26" y="44"/>
                    </a:cubicBezTo>
                    <a:cubicBezTo>
                      <a:pt x="26" y="45"/>
                      <a:pt x="27" y="46"/>
                      <a:pt x="28" y="46"/>
                    </a:cubicBezTo>
                    <a:cubicBezTo>
                      <a:pt x="29" y="46"/>
                      <a:pt x="30" y="45"/>
                      <a:pt x="30" y="44"/>
                    </a:cubicBezTo>
                    <a:cubicBezTo>
                      <a:pt x="30" y="42"/>
                      <a:pt x="29" y="42"/>
                      <a:pt x="28" y="42"/>
                    </a:cubicBezTo>
                    <a:cubicBezTo>
                      <a:pt x="25" y="42"/>
                      <a:pt x="24" y="40"/>
                      <a:pt x="24" y="37"/>
                    </a:cubicBezTo>
                    <a:cubicBezTo>
                      <a:pt x="24" y="36"/>
                      <a:pt x="25" y="34"/>
                      <a:pt x="27" y="34"/>
                    </a:cubicBezTo>
                    <a:cubicBezTo>
                      <a:pt x="27" y="32"/>
                      <a:pt x="27" y="32"/>
                      <a:pt x="27" y="32"/>
                    </a:cubicBezTo>
                    <a:cubicBezTo>
                      <a:pt x="27" y="32"/>
                      <a:pt x="27" y="31"/>
                      <a:pt x="28" y="31"/>
                    </a:cubicBezTo>
                    <a:cubicBezTo>
                      <a:pt x="28" y="31"/>
                      <a:pt x="29" y="32"/>
                      <a:pt x="29" y="32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30" y="34"/>
                      <a:pt x="32" y="35"/>
                      <a:pt x="32" y="37"/>
                    </a:cubicBezTo>
                    <a:cubicBezTo>
                      <a:pt x="32" y="38"/>
                      <a:pt x="31" y="38"/>
                      <a:pt x="31" y="38"/>
                    </a:cubicBezTo>
                    <a:cubicBezTo>
                      <a:pt x="30" y="38"/>
                      <a:pt x="30" y="38"/>
                      <a:pt x="30" y="37"/>
                    </a:cubicBezTo>
                    <a:cubicBezTo>
                      <a:pt x="30" y="36"/>
                      <a:pt x="29" y="35"/>
                      <a:pt x="28" y="35"/>
                    </a:cubicBezTo>
                    <a:cubicBezTo>
                      <a:pt x="27" y="35"/>
                      <a:pt x="26" y="36"/>
                      <a:pt x="26" y="3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56" name="Freeform 49">
                <a:extLst>
                  <a:ext uri="{FF2B5EF4-FFF2-40B4-BE49-F238E27FC236}">
                    <a16:creationId xmlns:a16="http://schemas.microsoft.com/office/drawing/2014/main" xmlns="" id="{4F3997F4-BEFF-45AE-9495-329DA50A24A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06314" y="4096824"/>
                <a:ext cx="218436" cy="214390"/>
              </a:xfrm>
              <a:custGeom>
                <a:avLst/>
                <a:gdLst>
                  <a:gd name="T0" fmla="*/ 12 w 68"/>
                  <a:gd name="T1" fmla="*/ 0 h 67"/>
                  <a:gd name="T2" fmla="*/ 0 w 68"/>
                  <a:gd name="T3" fmla="*/ 56 h 67"/>
                  <a:gd name="T4" fmla="*/ 57 w 68"/>
                  <a:gd name="T5" fmla="*/ 67 h 67"/>
                  <a:gd name="T6" fmla="*/ 68 w 68"/>
                  <a:gd name="T7" fmla="*/ 11 h 67"/>
                  <a:gd name="T8" fmla="*/ 65 w 68"/>
                  <a:gd name="T9" fmla="*/ 11 h 67"/>
                  <a:gd name="T10" fmla="*/ 57 w 68"/>
                  <a:gd name="T11" fmla="*/ 64 h 67"/>
                  <a:gd name="T12" fmla="*/ 3 w 68"/>
                  <a:gd name="T13" fmla="*/ 56 h 67"/>
                  <a:gd name="T14" fmla="*/ 12 w 68"/>
                  <a:gd name="T15" fmla="*/ 3 h 67"/>
                  <a:gd name="T16" fmla="*/ 65 w 68"/>
                  <a:gd name="T17" fmla="*/ 11 h 67"/>
                  <a:gd name="T18" fmla="*/ 12 w 68"/>
                  <a:gd name="T19" fmla="*/ 5 h 67"/>
                  <a:gd name="T20" fmla="*/ 6 w 68"/>
                  <a:gd name="T21" fmla="*/ 56 h 67"/>
                  <a:gd name="T22" fmla="*/ 56 w 68"/>
                  <a:gd name="T23" fmla="*/ 62 h 67"/>
                  <a:gd name="T24" fmla="*/ 63 w 68"/>
                  <a:gd name="T25" fmla="*/ 12 h 67"/>
                  <a:gd name="T26" fmla="*/ 61 w 68"/>
                  <a:gd name="T27" fmla="*/ 12 h 67"/>
                  <a:gd name="T28" fmla="*/ 35 w 68"/>
                  <a:gd name="T29" fmla="*/ 33 h 67"/>
                  <a:gd name="T30" fmla="*/ 56 w 68"/>
                  <a:gd name="T31" fmla="*/ 7 h 67"/>
                  <a:gd name="T32" fmla="*/ 12 w 68"/>
                  <a:gd name="T33" fmla="*/ 7 h 67"/>
                  <a:gd name="T34" fmla="*/ 33 w 68"/>
                  <a:gd name="T35" fmla="*/ 33 h 67"/>
                  <a:gd name="T36" fmla="*/ 8 w 68"/>
                  <a:gd name="T37" fmla="*/ 12 h 67"/>
                  <a:gd name="T38" fmla="*/ 8 w 68"/>
                  <a:gd name="T39" fmla="*/ 56 h 67"/>
                  <a:gd name="T40" fmla="*/ 33 w 68"/>
                  <a:gd name="T41" fmla="*/ 35 h 67"/>
                  <a:gd name="T42" fmla="*/ 12 w 68"/>
                  <a:gd name="T43" fmla="*/ 60 h 67"/>
                  <a:gd name="T44" fmla="*/ 56 w 68"/>
                  <a:gd name="T45" fmla="*/ 60 h 67"/>
                  <a:gd name="T46" fmla="*/ 35 w 68"/>
                  <a:gd name="T47" fmla="*/ 35 h 67"/>
                  <a:gd name="T48" fmla="*/ 61 w 68"/>
                  <a:gd name="T49" fmla="*/ 56 h 67"/>
                  <a:gd name="T50" fmla="*/ 12 w 68"/>
                  <a:gd name="T51" fmla="*/ 20 h 67"/>
                  <a:gd name="T52" fmla="*/ 19 w 68"/>
                  <a:gd name="T53" fmla="*/ 19 h 67"/>
                  <a:gd name="T54" fmla="*/ 20 w 68"/>
                  <a:gd name="T55" fmla="*/ 12 h 67"/>
                  <a:gd name="T56" fmla="*/ 21 w 68"/>
                  <a:gd name="T57" fmla="*/ 19 h 67"/>
                  <a:gd name="T58" fmla="*/ 29 w 68"/>
                  <a:gd name="T59" fmla="*/ 20 h 67"/>
                  <a:gd name="T60" fmla="*/ 21 w 68"/>
                  <a:gd name="T61" fmla="*/ 21 h 67"/>
                  <a:gd name="T62" fmla="*/ 20 w 68"/>
                  <a:gd name="T63" fmla="*/ 28 h 67"/>
                  <a:gd name="T64" fmla="*/ 19 w 68"/>
                  <a:gd name="T65" fmla="*/ 21 h 67"/>
                  <a:gd name="T66" fmla="*/ 12 w 68"/>
                  <a:gd name="T67" fmla="*/ 20 h 67"/>
                  <a:gd name="T68" fmla="*/ 26 w 68"/>
                  <a:gd name="T69" fmla="*/ 53 h 67"/>
                  <a:gd name="T70" fmla="*/ 25 w 68"/>
                  <a:gd name="T71" fmla="*/ 53 h 67"/>
                  <a:gd name="T72" fmla="*/ 16 w 68"/>
                  <a:gd name="T73" fmla="*/ 53 h 67"/>
                  <a:gd name="T74" fmla="*/ 15 w 68"/>
                  <a:gd name="T75" fmla="*/ 53 h 67"/>
                  <a:gd name="T76" fmla="*/ 19 w 68"/>
                  <a:gd name="T77" fmla="*/ 47 h 67"/>
                  <a:gd name="T78" fmla="*/ 15 w 68"/>
                  <a:gd name="T79" fmla="*/ 42 h 67"/>
                  <a:gd name="T80" fmla="*/ 20 w 68"/>
                  <a:gd name="T81" fmla="*/ 46 h 67"/>
                  <a:gd name="T82" fmla="*/ 26 w 68"/>
                  <a:gd name="T83" fmla="*/ 42 h 67"/>
                  <a:gd name="T84" fmla="*/ 22 w 68"/>
                  <a:gd name="T85" fmla="*/ 47 h 67"/>
                  <a:gd name="T86" fmla="*/ 40 w 68"/>
                  <a:gd name="T87" fmla="*/ 19 h 67"/>
                  <a:gd name="T88" fmla="*/ 56 w 68"/>
                  <a:gd name="T89" fmla="*/ 18 h 67"/>
                  <a:gd name="T90" fmla="*/ 56 w 68"/>
                  <a:gd name="T91" fmla="*/ 20 h 67"/>
                  <a:gd name="T92" fmla="*/ 40 w 68"/>
                  <a:gd name="T93" fmla="*/ 19 h 67"/>
                  <a:gd name="T94" fmla="*/ 55 w 68"/>
                  <a:gd name="T95" fmla="*/ 45 h 67"/>
                  <a:gd name="T96" fmla="*/ 40 w 68"/>
                  <a:gd name="T97" fmla="*/ 44 h 67"/>
                  <a:gd name="T98" fmla="*/ 55 w 68"/>
                  <a:gd name="T99" fmla="*/ 43 h 67"/>
                  <a:gd name="T100" fmla="*/ 56 w 68"/>
                  <a:gd name="T101" fmla="*/ 50 h 67"/>
                  <a:gd name="T102" fmla="*/ 41 w 68"/>
                  <a:gd name="T103" fmla="*/ 51 h 67"/>
                  <a:gd name="T104" fmla="*/ 41 w 68"/>
                  <a:gd name="T105" fmla="*/ 49 h 67"/>
                  <a:gd name="T106" fmla="*/ 56 w 68"/>
                  <a:gd name="T107" fmla="*/ 5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8" h="67">
                    <a:moveTo>
                      <a:pt x="57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2"/>
                      <a:pt x="5" y="67"/>
                      <a:pt x="12" y="67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63" y="67"/>
                      <a:pt x="68" y="62"/>
                      <a:pt x="68" y="56"/>
                    </a:cubicBezTo>
                    <a:cubicBezTo>
                      <a:pt x="68" y="11"/>
                      <a:pt x="68" y="11"/>
                      <a:pt x="68" y="11"/>
                    </a:cubicBezTo>
                    <a:cubicBezTo>
                      <a:pt x="68" y="5"/>
                      <a:pt x="63" y="0"/>
                      <a:pt x="57" y="0"/>
                    </a:cubicBezTo>
                    <a:close/>
                    <a:moveTo>
                      <a:pt x="65" y="11"/>
                    </a:moveTo>
                    <a:cubicBezTo>
                      <a:pt x="65" y="56"/>
                      <a:pt x="65" y="56"/>
                      <a:pt x="65" y="56"/>
                    </a:cubicBezTo>
                    <a:cubicBezTo>
                      <a:pt x="65" y="61"/>
                      <a:pt x="61" y="64"/>
                      <a:pt x="57" y="64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7" y="64"/>
                      <a:pt x="3" y="61"/>
                      <a:pt x="3" y="56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7"/>
                      <a:pt x="7" y="3"/>
                      <a:pt x="12" y="3"/>
                    </a:cubicBezTo>
                    <a:cubicBezTo>
                      <a:pt x="57" y="3"/>
                      <a:pt x="57" y="3"/>
                      <a:pt x="57" y="3"/>
                    </a:cubicBezTo>
                    <a:cubicBezTo>
                      <a:pt x="61" y="3"/>
                      <a:pt x="65" y="7"/>
                      <a:pt x="65" y="11"/>
                    </a:cubicBezTo>
                    <a:close/>
                    <a:moveTo>
                      <a:pt x="56" y="5"/>
                    </a:moveTo>
                    <a:cubicBezTo>
                      <a:pt x="12" y="5"/>
                      <a:pt x="12" y="5"/>
                      <a:pt x="12" y="5"/>
                    </a:cubicBezTo>
                    <a:cubicBezTo>
                      <a:pt x="9" y="5"/>
                      <a:pt x="6" y="8"/>
                      <a:pt x="6" y="12"/>
                    </a:cubicBezTo>
                    <a:cubicBezTo>
                      <a:pt x="6" y="56"/>
                      <a:pt x="6" y="56"/>
                      <a:pt x="6" y="56"/>
                    </a:cubicBezTo>
                    <a:cubicBezTo>
                      <a:pt x="6" y="59"/>
                      <a:pt x="9" y="62"/>
                      <a:pt x="12" y="62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60" y="62"/>
                      <a:pt x="63" y="59"/>
                      <a:pt x="63" y="56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8"/>
                      <a:pt x="60" y="5"/>
                      <a:pt x="56" y="5"/>
                    </a:cubicBezTo>
                    <a:close/>
                    <a:moveTo>
                      <a:pt x="61" y="12"/>
                    </a:moveTo>
                    <a:cubicBezTo>
                      <a:pt x="61" y="33"/>
                      <a:pt x="61" y="33"/>
                      <a:pt x="61" y="33"/>
                    </a:cubicBezTo>
                    <a:cubicBezTo>
                      <a:pt x="35" y="33"/>
                      <a:pt x="35" y="33"/>
                      <a:pt x="35" y="33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56" y="7"/>
                      <a:pt x="56" y="7"/>
                      <a:pt x="56" y="7"/>
                    </a:cubicBezTo>
                    <a:cubicBezTo>
                      <a:pt x="59" y="7"/>
                      <a:pt x="61" y="9"/>
                      <a:pt x="61" y="12"/>
                    </a:cubicBezTo>
                    <a:close/>
                    <a:moveTo>
                      <a:pt x="12" y="7"/>
                    </a:moveTo>
                    <a:cubicBezTo>
                      <a:pt x="33" y="7"/>
                      <a:pt x="33" y="7"/>
                      <a:pt x="33" y="7"/>
                    </a:cubicBezTo>
                    <a:cubicBezTo>
                      <a:pt x="33" y="33"/>
                      <a:pt x="33" y="33"/>
                      <a:pt x="33" y="33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9"/>
                      <a:pt x="10" y="7"/>
                      <a:pt x="12" y="7"/>
                    </a:cubicBezTo>
                    <a:close/>
                    <a:moveTo>
                      <a:pt x="8" y="56"/>
                    </a:moveTo>
                    <a:cubicBezTo>
                      <a:pt x="8" y="35"/>
                      <a:pt x="8" y="35"/>
                      <a:pt x="8" y="35"/>
                    </a:cubicBezTo>
                    <a:cubicBezTo>
                      <a:pt x="33" y="35"/>
                      <a:pt x="33" y="35"/>
                      <a:pt x="33" y="35"/>
                    </a:cubicBezTo>
                    <a:cubicBezTo>
                      <a:pt x="33" y="60"/>
                      <a:pt x="33" y="60"/>
                      <a:pt x="33" y="60"/>
                    </a:cubicBezTo>
                    <a:cubicBezTo>
                      <a:pt x="12" y="60"/>
                      <a:pt x="12" y="60"/>
                      <a:pt x="12" y="60"/>
                    </a:cubicBezTo>
                    <a:cubicBezTo>
                      <a:pt x="10" y="60"/>
                      <a:pt x="8" y="58"/>
                      <a:pt x="8" y="56"/>
                    </a:cubicBezTo>
                    <a:close/>
                    <a:moveTo>
                      <a:pt x="56" y="60"/>
                    </a:moveTo>
                    <a:cubicBezTo>
                      <a:pt x="35" y="60"/>
                      <a:pt x="35" y="60"/>
                      <a:pt x="35" y="60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61" y="35"/>
                      <a:pt x="61" y="35"/>
                      <a:pt x="61" y="35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61" y="58"/>
                      <a:pt x="59" y="60"/>
                      <a:pt x="56" y="60"/>
                    </a:cubicBezTo>
                    <a:close/>
                    <a:moveTo>
                      <a:pt x="12" y="20"/>
                    </a:moveTo>
                    <a:cubicBezTo>
                      <a:pt x="12" y="19"/>
                      <a:pt x="13" y="19"/>
                      <a:pt x="13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9" y="12"/>
                      <a:pt x="20" y="12"/>
                      <a:pt x="20" y="12"/>
                    </a:cubicBezTo>
                    <a:cubicBezTo>
                      <a:pt x="21" y="12"/>
                      <a:pt x="21" y="12"/>
                      <a:pt x="21" y="13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9" y="19"/>
                      <a:pt x="29" y="20"/>
                    </a:cubicBezTo>
                    <a:cubicBezTo>
                      <a:pt x="29" y="20"/>
                      <a:pt x="28" y="21"/>
                      <a:pt x="28" y="21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8"/>
                      <a:pt x="20" y="28"/>
                    </a:cubicBezTo>
                    <a:cubicBezTo>
                      <a:pt x="20" y="28"/>
                      <a:pt x="19" y="27"/>
                      <a:pt x="19" y="27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2" y="20"/>
                      <a:pt x="12" y="20"/>
                    </a:cubicBezTo>
                    <a:close/>
                    <a:moveTo>
                      <a:pt x="26" y="52"/>
                    </a:moveTo>
                    <a:cubicBezTo>
                      <a:pt x="27" y="52"/>
                      <a:pt x="27" y="53"/>
                      <a:pt x="26" y="53"/>
                    </a:cubicBezTo>
                    <a:cubicBezTo>
                      <a:pt x="26" y="53"/>
                      <a:pt x="26" y="53"/>
                      <a:pt x="25" y="53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16" y="53"/>
                      <a:pt x="16" y="53"/>
                      <a:pt x="16" y="53"/>
                    </a:cubicBezTo>
                    <a:cubicBezTo>
                      <a:pt x="16" y="53"/>
                      <a:pt x="16" y="53"/>
                      <a:pt x="15" y="53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4" y="53"/>
                      <a:pt x="14" y="52"/>
                      <a:pt x="15" y="52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15" y="43"/>
                      <a:pt x="15" y="43"/>
                      <a:pt x="15" y="43"/>
                    </a:cubicBezTo>
                    <a:cubicBezTo>
                      <a:pt x="14" y="43"/>
                      <a:pt x="14" y="42"/>
                      <a:pt x="15" y="42"/>
                    </a:cubicBezTo>
                    <a:cubicBezTo>
                      <a:pt x="15" y="41"/>
                      <a:pt x="16" y="41"/>
                      <a:pt x="16" y="42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1"/>
                      <a:pt x="26" y="41"/>
                      <a:pt x="26" y="42"/>
                    </a:cubicBezTo>
                    <a:cubicBezTo>
                      <a:pt x="27" y="42"/>
                      <a:pt x="27" y="43"/>
                      <a:pt x="26" y="43"/>
                    </a:cubicBezTo>
                    <a:cubicBezTo>
                      <a:pt x="22" y="47"/>
                      <a:pt x="22" y="47"/>
                      <a:pt x="22" y="47"/>
                    </a:cubicBezTo>
                    <a:lnTo>
                      <a:pt x="26" y="52"/>
                    </a:lnTo>
                    <a:close/>
                    <a:moveTo>
                      <a:pt x="40" y="19"/>
                    </a:moveTo>
                    <a:cubicBezTo>
                      <a:pt x="40" y="19"/>
                      <a:pt x="41" y="18"/>
                      <a:pt x="41" y="18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6" y="18"/>
                      <a:pt x="57" y="19"/>
                      <a:pt x="57" y="19"/>
                    </a:cubicBezTo>
                    <a:cubicBezTo>
                      <a:pt x="57" y="20"/>
                      <a:pt x="56" y="20"/>
                      <a:pt x="56" y="20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41" y="20"/>
                      <a:pt x="40" y="20"/>
                      <a:pt x="40" y="19"/>
                    </a:cubicBezTo>
                    <a:close/>
                    <a:moveTo>
                      <a:pt x="56" y="44"/>
                    </a:moveTo>
                    <a:cubicBezTo>
                      <a:pt x="56" y="45"/>
                      <a:pt x="56" y="45"/>
                      <a:pt x="55" y="45"/>
                    </a:cubicBezTo>
                    <a:cubicBezTo>
                      <a:pt x="41" y="45"/>
                      <a:pt x="41" y="45"/>
                      <a:pt x="41" y="45"/>
                    </a:cubicBezTo>
                    <a:cubicBezTo>
                      <a:pt x="41" y="45"/>
                      <a:pt x="40" y="45"/>
                      <a:pt x="40" y="44"/>
                    </a:cubicBezTo>
                    <a:cubicBezTo>
                      <a:pt x="40" y="44"/>
                      <a:pt x="41" y="43"/>
                      <a:pt x="41" y="43"/>
                    </a:cubicBezTo>
                    <a:cubicBezTo>
                      <a:pt x="55" y="43"/>
                      <a:pt x="55" y="43"/>
                      <a:pt x="55" y="43"/>
                    </a:cubicBezTo>
                    <a:cubicBezTo>
                      <a:pt x="56" y="43"/>
                      <a:pt x="56" y="44"/>
                      <a:pt x="56" y="44"/>
                    </a:cubicBezTo>
                    <a:close/>
                    <a:moveTo>
                      <a:pt x="56" y="50"/>
                    </a:moveTo>
                    <a:cubicBezTo>
                      <a:pt x="56" y="51"/>
                      <a:pt x="56" y="51"/>
                      <a:pt x="55" y="51"/>
                    </a:cubicBezTo>
                    <a:cubicBezTo>
                      <a:pt x="41" y="51"/>
                      <a:pt x="41" y="51"/>
                      <a:pt x="41" y="51"/>
                    </a:cubicBezTo>
                    <a:cubicBezTo>
                      <a:pt x="41" y="51"/>
                      <a:pt x="40" y="51"/>
                      <a:pt x="40" y="50"/>
                    </a:cubicBezTo>
                    <a:cubicBezTo>
                      <a:pt x="40" y="50"/>
                      <a:pt x="41" y="49"/>
                      <a:pt x="41" y="49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56" y="49"/>
                      <a:pt x="56" y="50"/>
                      <a:pt x="56" y="5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57" name="Freeform 50">
                <a:extLst>
                  <a:ext uri="{FF2B5EF4-FFF2-40B4-BE49-F238E27FC236}">
                    <a16:creationId xmlns:a16="http://schemas.microsoft.com/office/drawing/2014/main" xmlns="" id="{636A2674-B7AA-45E9-B815-16BDFD73BA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73878" y="1667655"/>
                <a:ext cx="301451" cy="291404"/>
              </a:xfrm>
              <a:custGeom>
                <a:avLst/>
                <a:gdLst>
                  <a:gd name="T0" fmla="*/ 12 w 63"/>
                  <a:gd name="T1" fmla="*/ 10 h 61"/>
                  <a:gd name="T2" fmla="*/ 13 w 63"/>
                  <a:gd name="T3" fmla="*/ 10 h 61"/>
                  <a:gd name="T4" fmla="*/ 13 w 63"/>
                  <a:gd name="T5" fmla="*/ 12 h 61"/>
                  <a:gd name="T6" fmla="*/ 13 w 63"/>
                  <a:gd name="T7" fmla="*/ 29 h 61"/>
                  <a:gd name="T8" fmla="*/ 13 w 63"/>
                  <a:gd name="T9" fmla="*/ 31 h 61"/>
                  <a:gd name="T10" fmla="*/ 13 w 63"/>
                  <a:gd name="T11" fmla="*/ 31 h 61"/>
                  <a:gd name="T12" fmla="*/ 12 w 63"/>
                  <a:gd name="T13" fmla="*/ 31 h 61"/>
                  <a:gd name="T14" fmla="*/ 12 w 63"/>
                  <a:gd name="T15" fmla="*/ 10 h 61"/>
                  <a:gd name="T16" fmla="*/ 61 w 63"/>
                  <a:gd name="T17" fmla="*/ 59 h 61"/>
                  <a:gd name="T18" fmla="*/ 56 w 63"/>
                  <a:gd name="T19" fmla="*/ 61 h 61"/>
                  <a:gd name="T20" fmla="*/ 51 w 63"/>
                  <a:gd name="T21" fmla="*/ 59 h 61"/>
                  <a:gd name="T22" fmla="*/ 38 w 63"/>
                  <a:gd name="T23" fmla="*/ 47 h 61"/>
                  <a:gd name="T24" fmla="*/ 36 w 63"/>
                  <a:gd name="T25" fmla="*/ 42 h 61"/>
                  <a:gd name="T26" fmla="*/ 32 w 63"/>
                  <a:gd name="T27" fmla="*/ 38 h 61"/>
                  <a:gd name="T28" fmla="*/ 22 w 63"/>
                  <a:gd name="T29" fmla="*/ 41 h 61"/>
                  <a:gd name="T30" fmla="*/ 8 w 63"/>
                  <a:gd name="T31" fmla="*/ 35 h 61"/>
                  <a:gd name="T32" fmla="*/ 8 w 63"/>
                  <a:gd name="T33" fmla="*/ 6 h 61"/>
                  <a:gd name="T34" fmla="*/ 22 w 63"/>
                  <a:gd name="T35" fmla="*/ 0 h 61"/>
                  <a:gd name="T36" fmla="*/ 36 w 63"/>
                  <a:gd name="T37" fmla="*/ 6 h 61"/>
                  <a:gd name="T38" fmla="*/ 39 w 63"/>
                  <a:gd name="T39" fmla="*/ 31 h 61"/>
                  <a:gd name="T40" fmla="*/ 43 w 63"/>
                  <a:gd name="T41" fmla="*/ 35 h 61"/>
                  <a:gd name="T42" fmla="*/ 48 w 63"/>
                  <a:gd name="T43" fmla="*/ 37 h 61"/>
                  <a:gd name="T44" fmla="*/ 60 w 63"/>
                  <a:gd name="T45" fmla="*/ 49 h 61"/>
                  <a:gd name="T46" fmla="*/ 61 w 63"/>
                  <a:gd name="T47" fmla="*/ 59 h 61"/>
                  <a:gd name="T48" fmla="*/ 10 w 63"/>
                  <a:gd name="T49" fmla="*/ 8 h 61"/>
                  <a:gd name="T50" fmla="*/ 5 w 63"/>
                  <a:gd name="T51" fmla="*/ 21 h 61"/>
                  <a:gd name="T52" fmla="*/ 10 w 63"/>
                  <a:gd name="T53" fmla="*/ 33 h 61"/>
                  <a:gd name="T54" fmla="*/ 22 w 63"/>
                  <a:gd name="T55" fmla="*/ 38 h 61"/>
                  <a:gd name="T56" fmla="*/ 34 w 63"/>
                  <a:gd name="T57" fmla="*/ 33 h 61"/>
                  <a:gd name="T58" fmla="*/ 39 w 63"/>
                  <a:gd name="T59" fmla="*/ 21 h 61"/>
                  <a:gd name="T60" fmla="*/ 34 w 63"/>
                  <a:gd name="T61" fmla="*/ 8 h 61"/>
                  <a:gd name="T62" fmla="*/ 22 w 63"/>
                  <a:gd name="T63" fmla="*/ 3 h 61"/>
                  <a:gd name="T64" fmla="*/ 10 w 63"/>
                  <a:gd name="T65" fmla="*/ 8 h 61"/>
                  <a:gd name="T66" fmla="*/ 36 w 63"/>
                  <a:gd name="T67" fmla="*/ 34 h 61"/>
                  <a:gd name="T68" fmla="*/ 34 w 63"/>
                  <a:gd name="T69" fmla="*/ 35 h 61"/>
                  <a:gd name="T70" fmla="*/ 38 w 63"/>
                  <a:gd name="T71" fmla="*/ 39 h 61"/>
                  <a:gd name="T72" fmla="*/ 39 w 63"/>
                  <a:gd name="T73" fmla="*/ 37 h 61"/>
                  <a:gd name="T74" fmla="*/ 40 w 63"/>
                  <a:gd name="T75" fmla="*/ 36 h 61"/>
                  <a:gd name="T76" fmla="*/ 37 w 63"/>
                  <a:gd name="T77" fmla="*/ 33 h 61"/>
                  <a:gd name="T78" fmla="*/ 36 w 63"/>
                  <a:gd name="T79" fmla="*/ 34 h 61"/>
                  <a:gd name="T80" fmla="*/ 41 w 63"/>
                  <a:gd name="T81" fmla="*/ 44 h 61"/>
                  <a:gd name="T82" fmla="*/ 53 w 63"/>
                  <a:gd name="T83" fmla="*/ 57 h 61"/>
                  <a:gd name="T84" fmla="*/ 58 w 63"/>
                  <a:gd name="T85" fmla="*/ 57 h 61"/>
                  <a:gd name="T86" fmla="*/ 60 w 63"/>
                  <a:gd name="T87" fmla="*/ 54 h 61"/>
                  <a:gd name="T88" fmla="*/ 58 w 63"/>
                  <a:gd name="T89" fmla="*/ 51 h 61"/>
                  <a:gd name="T90" fmla="*/ 46 w 63"/>
                  <a:gd name="T91" fmla="*/ 39 h 61"/>
                  <a:gd name="T92" fmla="*/ 43 w 63"/>
                  <a:gd name="T93" fmla="*/ 38 h 61"/>
                  <a:gd name="T94" fmla="*/ 42 w 63"/>
                  <a:gd name="T95" fmla="*/ 38 h 61"/>
                  <a:gd name="T96" fmla="*/ 41 w 63"/>
                  <a:gd name="T97" fmla="*/ 38 h 61"/>
                  <a:gd name="T98" fmla="*/ 40 w 63"/>
                  <a:gd name="T99" fmla="*/ 39 h 61"/>
                  <a:gd name="T100" fmla="*/ 40 w 63"/>
                  <a:gd name="T101" fmla="*/ 40 h 61"/>
                  <a:gd name="T102" fmla="*/ 39 w 63"/>
                  <a:gd name="T103" fmla="*/ 40 h 61"/>
                  <a:gd name="T104" fmla="*/ 41 w 63"/>
                  <a:gd name="T105" fmla="*/ 4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3" h="61">
                    <a:moveTo>
                      <a:pt x="12" y="10"/>
                    </a:moveTo>
                    <a:cubicBezTo>
                      <a:pt x="12" y="10"/>
                      <a:pt x="13" y="10"/>
                      <a:pt x="13" y="10"/>
                    </a:cubicBezTo>
                    <a:cubicBezTo>
                      <a:pt x="14" y="11"/>
                      <a:pt x="14" y="11"/>
                      <a:pt x="13" y="12"/>
                    </a:cubicBezTo>
                    <a:cubicBezTo>
                      <a:pt x="8" y="17"/>
                      <a:pt x="8" y="24"/>
                      <a:pt x="13" y="29"/>
                    </a:cubicBezTo>
                    <a:cubicBezTo>
                      <a:pt x="14" y="30"/>
                      <a:pt x="14" y="30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6" y="25"/>
                      <a:pt x="6" y="16"/>
                      <a:pt x="12" y="10"/>
                    </a:cubicBezTo>
                    <a:close/>
                    <a:moveTo>
                      <a:pt x="61" y="59"/>
                    </a:moveTo>
                    <a:cubicBezTo>
                      <a:pt x="59" y="60"/>
                      <a:pt x="58" y="61"/>
                      <a:pt x="56" y="61"/>
                    </a:cubicBezTo>
                    <a:cubicBezTo>
                      <a:pt x="54" y="61"/>
                      <a:pt x="52" y="60"/>
                      <a:pt x="51" y="59"/>
                    </a:cubicBezTo>
                    <a:cubicBezTo>
                      <a:pt x="38" y="47"/>
                      <a:pt x="38" y="47"/>
                      <a:pt x="38" y="47"/>
                    </a:cubicBezTo>
                    <a:cubicBezTo>
                      <a:pt x="37" y="45"/>
                      <a:pt x="36" y="43"/>
                      <a:pt x="36" y="42"/>
                    </a:cubicBezTo>
                    <a:cubicBezTo>
                      <a:pt x="32" y="38"/>
                      <a:pt x="32" y="38"/>
                      <a:pt x="32" y="38"/>
                    </a:cubicBezTo>
                    <a:cubicBezTo>
                      <a:pt x="29" y="40"/>
                      <a:pt x="26" y="41"/>
                      <a:pt x="22" y="41"/>
                    </a:cubicBezTo>
                    <a:cubicBezTo>
                      <a:pt x="17" y="41"/>
                      <a:pt x="12" y="38"/>
                      <a:pt x="8" y="35"/>
                    </a:cubicBezTo>
                    <a:cubicBezTo>
                      <a:pt x="0" y="27"/>
                      <a:pt x="0" y="14"/>
                      <a:pt x="8" y="6"/>
                    </a:cubicBezTo>
                    <a:cubicBezTo>
                      <a:pt x="12" y="3"/>
                      <a:pt x="17" y="0"/>
                      <a:pt x="22" y="0"/>
                    </a:cubicBezTo>
                    <a:cubicBezTo>
                      <a:pt x="28" y="0"/>
                      <a:pt x="33" y="3"/>
                      <a:pt x="36" y="6"/>
                    </a:cubicBezTo>
                    <a:cubicBezTo>
                      <a:pt x="43" y="13"/>
                      <a:pt x="44" y="23"/>
                      <a:pt x="39" y="31"/>
                    </a:cubicBezTo>
                    <a:cubicBezTo>
                      <a:pt x="43" y="35"/>
                      <a:pt x="43" y="35"/>
                      <a:pt x="43" y="35"/>
                    </a:cubicBezTo>
                    <a:cubicBezTo>
                      <a:pt x="45" y="35"/>
                      <a:pt x="47" y="35"/>
                      <a:pt x="48" y="37"/>
                    </a:cubicBezTo>
                    <a:cubicBezTo>
                      <a:pt x="60" y="49"/>
                      <a:pt x="60" y="49"/>
                      <a:pt x="60" y="49"/>
                    </a:cubicBezTo>
                    <a:cubicBezTo>
                      <a:pt x="63" y="52"/>
                      <a:pt x="63" y="56"/>
                      <a:pt x="61" y="59"/>
                    </a:cubicBezTo>
                    <a:close/>
                    <a:moveTo>
                      <a:pt x="10" y="8"/>
                    </a:moveTo>
                    <a:cubicBezTo>
                      <a:pt x="7" y="12"/>
                      <a:pt x="5" y="16"/>
                      <a:pt x="5" y="21"/>
                    </a:cubicBezTo>
                    <a:cubicBezTo>
                      <a:pt x="5" y="25"/>
                      <a:pt x="7" y="29"/>
                      <a:pt x="10" y="33"/>
                    </a:cubicBezTo>
                    <a:cubicBezTo>
                      <a:pt x="13" y="36"/>
                      <a:pt x="18" y="38"/>
                      <a:pt x="22" y="38"/>
                    </a:cubicBezTo>
                    <a:cubicBezTo>
                      <a:pt x="27" y="38"/>
                      <a:pt x="31" y="36"/>
                      <a:pt x="34" y="33"/>
                    </a:cubicBezTo>
                    <a:cubicBezTo>
                      <a:pt x="37" y="29"/>
                      <a:pt x="39" y="25"/>
                      <a:pt x="39" y="21"/>
                    </a:cubicBezTo>
                    <a:cubicBezTo>
                      <a:pt x="39" y="16"/>
                      <a:pt x="37" y="12"/>
                      <a:pt x="34" y="8"/>
                    </a:cubicBezTo>
                    <a:cubicBezTo>
                      <a:pt x="31" y="5"/>
                      <a:pt x="27" y="3"/>
                      <a:pt x="22" y="3"/>
                    </a:cubicBezTo>
                    <a:cubicBezTo>
                      <a:pt x="18" y="3"/>
                      <a:pt x="13" y="5"/>
                      <a:pt x="10" y="8"/>
                    </a:cubicBezTo>
                    <a:close/>
                    <a:moveTo>
                      <a:pt x="36" y="34"/>
                    </a:moveTo>
                    <a:cubicBezTo>
                      <a:pt x="35" y="34"/>
                      <a:pt x="35" y="35"/>
                      <a:pt x="34" y="35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8" y="38"/>
                      <a:pt x="38" y="38"/>
                      <a:pt x="39" y="37"/>
                    </a:cubicBezTo>
                    <a:cubicBezTo>
                      <a:pt x="39" y="37"/>
                      <a:pt x="40" y="36"/>
                      <a:pt x="40" y="36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6" y="33"/>
                      <a:pt x="36" y="34"/>
                      <a:pt x="36" y="34"/>
                    </a:cubicBezTo>
                    <a:close/>
                    <a:moveTo>
                      <a:pt x="41" y="44"/>
                    </a:moveTo>
                    <a:cubicBezTo>
                      <a:pt x="53" y="57"/>
                      <a:pt x="53" y="57"/>
                      <a:pt x="53" y="57"/>
                    </a:cubicBezTo>
                    <a:cubicBezTo>
                      <a:pt x="54" y="58"/>
                      <a:pt x="57" y="58"/>
                      <a:pt x="58" y="57"/>
                    </a:cubicBezTo>
                    <a:cubicBezTo>
                      <a:pt x="59" y="56"/>
                      <a:pt x="60" y="55"/>
                      <a:pt x="60" y="54"/>
                    </a:cubicBezTo>
                    <a:cubicBezTo>
                      <a:pt x="60" y="53"/>
                      <a:pt x="59" y="52"/>
                      <a:pt x="58" y="51"/>
                    </a:cubicBezTo>
                    <a:cubicBezTo>
                      <a:pt x="46" y="39"/>
                      <a:pt x="46" y="39"/>
                      <a:pt x="46" y="39"/>
                    </a:cubicBezTo>
                    <a:cubicBezTo>
                      <a:pt x="45" y="38"/>
                      <a:pt x="44" y="38"/>
                      <a:pt x="43" y="38"/>
                    </a:cubicBezTo>
                    <a:cubicBezTo>
                      <a:pt x="43" y="38"/>
                      <a:pt x="42" y="38"/>
                      <a:pt x="42" y="38"/>
                    </a:cubicBezTo>
                    <a:cubicBezTo>
                      <a:pt x="42" y="38"/>
                      <a:pt x="42" y="38"/>
                      <a:pt x="41" y="38"/>
                    </a:cubicBezTo>
                    <a:cubicBezTo>
                      <a:pt x="41" y="38"/>
                      <a:pt x="41" y="38"/>
                      <a:pt x="40" y="39"/>
                    </a:cubicBezTo>
                    <a:cubicBezTo>
                      <a:pt x="40" y="39"/>
                      <a:pt x="40" y="39"/>
                      <a:pt x="40" y="40"/>
                    </a:cubicBezTo>
                    <a:cubicBezTo>
                      <a:pt x="39" y="40"/>
                      <a:pt x="39" y="40"/>
                      <a:pt x="39" y="40"/>
                    </a:cubicBezTo>
                    <a:cubicBezTo>
                      <a:pt x="39" y="42"/>
                      <a:pt x="39" y="43"/>
                      <a:pt x="41" y="4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58" name="Freeform 36">
                <a:extLst>
                  <a:ext uri="{FF2B5EF4-FFF2-40B4-BE49-F238E27FC236}">
                    <a16:creationId xmlns:a16="http://schemas.microsoft.com/office/drawing/2014/main" xmlns="" id="{7FD34555-DD8B-4235-BE5D-AB63262214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20392" y="3824677"/>
                <a:ext cx="329120" cy="329123"/>
              </a:xfrm>
              <a:custGeom>
                <a:avLst/>
                <a:gdLst>
                  <a:gd name="T0" fmla="*/ 18 w 35"/>
                  <a:gd name="T1" fmla="*/ 0 h 35"/>
                  <a:gd name="T2" fmla="*/ 0 w 35"/>
                  <a:gd name="T3" fmla="*/ 18 h 35"/>
                  <a:gd name="T4" fmla="*/ 18 w 35"/>
                  <a:gd name="T5" fmla="*/ 35 h 35"/>
                  <a:gd name="T6" fmla="*/ 35 w 35"/>
                  <a:gd name="T7" fmla="*/ 18 h 35"/>
                  <a:gd name="T8" fmla="*/ 18 w 35"/>
                  <a:gd name="T9" fmla="*/ 0 h 35"/>
                  <a:gd name="T10" fmla="*/ 18 w 35"/>
                  <a:gd name="T11" fmla="*/ 32 h 35"/>
                  <a:gd name="T12" fmla="*/ 3 w 35"/>
                  <a:gd name="T13" fmla="*/ 18 h 35"/>
                  <a:gd name="T14" fmla="*/ 18 w 35"/>
                  <a:gd name="T15" fmla="*/ 3 h 35"/>
                  <a:gd name="T16" fmla="*/ 32 w 35"/>
                  <a:gd name="T17" fmla="*/ 18 h 35"/>
                  <a:gd name="T18" fmla="*/ 18 w 35"/>
                  <a:gd name="T19" fmla="*/ 32 h 35"/>
                  <a:gd name="T20" fmla="*/ 27 w 35"/>
                  <a:gd name="T21" fmla="*/ 12 h 35"/>
                  <a:gd name="T22" fmla="*/ 27 w 35"/>
                  <a:gd name="T23" fmla="*/ 14 h 35"/>
                  <a:gd name="T24" fmla="*/ 16 w 35"/>
                  <a:gd name="T25" fmla="*/ 23 h 35"/>
                  <a:gd name="T26" fmla="*/ 16 w 35"/>
                  <a:gd name="T27" fmla="*/ 23 h 35"/>
                  <a:gd name="T28" fmla="*/ 15 w 35"/>
                  <a:gd name="T29" fmla="*/ 23 h 35"/>
                  <a:gd name="T30" fmla="*/ 9 w 35"/>
                  <a:gd name="T31" fmla="*/ 18 h 35"/>
                  <a:gd name="T32" fmla="*/ 9 w 35"/>
                  <a:gd name="T33" fmla="*/ 16 h 35"/>
                  <a:gd name="T34" fmla="*/ 10 w 35"/>
                  <a:gd name="T35" fmla="*/ 16 h 35"/>
                  <a:gd name="T36" fmla="*/ 16 w 35"/>
                  <a:gd name="T37" fmla="*/ 21 h 35"/>
                  <a:gd name="T38" fmla="*/ 26 w 35"/>
                  <a:gd name="T39" fmla="*/ 12 h 35"/>
                  <a:gd name="T40" fmla="*/ 27 w 35"/>
                  <a:gd name="T41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5" h="35">
                    <a:moveTo>
                      <a:pt x="18" y="0"/>
                    </a:moveTo>
                    <a:cubicBezTo>
                      <a:pt x="8" y="0"/>
                      <a:pt x="0" y="8"/>
                      <a:pt x="0" y="18"/>
                    </a:cubicBezTo>
                    <a:cubicBezTo>
                      <a:pt x="0" y="27"/>
                      <a:pt x="8" y="35"/>
                      <a:pt x="18" y="35"/>
                    </a:cubicBezTo>
                    <a:cubicBezTo>
                      <a:pt x="28" y="35"/>
                      <a:pt x="35" y="27"/>
                      <a:pt x="35" y="18"/>
                    </a:cubicBezTo>
                    <a:cubicBezTo>
                      <a:pt x="35" y="8"/>
                      <a:pt x="28" y="0"/>
                      <a:pt x="18" y="0"/>
                    </a:cubicBezTo>
                    <a:close/>
                    <a:moveTo>
                      <a:pt x="18" y="32"/>
                    </a:moveTo>
                    <a:cubicBezTo>
                      <a:pt x="10" y="32"/>
                      <a:pt x="3" y="26"/>
                      <a:pt x="3" y="18"/>
                    </a:cubicBezTo>
                    <a:cubicBezTo>
                      <a:pt x="3" y="10"/>
                      <a:pt x="10" y="3"/>
                      <a:pt x="18" y="3"/>
                    </a:cubicBezTo>
                    <a:cubicBezTo>
                      <a:pt x="26" y="3"/>
                      <a:pt x="32" y="10"/>
                      <a:pt x="32" y="18"/>
                    </a:cubicBezTo>
                    <a:cubicBezTo>
                      <a:pt x="32" y="26"/>
                      <a:pt x="26" y="32"/>
                      <a:pt x="18" y="32"/>
                    </a:cubicBezTo>
                    <a:close/>
                    <a:moveTo>
                      <a:pt x="27" y="12"/>
                    </a:moveTo>
                    <a:cubicBezTo>
                      <a:pt x="28" y="13"/>
                      <a:pt x="28" y="13"/>
                      <a:pt x="27" y="1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8" y="18"/>
                      <a:pt x="8" y="17"/>
                      <a:pt x="9" y="16"/>
                    </a:cubicBezTo>
                    <a:cubicBezTo>
                      <a:pt x="9" y="16"/>
                      <a:pt x="10" y="16"/>
                      <a:pt x="10" y="16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6" y="12"/>
                      <a:pt x="27" y="12"/>
                      <a:pt x="27" y="12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59" name="Freeform 36">
                <a:extLst>
                  <a:ext uri="{FF2B5EF4-FFF2-40B4-BE49-F238E27FC236}">
                    <a16:creationId xmlns:a16="http://schemas.microsoft.com/office/drawing/2014/main" xmlns="" id="{727EA9C9-CE18-4328-9349-B9696318C9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30273" y="2777288"/>
                <a:ext cx="265777" cy="265779"/>
              </a:xfrm>
              <a:custGeom>
                <a:avLst/>
                <a:gdLst>
                  <a:gd name="T0" fmla="*/ 18 w 35"/>
                  <a:gd name="T1" fmla="*/ 0 h 35"/>
                  <a:gd name="T2" fmla="*/ 0 w 35"/>
                  <a:gd name="T3" fmla="*/ 18 h 35"/>
                  <a:gd name="T4" fmla="*/ 18 w 35"/>
                  <a:gd name="T5" fmla="*/ 35 h 35"/>
                  <a:gd name="T6" fmla="*/ 35 w 35"/>
                  <a:gd name="T7" fmla="*/ 18 h 35"/>
                  <a:gd name="T8" fmla="*/ 18 w 35"/>
                  <a:gd name="T9" fmla="*/ 0 h 35"/>
                  <a:gd name="T10" fmla="*/ 18 w 35"/>
                  <a:gd name="T11" fmla="*/ 32 h 35"/>
                  <a:gd name="T12" fmla="*/ 3 w 35"/>
                  <a:gd name="T13" fmla="*/ 18 h 35"/>
                  <a:gd name="T14" fmla="*/ 18 w 35"/>
                  <a:gd name="T15" fmla="*/ 3 h 35"/>
                  <a:gd name="T16" fmla="*/ 32 w 35"/>
                  <a:gd name="T17" fmla="*/ 18 h 35"/>
                  <a:gd name="T18" fmla="*/ 18 w 35"/>
                  <a:gd name="T19" fmla="*/ 32 h 35"/>
                  <a:gd name="T20" fmla="*/ 27 w 35"/>
                  <a:gd name="T21" fmla="*/ 12 h 35"/>
                  <a:gd name="T22" fmla="*/ 27 w 35"/>
                  <a:gd name="T23" fmla="*/ 14 h 35"/>
                  <a:gd name="T24" fmla="*/ 16 w 35"/>
                  <a:gd name="T25" fmla="*/ 23 h 35"/>
                  <a:gd name="T26" fmla="*/ 16 w 35"/>
                  <a:gd name="T27" fmla="*/ 23 h 35"/>
                  <a:gd name="T28" fmla="*/ 15 w 35"/>
                  <a:gd name="T29" fmla="*/ 23 h 35"/>
                  <a:gd name="T30" fmla="*/ 9 w 35"/>
                  <a:gd name="T31" fmla="*/ 18 h 35"/>
                  <a:gd name="T32" fmla="*/ 9 w 35"/>
                  <a:gd name="T33" fmla="*/ 16 h 35"/>
                  <a:gd name="T34" fmla="*/ 10 w 35"/>
                  <a:gd name="T35" fmla="*/ 16 h 35"/>
                  <a:gd name="T36" fmla="*/ 16 w 35"/>
                  <a:gd name="T37" fmla="*/ 21 h 35"/>
                  <a:gd name="T38" fmla="*/ 26 w 35"/>
                  <a:gd name="T39" fmla="*/ 12 h 35"/>
                  <a:gd name="T40" fmla="*/ 27 w 35"/>
                  <a:gd name="T41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5" h="35">
                    <a:moveTo>
                      <a:pt x="18" y="0"/>
                    </a:moveTo>
                    <a:cubicBezTo>
                      <a:pt x="8" y="0"/>
                      <a:pt x="0" y="8"/>
                      <a:pt x="0" y="18"/>
                    </a:cubicBezTo>
                    <a:cubicBezTo>
                      <a:pt x="0" y="27"/>
                      <a:pt x="8" y="35"/>
                      <a:pt x="18" y="35"/>
                    </a:cubicBezTo>
                    <a:cubicBezTo>
                      <a:pt x="28" y="35"/>
                      <a:pt x="35" y="27"/>
                      <a:pt x="35" y="18"/>
                    </a:cubicBezTo>
                    <a:cubicBezTo>
                      <a:pt x="35" y="8"/>
                      <a:pt x="28" y="0"/>
                      <a:pt x="18" y="0"/>
                    </a:cubicBezTo>
                    <a:close/>
                    <a:moveTo>
                      <a:pt x="18" y="32"/>
                    </a:moveTo>
                    <a:cubicBezTo>
                      <a:pt x="10" y="32"/>
                      <a:pt x="3" y="26"/>
                      <a:pt x="3" y="18"/>
                    </a:cubicBezTo>
                    <a:cubicBezTo>
                      <a:pt x="3" y="10"/>
                      <a:pt x="10" y="3"/>
                      <a:pt x="18" y="3"/>
                    </a:cubicBezTo>
                    <a:cubicBezTo>
                      <a:pt x="26" y="3"/>
                      <a:pt x="32" y="10"/>
                      <a:pt x="32" y="18"/>
                    </a:cubicBezTo>
                    <a:cubicBezTo>
                      <a:pt x="32" y="26"/>
                      <a:pt x="26" y="32"/>
                      <a:pt x="18" y="32"/>
                    </a:cubicBezTo>
                    <a:close/>
                    <a:moveTo>
                      <a:pt x="27" y="12"/>
                    </a:moveTo>
                    <a:cubicBezTo>
                      <a:pt x="28" y="13"/>
                      <a:pt x="28" y="13"/>
                      <a:pt x="27" y="1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8" y="18"/>
                      <a:pt x="8" y="17"/>
                      <a:pt x="9" y="16"/>
                    </a:cubicBezTo>
                    <a:cubicBezTo>
                      <a:pt x="9" y="16"/>
                      <a:pt x="10" y="16"/>
                      <a:pt x="10" y="16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6" y="12"/>
                      <a:pt x="27" y="12"/>
                      <a:pt x="27" y="12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60" name="Freeform 31">
                <a:extLst>
                  <a:ext uri="{FF2B5EF4-FFF2-40B4-BE49-F238E27FC236}">
                    <a16:creationId xmlns:a16="http://schemas.microsoft.com/office/drawing/2014/main" xmlns="" id="{7E5FA17C-A4EA-4D47-A3DC-A58216523EA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18709" y="4208219"/>
                <a:ext cx="424442" cy="461620"/>
              </a:xfrm>
              <a:custGeom>
                <a:avLst/>
                <a:gdLst>
                  <a:gd name="T0" fmla="*/ 42 w 58"/>
                  <a:gd name="T1" fmla="*/ 4 h 63"/>
                  <a:gd name="T2" fmla="*/ 41 w 58"/>
                  <a:gd name="T3" fmla="*/ 10 h 63"/>
                  <a:gd name="T4" fmla="*/ 17 w 58"/>
                  <a:gd name="T5" fmla="*/ 47 h 63"/>
                  <a:gd name="T6" fmla="*/ 15 w 58"/>
                  <a:gd name="T7" fmla="*/ 54 h 63"/>
                  <a:gd name="T8" fmla="*/ 19 w 58"/>
                  <a:gd name="T9" fmla="*/ 47 h 63"/>
                  <a:gd name="T10" fmla="*/ 49 w 58"/>
                  <a:gd name="T11" fmla="*/ 19 h 63"/>
                  <a:gd name="T12" fmla="*/ 53 w 58"/>
                  <a:gd name="T13" fmla="*/ 14 h 63"/>
                  <a:gd name="T14" fmla="*/ 48 w 58"/>
                  <a:gd name="T15" fmla="*/ 19 h 63"/>
                  <a:gd name="T16" fmla="*/ 4 w 58"/>
                  <a:gd name="T17" fmla="*/ 43 h 63"/>
                  <a:gd name="T18" fmla="*/ 11 w 58"/>
                  <a:gd name="T19" fmla="*/ 41 h 63"/>
                  <a:gd name="T20" fmla="*/ 57 w 58"/>
                  <a:gd name="T21" fmla="*/ 28 h 63"/>
                  <a:gd name="T22" fmla="*/ 51 w 58"/>
                  <a:gd name="T23" fmla="*/ 30 h 63"/>
                  <a:gd name="T24" fmla="*/ 57 w 58"/>
                  <a:gd name="T25" fmla="*/ 28 h 63"/>
                  <a:gd name="T26" fmla="*/ 1 w 58"/>
                  <a:gd name="T27" fmla="*/ 28 h 63"/>
                  <a:gd name="T28" fmla="*/ 7 w 58"/>
                  <a:gd name="T29" fmla="*/ 30 h 63"/>
                  <a:gd name="T30" fmla="*/ 48 w 58"/>
                  <a:gd name="T31" fmla="*/ 39 h 63"/>
                  <a:gd name="T32" fmla="*/ 54 w 58"/>
                  <a:gd name="T33" fmla="*/ 44 h 63"/>
                  <a:gd name="T34" fmla="*/ 49 w 58"/>
                  <a:gd name="T35" fmla="*/ 39 h 63"/>
                  <a:gd name="T36" fmla="*/ 5 w 58"/>
                  <a:gd name="T37" fmla="*/ 16 h 63"/>
                  <a:gd name="T38" fmla="*/ 11 w 58"/>
                  <a:gd name="T39" fmla="*/ 18 h 63"/>
                  <a:gd name="T40" fmla="*/ 41 w 58"/>
                  <a:gd name="T41" fmla="*/ 47 h 63"/>
                  <a:gd name="T42" fmla="*/ 42 w 58"/>
                  <a:gd name="T43" fmla="*/ 54 h 63"/>
                  <a:gd name="T44" fmla="*/ 44 w 58"/>
                  <a:gd name="T45" fmla="*/ 53 h 63"/>
                  <a:gd name="T46" fmla="*/ 18 w 58"/>
                  <a:gd name="T47" fmla="*/ 11 h 63"/>
                  <a:gd name="T48" fmla="*/ 16 w 58"/>
                  <a:gd name="T49" fmla="*/ 4 h 63"/>
                  <a:gd name="T50" fmla="*/ 17 w 58"/>
                  <a:gd name="T51" fmla="*/ 10 h 63"/>
                  <a:gd name="T52" fmla="*/ 30 w 58"/>
                  <a:gd name="T53" fmla="*/ 1 h 63"/>
                  <a:gd name="T54" fmla="*/ 28 w 58"/>
                  <a:gd name="T55" fmla="*/ 7 h 63"/>
                  <a:gd name="T56" fmla="*/ 40 w 58"/>
                  <a:gd name="T57" fmla="*/ 41 h 63"/>
                  <a:gd name="T58" fmla="*/ 37 w 58"/>
                  <a:gd name="T59" fmla="*/ 51 h 63"/>
                  <a:gd name="T60" fmla="*/ 38 w 58"/>
                  <a:gd name="T61" fmla="*/ 55 h 63"/>
                  <a:gd name="T62" fmla="*/ 35 w 58"/>
                  <a:gd name="T63" fmla="*/ 60 h 63"/>
                  <a:gd name="T64" fmla="*/ 28 w 58"/>
                  <a:gd name="T65" fmla="*/ 63 h 63"/>
                  <a:gd name="T66" fmla="*/ 21 w 58"/>
                  <a:gd name="T67" fmla="*/ 58 h 63"/>
                  <a:gd name="T68" fmla="*/ 22 w 58"/>
                  <a:gd name="T69" fmla="*/ 53 h 63"/>
                  <a:gd name="T70" fmla="*/ 21 w 58"/>
                  <a:gd name="T71" fmla="*/ 49 h 63"/>
                  <a:gd name="T72" fmla="*/ 13 w 58"/>
                  <a:gd name="T73" fmla="*/ 29 h 63"/>
                  <a:gd name="T74" fmla="*/ 33 w 58"/>
                  <a:gd name="T75" fmla="*/ 61 h 63"/>
                  <a:gd name="T76" fmla="*/ 25 w 58"/>
                  <a:gd name="T77" fmla="*/ 61 h 63"/>
                  <a:gd name="T78" fmla="*/ 33 w 58"/>
                  <a:gd name="T79" fmla="*/ 61 h 63"/>
                  <a:gd name="T80" fmla="*/ 23 w 58"/>
                  <a:gd name="T81" fmla="*/ 58 h 63"/>
                  <a:gd name="T82" fmla="*/ 31 w 58"/>
                  <a:gd name="T83" fmla="*/ 58 h 63"/>
                  <a:gd name="T84" fmla="*/ 34 w 58"/>
                  <a:gd name="T85" fmla="*/ 57 h 63"/>
                  <a:gd name="T86" fmla="*/ 23 w 58"/>
                  <a:gd name="T87" fmla="*/ 55 h 63"/>
                  <a:gd name="T88" fmla="*/ 36 w 58"/>
                  <a:gd name="T89" fmla="*/ 55 h 63"/>
                  <a:gd name="T90" fmla="*/ 25 w 58"/>
                  <a:gd name="T91" fmla="*/ 52 h 63"/>
                  <a:gd name="T92" fmla="*/ 34 w 58"/>
                  <a:gd name="T93" fmla="*/ 52 h 63"/>
                  <a:gd name="T94" fmla="*/ 34 w 58"/>
                  <a:gd name="T95" fmla="*/ 50 h 63"/>
                  <a:gd name="T96" fmla="*/ 25 w 58"/>
                  <a:gd name="T97" fmla="*/ 49 h 63"/>
                  <a:gd name="T98" fmla="*/ 34 w 58"/>
                  <a:gd name="T99" fmla="*/ 50 h 63"/>
                  <a:gd name="T100" fmla="*/ 15 w 58"/>
                  <a:gd name="T101" fmla="*/ 29 h 63"/>
                  <a:gd name="T102" fmla="*/ 25 w 58"/>
                  <a:gd name="T103" fmla="*/ 47 h 63"/>
                  <a:gd name="T104" fmla="*/ 24 w 58"/>
                  <a:gd name="T105" fmla="*/ 31 h 63"/>
                  <a:gd name="T106" fmla="*/ 31 w 58"/>
                  <a:gd name="T107" fmla="*/ 47 h 63"/>
                  <a:gd name="T108" fmla="*/ 35 w 58"/>
                  <a:gd name="T109" fmla="*/ 32 h 63"/>
                  <a:gd name="T110" fmla="*/ 35 w 58"/>
                  <a:gd name="T111" fmla="*/ 4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8" h="63">
                    <a:moveTo>
                      <a:pt x="40" y="11"/>
                    </a:moveTo>
                    <a:cubicBezTo>
                      <a:pt x="39" y="10"/>
                      <a:pt x="39" y="10"/>
                      <a:pt x="39" y="9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3" y="4"/>
                      <a:pt x="43" y="3"/>
                      <a:pt x="44" y="4"/>
                    </a:cubicBezTo>
                    <a:cubicBezTo>
                      <a:pt x="44" y="4"/>
                      <a:pt x="44" y="5"/>
                      <a:pt x="44" y="5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1"/>
                      <a:pt x="40" y="11"/>
                    </a:cubicBezTo>
                    <a:cubicBezTo>
                      <a:pt x="40" y="11"/>
                      <a:pt x="40" y="11"/>
                      <a:pt x="40" y="11"/>
                    </a:cubicBezTo>
                    <a:close/>
                    <a:moveTo>
                      <a:pt x="17" y="47"/>
                    </a:move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54"/>
                      <a:pt x="15" y="54"/>
                    </a:cubicBezTo>
                    <a:cubicBezTo>
                      <a:pt x="15" y="54"/>
                      <a:pt x="15" y="54"/>
                      <a:pt x="15" y="54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9" y="48"/>
                      <a:pt x="19" y="48"/>
                      <a:pt x="19" y="48"/>
                    </a:cubicBezTo>
                    <a:cubicBezTo>
                      <a:pt x="19" y="48"/>
                      <a:pt x="19" y="47"/>
                      <a:pt x="19" y="47"/>
                    </a:cubicBezTo>
                    <a:cubicBezTo>
                      <a:pt x="18" y="47"/>
                      <a:pt x="18" y="47"/>
                      <a:pt x="17" y="47"/>
                    </a:cubicBezTo>
                    <a:close/>
                    <a:moveTo>
                      <a:pt x="48" y="19"/>
                    </a:moveTo>
                    <a:cubicBezTo>
                      <a:pt x="49" y="19"/>
                      <a:pt x="49" y="19"/>
                      <a:pt x="49" y="19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5" y="15"/>
                      <a:pt x="55" y="15"/>
                      <a:pt x="54" y="14"/>
                    </a:cubicBezTo>
                    <a:cubicBezTo>
                      <a:pt x="54" y="14"/>
                      <a:pt x="54" y="14"/>
                      <a:pt x="53" y="14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47" y="17"/>
                      <a:pt x="47" y="18"/>
                      <a:pt x="48" y="18"/>
                    </a:cubicBezTo>
                    <a:cubicBezTo>
                      <a:pt x="48" y="19"/>
                      <a:pt x="48" y="19"/>
                      <a:pt x="48" y="19"/>
                    </a:cubicBezTo>
                    <a:close/>
                    <a:moveTo>
                      <a:pt x="10" y="39"/>
                    </a:moveTo>
                    <a:cubicBezTo>
                      <a:pt x="5" y="42"/>
                      <a:pt x="5" y="42"/>
                      <a:pt x="5" y="42"/>
                    </a:cubicBezTo>
                    <a:cubicBezTo>
                      <a:pt x="4" y="42"/>
                      <a:pt x="4" y="43"/>
                      <a:pt x="4" y="43"/>
                    </a:cubicBezTo>
                    <a:cubicBezTo>
                      <a:pt x="4" y="44"/>
                      <a:pt x="5" y="44"/>
                      <a:pt x="5" y="44"/>
                    </a:cubicBezTo>
                    <a:cubicBezTo>
                      <a:pt x="5" y="44"/>
                      <a:pt x="5" y="44"/>
                      <a:pt x="6" y="44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0"/>
                      <a:pt x="11" y="40"/>
                      <a:pt x="11" y="39"/>
                    </a:cubicBezTo>
                    <a:cubicBezTo>
                      <a:pt x="11" y="39"/>
                      <a:pt x="10" y="39"/>
                      <a:pt x="10" y="39"/>
                    </a:cubicBezTo>
                    <a:close/>
                    <a:moveTo>
                      <a:pt x="57" y="28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8"/>
                      <a:pt x="50" y="28"/>
                      <a:pt x="50" y="29"/>
                    </a:cubicBezTo>
                    <a:cubicBezTo>
                      <a:pt x="50" y="29"/>
                      <a:pt x="51" y="30"/>
                      <a:pt x="51" y="30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8" y="30"/>
                      <a:pt x="58" y="29"/>
                      <a:pt x="58" y="29"/>
                    </a:cubicBezTo>
                    <a:cubicBezTo>
                      <a:pt x="58" y="28"/>
                      <a:pt x="58" y="28"/>
                      <a:pt x="57" y="28"/>
                    </a:cubicBezTo>
                    <a:close/>
                    <a:moveTo>
                      <a:pt x="8" y="29"/>
                    </a:moveTo>
                    <a:cubicBezTo>
                      <a:pt x="8" y="28"/>
                      <a:pt x="8" y="28"/>
                      <a:pt x="7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8"/>
                      <a:pt x="0" y="28"/>
                      <a:pt x="0" y="29"/>
                    </a:cubicBezTo>
                    <a:cubicBezTo>
                      <a:pt x="0" y="29"/>
                      <a:pt x="1" y="30"/>
                      <a:pt x="1" y="30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8" y="30"/>
                      <a:pt x="8" y="29"/>
                      <a:pt x="8" y="29"/>
                    </a:cubicBezTo>
                    <a:close/>
                    <a:moveTo>
                      <a:pt x="49" y="39"/>
                    </a:moveTo>
                    <a:cubicBezTo>
                      <a:pt x="48" y="39"/>
                      <a:pt x="48" y="39"/>
                      <a:pt x="48" y="39"/>
                    </a:cubicBezTo>
                    <a:cubicBezTo>
                      <a:pt x="47" y="40"/>
                      <a:pt x="47" y="40"/>
                      <a:pt x="48" y="41"/>
                    </a:cubicBezTo>
                    <a:cubicBezTo>
                      <a:pt x="53" y="44"/>
                      <a:pt x="53" y="44"/>
                      <a:pt x="53" y="44"/>
                    </a:cubicBezTo>
                    <a:cubicBezTo>
                      <a:pt x="53" y="44"/>
                      <a:pt x="53" y="44"/>
                      <a:pt x="54" y="44"/>
                    </a:cubicBezTo>
                    <a:cubicBezTo>
                      <a:pt x="54" y="44"/>
                      <a:pt x="54" y="44"/>
                      <a:pt x="54" y="43"/>
                    </a:cubicBezTo>
                    <a:cubicBezTo>
                      <a:pt x="55" y="43"/>
                      <a:pt x="55" y="42"/>
                      <a:pt x="54" y="42"/>
                    </a:cubicBezTo>
                    <a:lnTo>
                      <a:pt x="49" y="39"/>
                    </a:lnTo>
                    <a:close/>
                    <a:moveTo>
                      <a:pt x="6" y="14"/>
                    </a:moveTo>
                    <a:cubicBezTo>
                      <a:pt x="5" y="14"/>
                      <a:pt x="4" y="14"/>
                      <a:pt x="4" y="14"/>
                    </a:cubicBezTo>
                    <a:cubicBezTo>
                      <a:pt x="4" y="15"/>
                      <a:pt x="4" y="15"/>
                      <a:pt x="5" y="16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1" y="19"/>
                      <a:pt x="11" y="19"/>
                      <a:pt x="11" y="18"/>
                    </a:cubicBezTo>
                    <a:cubicBezTo>
                      <a:pt x="11" y="18"/>
                      <a:pt x="11" y="17"/>
                      <a:pt x="11" y="17"/>
                    </a:cubicBezTo>
                    <a:lnTo>
                      <a:pt x="6" y="14"/>
                    </a:lnTo>
                    <a:close/>
                    <a:moveTo>
                      <a:pt x="41" y="47"/>
                    </a:moveTo>
                    <a:cubicBezTo>
                      <a:pt x="41" y="47"/>
                      <a:pt x="40" y="47"/>
                      <a:pt x="40" y="47"/>
                    </a:cubicBezTo>
                    <a:cubicBezTo>
                      <a:pt x="39" y="47"/>
                      <a:pt x="39" y="48"/>
                      <a:pt x="39" y="48"/>
                    </a:cubicBezTo>
                    <a:cubicBezTo>
                      <a:pt x="42" y="54"/>
                      <a:pt x="42" y="54"/>
                      <a:pt x="42" y="54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43" y="54"/>
                      <a:pt x="44" y="54"/>
                      <a:pt x="44" y="54"/>
                    </a:cubicBezTo>
                    <a:cubicBezTo>
                      <a:pt x="44" y="54"/>
                      <a:pt x="44" y="53"/>
                      <a:pt x="44" y="53"/>
                    </a:cubicBezTo>
                    <a:lnTo>
                      <a:pt x="41" y="47"/>
                    </a:lnTo>
                    <a:close/>
                    <a:moveTo>
                      <a:pt x="17" y="10"/>
                    </a:moveTo>
                    <a:cubicBezTo>
                      <a:pt x="18" y="10"/>
                      <a:pt x="18" y="11"/>
                      <a:pt x="18" y="11"/>
                    </a:cubicBezTo>
                    <a:cubicBezTo>
                      <a:pt x="18" y="11"/>
                      <a:pt x="19" y="11"/>
                      <a:pt x="19" y="11"/>
                    </a:cubicBezTo>
                    <a:cubicBezTo>
                      <a:pt x="19" y="10"/>
                      <a:pt x="19" y="10"/>
                      <a:pt x="19" y="9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15" y="3"/>
                      <a:pt x="15" y="4"/>
                    </a:cubicBezTo>
                    <a:cubicBezTo>
                      <a:pt x="14" y="4"/>
                      <a:pt x="14" y="5"/>
                      <a:pt x="14" y="5"/>
                    </a:cubicBezTo>
                    <a:lnTo>
                      <a:pt x="17" y="10"/>
                    </a:lnTo>
                    <a:close/>
                    <a:moveTo>
                      <a:pt x="29" y="8"/>
                    </a:moveTo>
                    <a:cubicBezTo>
                      <a:pt x="30" y="8"/>
                      <a:pt x="30" y="7"/>
                      <a:pt x="30" y="7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30" y="0"/>
                      <a:pt x="30" y="0"/>
                      <a:pt x="29" y="0"/>
                    </a:cubicBezTo>
                    <a:cubicBezTo>
                      <a:pt x="29" y="0"/>
                      <a:pt x="28" y="0"/>
                      <a:pt x="28" y="1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9" y="8"/>
                      <a:pt x="29" y="8"/>
                    </a:cubicBezTo>
                    <a:close/>
                    <a:moveTo>
                      <a:pt x="45" y="29"/>
                    </a:moveTo>
                    <a:cubicBezTo>
                      <a:pt x="45" y="33"/>
                      <a:pt x="44" y="38"/>
                      <a:pt x="40" y="41"/>
                    </a:cubicBezTo>
                    <a:cubicBezTo>
                      <a:pt x="38" y="43"/>
                      <a:pt x="37" y="46"/>
                      <a:pt x="37" y="47"/>
                    </a:cubicBezTo>
                    <a:cubicBezTo>
                      <a:pt x="38" y="48"/>
                      <a:pt x="38" y="48"/>
                      <a:pt x="38" y="49"/>
                    </a:cubicBezTo>
                    <a:cubicBezTo>
                      <a:pt x="38" y="50"/>
                      <a:pt x="38" y="50"/>
                      <a:pt x="37" y="51"/>
                    </a:cubicBezTo>
                    <a:cubicBezTo>
                      <a:pt x="38" y="51"/>
                      <a:pt x="38" y="51"/>
                      <a:pt x="38" y="52"/>
                    </a:cubicBezTo>
                    <a:cubicBezTo>
                      <a:pt x="38" y="53"/>
                      <a:pt x="38" y="53"/>
                      <a:pt x="37" y="53"/>
                    </a:cubicBezTo>
                    <a:cubicBezTo>
                      <a:pt x="38" y="54"/>
                      <a:pt x="38" y="54"/>
                      <a:pt x="38" y="55"/>
                    </a:cubicBezTo>
                    <a:cubicBezTo>
                      <a:pt x="38" y="56"/>
                      <a:pt x="38" y="56"/>
                      <a:pt x="37" y="56"/>
                    </a:cubicBezTo>
                    <a:cubicBezTo>
                      <a:pt x="38" y="57"/>
                      <a:pt x="38" y="57"/>
                      <a:pt x="38" y="58"/>
                    </a:cubicBezTo>
                    <a:cubicBezTo>
                      <a:pt x="38" y="59"/>
                      <a:pt x="37" y="60"/>
                      <a:pt x="35" y="60"/>
                    </a:cubicBezTo>
                    <a:cubicBezTo>
                      <a:pt x="35" y="60"/>
                      <a:pt x="35" y="61"/>
                      <a:pt x="35" y="61"/>
                    </a:cubicBezTo>
                    <a:cubicBezTo>
                      <a:pt x="35" y="63"/>
                      <a:pt x="33" y="63"/>
                      <a:pt x="31" y="63"/>
                    </a:cubicBezTo>
                    <a:cubicBezTo>
                      <a:pt x="28" y="63"/>
                      <a:pt x="28" y="63"/>
                      <a:pt x="28" y="63"/>
                    </a:cubicBezTo>
                    <a:cubicBezTo>
                      <a:pt x="26" y="63"/>
                      <a:pt x="23" y="63"/>
                      <a:pt x="23" y="61"/>
                    </a:cubicBezTo>
                    <a:cubicBezTo>
                      <a:pt x="23" y="61"/>
                      <a:pt x="23" y="60"/>
                      <a:pt x="23" y="60"/>
                    </a:cubicBezTo>
                    <a:cubicBezTo>
                      <a:pt x="22" y="60"/>
                      <a:pt x="21" y="59"/>
                      <a:pt x="21" y="58"/>
                    </a:cubicBezTo>
                    <a:cubicBezTo>
                      <a:pt x="21" y="57"/>
                      <a:pt x="21" y="57"/>
                      <a:pt x="22" y="56"/>
                    </a:cubicBezTo>
                    <a:cubicBezTo>
                      <a:pt x="21" y="56"/>
                      <a:pt x="21" y="56"/>
                      <a:pt x="21" y="55"/>
                    </a:cubicBezTo>
                    <a:cubicBezTo>
                      <a:pt x="21" y="54"/>
                      <a:pt x="21" y="54"/>
                      <a:pt x="22" y="53"/>
                    </a:cubicBezTo>
                    <a:cubicBezTo>
                      <a:pt x="21" y="53"/>
                      <a:pt x="21" y="53"/>
                      <a:pt x="21" y="52"/>
                    </a:cubicBezTo>
                    <a:cubicBezTo>
                      <a:pt x="21" y="51"/>
                      <a:pt x="21" y="51"/>
                      <a:pt x="22" y="51"/>
                    </a:cubicBezTo>
                    <a:cubicBezTo>
                      <a:pt x="21" y="50"/>
                      <a:pt x="21" y="50"/>
                      <a:pt x="21" y="49"/>
                    </a:cubicBezTo>
                    <a:cubicBezTo>
                      <a:pt x="21" y="48"/>
                      <a:pt x="21" y="48"/>
                      <a:pt x="22" y="47"/>
                    </a:cubicBezTo>
                    <a:cubicBezTo>
                      <a:pt x="22" y="46"/>
                      <a:pt x="21" y="43"/>
                      <a:pt x="18" y="41"/>
                    </a:cubicBezTo>
                    <a:cubicBezTo>
                      <a:pt x="15" y="38"/>
                      <a:pt x="13" y="33"/>
                      <a:pt x="13" y="29"/>
                    </a:cubicBezTo>
                    <a:cubicBezTo>
                      <a:pt x="13" y="20"/>
                      <a:pt x="20" y="13"/>
                      <a:pt x="29" y="13"/>
                    </a:cubicBezTo>
                    <a:cubicBezTo>
                      <a:pt x="38" y="13"/>
                      <a:pt x="45" y="20"/>
                      <a:pt x="45" y="29"/>
                    </a:cubicBezTo>
                    <a:close/>
                    <a:moveTo>
                      <a:pt x="33" y="61"/>
                    </a:moveTo>
                    <a:cubicBezTo>
                      <a:pt x="33" y="61"/>
                      <a:pt x="32" y="60"/>
                      <a:pt x="31" y="60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6" y="60"/>
                      <a:pt x="26" y="61"/>
                      <a:pt x="25" y="61"/>
                    </a:cubicBezTo>
                    <a:cubicBezTo>
                      <a:pt x="26" y="61"/>
                      <a:pt x="26" y="61"/>
                      <a:pt x="28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2" y="61"/>
                      <a:pt x="33" y="61"/>
                      <a:pt x="33" y="61"/>
                    </a:cubicBezTo>
                    <a:close/>
                    <a:moveTo>
                      <a:pt x="34" y="57"/>
                    </a:moveTo>
                    <a:cubicBezTo>
                      <a:pt x="25" y="57"/>
                      <a:pt x="25" y="57"/>
                      <a:pt x="25" y="57"/>
                    </a:cubicBezTo>
                    <a:cubicBezTo>
                      <a:pt x="24" y="57"/>
                      <a:pt x="23" y="58"/>
                      <a:pt x="23" y="58"/>
                    </a:cubicBezTo>
                    <a:cubicBezTo>
                      <a:pt x="23" y="58"/>
                      <a:pt x="24" y="58"/>
                      <a:pt x="25" y="58"/>
                    </a:cubicBezTo>
                    <a:cubicBezTo>
                      <a:pt x="28" y="58"/>
                      <a:pt x="28" y="58"/>
                      <a:pt x="28" y="58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34" y="58"/>
                      <a:pt x="34" y="58"/>
                      <a:pt x="34" y="58"/>
                    </a:cubicBezTo>
                    <a:cubicBezTo>
                      <a:pt x="35" y="58"/>
                      <a:pt x="35" y="58"/>
                      <a:pt x="36" y="58"/>
                    </a:cubicBezTo>
                    <a:cubicBezTo>
                      <a:pt x="35" y="58"/>
                      <a:pt x="35" y="57"/>
                      <a:pt x="34" y="57"/>
                    </a:cubicBezTo>
                    <a:close/>
                    <a:moveTo>
                      <a:pt x="34" y="54"/>
                    </a:moveTo>
                    <a:cubicBezTo>
                      <a:pt x="25" y="54"/>
                      <a:pt x="25" y="54"/>
                      <a:pt x="25" y="54"/>
                    </a:cubicBezTo>
                    <a:cubicBezTo>
                      <a:pt x="24" y="54"/>
                      <a:pt x="23" y="55"/>
                      <a:pt x="23" y="55"/>
                    </a:cubicBezTo>
                    <a:cubicBezTo>
                      <a:pt x="23" y="55"/>
                      <a:pt x="24" y="55"/>
                      <a:pt x="25" y="55"/>
                    </a:cubicBezTo>
                    <a:cubicBezTo>
                      <a:pt x="34" y="55"/>
                      <a:pt x="34" y="55"/>
                      <a:pt x="34" y="55"/>
                    </a:cubicBezTo>
                    <a:cubicBezTo>
                      <a:pt x="35" y="55"/>
                      <a:pt x="35" y="55"/>
                      <a:pt x="36" y="55"/>
                    </a:cubicBezTo>
                    <a:cubicBezTo>
                      <a:pt x="35" y="55"/>
                      <a:pt x="35" y="54"/>
                      <a:pt x="34" y="54"/>
                    </a:cubicBezTo>
                    <a:close/>
                    <a:moveTo>
                      <a:pt x="34" y="52"/>
                    </a:moveTo>
                    <a:cubicBezTo>
                      <a:pt x="25" y="52"/>
                      <a:pt x="25" y="52"/>
                      <a:pt x="25" y="52"/>
                    </a:cubicBezTo>
                    <a:cubicBezTo>
                      <a:pt x="24" y="52"/>
                      <a:pt x="23" y="52"/>
                      <a:pt x="23" y="52"/>
                    </a:cubicBezTo>
                    <a:cubicBezTo>
                      <a:pt x="23" y="52"/>
                      <a:pt x="24" y="52"/>
                      <a:pt x="25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5" y="52"/>
                      <a:pt x="35" y="52"/>
                      <a:pt x="36" y="52"/>
                    </a:cubicBezTo>
                    <a:cubicBezTo>
                      <a:pt x="35" y="52"/>
                      <a:pt x="35" y="52"/>
                      <a:pt x="34" y="52"/>
                    </a:cubicBezTo>
                    <a:close/>
                    <a:moveTo>
                      <a:pt x="34" y="50"/>
                    </a:moveTo>
                    <a:cubicBezTo>
                      <a:pt x="35" y="50"/>
                      <a:pt x="35" y="49"/>
                      <a:pt x="36" y="49"/>
                    </a:cubicBezTo>
                    <a:cubicBezTo>
                      <a:pt x="35" y="49"/>
                      <a:pt x="35" y="49"/>
                      <a:pt x="34" y="49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24" y="49"/>
                      <a:pt x="23" y="49"/>
                      <a:pt x="23" y="49"/>
                    </a:cubicBezTo>
                    <a:cubicBezTo>
                      <a:pt x="23" y="49"/>
                      <a:pt x="24" y="50"/>
                      <a:pt x="25" y="50"/>
                    </a:cubicBezTo>
                    <a:lnTo>
                      <a:pt x="34" y="50"/>
                    </a:lnTo>
                    <a:close/>
                    <a:moveTo>
                      <a:pt x="43" y="29"/>
                    </a:moveTo>
                    <a:cubicBezTo>
                      <a:pt x="43" y="21"/>
                      <a:pt x="37" y="15"/>
                      <a:pt x="29" y="15"/>
                    </a:cubicBezTo>
                    <a:cubicBezTo>
                      <a:pt x="22" y="15"/>
                      <a:pt x="15" y="21"/>
                      <a:pt x="15" y="29"/>
                    </a:cubicBezTo>
                    <a:cubicBezTo>
                      <a:pt x="15" y="33"/>
                      <a:pt x="17" y="36"/>
                      <a:pt x="20" y="39"/>
                    </a:cubicBezTo>
                    <a:cubicBezTo>
                      <a:pt x="22" y="42"/>
                      <a:pt x="23" y="44"/>
                      <a:pt x="24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3" y="32"/>
                      <a:pt x="24" y="31"/>
                      <a:pt x="24" y="31"/>
                    </a:cubicBezTo>
                    <a:cubicBezTo>
                      <a:pt x="25" y="31"/>
                      <a:pt x="25" y="31"/>
                      <a:pt x="25" y="32"/>
                    </a:cubicBezTo>
                    <a:cubicBezTo>
                      <a:pt x="28" y="47"/>
                      <a:pt x="28" y="47"/>
                      <a:pt x="28" y="47"/>
                    </a:cubicBezTo>
                    <a:cubicBezTo>
                      <a:pt x="31" y="47"/>
                      <a:pt x="31" y="47"/>
                      <a:pt x="31" y="47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3" y="31"/>
                      <a:pt x="34" y="31"/>
                      <a:pt x="35" y="31"/>
                    </a:cubicBezTo>
                    <a:cubicBezTo>
                      <a:pt x="35" y="31"/>
                      <a:pt x="35" y="32"/>
                      <a:pt x="35" y="32"/>
                    </a:cubicBezTo>
                    <a:cubicBezTo>
                      <a:pt x="33" y="47"/>
                      <a:pt x="33" y="47"/>
                      <a:pt x="33" y="47"/>
                    </a:cubicBezTo>
                    <a:cubicBezTo>
                      <a:pt x="34" y="47"/>
                      <a:pt x="34" y="47"/>
                      <a:pt x="34" y="47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35" y="44"/>
                      <a:pt x="37" y="42"/>
                      <a:pt x="39" y="39"/>
                    </a:cubicBezTo>
                    <a:cubicBezTo>
                      <a:pt x="42" y="36"/>
                      <a:pt x="43" y="33"/>
                      <a:pt x="43" y="2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61" name="Freeform 32">
                <a:extLst>
                  <a:ext uri="{FF2B5EF4-FFF2-40B4-BE49-F238E27FC236}">
                    <a16:creationId xmlns:a16="http://schemas.microsoft.com/office/drawing/2014/main" xmlns="" id="{A2AC2D10-EBCC-4725-ABA0-863EECE1CF2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05404" y="3395343"/>
                <a:ext cx="397375" cy="443694"/>
              </a:xfrm>
              <a:custGeom>
                <a:avLst/>
                <a:gdLst>
                  <a:gd name="T0" fmla="*/ 55 w 69"/>
                  <a:gd name="T1" fmla="*/ 0 h 77"/>
                  <a:gd name="T2" fmla="*/ 45 w 69"/>
                  <a:gd name="T3" fmla="*/ 5 h 77"/>
                  <a:gd name="T4" fmla="*/ 31 w 69"/>
                  <a:gd name="T5" fmla="*/ 7 h 77"/>
                  <a:gd name="T6" fmla="*/ 24 w 69"/>
                  <a:gd name="T7" fmla="*/ 7 h 77"/>
                  <a:gd name="T8" fmla="*/ 10 w 69"/>
                  <a:gd name="T9" fmla="*/ 5 h 77"/>
                  <a:gd name="T10" fmla="*/ 0 w 69"/>
                  <a:gd name="T11" fmla="*/ 69 h 77"/>
                  <a:gd name="T12" fmla="*/ 69 w 69"/>
                  <a:gd name="T13" fmla="*/ 14 h 77"/>
                  <a:gd name="T14" fmla="*/ 10 w 69"/>
                  <a:gd name="T15" fmla="*/ 13 h 77"/>
                  <a:gd name="T16" fmla="*/ 24 w 69"/>
                  <a:gd name="T17" fmla="*/ 10 h 77"/>
                  <a:gd name="T18" fmla="*/ 31 w 69"/>
                  <a:gd name="T19" fmla="*/ 10 h 77"/>
                  <a:gd name="T20" fmla="*/ 45 w 69"/>
                  <a:gd name="T21" fmla="*/ 13 h 77"/>
                  <a:gd name="T22" fmla="*/ 55 w 69"/>
                  <a:gd name="T23" fmla="*/ 17 h 77"/>
                  <a:gd name="T24" fmla="*/ 66 w 69"/>
                  <a:gd name="T25" fmla="*/ 14 h 77"/>
                  <a:gd name="T26" fmla="*/ 7 w 69"/>
                  <a:gd name="T27" fmla="*/ 10 h 77"/>
                  <a:gd name="T28" fmla="*/ 61 w 69"/>
                  <a:gd name="T29" fmla="*/ 74 h 77"/>
                  <a:gd name="T30" fmla="*/ 34 w 69"/>
                  <a:gd name="T31" fmla="*/ 39 h 77"/>
                  <a:gd name="T32" fmla="*/ 34 w 69"/>
                  <a:gd name="T33" fmla="*/ 39 h 77"/>
                  <a:gd name="T34" fmla="*/ 33 w 69"/>
                  <a:gd name="T35" fmla="*/ 36 h 77"/>
                  <a:gd name="T36" fmla="*/ 44 w 69"/>
                  <a:gd name="T37" fmla="*/ 33 h 77"/>
                  <a:gd name="T38" fmla="*/ 45 w 69"/>
                  <a:gd name="T39" fmla="*/ 36 h 77"/>
                  <a:gd name="T40" fmla="*/ 54 w 69"/>
                  <a:gd name="T41" fmla="*/ 39 h 77"/>
                  <a:gd name="T42" fmla="*/ 54 w 69"/>
                  <a:gd name="T43" fmla="*/ 39 h 77"/>
                  <a:gd name="T44" fmla="*/ 53 w 69"/>
                  <a:gd name="T45" fmla="*/ 36 h 77"/>
                  <a:gd name="T46" fmla="*/ 14 w 69"/>
                  <a:gd name="T47" fmla="*/ 43 h 77"/>
                  <a:gd name="T48" fmla="*/ 15 w 69"/>
                  <a:gd name="T49" fmla="*/ 46 h 77"/>
                  <a:gd name="T50" fmla="*/ 24 w 69"/>
                  <a:gd name="T51" fmla="*/ 49 h 77"/>
                  <a:gd name="T52" fmla="*/ 24 w 69"/>
                  <a:gd name="T53" fmla="*/ 49 h 77"/>
                  <a:gd name="T54" fmla="*/ 23 w 69"/>
                  <a:gd name="T55" fmla="*/ 46 h 77"/>
                  <a:gd name="T56" fmla="*/ 34 w 69"/>
                  <a:gd name="T57" fmla="*/ 43 h 77"/>
                  <a:gd name="T58" fmla="*/ 35 w 69"/>
                  <a:gd name="T59" fmla="*/ 46 h 77"/>
                  <a:gd name="T60" fmla="*/ 44 w 69"/>
                  <a:gd name="T61" fmla="*/ 49 h 77"/>
                  <a:gd name="T62" fmla="*/ 44 w 69"/>
                  <a:gd name="T63" fmla="*/ 49 h 77"/>
                  <a:gd name="T64" fmla="*/ 43 w 69"/>
                  <a:gd name="T65" fmla="*/ 46 h 77"/>
                  <a:gd name="T66" fmla="*/ 54 w 69"/>
                  <a:gd name="T67" fmla="*/ 43 h 77"/>
                  <a:gd name="T68" fmla="*/ 55 w 69"/>
                  <a:gd name="T69" fmla="*/ 46 h 77"/>
                  <a:gd name="T70" fmla="*/ 14 w 69"/>
                  <a:gd name="T71" fmla="*/ 59 h 77"/>
                  <a:gd name="T72" fmla="*/ 14 w 69"/>
                  <a:gd name="T73" fmla="*/ 59 h 77"/>
                  <a:gd name="T74" fmla="*/ 13 w 69"/>
                  <a:gd name="T75" fmla="*/ 56 h 77"/>
                  <a:gd name="T76" fmla="*/ 24 w 69"/>
                  <a:gd name="T77" fmla="*/ 53 h 77"/>
                  <a:gd name="T78" fmla="*/ 25 w 69"/>
                  <a:gd name="T79" fmla="*/ 56 h 77"/>
                  <a:gd name="T80" fmla="*/ 34 w 69"/>
                  <a:gd name="T81" fmla="*/ 59 h 77"/>
                  <a:gd name="T82" fmla="*/ 34 w 69"/>
                  <a:gd name="T83" fmla="*/ 59 h 77"/>
                  <a:gd name="T84" fmla="*/ 33 w 69"/>
                  <a:gd name="T85" fmla="*/ 56 h 77"/>
                  <a:gd name="T86" fmla="*/ 44 w 69"/>
                  <a:gd name="T87" fmla="*/ 53 h 77"/>
                  <a:gd name="T88" fmla="*/ 45 w 69"/>
                  <a:gd name="T89" fmla="*/ 56 h 77"/>
                  <a:gd name="T90" fmla="*/ 54 w 69"/>
                  <a:gd name="T91" fmla="*/ 59 h 77"/>
                  <a:gd name="T92" fmla="*/ 54 w 69"/>
                  <a:gd name="T93" fmla="*/ 59 h 77"/>
                  <a:gd name="T94" fmla="*/ 53 w 69"/>
                  <a:gd name="T95" fmla="*/ 56 h 77"/>
                  <a:gd name="T96" fmla="*/ 14 w 69"/>
                  <a:gd name="T97" fmla="*/ 63 h 77"/>
                  <a:gd name="T98" fmla="*/ 15 w 69"/>
                  <a:gd name="T99" fmla="*/ 65 h 77"/>
                  <a:gd name="T100" fmla="*/ 24 w 69"/>
                  <a:gd name="T101" fmla="*/ 68 h 77"/>
                  <a:gd name="T102" fmla="*/ 24 w 69"/>
                  <a:gd name="T103" fmla="*/ 68 h 77"/>
                  <a:gd name="T104" fmla="*/ 23 w 69"/>
                  <a:gd name="T105" fmla="*/ 65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" h="77">
                    <a:moveTo>
                      <a:pt x="61" y="7"/>
                    </a:moveTo>
                    <a:cubicBezTo>
                      <a:pt x="59" y="7"/>
                      <a:pt x="59" y="7"/>
                      <a:pt x="59" y="7"/>
                    </a:cubicBezTo>
                    <a:cubicBezTo>
                      <a:pt x="59" y="5"/>
                      <a:pt x="59" y="5"/>
                      <a:pt x="59" y="5"/>
                    </a:cubicBezTo>
                    <a:cubicBezTo>
                      <a:pt x="59" y="2"/>
                      <a:pt x="57" y="0"/>
                      <a:pt x="55" y="0"/>
                    </a:cubicBezTo>
                    <a:cubicBezTo>
                      <a:pt x="53" y="0"/>
                      <a:pt x="51" y="2"/>
                      <a:pt x="51" y="5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2"/>
                      <a:pt x="43" y="0"/>
                      <a:pt x="41" y="0"/>
                    </a:cubicBezTo>
                    <a:cubicBezTo>
                      <a:pt x="39" y="0"/>
                      <a:pt x="37" y="2"/>
                      <a:pt x="37" y="5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2"/>
                      <a:pt x="29" y="0"/>
                      <a:pt x="27" y="0"/>
                    </a:cubicBezTo>
                    <a:cubicBezTo>
                      <a:pt x="25" y="0"/>
                      <a:pt x="24" y="2"/>
                      <a:pt x="24" y="5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2"/>
                      <a:pt x="16" y="0"/>
                      <a:pt x="14" y="0"/>
                    </a:cubicBezTo>
                    <a:cubicBezTo>
                      <a:pt x="11" y="0"/>
                      <a:pt x="10" y="2"/>
                      <a:pt x="10" y="5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3" y="7"/>
                      <a:pt x="0" y="10"/>
                      <a:pt x="0" y="14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4"/>
                      <a:pt x="3" y="77"/>
                      <a:pt x="7" y="77"/>
                    </a:cubicBezTo>
                    <a:cubicBezTo>
                      <a:pt x="61" y="77"/>
                      <a:pt x="61" y="77"/>
                      <a:pt x="61" y="77"/>
                    </a:cubicBezTo>
                    <a:cubicBezTo>
                      <a:pt x="65" y="77"/>
                      <a:pt x="69" y="74"/>
                      <a:pt x="69" y="69"/>
                    </a:cubicBezTo>
                    <a:cubicBezTo>
                      <a:pt x="69" y="14"/>
                      <a:pt x="69" y="14"/>
                      <a:pt x="69" y="14"/>
                    </a:cubicBezTo>
                    <a:cubicBezTo>
                      <a:pt x="69" y="10"/>
                      <a:pt x="65" y="7"/>
                      <a:pt x="61" y="7"/>
                    </a:cubicBezTo>
                    <a:close/>
                    <a:moveTo>
                      <a:pt x="7" y="10"/>
                    </a:move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5"/>
                      <a:pt x="11" y="17"/>
                      <a:pt x="14" y="17"/>
                    </a:cubicBezTo>
                    <a:cubicBezTo>
                      <a:pt x="16" y="17"/>
                      <a:pt x="17" y="15"/>
                      <a:pt x="17" y="13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4" y="15"/>
                      <a:pt x="25" y="17"/>
                      <a:pt x="27" y="17"/>
                    </a:cubicBezTo>
                    <a:cubicBezTo>
                      <a:pt x="29" y="17"/>
                      <a:pt x="31" y="15"/>
                      <a:pt x="31" y="13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7" y="15"/>
                      <a:pt x="39" y="17"/>
                      <a:pt x="41" y="17"/>
                    </a:cubicBezTo>
                    <a:cubicBezTo>
                      <a:pt x="43" y="17"/>
                      <a:pt x="45" y="15"/>
                      <a:pt x="45" y="13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1" y="13"/>
                      <a:pt x="51" y="13"/>
                      <a:pt x="51" y="13"/>
                    </a:cubicBezTo>
                    <a:cubicBezTo>
                      <a:pt x="51" y="15"/>
                      <a:pt x="53" y="17"/>
                      <a:pt x="55" y="17"/>
                    </a:cubicBezTo>
                    <a:cubicBezTo>
                      <a:pt x="57" y="17"/>
                      <a:pt x="59" y="15"/>
                      <a:pt x="59" y="13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4" y="10"/>
                      <a:pt x="66" y="12"/>
                      <a:pt x="66" y="14"/>
                    </a:cubicBezTo>
                    <a:cubicBezTo>
                      <a:pt x="66" y="26"/>
                      <a:pt x="66" y="26"/>
                      <a:pt x="66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2"/>
                      <a:pt x="5" y="10"/>
                      <a:pt x="7" y="10"/>
                    </a:cubicBezTo>
                    <a:close/>
                    <a:moveTo>
                      <a:pt x="3" y="28"/>
                    </a:moveTo>
                    <a:cubicBezTo>
                      <a:pt x="66" y="28"/>
                      <a:pt x="66" y="28"/>
                      <a:pt x="66" y="28"/>
                    </a:cubicBezTo>
                    <a:cubicBezTo>
                      <a:pt x="66" y="69"/>
                      <a:pt x="66" y="69"/>
                      <a:pt x="66" y="69"/>
                    </a:cubicBezTo>
                    <a:cubicBezTo>
                      <a:pt x="66" y="72"/>
                      <a:pt x="64" y="74"/>
                      <a:pt x="61" y="74"/>
                    </a:cubicBezTo>
                    <a:cubicBezTo>
                      <a:pt x="7" y="74"/>
                      <a:pt x="7" y="74"/>
                      <a:pt x="7" y="74"/>
                    </a:cubicBezTo>
                    <a:cubicBezTo>
                      <a:pt x="5" y="74"/>
                      <a:pt x="3" y="72"/>
                      <a:pt x="3" y="69"/>
                    </a:cubicBezTo>
                    <a:lnTo>
                      <a:pt x="3" y="28"/>
                    </a:lnTo>
                    <a:close/>
                    <a:moveTo>
                      <a:pt x="34" y="39"/>
                    </a:moveTo>
                    <a:cubicBezTo>
                      <a:pt x="36" y="39"/>
                      <a:pt x="37" y="38"/>
                      <a:pt x="37" y="36"/>
                    </a:cubicBezTo>
                    <a:cubicBezTo>
                      <a:pt x="37" y="34"/>
                      <a:pt x="36" y="33"/>
                      <a:pt x="34" y="33"/>
                    </a:cubicBezTo>
                    <a:cubicBezTo>
                      <a:pt x="33" y="33"/>
                      <a:pt x="31" y="34"/>
                      <a:pt x="31" y="36"/>
                    </a:cubicBezTo>
                    <a:cubicBezTo>
                      <a:pt x="31" y="38"/>
                      <a:pt x="33" y="39"/>
                      <a:pt x="34" y="39"/>
                    </a:cubicBezTo>
                    <a:close/>
                    <a:moveTo>
                      <a:pt x="34" y="35"/>
                    </a:moveTo>
                    <a:cubicBezTo>
                      <a:pt x="35" y="35"/>
                      <a:pt x="35" y="36"/>
                      <a:pt x="35" y="36"/>
                    </a:cubicBezTo>
                    <a:cubicBezTo>
                      <a:pt x="35" y="36"/>
                      <a:pt x="35" y="37"/>
                      <a:pt x="34" y="37"/>
                    </a:cubicBezTo>
                    <a:cubicBezTo>
                      <a:pt x="34" y="37"/>
                      <a:pt x="33" y="36"/>
                      <a:pt x="33" y="36"/>
                    </a:cubicBezTo>
                    <a:cubicBezTo>
                      <a:pt x="33" y="36"/>
                      <a:pt x="34" y="35"/>
                      <a:pt x="34" y="35"/>
                    </a:cubicBezTo>
                    <a:close/>
                    <a:moveTo>
                      <a:pt x="44" y="39"/>
                    </a:moveTo>
                    <a:cubicBezTo>
                      <a:pt x="46" y="39"/>
                      <a:pt x="47" y="38"/>
                      <a:pt x="47" y="36"/>
                    </a:cubicBezTo>
                    <a:cubicBezTo>
                      <a:pt x="47" y="34"/>
                      <a:pt x="46" y="33"/>
                      <a:pt x="44" y="33"/>
                    </a:cubicBezTo>
                    <a:cubicBezTo>
                      <a:pt x="43" y="33"/>
                      <a:pt x="41" y="34"/>
                      <a:pt x="41" y="36"/>
                    </a:cubicBezTo>
                    <a:cubicBezTo>
                      <a:pt x="41" y="38"/>
                      <a:pt x="43" y="39"/>
                      <a:pt x="44" y="39"/>
                    </a:cubicBezTo>
                    <a:close/>
                    <a:moveTo>
                      <a:pt x="44" y="35"/>
                    </a:moveTo>
                    <a:cubicBezTo>
                      <a:pt x="45" y="35"/>
                      <a:pt x="45" y="36"/>
                      <a:pt x="45" y="36"/>
                    </a:cubicBezTo>
                    <a:cubicBezTo>
                      <a:pt x="45" y="36"/>
                      <a:pt x="45" y="37"/>
                      <a:pt x="44" y="37"/>
                    </a:cubicBezTo>
                    <a:cubicBezTo>
                      <a:pt x="44" y="37"/>
                      <a:pt x="43" y="36"/>
                      <a:pt x="43" y="36"/>
                    </a:cubicBezTo>
                    <a:cubicBezTo>
                      <a:pt x="43" y="36"/>
                      <a:pt x="44" y="35"/>
                      <a:pt x="44" y="35"/>
                    </a:cubicBezTo>
                    <a:close/>
                    <a:moveTo>
                      <a:pt x="54" y="39"/>
                    </a:moveTo>
                    <a:cubicBezTo>
                      <a:pt x="56" y="39"/>
                      <a:pt x="57" y="38"/>
                      <a:pt x="57" y="36"/>
                    </a:cubicBezTo>
                    <a:cubicBezTo>
                      <a:pt x="57" y="34"/>
                      <a:pt x="56" y="33"/>
                      <a:pt x="54" y="33"/>
                    </a:cubicBezTo>
                    <a:cubicBezTo>
                      <a:pt x="52" y="33"/>
                      <a:pt x="51" y="34"/>
                      <a:pt x="51" y="36"/>
                    </a:cubicBezTo>
                    <a:cubicBezTo>
                      <a:pt x="51" y="38"/>
                      <a:pt x="52" y="39"/>
                      <a:pt x="54" y="39"/>
                    </a:cubicBezTo>
                    <a:close/>
                    <a:moveTo>
                      <a:pt x="54" y="35"/>
                    </a:moveTo>
                    <a:cubicBezTo>
                      <a:pt x="55" y="35"/>
                      <a:pt x="55" y="36"/>
                      <a:pt x="55" y="36"/>
                    </a:cubicBezTo>
                    <a:cubicBezTo>
                      <a:pt x="55" y="36"/>
                      <a:pt x="55" y="37"/>
                      <a:pt x="54" y="37"/>
                    </a:cubicBezTo>
                    <a:cubicBezTo>
                      <a:pt x="54" y="37"/>
                      <a:pt x="53" y="36"/>
                      <a:pt x="53" y="36"/>
                    </a:cubicBezTo>
                    <a:cubicBezTo>
                      <a:pt x="53" y="36"/>
                      <a:pt x="54" y="35"/>
                      <a:pt x="54" y="35"/>
                    </a:cubicBezTo>
                    <a:close/>
                    <a:moveTo>
                      <a:pt x="14" y="49"/>
                    </a:moveTo>
                    <a:cubicBezTo>
                      <a:pt x="16" y="49"/>
                      <a:pt x="17" y="47"/>
                      <a:pt x="17" y="46"/>
                    </a:cubicBezTo>
                    <a:cubicBezTo>
                      <a:pt x="17" y="44"/>
                      <a:pt x="16" y="43"/>
                      <a:pt x="14" y="43"/>
                    </a:cubicBezTo>
                    <a:cubicBezTo>
                      <a:pt x="13" y="43"/>
                      <a:pt x="11" y="44"/>
                      <a:pt x="11" y="46"/>
                    </a:cubicBezTo>
                    <a:cubicBezTo>
                      <a:pt x="11" y="47"/>
                      <a:pt x="13" y="49"/>
                      <a:pt x="14" y="49"/>
                    </a:cubicBezTo>
                    <a:close/>
                    <a:moveTo>
                      <a:pt x="14" y="45"/>
                    </a:moveTo>
                    <a:cubicBezTo>
                      <a:pt x="15" y="45"/>
                      <a:pt x="15" y="45"/>
                      <a:pt x="15" y="46"/>
                    </a:cubicBezTo>
                    <a:cubicBezTo>
                      <a:pt x="15" y="46"/>
                      <a:pt x="15" y="47"/>
                      <a:pt x="14" y="47"/>
                    </a:cubicBezTo>
                    <a:cubicBezTo>
                      <a:pt x="14" y="47"/>
                      <a:pt x="13" y="46"/>
                      <a:pt x="13" y="46"/>
                    </a:cubicBezTo>
                    <a:cubicBezTo>
                      <a:pt x="13" y="45"/>
                      <a:pt x="14" y="45"/>
                      <a:pt x="14" y="45"/>
                    </a:cubicBezTo>
                    <a:close/>
                    <a:moveTo>
                      <a:pt x="24" y="49"/>
                    </a:moveTo>
                    <a:cubicBezTo>
                      <a:pt x="26" y="49"/>
                      <a:pt x="27" y="47"/>
                      <a:pt x="27" y="46"/>
                    </a:cubicBezTo>
                    <a:cubicBezTo>
                      <a:pt x="27" y="44"/>
                      <a:pt x="26" y="43"/>
                      <a:pt x="24" y="43"/>
                    </a:cubicBezTo>
                    <a:cubicBezTo>
                      <a:pt x="23" y="43"/>
                      <a:pt x="21" y="44"/>
                      <a:pt x="21" y="46"/>
                    </a:cubicBezTo>
                    <a:cubicBezTo>
                      <a:pt x="21" y="47"/>
                      <a:pt x="23" y="49"/>
                      <a:pt x="24" y="49"/>
                    </a:cubicBezTo>
                    <a:close/>
                    <a:moveTo>
                      <a:pt x="24" y="45"/>
                    </a:moveTo>
                    <a:cubicBezTo>
                      <a:pt x="25" y="45"/>
                      <a:pt x="25" y="45"/>
                      <a:pt x="25" y="46"/>
                    </a:cubicBezTo>
                    <a:cubicBezTo>
                      <a:pt x="25" y="46"/>
                      <a:pt x="25" y="47"/>
                      <a:pt x="24" y="47"/>
                    </a:cubicBezTo>
                    <a:cubicBezTo>
                      <a:pt x="24" y="47"/>
                      <a:pt x="23" y="46"/>
                      <a:pt x="23" y="46"/>
                    </a:cubicBezTo>
                    <a:cubicBezTo>
                      <a:pt x="23" y="45"/>
                      <a:pt x="24" y="45"/>
                      <a:pt x="24" y="45"/>
                    </a:cubicBezTo>
                    <a:close/>
                    <a:moveTo>
                      <a:pt x="34" y="49"/>
                    </a:moveTo>
                    <a:cubicBezTo>
                      <a:pt x="36" y="49"/>
                      <a:pt x="37" y="47"/>
                      <a:pt x="37" y="46"/>
                    </a:cubicBezTo>
                    <a:cubicBezTo>
                      <a:pt x="37" y="44"/>
                      <a:pt x="36" y="43"/>
                      <a:pt x="34" y="43"/>
                    </a:cubicBezTo>
                    <a:cubicBezTo>
                      <a:pt x="33" y="43"/>
                      <a:pt x="31" y="44"/>
                      <a:pt x="31" y="46"/>
                    </a:cubicBezTo>
                    <a:cubicBezTo>
                      <a:pt x="31" y="47"/>
                      <a:pt x="33" y="49"/>
                      <a:pt x="34" y="49"/>
                    </a:cubicBezTo>
                    <a:close/>
                    <a:moveTo>
                      <a:pt x="34" y="45"/>
                    </a:moveTo>
                    <a:cubicBezTo>
                      <a:pt x="35" y="45"/>
                      <a:pt x="35" y="45"/>
                      <a:pt x="35" y="46"/>
                    </a:cubicBezTo>
                    <a:cubicBezTo>
                      <a:pt x="35" y="46"/>
                      <a:pt x="35" y="47"/>
                      <a:pt x="34" y="47"/>
                    </a:cubicBezTo>
                    <a:cubicBezTo>
                      <a:pt x="34" y="47"/>
                      <a:pt x="33" y="46"/>
                      <a:pt x="33" y="46"/>
                    </a:cubicBezTo>
                    <a:cubicBezTo>
                      <a:pt x="33" y="45"/>
                      <a:pt x="34" y="45"/>
                      <a:pt x="34" y="45"/>
                    </a:cubicBezTo>
                    <a:close/>
                    <a:moveTo>
                      <a:pt x="44" y="49"/>
                    </a:moveTo>
                    <a:cubicBezTo>
                      <a:pt x="46" y="49"/>
                      <a:pt x="47" y="47"/>
                      <a:pt x="47" y="46"/>
                    </a:cubicBezTo>
                    <a:cubicBezTo>
                      <a:pt x="47" y="44"/>
                      <a:pt x="46" y="43"/>
                      <a:pt x="44" y="43"/>
                    </a:cubicBezTo>
                    <a:cubicBezTo>
                      <a:pt x="43" y="43"/>
                      <a:pt x="41" y="44"/>
                      <a:pt x="41" y="46"/>
                    </a:cubicBezTo>
                    <a:cubicBezTo>
                      <a:pt x="41" y="47"/>
                      <a:pt x="43" y="49"/>
                      <a:pt x="44" y="49"/>
                    </a:cubicBezTo>
                    <a:close/>
                    <a:moveTo>
                      <a:pt x="44" y="45"/>
                    </a:moveTo>
                    <a:cubicBezTo>
                      <a:pt x="45" y="45"/>
                      <a:pt x="45" y="45"/>
                      <a:pt x="45" y="46"/>
                    </a:cubicBezTo>
                    <a:cubicBezTo>
                      <a:pt x="45" y="46"/>
                      <a:pt x="45" y="47"/>
                      <a:pt x="44" y="47"/>
                    </a:cubicBezTo>
                    <a:cubicBezTo>
                      <a:pt x="44" y="47"/>
                      <a:pt x="43" y="46"/>
                      <a:pt x="43" y="46"/>
                    </a:cubicBezTo>
                    <a:cubicBezTo>
                      <a:pt x="43" y="45"/>
                      <a:pt x="44" y="45"/>
                      <a:pt x="44" y="45"/>
                    </a:cubicBezTo>
                    <a:close/>
                    <a:moveTo>
                      <a:pt x="54" y="49"/>
                    </a:moveTo>
                    <a:cubicBezTo>
                      <a:pt x="56" y="49"/>
                      <a:pt x="57" y="47"/>
                      <a:pt x="57" y="46"/>
                    </a:cubicBezTo>
                    <a:cubicBezTo>
                      <a:pt x="57" y="44"/>
                      <a:pt x="56" y="43"/>
                      <a:pt x="54" y="43"/>
                    </a:cubicBezTo>
                    <a:cubicBezTo>
                      <a:pt x="52" y="43"/>
                      <a:pt x="51" y="44"/>
                      <a:pt x="51" y="46"/>
                    </a:cubicBezTo>
                    <a:cubicBezTo>
                      <a:pt x="51" y="47"/>
                      <a:pt x="52" y="49"/>
                      <a:pt x="54" y="49"/>
                    </a:cubicBezTo>
                    <a:close/>
                    <a:moveTo>
                      <a:pt x="54" y="45"/>
                    </a:moveTo>
                    <a:cubicBezTo>
                      <a:pt x="55" y="45"/>
                      <a:pt x="55" y="45"/>
                      <a:pt x="55" y="46"/>
                    </a:cubicBezTo>
                    <a:cubicBezTo>
                      <a:pt x="55" y="46"/>
                      <a:pt x="55" y="47"/>
                      <a:pt x="54" y="47"/>
                    </a:cubicBezTo>
                    <a:cubicBezTo>
                      <a:pt x="54" y="47"/>
                      <a:pt x="53" y="46"/>
                      <a:pt x="53" y="46"/>
                    </a:cubicBezTo>
                    <a:cubicBezTo>
                      <a:pt x="53" y="45"/>
                      <a:pt x="54" y="45"/>
                      <a:pt x="54" y="45"/>
                    </a:cubicBezTo>
                    <a:close/>
                    <a:moveTo>
                      <a:pt x="14" y="59"/>
                    </a:moveTo>
                    <a:cubicBezTo>
                      <a:pt x="16" y="59"/>
                      <a:pt x="17" y="57"/>
                      <a:pt x="17" y="56"/>
                    </a:cubicBezTo>
                    <a:cubicBezTo>
                      <a:pt x="17" y="54"/>
                      <a:pt x="16" y="53"/>
                      <a:pt x="14" y="53"/>
                    </a:cubicBezTo>
                    <a:cubicBezTo>
                      <a:pt x="13" y="53"/>
                      <a:pt x="11" y="54"/>
                      <a:pt x="11" y="56"/>
                    </a:cubicBezTo>
                    <a:cubicBezTo>
                      <a:pt x="11" y="57"/>
                      <a:pt x="13" y="59"/>
                      <a:pt x="14" y="59"/>
                    </a:cubicBezTo>
                    <a:close/>
                    <a:moveTo>
                      <a:pt x="14" y="55"/>
                    </a:moveTo>
                    <a:cubicBezTo>
                      <a:pt x="15" y="55"/>
                      <a:pt x="15" y="55"/>
                      <a:pt x="15" y="56"/>
                    </a:cubicBezTo>
                    <a:cubicBezTo>
                      <a:pt x="15" y="56"/>
                      <a:pt x="15" y="57"/>
                      <a:pt x="14" y="57"/>
                    </a:cubicBezTo>
                    <a:cubicBezTo>
                      <a:pt x="14" y="57"/>
                      <a:pt x="13" y="56"/>
                      <a:pt x="13" y="56"/>
                    </a:cubicBezTo>
                    <a:cubicBezTo>
                      <a:pt x="13" y="55"/>
                      <a:pt x="14" y="55"/>
                      <a:pt x="14" y="55"/>
                    </a:cubicBezTo>
                    <a:close/>
                    <a:moveTo>
                      <a:pt x="24" y="59"/>
                    </a:moveTo>
                    <a:cubicBezTo>
                      <a:pt x="26" y="59"/>
                      <a:pt x="27" y="57"/>
                      <a:pt x="27" y="56"/>
                    </a:cubicBezTo>
                    <a:cubicBezTo>
                      <a:pt x="27" y="54"/>
                      <a:pt x="26" y="53"/>
                      <a:pt x="24" y="53"/>
                    </a:cubicBezTo>
                    <a:cubicBezTo>
                      <a:pt x="23" y="53"/>
                      <a:pt x="21" y="54"/>
                      <a:pt x="21" y="56"/>
                    </a:cubicBezTo>
                    <a:cubicBezTo>
                      <a:pt x="21" y="57"/>
                      <a:pt x="23" y="59"/>
                      <a:pt x="24" y="59"/>
                    </a:cubicBezTo>
                    <a:close/>
                    <a:moveTo>
                      <a:pt x="24" y="55"/>
                    </a:moveTo>
                    <a:cubicBezTo>
                      <a:pt x="25" y="55"/>
                      <a:pt x="25" y="55"/>
                      <a:pt x="25" y="56"/>
                    </a:cubicBezTo>
                    <a:cubicBezTo>
                      <a:pt x="25" y="56"/>
                      <a:pt x="25" y="57"/>
                      <a:pt x="24" y="57"/>
                    </a:cubicBezTo>
                    <a:cubicBezTo>
                      <a:pt x="24" y="57"/>
                      <a:pt x="23" y="56"/>
                      <a:pt x="23" y="56"/>
                    </a:cubicBezTo>
                    <a:cubicBezTo>
                      <a:pt x="23" y="55"/>
                      <a:pt x="24" y="55"/>
                      <a:pt x="24" y="55"/>
                    </a:cubicBezTo>
                    <a:close/>
                    <a:moveTo>
                      <a:pt x="34" y="59"/>
                    </a:moveTo>
                    <a:cubicBezTo>
                      <a:pt x="36" y="59"/>
                      <a:pt x="37" y="57"/>
                      <a:pt x="37" y="56"/>
                    </a:cubicBezTo>
                    <a:cubicBezTo>
                      <a:pt x="37" y="54"/>
                      <a:pt x="36" y="53"/>
                      <a:pt x="34" y="53"/>
                    </a:cubicBezTo>
                    <a:cubicBezTo>
                      <a:pt x="33" y="53"/>
                      <a:pt x="31" y="54"/>
                      <a:pt x="31" y="56"/>
                    </a:cubicBezTo>
                    <a:cubicBezTo>
                      <a:pt x="31" y="57"/>
                      <a:pt x="33" y="59"/>
                      <a:pt x="34" y="59"/>
                    </a:cubicBezTo>
                    <a:close/>
                    <a:moveTo>
                      <a:pt x="34" y="55"/>
                    </a:moveTo>
                    <a:cubicBezTo>
                      <a:pt x="35" y="55"/>
                      <a:pt x="35" y="55"/>
                      <a:pt x="35" y="56"/>
                    </a:cubicBezTo>
                    <a:cubicBezTo>
                      <a:pt x="35" y="56"/>
                      <a:pt x="35" y="57"/>
                      <a:pt x="34" y="57"/>
                    </a:cubicBezTo>
                    <a:cubicBezTo>
                      <a:pt x="34" y="57"/>
                      <a:pt x="33" y="56"/>
                      <a:pt x="33" y="56"/>
                    </a:cubicBezTo>
                    <a:cubicBezTo>
                      <a:pt x="33" y="55"/>
                      <a:pt x="34" y="55"/>
                      <a:pt x="34" y="55"/>
                    </a:cubicBezTo>
                    <a:close/>
                    <a:moveTo>
                      <a:pt x="44" y="59"/>
                    </a:moveTo>
                    <a:cubicBezTo>
                      <a:pt x="46" y="59"/>
                      <a:pt x="47" y="57"/>
                      <a:pt x="47" y="56"/>
                    </a:cubicBezTo>
                    <a:cubicBezTo>
                      <a:pt x="47" y="54"/>
                      <a:pt x="46" y="53"/>
                      <a:pt x="44" y="53"/>
                    </a:cubicBezTo>
                    <a:cubicBezTo>
                      <a:pt x="43" y="53"/>
                      <a:pt x="41" y="54"/>
                      <a:pt x="41" y="56"/>
                    </a:cubicBezTo>
                    <a:cubicBezTo>
                      <a:pt x="41" y="57"/>
                      <a:pt x="43" y="59"/>
                      <a:pt x="44" y="59"/>
                    </a:cubicBezTo>
                    <a:close/>
                    <a:moveTo>
                      <a:pt x="44" y="55"/>
                    </a:moveTo>
                    <a:cubicBezTo>
                      <a:pt x="45" y="55"/>
                      <a:pt x="45" y="55"/>
                      <a:pt x="45" y="56"/>
                    </a:cubicBezTo>
                    <a:cubicBezTo>
                      <a:pt x="45" y="56"/>
                      <a:pt x="45" y="57"/>
                      <a:pt x="44" y="57"/>
                    </a:cubicBezTo>
                    <a:cubicBezTo>
                      <a:pt x="44" y="57"/>
                      <a:pt x="43" y="56"/>
                      <a:pt x="43" y="56"/>
                    </a:cubicBezTo>
                    <a:cubicBezTo>
                      <a:pt x="43" y="55"/>
                      <a:pt x="44" y="55"/>
                      <a:pt x="44" y="55"/>
                    </a:cubicBezTo>
                    <a:close/>
                    <a:moveTo>
                      <a:pt x="54" y="59"/>
                    </a:moveTo>
                    <a:cubicBezTo>
                      <a:pt x="56" y="59"/>
                      <a:pt x="57" y="57"/>
                      <a:pt x="57" y="56"/>
                    </a:cubicBezTo>
                    <a:cubicBezTo>
                      <a:pt x="57" y="54"/>
                      <a:pt x="56" y="53"/>
                      <a:pt x="54" y="53"/>
                    </a:cubicBezTo>
                    <a:cubicBezTo>
                      <a:pt x="52" y="53"/>
                      <a:pt x="51" y="54"/>
                      <a:pt x="51" y="56"/>
                    </a:cubicBezTo>
                    <a:cubicBezTo>
                      <a:pt x="51" y="57"/>
                      <a:pt x="52" y="59"/>
                      <a:pt x="54" y="59"/>
                    </a:cubicBezTo>
                    <a:close/>
                    <a:moveTo>
                      <a:pt x="54" y="55"/>
                    </a:moveTo>
                    <a:cubicBezTo>
                      <a:pt x="55" y="55"/>
                      <a:pt x="55" y="55"/>
                      <a:pt x="55" y="56"/>
                    </a:cubicBezTo>
                    <a:cubicBezTo>
                      <a:pt x="55" y="56"/>
                      <a:pt x="55" y="57"/>
                      <a:pt x="54" y="57"/>
                    </a:cubicBezTo>
                    <a:cubicBezTo>
                      <a:pt x="54" y="57"/>
                      <a:pt x="53" y="56"/>
                      <a:pt x="53" y="56"/>
                    </a:cubicBezTo>
                    <a:cubicBezTo>
                      <a:pt x="53" y="55"/>
                      <a:pt x="54" y="55"/>
                      <a:pt x="54" y="55"/>
                    </a:cubicBezTo>
                    <a:close/>
                    <a:moveTo>
                      <a:pt x="14" y="68"/>
                    </a:moveTo>
                    <a:cubicBezTo>
                      <a:pt x="16" y="68"/>
                      <a:pt x="17" y="67"/>
                      <a:pt x="17" y="65"/>
                    </a:cubicBezTo>
                    <a:cubicBezTo>
                      <a:pt x="17" y="64"/>
                      <a:pt x="16" y="63"/>
                      <a:pt x="14" y="63"/>
                    </a:cubicBezTo>
                    <a:cubicBezTo>
                      <a:pt x="13" y="63"/>
                      <a:pt x="11" y="64"/>
                      <a:pt x="11" y="65"/>
                    </a:cubicBezTo>
                    <a:cubicBezTo>
                      <a:pt x="11" y="67"/>
                      <a:pt x="13" y="68"/>
                      <a:pt x="14" y="68"/>
                    </a:cubicBezTo>
                    <a:close/>
                    <a:moveTo>
                      <a:pt x="14" y="65"/>
                    </a:moveTo>
                    <a:cubicBezTo>
                      <a:pt x="15" y="65"/>
                      <a:pt x="15" y="65"/>
                      <a:pt x="15" y="65"/>
                    </a:cubicBezTo>
                    <a:cubicBezTo>
                      <a:pt x="15" y="66"/>
                      <a:pt x="15" y="66"/>
                      <a:pt x="14" y="66"/>
                    </a:cubicBezTo>
                    <a:cubicBezTo>
                      <a:pt x="14" y="66"/>
                      <a:pt x="13" y="66"/>
                      <a:pt x="13" y="65"/>
                    </a:cubicBezTo>
                    <a:cubicBezTo>
                      <a:pt x="13" y="65"/>
                      <a:pt x="14" y="65"/>
                      <a:pt x="14" y="65"/>
                    </a:cubicBezTo>
                    <a:close/>
                    <a:moveTo>
                      <a:pt x="24" y="68"/>
                    </a:moveTo>
                    <a:cubicBezTo>
                      <a:pt x="26" y="68"/>
                      <a:pt x="27" y="67"/>
                      <a:pt x="27" y="65"/>
                    </a:cubicBezTo>
                    <a:cubicBezTo>
                      <a:pt x="27" y="64"/>
                      <a:pt x="26" y="63"/>
                      <a:pt x="24" y="63"/>
                    </a:cubicBezTo>
                    <a:cubicBezTo>
                      <a:pt x="23" y="63"/>
                      <a:pt x="21" y="64"/>
                      <a:pt x="21" y="65"/>
                    </a:cubicBezTo>
                    <a:cubicBezTo>
                      <a:pt x="21" y="67"/>
                      <a:pt x="23" y="68"/>
                      <a:pt x="24" y="68"/>
                    </a:cubicBezTo>
                    <a:close/>
                    <a:moveTo>
                      <a:pt x="24" y="65"/>
                    </a:moveTo>
                    <a:cubicBezTo>
                      <a:pt x="25" y="65"/>
                      <a:pt x="25" y="65"/>
                      <a:pt x="25" y="65"/>
                    </a:cubicBezTo>
                    <a:cubicBezTo>
                      <a:pt x="25" y="66"/>
                      <a:pt x="25" y="66"/>
                      <a:pt x="24" y="66"/>
                    </a:cubicBezTo>
                    <a:cubicBezTo>
                      <a:pt x="24" y="66"/>
                      <a:pt x="23" y="66"/>
                      <a:pt x="23" y="65"/>
                    </a:cubicBezTo>
                    <a:cubicBezTo>
                      <a:pt x="23" y="65"/>
                      <a:pt x="24" y="65"/>
                      <a:pt x="24" y="6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62" name="Freeform 33">
                <a:extLst>
                  <a:ext uri="{FF2B5EF4-FFF2-40B4-BE49-F238E27FC236}">
                    <a16:creationId xmlns:a16="http://schemas.microsoft.com/office/drawing/2014/main" xmlns="" id="{10AE0A5B-6812-4761-8A6E-8A459E0C77E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45707" y="2808932"/>
                <a:ext cx="382175" cy="391496"/>
              </a:xfrm>
              <a:custGeom>
                <a:avLst/>
                <a:gdLst>
                  <a:gd name="T0" fmla="*/ 8 w 52"/>
                  <a:gd name="T1" fmla="*/ 19 h 53"/>
                  <a:gd name="T2" fmla="*/ 8 w 52"/>
                  <a:gd name="T3" fmla="*/ 19 h 53"/>
                  <a:gd name="T4" fmla="*/ 8 w 52"/>
                  <a:gd name="T5" fmla="*/ 18 h 53"/>
                  <a:gd name="T6" fmla="*/ 8 w 52"/>
                  <a:gd name="T7" fmla="*/ 17 h 53"/>
                  <a:gd name="T8" fmla="*/ 8 w 52"/>
                  <a:gd name="T9" fmla="*/ 17 h 53"/>
                  <a:gd name="T10" fmla="*/ 15 w 52"/>
                  <a:gd name="T11" fmla="*/ 10 h 53"/>
                  <a:gd name="T12" fmla="*/ 17 w 52"/>
                  <a:gd name="T13" fmla="*/ 10 h 53"/>
                  <a:gd name="T14" fmla="*/ 17 w 52"/>
                  <a:gd name="T15" fmla="*/ 12 h 53"/>
                  <a:gd name="T16" fmla="*/ 13 w 52"/>
                  <a:gd name="T17" fmla="*/ 17 h 53"/>
                  <a:gd name="T18" fmla="*/ 39 w 52"/>
                  <a:gd name="T19" fmla="*/ 17 h 53"/>
                  <a:gd name="T20" fmla="*/ 40 w 52"/>
                  <a:gd name="T21" fmla="*/ 18 h 53"/>
                  <a:gd name="T22" fmla="*/ 39 w 52"/>
                  <a:gd name="T23" fmla="*/ 20 h 53"/>
                  <a:gd name="T24" fmla="*/ 13 w 52"/>
                  <a:gd name="T25" fmla="*/ 20 h 53"/>
                  <a:gd name="T26" fmla="*/ 17 w 52"/>
                  <a:gd name="T27" fmla="*/ 24 h 53"/>
                  <a:gd name="T28" fmla="*/ 17 w 52"/>
                  <a:gd name="T29" fmla="*/ 26 h 53"/>
                  <a:gd name="T30" fmla="*/ 16 w 52"/>
                  <a:gd name="T31" fmla="*/ 26 h 53"/>
                  <a:gd name="T32" fmla="*/ 15 w 52"/>
                  <a:gd name="T33" fmla="*/ 26 h 53"/>
                  <a:gd name="T34" fmla="*/ 8 w 52"/>
                  <a:gd name="T35" fmla="*/ 19 h 53"/>
                  <a:gd name="T36" fmla="*/ 43 w 52"/>
                  <a:gd name="T37" fmla="*/ 34 h 53"/>
                  <a:gd name="T38" fmla="*/ 43 w 52"/>
                  <a:gd name="T39" fmla="*/ 34 h 53"/>
                  <a:gd name="T40" fmla="*/ 36 w 52"/>
                  <a:gd name="T41" fmla="*/ 27 h 53"/>
                  <a:gd name="T42" fmla="*/ 34 w 52"/>
                  <a:gd name="T43" fmla="*/ 27 h 53"/>
                  <a:gd name="T44" fmla="*/ 34 w 52"/>
                  <a:gd name="T45" fmla="*/ 29 h 53"/>
                  <a:gd name="T46" fmla="*/ 39 w 52"/>
                  <a:gd name="T47" fmla="*/ 33 h 53"/>
                  <a:gd name="T48" fmla="*/ 13 w 52"/>
                  <a:gd name="T49" fmla="*/ 33 h 53"/>
                  <a:gd name="T50" fmla="*/ 11 w 52"/>
                  <a:gd name="T51" fmla="*/ 35 h 53"/>
                  <a:gd name="T52" fmla="*/ 13 w 52"/>
                  <a:gd name="T53" fmla="*/ 36 h 53"/>
                  <a:gd name="T54" fmla="*/ 39 w 52"/>
                  <a:gd name="T55" fmla="*/ 36 h 53"/>
                  <a:gd name="T56" fmla="*/ 34 w 52"/>
                  <a:gd name="T57" fmla="*/ 41 h 53"/>
                  <a:gd name="T58" fmla="*/ 34 w 52"/>
                  <a:gd name="T59" fmla="*/ 43 h 53"/>
                  <a:gd name="T60" fmla="*/ 35 w 52"/>
                  <a:gd name="T61" fmla="*/ 43 h 53"/>
                  <a:gd name="T62" fmla="*/ 36 w 52"/>
                  <a:gd name="T63" fmla="*/ 43 h 53"/>
                  <a:gd name="T64" fmla="*/ 43 w 52"/>
                  <a:gd name="T65" fmla="*/ 36 h 53"/>
                  <a:gd name="T66" fmla="*/ 43 w 52"/>
                  <a:gd name="T67" fmla="*/ 36 h 53"/>
                  <a:gd name="T68" fmla="*/ 44 w 52"/>
                  <a:gd name="T69" fmla="*/ 35 h 53"/>
                  <a:gd name="T70" fmla="*/ 43 w 52"/>
                  <a:gd name="T71" fmla="*/ 34 h 53"/>
                  <a:gd name="T72" fmla="*/ 52 w 52"/>
                  <a:gd name="T73" fmla="*/ 7 h 53"/>
                  <a:gd name="T74" fmla="*/ 52 w 52"/>
                  <a:gd name="T75" fmla="*/ 45 h 53"/>
                  <a:gd name="T76" fmla="*/ 45 w 52"/>
                  <a:gd name="T77" fmla="*/ 53 h 53"/>
                  <a:gd name="T78" fmla="*/ 7 w 52"/>
                  <a:gd name="T79" fmla="*/ 53 h 53"/>
                  <a:gd name="T80" fmla="*/ 0 w 52"/>
                  <a:gd name="T81" fmla="*/ 45 h 53"/>
                  <a:gd name="T82" fmla="*/ 0 w 52"/>
                  <a:gd name="T83" fmla="*/ 7 h 53"/>
                  <a:gd name="T84" fmla="*/ 7 w 52"/>
                  <a:gd name="T85" fmla="*/ 0 h 53"/>
                  <a:gd name="T86" fmla="*/ 45 w 52"/>
                  <a:gd name="T87" fmla="*/ 0 h 53"/>
                  <a:gd name="T88" fmla="*/ 52 w 52"/>
                  <a:gd name="T89" fmla="*/ 7 h 53"/>
                  <a:gd name="T90" fmla="*/ 49 w 52"/>
                  <a:gd name="T91" fmla="*/ 7 h 53"/>
                  <a:gd name="T92" fmla="*/ 45 w 52"/>
                  <a:gd name="T93" fmla="*/ 3 h 53"/>
                  <a:gd name="T94" fmla="*/ 7 w 52"/>
                  <a:gd name="T95" fmla="*/ 3 h 53"/>
                  <a:gd name="T96" fmla="*/ 3 w 52"/>
                  <a:gd name="T97" fmla="*/ 7 h 53"/>
                  <a:gd name="T98" fmla="*/ 3 w 52"/>
                  <a:gd name="T99" fmla="*/ 45 h 53"/>
                  <a:gd name="T100" fmla="*/ 7 w 52"/>
                  <a:gd name="T101" fmla="*/ 50 h 53"/>
                  <a:gd name="T102" fmla="*/ 45 w 52"/>
                  <a:gd name="T103" fmla="*/ 50 h 53"/>
                  <a:gd name="T104" fmla="*/ 49 w 52"/>
                  <a:gd name="T105" fmla="*/ 45 h 53"/>
                  <a:gd name="T106" fmla="*/ 49 w 52"/>
                  <a:gd name="T107" fmla="*/ 7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53">
                    <a:moveTo>
                      <a:pt x="8" y="19"/>
                    </a:moveTo>
                    <a:cubicBezTo>
                      <a:pt x="8" y="19"/>
                      <a:pt x="8" y="19"/>
                      <a:pt x="8" y="19"/>
                    </a:cubicBezTo>
                    <a:cubicBezTo>
                      <a:pt x="8" y="19"/>
                      <a:pt x="8" y="18"/>
                      <a:pt x="8" y="18"/>
                    </a:cubicBezTo>
                    <a:cubicBezTo>
                      <a:pt x="8" y="18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9"/>
                      <a:pt x="16" y="9"/>
                      <a:pt x="17" y="10"/>
                    </a:cubicBezTo>
                    <a:cubicBezTo>
                      <a:pt x="18" y="11"/>
                      <a:pt x="18" y="12"/>
                      <a:pt x="17" y="12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40" y="17"/>
                      <a:pt x="40" y="17"/>
                      <a:pt x="40" y="18"/>
                    </a:cubicBezTo>
                    <a:cubicBezTo>
                      <a:pt x="40" y="19"/>
                      <a:pt x="40" y="20"/>
                      <a:pt x="39" y="20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8" y="24"/>
                      <a:pt x="18" y="25"/>
                      <a:pt x="17" y="26"/>
                    </a:cubicBezTo>
                    <a:cubicBezTo>
                      <a:pt x="17" y="26"/>
                      <a:pt x="16" y="26"/>
                      <a:pt x="16" y="26"/>
                    </a:cubicBezTo>
                    <a:cubicBezTo>
                      <a:pt x="16" y="26"/>
                      <a:pt x="15" y="26"/>
                      <a:pt x="15" y="26"/>
                    </a:cubicBezTo>
                    <a:lnTo>
                      <a:pt x="8" y="19"/>
                    </a:lnTo>
                    <a:close/>
                    <a:moveTo>
                      <a:pt x="43" y="34"/>
                    </a:moveTo>
                    <a:cubicBezTo>
                      <a:pt x="43" y="34"/>
                      <a:pt x="43" y="34"/>
                      <a:pt x="43" y="34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6" y="26"/>
                      <a:pt x="35" y="26"/>
                      <a:pt x="34" y="27"/>
                    </a:cubicBezTo>
                    <a:cubicBezTo>
                      <a:pt x="34" y="28"/>
                      <a:pt x="34" y="29"/>
                      <a:pt x="34" y="29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2" y="33"/>
                      <a:pt x="11" y="34"/>
                      <a:pt x="11" y="35"/>
                    </a:cubicBezTo>
                    <a:cubicBezTo>
                      <a:pt x="11" y="36"/>
                      <a:pt x="12" y="36"/>
                      <a:pt x="13" y="36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4" y="41"/>
                      <a:pt x="34" y="41"/>
                      <a:pt x="34" y="41"/>
                    </a:cubicBezTo>
                    <a:cubicBezTo>
                      <a:pt x="34" y="41"/>
                      <a:pt x="34" y="42"/>
                      <a:pt x="34" y="43"/>
                    </a:cubicBezTo>
                    <a:cubicBezTo>
                      <a:pt x="35" y="43"/>
                      <a:pt x="35" y="43"/>
                      <a:pt x="35" y="43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43" y="36"/>
                      <a:pt x="43" y="36"/>
                      <a:pt x="43" y="36"/>
                    </a:cubicBezTo>
                    <a:cubicBezTo>
                      <a:pt x="43" y="36"/>
                      <a:pt x="43" y="36"/>
                      <a:pt x="43" y="36"/>
                    </a:cubicBezTo>
                    <a:cubicBezTo>
                      <a:pt x="44" y="36"/>
                      <a:pt x="44" y="35"/>
                      <a:pt x="44" y="35"/>
                    </a:cubicBezTo>
                    <a:cubicBezTo>
                      <a:pt x="44" y="35"/>
                      <a:pt x="44" y="34"/>
                      <a:pt x="43" y="34"/>
                    </a:cubicBezTo>
                    <a:close/>
                    <a:moveTo>
                      <a:pt x="52" y="7"/>
                    </a:moveTo>
                    <a:cubicBezTo>
                      <a:pt x="52" y="45"/>
                      <a:pt x="52" y="45"/>
                      <a:pt x="52" y="45"/>
                    </a:cubicBezTo>
                    <a:cubicBezTo>
                      <a:pt x="52" y="49"/>
                      <a:pt x="49" y="53"/>
                      <a:pt x="45" y="53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3" y="53"/>
                      <a:pt x="0" y="49"/>
                      <a:pt x="0" y="4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9" y="0"/>
                      <a:pt x="52" y="4"/>
                      <a:pt x="52" y="7"/>
                    </a:cubicBezTo>
                    <a:close/>
                    <a:moveTo>
                      <a:pt x="49" y="7"/>
                    </a:moveTo>
                    <a:cubicBezTo>
                      <a:pt x="49" y="5"/>
                      <a:pt x="47" y="3"/>
                      <a:pt x="45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4" y="3"/>
                      <a:pt x="3" y="5"/>
                      <a:pt x="3" y="7"/>
                    </a:cubicBezTo>
                    <a:cubicBezTo>
                      <a:pt x="3" y="45"/>
                      <a:pt x="3" y="45"/>
                      <a:pt x="3" y="45"/>
                    </a:cubicBezTo>
                    <a:cubicBezTo>
                      <a:pt x="3" y="48"/>
                      <a:pt x="4" y="50"/>
                      <a:pt x="7" y="50"/>
                    </a:cubicBezTo>
                    <a:cubicBezTo>
                      <a:pt x="45" y="50"/>
                      <a:pt x="45" y="50"/>
                      <a:pt x="45" y="50"/>
                    </a:cubicBezTo>
                    <a:cubicBezTo>
                      <a:pt x="47" y="50"/>
                      <a:pt x="49" y="48"/>
                      <a:pt x="49" y="45"/>
                    </a:cubicBezTo>
                    <a:lnTo>
                      <a:pt x="49" y="7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63" name="Freeform 35">
                <a:extLst>
                  <a:ext uri="{FF2B5EF4-FFF2-40B4-BE49-F238E27FC236}">
                    <a16:creationId xmlns:a16="http://schemas.microsoft.com/office/drawing/2014/main" xmlns="" id="{ACA10B3D-D676-4BDA-A6CD-FAE1EB74E1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73374" y="2511750"/>
                <a:ext cx="346735" cy="331374"/>
              </a:xfrm>
              <a:custGeom>
                <a:avLst/>
                <a:gdLst>
                  <a:gd name="T0" fmla="*/ 44 w 67"/>
                  <a:gd name="T1" fmla="*/ 21 h 64"/>
                  <a:gd name="T2" fmla="*/ 25 w 67"/>
                  <a:gd name="T3" fmla="*/ 19 h 64"/>
                  <a:gd name="T4" fmla="*/ 24 w 67"/>
                  <a:gd name="T5" fmla="*/ 21 h 64"/>
                  <a:gd name="T6" fmla="*/ 16 w 67"/>
                  <a:gd name="T7" fmla="*/ 30 h 64"/>
                  <a:gd name="T8" fmla="*/ 26 w 67"/>
                  <a:gd name="T9" fmla="*/ 36 h 64"/>
                  <a:gd name="T10" fmla="*/ 32 w 67"/>
                  <a:gd name="T11" fmla="*/ 42 h 64"/>
                  <a:gd name="T12" fmla="*/ 26 w 67"/>
                  <a:gd name="T13" fmla="*/ 48 h 64"/>
                  <a:gd name="T14" fmla="*/ 42 w 67"/>
                  <a:gd name="T15" fmla="*/ 48 h 64"/>
                  <a:gd name="T16" fmla="*/ 36 w 67"/>
                  <a:gd name="T17" fmla="*/ 42 h 64"/>
                  <a:gd name="T18" fmla="*/ 42 w 67"/>
                  <a:gd name="T19" fmla="*/ 36 h 64"/>
                  <a:gd name="T20" fmla="*/ 51 w 67"/>
                  <a:gd name="T21" fmla="*/ 30 h 64"/>
                  <a:gd name="T22" fmla="*/ 19 w 67"/>
                  <a:gd name="T23" fmla="*/ 30 h 64"/>
                  <a:gd name="T24" fmla="*/ 24 w 67"/>
                  <a:gd name="T25" fmla="*/ 31 h 64"/>
                  <a:gd name="T26" fmla="*/ 48 w 67"/>
                  <a:gd name="T27" fmla="*/ 30 h 64"/>
                  <a:gd name="T28" fmla="*/ 44 w 67"/>
                  <a:gd name="T29" fmla="*/ 31 h 64"/>
                  <a:gd name="T30" fmla="*/ 48 w 67"/>
                  <a:gd name="T31" fmla="*/ 30 h 64"/>
                  <a:gd name="T32" fmla="*/ 61 w 67"/>
                  <a:gd name="T33" fmla="*/ 20 h 64"/>
                  <a:gd name="T34" fmla="*/ 51 w 67"/>
                  <a:gd name="T35" fmla="*/ 9 h 64"/>
                  <a:gd name="T36" fmla="*/ 43 w 67"/>
                  <a:gd name="T37" fmla="*/ 0 h 64"/>
                  <a:gd name="T38" fmla="*/ 30 w 67"/>
                  <a:gd name="T39" fmla="*/ 2 h 64"/>
                  <a:gd name="T40" fmla="*/ 19 w 67"/>
                  <a:gd name="T41" fmla="*/ 6 h 64"/>
                  <a:gd name="T42" fmla="*/ 7 w 67"/>
                  <a:gd name="T43" fmla="*/ 13 h 64"/>
                  <a:gd name="T44" fmla="*/ 4 w 67"/>
                  <a:gd name="T45" fmla="*/ 26 h 64"/>
                  <a:gd name="T46" fmla="*/ 7 w 67"/>
                  <a:gd name="T47" fmla="*/ 41 h 64"/>
                  <a:gd name="T48" fmla="*/ 13 w 67"/>
                  <a:gd name="T49" fmla="*/ 55 h 64"/>
                  <a:gd name="T50" fmla="*/ 24 w 67"/>
                  <a:gd name="T51" fmla="*/ 64 h 64"/>
                  <a:gd name="T52" fmla="*/ 34 w 67"/>
                  <a:gd name="T53" fmla="*/ 61 h 64"/>
                  <a:gd name="T54" fmla="*/ 44 w 67"/>
                  <a:gd name="T55" fmla="*/ 64 h 64"/>
                  <a:gd name="T56" fmla="*/ 54 w 67"/>
                  <a:gd name="T57" fmla="*/ 55 h 64"/>
                  <a:gd name="T58" fmla="*/ 61 w 67"/>
                  <a:gd name="T59" fmla="*/ 41 h 64"/>
                  <a:gd name="T60" fmla="*/ 63 w 67"/>
                  <a:gd name="T61" fmla="*/ 26 h 64"/>
                  <a:gd name="T62" fmla="*/ 58 w 67"/>
                  <a:gd name="T63" fmla="*/ 19 h 64"/>
                  <a:gd name="T64" fmla="*/ 54 w 67"/>
                  <a:gd name="T65" fmla="*/ 13 h 64"/>
                  <a:gd name="T66" fmla="*/ 46 w 67"/>
                  <a:gd name="T67" fmla="*/ 7 h 64"/>
                  <a:gd name="T68" fmla="*/ 39 w 67"/>
                  <a:gd name="T69" fmla="*/ 5 h 64"/>
                  <a:gd name="T70" fmla="*/ 29 w 67"/>
                  <a:gd name="T71" fmla="*/ 5 h 64"/>
                  <a:gd name="T72" fmla="*/ 22 w 67"/>
                  <a:gd name="T73" fmla="*/ 7 h 64"/>
                  <a:gd name="T74" fmla="*/ 18 w 67"/>
                  <a:gd name="T75" fmla="*/ 12 h 64"/>
                  <a:gd name="T76" fmla="*/ 9 w 67"/>
                  <a:gd name="T77" fmla="*/ 14 h 64"/>
                  <a:gd name="T78" fmla="*/ 6 w 67"/>
                  <a:gd name="T79" fmla="*/ 28 h 64"/>
                  <a:gd name="T80" fmla="*/ 9 w 67"/>
                  <a:gd name="T81" fmla="*/ 40 h 64"/>
                  <a:gd name="T82" fmla="*/ 9 w 67"/>
                  <a:gd name="T83" fmla="*/ 50 h 64"/>
                  <a:gd name="T84" fmla="*/ 18 w 67"/>
                  <a:gd name="T85" fmla="*/ 53 h 64"/>
                  <a:gd name="T86" fmla="*/ 24 w 67"/>
                  <a:gd name="T87" fmla="*/ 61 h 64"/>
                  <a:gd name="T88" fmla="*/ 33 w 67"/>
                  <a:gd name="T89" fmla="*/ 58 h 64"/>
                  <a:gd name="T90" fmla="*/ 43 w 67"/>
                  <a:gd name="T91" fmla="*/ 61 h 64"/>
                  <a:gd name="T92" fmla="*/ 48 w 67"/>
                  <a:gd name="T93" fmla="*/ 53 h 64"/>
                  <a:gd name="T94" fmla="*/ 10 w 67"/>
                  <a:gd name="T95" fmla="*/ 32 h 64"/>
                  <a:gd name="T96" fmla="*/ 34 w 67"/>
                  <a:gd name="T97" fmla="*/ 56 h 64"/>
                  <a:gd name="T98" fmla="*/ 49 w 67"/>
                  <a:gd name="T99" fmla="*/ 53 h 64"/>
                  <a:gd name="T100" fmla="*/ 58 w 67"/>
                  <a:gd name="T101" fmla="*/ 50 h 64"/>
                  <a:gd name="T102" fmla="*/ 60 w 67"/>
                  <a:gd name="T103" fmla="*/ 32 h 64"/>
                  <a:gd name="T104" fmla="*/ 64 w 67"/>
                  <a:gd name="T105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7" h="64">
                    <a:moveTo>
                      <a:pt x="51" y="23"/>
                    </a:moveTo>
                    <a:cubicBezTo>
                      <a:pt x="51" y="22"/>
                      <a:pt x="51" y="21"/>
                      <a:pt x="50" y="21"/>
                    </a:cubicBezTo>
                    <a:cubicBezTo>
                      <a:pt x="44" y="21"/>
                      <a:pt x="44" y="21"/>
                      <a:pt x="44" y="21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4" y="20"/>
                      <a:pt x="44" y="19"/>
                      <a:pt x="43" y="19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7" y="21"/>
                      <a:pt x="16" y="22"/>
                      <a:pt x="16" y="23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6" y="33"/>
                      <a:pt x="20" y="35"/>
                      <a:pt x="22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4" y="37"/>
                      <a:pt x="25" y="37"/>
                      <a:pt x="26" y="36"/>
                    </a:cubicBezTo>
                    <a:cubicBezTo>
                      <a:pt x="27" y="37"/>
                      <a:pt x="28" y="38"/>
                      <a:pt x="30" y="39"/>
                    </a:cubicBezTo>
                    <a:cubicBezTo>
                      <a:pt x="30" y="39"/>
                      <a:pt x="31" y="39"/>
                      <a:pt x="31" y="40"/>
                    </a:cubicBezTo>
                    <a:cubicBezTo>
                      <a:pt x="31" y="40"/>
                      <a:pt x="32" y="41"/>
                      <a:pt x="32" y="42"/>
                    </a:cubicBezTo>
                    <a:cubicBezTo>
                      <a:pt x="32" y="45"/>
                      <a:pt x="30" y="46"/>
                      <a:pt x="30" y="46"/>
                    </a:cubicBezTo>
                    <a:cubicBezTo>
                      <a:pt x="30" y="46"/>
                      <a:pt x="28" y="47"/>
                      <a:pt x="26" y="47"/>
                    </a:cubicBezTo>
                    <a:cubicBezTo>
                      <a:pt x="26" y="47"/>
                      <a:pt x="26" y="48"/>
                      <a:pt x="26" y="48"/>
                    </a:cubicBezTo>
                    <a:cubicBezTo>
                      <a:pt x="26" y="49"/>
                      <a:pt x="26" y="49"/>
                      <a:pt x="27" y="49"/>
                    </a:cubicBezTo>
                    <a:cubicBezTo>
                      <a:pt x="41" y="49"/>
                      <a:pt x="41" y="49"/>
                      <a:pt x="41" y="49"/>
                    </a:cubicBezTo>
                    <a:cubicBezTo>
                      <a:pt x="42" y="49"/>
                      <a:pt x="42" y="49"/>
                      <a:pt x="42" y="48"/>
                    </a:cubicBezTo>
                    <a:cubicBezTo>
                      <a:pt x="42" y="48"/>
                      <a:pt x="42" y="47"/>
                      <a:pt x="42" y="47"/>
                    </a:cubicBezTo>
                    <a:cubicBezTo>
                      <a:pt x="40" y="47"/>
                      <a:pt x="38" y="46"/>
                      <a:pt x="38" y="46"/>
                    </a:cubicBezTo>
                    <a:cubicBezTo>
                      <a:pt x="37" y="46"/>
                      <a:pt x="36" y="45"/>
                      <a:pt x="36" y="42"/>
                    </a:cubicBezTo>
                    <a:cubicBezTo>
                      <a:pt x="36" y="41"/>
                      <a:pt x="37" y="40"/>
                      <a:pt x="37" y="39"/>
                    </a:cubicBezTo>
                    <a:cubicBezTo>
                      <a:pt x="37" y="39"/>
                      <a:pt x="38" y="39"/>
                      <a:pt x="38" y="39"/>
                    </a:cubicBezTo>
                    <a:cubicBezTo>
                      <a:pt x="40" y="38"/>
                      <a:pt x="41" y="37"/>
                      <a:pt x="42" y="36"/>
                    </a:cubicBezTo>
                    <a:cubicBezTo>
                      <a:pt x="43" y="37"/>
                      <a:pt x="44" y="37"/>
                      <a:pt x="44" y="37"/>
                    </a:cubicBezTo>
                    <a:cubicBezTo>
                      <a:pt x="45" y="37"/>
                      <a:pt x="45" y="37"/>
                      <a:pt x="46" y="37"/>
                    </a:cubicBezTo>
                    <a:cubicBezTo>
                      <a:pt x="48" y="35"/>
                      <a:pt x="51" y="33"/>
                      <a:pt x="51" y="30"/>
                    </a:cubicBezTo>
                    <a:lnTo>
                      <a:pt x="51" y="23"/>
                    </a:lnTo>
                    <a:close/>
                    <a:moveTo>
                      <a:pt x="23" y="34"/>
                    </a:moveTo>
                    <a:cubicBezTo>
                      <a:pt x="19" y="31"/>
                      <a:pt x="19" y="30"/>
                      <a:pt x="19" y="30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4" y="32"/>
                      <a:pt x="24" y="33"/>
                      <a:pt x="24" y="33"/>
                    </a:cubicBezTo>
                    <a:cubicBezTo>
                      <a:pt x="24" y="34"/>
                      <a:pt x="24" y="34"/>
                      <a:pt x="23" y="34"/>
                    </a:cubicBezTo>
                    <a:close/>
                    <a:moveTo>
                      <a:pt x="48" y="30"/>
                    </a:moveTo>
                    <a:cubicBezTo>
                      <a:pt x="48" y="30"/>
                      <a:pt x="48" y="31"/>
                      <a:pt x="44" y="34"/>
                    </a:cubicBezTo>
                    <a:cubicBezTo>
                      <a:pt x="44" y="34"/>
                      <a:pt x="44" y="34"/>
                      <a:pt x="44" y="33"/>
                    </a:cubicBezTo>
                    <a:cubicBezTo>
                      <a:pt x="44" y="33"/>
                      <a:pt x="44" y="32"/>
                      <a:pt x="44" y="31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48" y="24"/>
                      <a:pt x="48" y="24"/>
                      <a:pt x="48" y="24"/>
                    </a:cubicBezTo>
                    <a:lnTo>
                      <a:pt x="48" y="30"/>
                    </a:lnTo>
                    <a:close/>
                    <a:moveTo>
                      <a:pt x="63" y="26"/>
                    </a:moveTo>
                    <a:cubicBezTo>
                      <a:pt x="62" y="25"/>
                      <a:pt x="61" y="24"/>
                      <a:pt x="61" y="24"/>
                    </a:cubicBezTo>
                    <a:cubicBezTo>
                      <a:pt x="61" y="23"/>
                      <a:pt x="61" y="21"/>
                      <a:pt x="61" y="20"/>
                    </a:cubicBezTo>
                    <a:cubicBezTo>
                      <a:pt x="62" y="17"/>
                      <a:pt x="62" y="15"/>
                      <a:pt x="61" y="13"/>
                    </a:cubicBezTo>
                    <a:cubicBezTo>
                      <a:pt x="59" y="11"/>
                      <a:pt x="57" y="10"/>
                      <a:pt x="54" y="10"/>
                    </a:cubicBezTo>
                    <a:cubicBezTo>
                      <a:pt x="53" y="10"/>
                      <a:pt x="51" y="10"/>
                      <a:pt x="51" y="9"/>
                    </a:cubicBezTo>
                    <a:cubicBezTo>
                      <a:pt x="50" y="9"/>
                      <a:pt x="49" y="7"/>
                      <a:pt x="49" y="6"/>
                    </a:cubicBezTo>
                    <a:cubicBezTo>
                      <a:pt x="48" y="4"/>
                      <a:pt x="47" y="1"/>
                      <a:pt x="44" y="1"/>
                    </a:cubicBezTo>
                    <a:cubicBezTo>
                      <a:pt x="44" y="0"/>
                      <a:pt x="43" y="0"/>
                      <a:pt x="43" y="0"/>
                    </a:cubicBezTo>
                    <a:cubicBezTo>
                      <a:pt x="41" y="0"/>
                      <a:pt x="39" y="1"/>
                      <a:pt x="37" y="2"/>
                    </a:cubicBezTo>
                    <a:cubicBezTo>
                      <a:pt x="36" y="3"/>
                      <a:pt x="35" y="4"/>
                      <a:pt x="34" y="4"/>
                    </a:cubicBezTo>
                    <a:cubicBezTo>
                      <a:pt x="33" y="4"/>
                      <a:pt x="32" y="3"/>
                      <a:pt x="30" y="2"/>
                    </a:cubicBezTo>
                    <a:cubicBezTo>
                      <a:pt x="29" y="1"/>
                      <a:pt x="27" y="0"/>
                      <a:pt x="25" y="0"/>
                    </a:cubicBezTo>
                    <a:cubicBezTo>
                      <a:pt x="25" y="0"/>
                      <a:pt x="24" y="0"/>
                      <a:pt x="24" y="1"/>
                    </a:cubicBezTo>
                    <a:cubicBezTo>
                      <a:pt x="21" y="1"/>
                      <a:pt x="20" y="4"/>
                      <a:pt x="19" y="6"/>
                    </a:cubicBezTo>
                    <a:cubicBezTo>
                      <a:pt x="18" y="7"/>
                      <a:pt x="18" y="9"/>
                      <a:pt x="17" y="9"/>
                    </a:cubicBezTo>
                    <a:cubicBezTo>
                      <a:pt x="16" y="10"/>
                      <a:pt x="15" y="10"/>
                      <a:pt x="13" y="10"/>
                    </a:cubicBezTo>
                    <a:cubicBezTo>
                      <a:pt x="11" y="10"/>
                      <a:pt x="8" y="11"/>
                      <a:pt x="7" y="13"/>
                    </a:cubicBezTo>
                    <a:cubicBezTo>
                      <a:pt x="5" y="15"/>
                      <a:pt x="6" y="17"/>
                      <a:pt x="6" y="20"/>
                    </a:cubicBezTo>
                    <a:cubicBezTo>
                      <a:pt x="7" y="21"/>
                      <a:pt x="7" y="23"/>
                      <a:pt x="7" y="24"/>
                    </a:cubicBezTo>
                    <a:cubicBezTo>
                      <a:pt x="7" y="24"/>
                      <a:pt x="5" y="25"/>
                      <a:pt x="4" y="26"/>
                    </a:cubicBezTo>
                    <a:cubicBezTo>
                      <a:pt x="3" y="28"/>
                      <a:pt x="0" y="30"/>
                      <a:pt x="0" y="32"/>
                    </a:cubicBezTo>
                    <a:cubicBezTo>
                      <a:pt x="0" y="35"/>
                      <a:pt x="3" y="37"/>
                      <a:pt x="4" y="38"/>
                    </a:cubicBezTo>
                    <a:cubicBezTo>
                      <a:pt x="5" y="39"/>
                      <a:pt x="7" y="40"/>
                      <a:pt x="7" y="41"/>
                    </a:cubicBezTo>
                    <a:cubicBezTo>
                      <a:pt x="7" y="42"/>
                      <a:pt x="7" y="44"/>
                      <a:pt x="6" y="45"/>
                    </a:cubicBezTo>
                    <a:cubicBezTo>
                      <a:pt x="6" y="47"/>
                      <a:pt x="5" y="50"/>
                      <a:pt x="7" y="52"/>
                    </a:cubicBezTo>
                    <a:cubicBezTo>
                      <a:pt x="8" y="54"/>
                      <a:pt x="11" y="54"/>
                      <a:pt x="13" y="55"/>
                    </a:cubicBezTo>
                    <a:cubicBezTo>
                      <a:pt x="15" y="55"/>
                      <a:pt x="16" y="55"/>
                      <a:pt x="17" y="55"/>
                    </a:cubicBezTo>
                    <a:cubicBezTo>
                      <a:pt x="18" y="56"/>
                      <a:pt x="18" y="57"/>
                      <a:pt x="19" y="59"/>
                    </a:cubicBezTo>
                    <a:cubicBezTo>
                      <a:pt x="20" y="61"/>
                      <a:pt x="21" y="63"/>
                      <a:pt x="24" y="64"/>
                    </a:cubicBezTo>
                    <a:cubicBezTo>
                      <a:pt x="24" y="64"/>
                      <a:pt x="25" y="64"/>
                      <a:pt x="25" y="64"/>
                    </a:cubicBezTo>
                    <a:cubicBezTo>
                      <a:pt x="27" y="64"/>
                      <a:pt x="29" y="63"/>
                      <a:pt x="30" y="62"/>
                    </a:cubicBezTo>
                    <a:cubicBezTo>
                      <a:pt x="32" y="62"/>
                      <a:pt x="33" y="61"/>
                      <a:pt x="34" y="61"/>
                    </a:cubicBezTo>
                    <a:cubicBezTo>
                      <a:pt x="35" y="61"/>
                      <a:pt x="36" y="62"/>
                      <a:pt x="37" y="62"/>
                    </a:cubicBezTo>
                    <a:cubicBezTo>
                      <a:pt x="39" y="63"/>
                      <a:pt x="41" y="64"/>
                      <a:pt x="43" y="64"/>
                    </a:cubicBezTo>
                    <a:cubicBezTo>
                      <a:pt x="43" y="64"/>
                      <a:pt x="44" y="64"/>
                      <a:pt x="44" y="64"/>
                    </a:cubicBezTo>
                    <a:cubicBezTo>
                      <a:pt x="47" y="63"/>
                      <a:pt x="48" y="61"/>
                      <a:pt x="49" y="59"/>
                    </a:cubicBezTo>
                    <a:cubicBezTo>
                      <a:pt x="49" y="57"/>
                      <a:pt x="50" y="56"/>
                      <a:pt x="51" y="55"/>
                    </a:cubicBezTo>
                    <a:cubicBezTo>
                      <a:pt x="51" y="55"/>
                      <a:pt x="53" y="55"/>
                      <a:pt x="54" y="55"/>
                    </a:cubicBezTo>
                    <a:cubicBezTo>
                      <a:pt x="57" y="54"/>
                      <a:pt x="59" y="54"/>
                      <a:pt x="61" y="52"/>
                    </a:cubicBezTo>
                    <a:cubicBezTo>
                      <a:pt x="62" y="50"/>
                      <a:pt x="62" y="47"/>
                      <a:pt x="61" y="45"/>
                    </a:cubicBezTo>
                    <a:cubicBezTo>
                      <a:pt x="61" y="44"/>
                      <a:pt x="61" y="42"/>
                      <a:pt x="61" y="41"/>
                    </a:cubicBezTo>
                    <a:cubicBezTo>
                      <a:pt x="61" y="40"/>
                      <a:pt x="62" y="39"/>
                      <a:pt x="63" y="38"/>
                    </a:cubicBezTo>
                    <a:cubicBezTo>
                      <a:pt x="65" y="37"/>
                      <a:pt x="67" y="35"/>
                      <a:pt x="67" y="32"/>
                    </a:cubicBezTo>
                    <a:cubicBezTo>
                      <a:pt x="67" y="30"/>
                      <a:pt x="65" y="28"/>
                      <a:pt x="63" y="26"/>
                    </a:cubicBezTo>
                    <a:close/>
                    <a:moveTo>
                      <a:pt x="54" y="13"/>
                    </a:moveTo>
                    <a:cubicBezTo>
                      <a:pt x="56" y="13"/>
                      <a:pt x="58" y="13"/>
                      <a:pt x="58" y="14"/>
                    </a:cubicBezTo>
                    <a:cubicBezTo>
                      <a:pt x="59" y="15"/>
                      <a:pt x="59" y="17"/>
                      <a:pt x="58" y="19"/>
                    </a:cubicBezTo>
                    <a:cubicBezTo>
                      <a:pt x="58" y="21"/>
                      <a:pt x="58" y="22"/>
                      <a:pt x="58" y="24"/>
                    </a:cubicBezTo>
                    <a:cubicBezTo>
                      <a:pt x="56" y="19"/>
                      <a:pt x="53" y="15"/>
                      <a:pt x="49" y="12"/>
                    </a:cubicBezTo>
                    <a:cubicBezTo>
                      <a:pt x="51" y="13"/>
                      <a:pt x="52" y="13"/>
                      <a:pt x="54" y="13"/>
                    </a:cubicBezTo>
                    <a:close/>
                    <a:moveTo>
                      <a:pt x="39" y="5"/>
                    </a:moveTo>
                    <a:cubicBezTo>
                      <a:pt x="41" y="4"/>
                      <a:pt x="42" y="3"/>
                      <a:pt x="43" y="3"/>
                    </a:cubicBezTo>
                    <a:cubicBezTo>
                      <a:pt x="44" y="4"/>
                      <a:pt x="45" y="6"/>
                      <a:pt x="46" y="7"/>
                    </a:cubicBezTo>
                    <a:cubicBezTo>
                      <a:pt x="47" y="9"/>
                      <a:pt x="47" y="10"/>
                      <a:pt x="48" y="11"/>
                    </a:cubicBezTo>
                    <a:cubicBezTo>
                      <a:pt x="44" y="8"/>
                      <a:pt x="40" y="7"/>
                      <a:pt x="35" y="7"/>
                    </a:cubicBezTo>
                    <a:cubicBezTo>
                      <a:pt x="36" y="6"/>
                      <a:pt x="38" y="6"/>
                      <a:pt x="39" y="5"/>
                    </a:cubicBezTo>
                    <a:close/>
                    <a:moveTo>
                      <a:pt x="22" y="7"/>
                    </a:moveTo>
                    <a:cubicBezTo>
                      <a:pt x="22" y="6"/>
                      <a:pt x="23" y="4"/>
                      <a:pt x="24" y="3"/>
                    </a:cubicBezTo>
                    <a:cubicBezTo>
                      <a:pt x="26" y="3"/>
                      <a:pt x="27" y="4"/>
                      <a:pt x="29" y="5"/>
                    </a:cubicBezTo>
                    <a:cubicBezTo>
                      <a:pt x="30" y="6"/>
                      <a:pt x="32" y="6"/>
                      <a:pt x="33" y="7"/>
                    </a:cubicBezTo>
                    <a:cubicBezTo>
                      <a:pt x="28" y="7"/>
                      <a:pt x="23" y="8"/>
                      <a:pt x="19" y="11"/>
                    </a:cubicBezTo>
                    <a:cubicBezTo>
                      <a:pt x="20" y="10"/>
                      <a:pt x="21" y="9"/>
                      <a:pt x="22" y="7"/>
                    </a:cubicBezTo>
                    <a:close/>
                    <a:moveTo>
                      <a:pt x="9" y="14"/>
                    </a:moveTo>
                    <a:cubicBezTo>
                      <a:pt x="10" y="13"/>
                      <a:pt x="12" y="13"/>
                      <a:pt x="14" y="13"/>
                    </a:cubicBezTo>
                    <a:cubicBezTo>
                      <a:pt x="15" y="13"/>
                      <a:pt x="17" y="13"/>
                      <a:pt x="18" y="12"/>
                    </a:cubicBezTo>
                    <a:cubicBezTo>
                      <a:pt x="14" y="15"/>
                      <a:pt x="11" y="19"/>
                      <a:pt x="10" y="24"/>
                    </a:cubicBezTo>
                    <a:cubicBezTo>
                      <a:pt x="10" y="22"/>
                      <a:pt x="10" y="21"/>
                      <a:pt x="9" y="19"/>
                    </a:cubicBezTo>
                    <a:cubicBezTo>
                      <a:pt x="9" y="17"/>
                      <a:pt x="9" y="15"/>
                      <a:pt x="9" y="14"/>
                    </a:cubicBezTo>
                    <a:close/>
                    <a:moveTo>
                      <a:pt x="6" y="36"/>
                    </a:moveTo>
                    <a:cubicBezTo>
                      <a:pt x="5" y="35"/>
                      <a:pt x="3" y="34"/>
                      <a:pt x="3" y="32"/>
                    </a:cubicBezTo>
                    <a:cubicBezTo>
                      <a:pt x="3" y="31"/>
                      <a:pt x="5" y="30"/>
                      <a:pt x="6" y="28"/>
                    </a:cubicBezTo>
                    <a:cubicBezTo>
                      <a:pt x="8" y="27"/>
                      <a:pt x="9" y="26"/>
                      <a:pt x="9" y="25"/>
                    </a:cubicBezTo>
                    <a:cubicBezTo>
                      <a:pt x="9" y="27"/>
                      <a:pt x="8" y="30"/>
                      <a:pt x="8" y="32"/>
                    </a:cubicBezTo>
                    <a:cubicBezTo>
                      <a:pt x="8" y="35"/>
                      <a:pt x="9" y="37"/>
                      <a:pt x="9" y="40"/>
                    </a:cubicBezTo>
                    <a:cubicBezTo>
                      <a:pt x="9" y="38"/>
                      <a:pt x="8" y="37"/>
                      <a:pt x="6" y="36"/>
                    </a:cubicBezTo>
                    <a:close/>
                    <a:moveTo>
                      <a:pt x="14" y="52"/>
                    </a:moveTo>
                    <a:cubicBezTo>
                      <a:pt x="12" y="51"/>
                      <a:pt x="10" y="51"/>
                      <a:pt x="9" y="50"/>
                    </a:cubicBezTo>
                    <a:cubicBezTo>
                      <a:pt x="9" y="49"/>
                      <a:pt x="9" y="47"/>
                      <a:pt x="9" y="46"/>
                    </a:cubicBezTo>
                    <a:cubicBezTo>
                      <a:pt x="10" y="44"/>
                      <a:pt x="10" y="42"/>
                      <a:pt x="10" y="41"/>
                    </a:cubicBezTo>
                    <a:cubicBezTo>
                      <a:pt x="11" y="46"/>
                      <a:pt x="14" y="50"/>
                      <a:pt x="18" y="53"/>
                    </a:cubicBezTo>
                    <a:cubicBezTo>
                      <a:pt x="17" y="52"/>
                      <a:pt x="15" y="52"/>
                      <a:pt x="14" y="52"/>
                    </a:cubicBezTo>
                    <a:close/>
                    <a:moveTo>
                      <a:pt x="29" y="60"/>
                    </a:moveTo>
                    <a:cubicBezTo>
                      <a:pt x="27" y="61"/>
                      <a:pt x="26" y="62"/>
                      <a:pt x="24" y="61"/>
                    </a:cubicBezTo>
                    <a:cubicBezTo>
                      <a:pt x="23" y="61"/>
                      <a:pt x="22" y="59"/>
                      <a:pt x="22" y="57"/>
                    </a:cubicBezTo>
                    <a:cubicBezTo>
                      <a:pt x="21" y="56"/>
                      <a:pt x="20" y="54"/>
                      <a:pt x="19" y="53"/>
                    </a:cubicBezTo>
                    <a:cubicBezTo>
                      <a:pt x="23" y="56"/>
                      <a:pt x="28" y="58"/>
                      <a:pt x="33" y="58"/>
                    </a:cubicBezTo>
                    <a:cubicBezTo>
                      <a:pt x="32" y="58"/>
                      <a:pt x="30" y="59"/>
                      <a:pt x="29" y="60"/>
                    </a:cubicBezTo>
                    <a:close/>
                    <a:moveTo>
                      <a:pt x="46" y="57"/>
                    </a:moveTo>
                    <a:cubicBezTo>
                      <a:pt x="45" y="59"/>
                      <a:pt x="44" y="61"/>
                      <a:pt x="43" y="61"/>
                    </a:cubicBezTo>
                    <a:cubicBezTo>
                      <a:pt x="42" y="62"/>
                      <a:pt x="41" y="61"/>
                      <a:pt x="39" y="60"/>
                    </a:cubicBezTo>
                    <a:cubicBezTo>
                      <a:pt x="37" y="59"/>
                      <a:pt x="36" y="58"/>
                      <a:pt x="35" y="58"/>
                    </a:cubicBezTo>
                    <a:cubicBezTo>
                      <a:pt x="40" y="58"/>
                      <a:pt x="44" y="56"/>
                      <a:pt x="48" y="53"/>
                    </a:cubicBezTo>
                    <a:cubicBezTo>
                      <a:pt x="47" y="54"/>
                      <a:pt x="47" y="56"/>
                      <a:pt x="46" y="57"/>
                    </a:cubicBezTo>
                    <a:close/>
                    <a:moveTo>
                      <a:pt x="34" y="56"/>
                    </a:moveTo>
                    <a:cubicBezTo>
                      <a:pt x="21" y="56"/>
                      <a:pt x="10" y="45"/>
                      <a:pt x="10" y="32"/>
                    </a:cubicBezTo>
                    <a:cubicBezTo>
                      <a:pt x="10" y="19"/>
                      <a:pt x="21" y="9"/>
                      <a:pt x="34" y="9"/>
                    </a:cubicBezTo>
                    <a:cubicBezTo>
                      <a:pt x="47" y="9"/>
                      <a:pt x="58" y="19"/>
                      <a:pt x="58" y="32"/>
                    </a:cubicBezTo>
                    <a:cubicBezTo>
                      <a:pt x="58" y="45"/>
                      <a:pt x="47" y="56"/>
                      <a:pt x="34" y="56"/>
                    </a:cubicBezTo>
                    <a:close/>
                    <a:moveTo>
                      <a:pt x="58" y="50"/>
                    </a:moveTo>
                    <a:cubicBezTo>
                      <a:pt x="58" y="51"/>
                      <a:pt x="56" y="51"/>
                      <a:pt x="54" y="52"/>
                    </a:cubicBezTo>
                    <a:cubicBezTo>
                      <a:pt x="52" y="52"/>
                      <a:pt x="51" y="52"/>
                      <a:pt x="49" y="53"/>
                    </a:cubicBezTo>
                    <a:cubicBezTo>
                      <a:pt x="53" y="50"/>
                      <a:pt x="56" y="46"/>
                      <a:pt x="58" y="41"/>
                    </a:cubicBezTo>
                    <a:cubicBezTo>
                      <a:pt x="58" y="42"/>
                      <a:pt x="58" y="44"/>
                      <a:pt x="58" y="46"/>
                    </a:cubicBezTo>
                    <a:cubicBezTo>
                      <a:pt x="59" y="47"/>
                      <a:pt x="59" y="49"/>
                      <a:pt x="58" y="50"/>
                    </a:cubicBezTo>
                    <a:close/>
                    <a:moveTo>
                      <a:pt x="61" y="36"/>
                    </a:moveTo>
                    <a:cubicBezTo>
                      <a:pt x="60" y="37"/>
                      <a:pt x="59" y="38"/>
                      <a:pt x="58" y="40"/>
                    </a:cubicBezTo>
                    <a:cubicBezTo>
                      <a:pt x="59" y="37"/>
                      <a:pt x="60" y="35"/>
                      <a:pt x="60" y="32"/>
                    </a:cubicBezTo>
                    <a:cubicBezTo>
                      <a:pt x="60" y="30"/>
                      <a:pt x="59" y="27"/>
                      <a:pt x="58" y="25"/>
                    </a:cubicBezTo>
                    <a:cubicBezTo>
                      <a:pt x="59" y="26"/>
                      <a:pt x="60" y="27"/>
                      <a:pt x="61" y="28"/>
                    </a:cubicBezTo>
                    <a:cubicBezTo>
                      <a:pt x="63" y="30"/>
                      <a:pt x="64" y="31"/>
                      <a:pt x="64" y="32"/>
                    </a:cubicBezTo>
                    <a:cubicBezTo>
                      <a:pt x="64" y="34"/>
                      <a:pt x="63" y="35"/>
                      <a:pt x="61" y="3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64" name="Freeform 36">
                <a:extLst>
                  <a:ext uri="{FF2B5EF4-FFF2-40B4-BE49-F238E27FC236}">
                    <a16:creationId xmlns:a16="http://schemas.microsoft.com/office/drawing/2014/main" xmlns="" id="{4F65D359-5206-4CE8-BAE5-E1A99765E3F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17564" y="5064957"/>
                <a:ext cx="421885" cy="352397"/>
              </a:xfrm>
              <a:custGeom>
                <a:avLst/>
                <a:gdLst>
                  <a:gd name="T0" fmla="*/ 71 w 72"/>
                  <a:gd name="T1" fmla="*/ 15 h 60"/>
                  <a:gd name="T2" fmla="*/ 57 w 72"/>
                  <a:gd name="T3" fmla="*/ 17 h 60"/>
                  <a:gd name="T4" fmla="*/ 44 w 72"/>
                  <a:gd name="T5" fmla="*/ 45 h 60"/>
                  <a:gd name="T6" fmla="*/ 12 w 72"/>
                  <a:gd name="T7" fmla="*/ 45 h 60"/>
                  <a:gd name="T8" fmla="*/ 14 w 72"/>
                  <a:gd name="T9" fmla="*/ 48 h 60"/>
                  <a:gd name="T10" fmla="*/ 48 w 72"/>
                  <a:gd name="T11" fmla="*/ 50 h 60"/>
                  <a:gd name="T12" fmla="*/ 14 w 72"/>
                  <a:gd name="T13" fmla="*/ 51 h 60"/>
                  <a:gd name="T14" fmla="*/ 9 w 72"/>
                  <a:gd name="T15" fmla="*/ 44 h 60"/>
                  <a:gd name="T16" fmla="*/ 8 w 72"/>
                  <a:gd name="T17" fmla="*/ 41 h 60"/>
                  <a:gd name="T18" fmla="*/ 1 w 72"/>
                  <a:gd name="T19" fmla="*/ 22 h 60"/>
                  <a:gd name="T20" fmla="*/ 11 w 72"/>
                  <a:gd name="T21" fmla="*/ 40 h 60"/>
                  <a:gd name="T22" fmla="*/ 44 w 72"/>
                  <a:gd name="T23" fmla="*/ 42 h 60"/>
                  <a:gd name="T24" fmla="*/ 54 w 72"/>
                  <a:gd name="T25" fmla="*/ 16 h 60"/>
                  <a:gd name="T26" fmla="*/ 71 w 72"/>
                  <a:gd name="T27" fmla="*/ 12 h 60"/>
                  <a:gd name="T28" fmla="*/ 18 w 72"/>
                  <a:gd name="T29" fmla="*/ 56 h 60"/>
                  <a:gd name="T30" fmla="*/ 11 w 72"/>
                  <a:gd name="T31" fmla="*/ 56 h 60"/>
                  <a:gd name="T32" fmla="*/ 18 w 72"/>
                  <a:gd name="T33" fmla="*/ 56 h 60"/>
                  <a:gd name="T34" fmla="*/ 15 w 72"/>
                  <a:gd name="T35" fmla="*/ 54 h 60"/>
                  <a:gd name="T36" fmla="*/ 15 w 72"/>
                  <a:gd name="T37" fmla="*/ 58 h 60"/>
                  <a:gd name="T38" fmla="*/ 45 w 72"/>
                  <a:gd name="T39" fmla="*/ 56 h 60"/>
                  <a:gd name="T40" fmla="*/ 38 w 72"/>
                  <a:gd name="T41" fmla="*/ 56 h 60"/>
                  <a:gd name="T42" fmla="*/ 45 w 72"/>
                  <a:gd name="T43" fmla="*/ 56 h 60"/>
                  <a:gd name="T44" fmla="*/ 42 w 72"/>
                  <a:gd name="T45" fmla="*/ 54 h 60"/>
                  <a:gd name="T46" fmla="*/ 42 w 72"/>
                  <a:gd name="T47" fmla="*/ 58 h 60"/>
                  <a:gd name="T48" fmla="*/ 46 w 72"/>
                  <a:gd name="T49" fmla="*/ 35 h 60"/>
                  <a:gd name="T50" fmla="*/ 12 w 72"/>
                  <a:gd name="T51" fmla="*/ 34 h 60"/>
                  <a:gd name="T52" fmla="*/ 12 w 72"/>
                  <a:gd name="T53" fmla="*/ 36 h 60"/>
                  <a:gd name="T54" fmla="*/ 46 w 72"/>
                  <a:gd name="T55" fmla="*/ 35 h 60"/>
                  <a:gd name="T56" fmla="*/ 12 w 72"/>
                  <a:gd name="T57" fmla="*/ 39 h 60"/>
                  <a:gd name="T58" fmla="*/ 43 w 72"/>
                  <a:gd name="T59" fmla="*/ 40 h 60"/>
                  <a:gd name="T60" fmla="*/ 43 w 72"/>
                  <a:gd name="T61" fmla="*/ 38 h 60"/>
                  <a:gd name="T62" fmla="*/ 13 w 72"/>
                  <a:gd name="T63" fmla="*/ 28 h 60"/>
                  <a:gd name="T64" fmla="*/ 16 w 72"/>
                  <a:gd name="T65" fmla="*/ 23 h 60"/>
                  <a:gd name="T66" fmla="*/ 28 w 72"/>
                  <a:gd name="T67" fmla="*/ 14 h 60"/>
                  <a:gd name="T68" fmla="*/ 33 w 72"/>
                  <a:gd name="T69" fmla="*/ 17 h 60"/>
                  <a:gd name="T70" fmla="*/ 36 w 72"/>
                  <a:gd name="T71" fmla="*/ 22 h 60"/>
                  <a:gd name="T72" fmla="*/ 39 w 72"/>
                  <a:gd name="T73" fmla="*/ 17 h 60"/>
                  <a:gd name="T74" fmla="*/ 51 w 72"/>
                  <a:gd name="T75" fmla="*/ 7 h 60"/>
                  <a:gd name="T76" fmla="*/ 51 w 72"/>
                  <a:gd name="T77" fmla="*/ 0 h 60"/>
                  <a:gd name="T78" fmla="*/ 49 w 72"/>
                  <a:gd name="T79" fmla="*/ 5 h 60"/>
                  <a:gd name="T80" fmla="*/ 36 w 72"/>
                  <a:gd name="T81" fmla="*/ 15 h 60"/>
                  <a:gd name="T82" fmla="*/ 31 w 72"/>
                  <a:gd name="T83" fmla="*/ 12 h 60"/>
                  <a:gd name="T84" fmla="*/ 28 w 72"/>
                  <a:gd name="T85" fmla="*/ 7 h 60"/>
                  <a:gd name="T86" fmla="*/ 25 w 72"/>
                  <a:gd name="T87" fmla="*/ 11 h 60"/>
                  <a:gd name="T88" fmla="*/ 13 w 72"/>
                  <a:gd name="T89" fmla="*/ 22 h 60"/>
                  <a:gd name="T90" fmla="*/ 13 w 72"/>
                  <a:gd name="T91" fmla="*/ 2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2" h="60">
                    <a:moveTo>
                      <a:pt x="72" y="13"/>
                    </a:moveTo>
                    <a:cubicBezTo>
                      <a:pt x="72" y="14"/>
                      <a:pt x="71" y="15"/>
                      <a:pt x="71" y="15"/>
                    </a:cubicBezTo>
                    <a:cubicBezTo>
                      <a:pt x="60" y="15"/>
                      <a:pt x="60" y="15"/>
                      <a:pt x="60" y="15"/>
                    </a:cubicBezTo>
                    <a:cubicBezTo>
                      <a:pt x="59" y="15"/>
                      <a:pt x="57" y="16"/>
                      <a:pt x="57" y="17"/>
                    </a:cubicBezTo>
                    <a:cubicBezTo>
                      <a:pt x="49" y="41"/>
                      <a:pt x="49" y="41"/>
                      <a:pt x="49" y="41"/>
                    </a:cubicBezTo>
                    <a:cubicBezTo>
                      <a:pt x="49" y="43"/>
                      <a:pt x="46" y="45"/>
                      <a:pt x="44" y="45"/>
                    </a:cubicBezTo>
                    <a:cubicBezTo>
                      <a:pt x="14" y="45"/>
                      <a:pt x="14" y="45"/>
                      <a:pt x="14" y="45"/>
                    </a:cubicBezTo>
                    <a:cubicBezTo>
                      <a:pt x="13" y="45"/>
                      <a:pt x="13" y="45"/>
                      <a:pt x="12" y="45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2" y="47"/>
                      <a:pt x="13" y="48"/>
                      <a:pt x="14" y="48"/>
                    </a:cubicBezTo>
                    <a:cubicBezTo>
                      <a:pt x="47" y="48"/>
                      <a:pt x="47" y="48"/>
                      <a:pt x="47" y="48"/>
                    </a:cubicBezTo>
                    <a:cubicBezTo>
                      <a:pt x="48" y="48"/>
                      <a:pt x="48" y="49"/>
                      <a:pt x="48" y="50"/>
                    </a:cubicBezTo>
                    <a:cubicBezTo>
                      <a:pt x="48" y="50"/>
                      <a:pt x="48" y="51"/>
                      <a:pt x="47" y="51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1" y="51"/>
                      <a:pt x="9" y="49"/>
                      <a:pt x="9" y="47"/>
                    </a:cubicBezTo>
                    <a:cubicBezTo>
                      <a:pt x="9" y="44"/>
                      <a:pt x="9" y="44"/>
                      <a:pt x="9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9" y="42"/>
                      <a:pt x="8" y="42"/>
                      <a:pt x="8" y="41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3"/>
                      <a:pt x="0" y="22"/>
                      <a:pt x="1" y="22"/>
                    </a:cubicBezTo>
                    <a:cubicBezTo>
                      <a:pt x="2" y="21"/>
                      <a:pt x="3" y="22"/>
                      <a:pt x="3" y="22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1"/>
                      <a:pt x="13" y="42"/>
                      <a:pt x="14" y="42"/>
                    </a:cubicBezTo>
                    <a:cubicBezTo>
                      <a:pt x="44" y="42"/>
                      <a:pt x="44" y="42"/>
                      <a:pt x="44" y="42"/>
                    </a:cubicBezTo>
                    <a:cubicBezTo>
                      <a:pt x="45" y="42"/>
                      <a:pt x="46" y="41"/>
                      <a:pt x="47" y="40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5" y="13"/>
                      <a:pt x="57" y="12"/>
                      <a:pt x="60" y="12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1" y="12"/>
                      <a:pt x="72" y="12"/>
                      <a:pt x="72" y="13"/>
                    </a:cubicBezTo>
                    <a:close/>
                    <a:moveTo>
                      <a:pt x="18" y="56"/>
                    </a:moveTo>
                    <a:cubicBezTo>
                      <a:pt x="18" y="58"/>
                      <a:pt x="17" y="60"/>
                      <a:pt x="15" y="60"/>
                    </a:cubicBezTo>
                    <a:cubicBezTo>
                      <a:pt x="13" y="60"/>
                      <a:pt x="11" y="58"/>
                      <a:pt x="11" y="56"/>
                    </a:cubicBezTo>
                    <a:cubicBezTo>
                      <a:pt x="11" y="54"/>
                      <a:pt x="13" y="52"/>
                      <a:pt x="15" y="52"/>
                    </a:cubicBezTo>
                    <a:cubicBezTo>
                      <a:pt x="17" y="52"/>
                      <a:pt x="18" y="54"/>
                      <a:pt x="18" y="56"/>
                    </a:cubicBezTo>
                    <a:close/>
                    <a:moveTo>
                      <a:pt x="16" y="56"/>
                    </a:moveTo>
                    <a:cubicBezTo>
                      <a:pt x="16" y="55"/>
                      <a:pt x="16" y="54"/>
                      <a:pt x="15" y="54"/>
                    </a:cubicBezTo>
                    <a:cubicBezTo>
                      <a:pt x="14" y="54"/>
                      <a:pt x="13" y="55"/>
                      <a:pt x="13" y="56"/>
                    </a:cubicBezTo>
                    <a:cubicBezTo>
                      <a:pt x="13" y="57"/>
                      <a:pt x="14" y="58"/>
                      <a:pt x="15" y="58"/>
                    </a:cubicBezTo>
                    <a:cubicBezTo>
                      <a:pt x="16" y="58"/>
                      <a:pt x="16" y="57"/>
                      <a:pt x="16" y="56"/>
                    </a:cubicBezTo>
                    <a:close/>
                    <a:moveTo>
                      <a:pt x="45" y="56"/>
                    </a:moveTo>
                    <a:cubicBezTo>
                      <a:pt x="45" y="58"/>
                      <a:pt x="44" y="60"/>
                      <a:pt x="42" y="60"/>
                    </a:cubicBezTo>
                    <a:cubicBezTo>
                      <a:pt x="40" y="60"/>
                      <a:pt x="38" y="58"/>
                      <a:pt x="38" y="56"/>
                    </a:cubicBezTo>
                    <a:cubicBezTo>
                      <a:pt x="38" y="54"/>
                      <a:pt x="40" y="52"/>
                      <a:pt x="42" y="52"/>
                    </a:cubicBezTo>
                    <a:cubicBezTo>
                      <a:pt x="44" y="52"/>
                      <a:pt x="45" y="54"/>
                      <a:pt x="45" y="56"/>
                    </a:cubicBezTo>
                    <a:close/>
                    <a:moveTo>
                      <a:pt x="43" y="56"/>
                    </a:moveTo>
                    <a:cubicBezTo>
                      <a:pt x="43" y="55"/>
                      <a:pt x="43" y="54"/>
                      <a:pt x="42" y="54"/>
                    </a:cubicBezTo>
                    <a:cubicBezTo>
                      <a:pt x="41" y="54"/>
                      <a:pt x="40" y="55"/>
                      <a:pt x="40" y="56"/>
                    </a:cubicBezTo>
                    <a:cubicBezTo>
                      <a:pt x="40" y="57"/>
                      <a:pt x="41" y="58"/>
                      <a:pt x="42" y="58"/>
                    </a:cubicBezTo>
                    <a:cubicBezTo>
                      <a:pt x="43" y="58"/>
                      <a:pt x="43" y="57"/>
                      <a:pt x="43" y="56"/>
                    </a:cubicBezTo>
                    <a:close/>
                    <a:moveTo>
                      <a:pt x="46" y="35"/>
                    </a:moveTo>
                    <a:cubicBezTo>
                      <a:pt x="46" y="34"/>
                      <a:pt x="45" y="34"/>
                      <a:pt x="45" y="34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1" y="34"/>
                      <a:pt x="11" y="34"/>
                      <a:pt x="11" y="35"/>
                    </a:cubicBezTo>
                    <a:cubicBezTo>
                      <a:pt x="11" y="35"/>
                      <a:pt x="11" y="36"/>
                      <a:pt x="12" y="36"/>
                    </a:cubicBezTo>
                    <a:cubicBezTo>
                      <a:pt x="45" y="36"/>
                      <a:pt x="45" y="36"/>
                      <a:pt x="45" y="36"/>
                    </a:cubicBezTo>
                    <a:cubicBezTo>
                      <a:pt x="45" y="36"/>
                      <a:pt x="46" y="35"/>
                      <a:pt x="46" y="35"/>
                    </a:cubicBezTo>
                    <a:close/>
                    <a:moveTo>
                      <a:pt x="13" y="38"/>
                    </a:moveTo>
                    <a:cubicBezTo>
                      <a:pt x="13" y="38"/>
                      <a:pt x="12" y="39"/>
                      <a:pt x="12" y="39"/>
                    </a:cubicBezTo>
                    <a:cubicBezTo>
                      <a:pt x="12" y="40"/>
                      <a:pt x="13" y="40"/>
                      <a:pt x="13" y="40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4" y="40"/>
                      <a:pt x="44" y="40"/>
                      <a:pt x="44" y="39"/>
                    </a:cubicBezTo>
                    <a:cubicBezTo>
                      <a:pt x="44" y="39"/>
                      <a:pt x="44" y="38"/>
                      <a:pt x="43" y="38"/>
                    </a:cubicBezTo>
                    <a:lnTo>
                      <a:pt x="13" y="38"/>
                    </a:lnTo>
                    <a:close/>
                    <a:moveTo>
                      <a:pt x="13" y="28"/>
                    </a:moveTo>
                    <a:cubicBezTo>
                      <a:pt x="14" y="28"/>
                      <a:pt x="16" y="27"/>
                      <a:pt x="16" y="25"/>
                    </a:cubicBezTo>
                    <a:cubicBezTo>
                      <a:pt x="16" y="24"/>
                      <a:pt x="16" y="24"/>
                      <a:pt x="16" y="2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7" y="13"/>
                      <a:pt x="27" y="14"/>
                      <a:pt x="28" y="14"/>
                    </a:cubicBezTo>
                    <a:cubicBezTo>
                      <a:pt x="28" y="14"/>
                      <a:pt x="29" y="13"/>
                      <a:pt x="29" y="13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3" y="18"/>
                      <a:pt x="33" y="18"/>
                      <a:pt x="33" y="19"/>
                    </a:cubicBezTo>
                    <a:cubicBezTo>
                      <a:pt x="33" y="20"/>
                      <a:pt x="34" y="22"/>
                      <a:pt x="36" y="22"/>
                    </a:cubicBezTo>
                    <a:cubicBezTo>
                      <a:pt x="38" y="22"/>
                      <a:pt x="39" y="20"/>
                      <a:pt x="39" y="19"/>
                    </a:cubicBezTo>
                    <a:cubicBezTo>
                      <a:pt x="39" y="18"/>
                      <a:pt x="39" y="18"/>
                      <a:pt x="39" y="17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50" y="7"/>
                      <a:pt x="51" y="7"/>
                      <a:pt x="51" y="7"/>
                    </a:cubicBezTo>
                    <a:cubicBezTo>
                      <a:pt x="53" y="7"/>
                      <a:pt x="54" y="5"/>
                      <a:pt x="54" y="4"/>
                    </a:cubicBezTo>
                    <a:cubicBezTo>
                      <a:pt x="54" y="2"/>
                      <a:pt x="53" y="0"/>
                      <a:pt x="51" y="0"/>
                    </a:cubicBezTo>
                    <a:cubicBezTo>
                      <a:pt x="50" y="0"/>
                      <a:pt x="48" y="2"/>
                      <a:pt x="48" y="4"/>
                    </a:cubicBezTo>
                    <a:cubicBezTo>
                      <a:pt x="48" y="4"/>
                      <a:pt x="48" y="5"/>
                      <a:pt x="49" y="5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7" y="16"/>
                      <a:pt x="37" y="15"/>
                      <a:pt x="36" y="15"/>
                    </a:cubicBezTo>
                    <a:cubicBezTo>
                      <a:pt x="36" y="15"/>
                      <a:pt x="35" y="16"/>
                      <a:pt x="35" y="16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1"/>
                      <a:pt x="31" y="11"/>
                      <a:pt x="31" y="10"/>
                    </a:cubicBezTo>
                    <a:cubicBezTo>
                      <a:pt x="31" y="9"/>
                      <a:pt x="30" y="7"/>
                      <a:pt x="28" y="7"/>
                    </a:cubicBezTo>
                    <a:cubicBezTo>
                      <a:pt x="26" y="7"/>
                      <a:pt x="25" y="9"/>
                      <a:pt x="25" y="10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3" y="22"/>
                      <a:pt x="13" y="22"/>
                    </a:cubicBezTo>
                    <a:cubicBezTo>
                      <a:pt x="11" y="22"/>
                      <a:pt x="10" y="23"/>
                      <a:pt x="10" y="25"/>
                    </a:cubicBezTo>
                    <a:cubicBezTo>
                      <a:pt x="10" y="27"/>
                      <a:pt x="11" y="28"/>
                      <a:pt x="13" y="28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65" name="Freeform 37">
                <a:extLst>
                  <a:ext uri="{FF2B5EF4-FFF2-40B4-BE49-F238E27FC236}">
                    <a16:creationId xmlns:a16="http://schemas.microsoft.com/office/drawing/2014/main" xmlns="" id="{43834A4B-C16F-4785-AAFA-3746362D99D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96050" y="2402795"/>
                <a:ext cx="375466" cy="361207"/>
              </a:xfrm>
              <a:custGeom>
                <a:avLst/>
                <a:gdLst>
                  <a:gd name="T0" fmla="*/ 65 w 67"/>
                  <a:gd name="T1" fmla="*/ 41 h 64"/>
                  <a:gd name="T2" fmla="*/ 46 w 67"/>
                  <a:gd name="T3" fmla="*/ 41 h 64"/>
                  <a:gd name="T4" fmla="*/ 46 w 67"/>
                  <a:gd name="T5" fmla="*/ 34 h 64"/>
                  <a:gd name="T6" fmla="*/ 44 w 67"/>
                  <a:gd name="T7" fmla="*/ 32 h 64"/>
                  <a:gd name="T8" fmla="*/ 23 w 67"/>
                  <a:gd name="T9" fmla="*/ 32 h 64"/>
                  <a:gd name="T10" fmla="*/ 21 w 67"/>
                  <a:gd name="T11" fmla="*/ 34 h 64"/>
                  <a:gd name="T12" fmla="*/ 21 w 67"/>
                  <a:gd name="T13" fmla="*/ 47 h 64"/>
                  <a:gd name="T14" fmla="*/ 2 w 67"/>
                  <a:gd name="T15" fmla="*/ 47 h 64"/>
                  <a:gd name="T16" fmla="*/ 0 w 67"/>
                  <a:gd name="T17" fmla="*/ 49 h 64"/>
                  <a:gd name="T18" fmla="*/ 0 w 67"/>
                  <a:gd name="T19" fmla="*/ 62 h 64"/>
                  <a:gd name="T20" fmla="*/ 2 w 67"/>
                  <a:gd name="T21" fmla="*/ 64 h 64"/>
                  <a:gd name="T22" fmla="*/ 23 w 67"/>
                  <a:gd name="T23" fmla="*/ 64 h 64"/>
                  <a:gd name="T24" fmla="*/ 44 w 67"/>
                  <a:gd name="T25" fmla="*/ 64 h 64"/>
                  <a:gd name="T26" fmla="*/ 65 w 67"/>
                  <a:gd name="T27" fmla="*/ 64 h 64"/>
                  <a:gd name="T28" fmla="*/ 67 w 67"/>
                  <a:gd name="T29" fmla="*/ 62 h 64"/>
                  <a:gd name="T30" fmla="*/ 67 w 67"/>
                  <a:gd name="T31" fmla="*/ 43 h 64"/>
                  <a:gd name="T32" fmla="*/ 65 w 67"/>
                  <a:gd name="T33" fmla="*/ 41 h 64"/>
                  <a:gd name="T34" fmla="*/ 45 w 67"/>
                  <a:gd name="T35" fmla="*/ 61 h 64"/>
                  <a:gd name="T36" fmla="*/ 45 w 67"/>
                  <a:gd name="T37" fmla="*/ 44 h 64"/>
                  <a:gd name="T38" fmla="*/ 64 w 67"/>
                  <a:gd name="T39" fmla="*/ 44 h 64"/>
                  <a:gd name="T40" fmla="*/ 64 w 67"/>
                  <a:gd name="T41" fmla="*/ 61 h 64"/>
                  <a:gd name="T42" fmla="*/ 45 w 67"/>
                  <a:gd name="T43" fmla="*/ 61 h 64"/>
                  <a:gd name="T44" fmla="*/ 24 w 67"/>
                  <a:gd name="T45" fmla="*/ 49 h 64"/>
                  <a:gd name="T46" fmla="*/ 24 w 67"/>
                  <a:gd name="T47" fmla="*/ 35 h 64"/>
                  <a:gd name="T48" fmla="*/ 43 w 67"/>
                  <a:gd name="T49" fmla="*/ 35 h 64"/>
                  <a:gd name="T50" fmla="*/ 43 w 67"/>
                  <a:gd name="T51" fmla="*/ 43 h 64"/>
                  <a:gd name="T52" fmla="*/ 43 w 67"/>
                  <a:gd name="T53" fmla="*/ 61 h 64"/>
                  <a:gd name="T54" fmla="*/ 24 w 67"/>
                  <a:gd name="T55" fmla="*/ 61 h 64"/>
                  <a:gd name="T56" fmla="*/ 24 w 67"/>
                  <a:gd name="T57" fmla="*/ 49 h 64"/>
                  <a:gd name="T58" fmla="*/ 22 w 67"/>
                  <a:gd name="T59" fmla="*/ 61 h 64"/>
                  <a:gd name="T60" fmla="*/ 3 w 67"/>
                  <a:gd name="T61" fmla="*/ 61 h 64"/>
                  <a:gd name="T62" fmla="*/ 3 w 67"/>
                  <a:gd name="T63" fmla="*/ 50 h 64"/>
                  <a:gd name="T64" fmla="*/ 22 w 67"/>
                  <a:gd name="T65" fmla="*/ 50 h 64"/>
                  <a:gd name="T66" fmla="*/ 22 w 67"/>
                  <a:gd name="T67" fmla="*/ 61 h 64"/>
                  <a:gd name="T68" fmla="*/ 32 w 67"/>
                  <a:gd name="T69" fmla="*/ 20 h 64"/>
                  <a:gd name="T70" fmla="*/ 32 w 67"/>
                  <a:gd name="T71" fmla="*/ 9 h 64"/>
                  <a:gd name="T72" fmla="*/ 30 w 67"/>
                  <a:gd name="T73" fmla="*/ 10 h 64"/>
                  <a:gd name="T74" fmla="*/ 29 w 67"/>
                  <a:gd name="T75" fmla="*/ 10 h 64"/>
                  <a:gd name="T76" fmla="*/ 29 w 67"/>
                  <a:gd name="T77" fmla="*/ 9 h 64"/>
                  <a:gd name="T78" fmla="*/ 33 w 67"/>
                  <a:gd name="T79" fmla="*/ 6 h 64"/>
                  <a:gd name="T80" fmla="*/ 34 w 67"/>
                  <a:gd name="T81" fmla="*/ 6 h 64"/>
                  <a:gd name="T82" fmla="*/ 34 w 67"/>
                  <a:gd name="T83" fmla="*/ 7 h 64"/>
                  <a:gd name="T84" fmla="*/ 34 w 67"/>
                  <a:gd name="T85" fmla="*/ 20 h 64"/>
                  <a:gd name="T86" fmla="*/ 37 w 67"/>
                  <a:gd name="T87" fmla="*/ 20 h 64"/>
                  <a:gd name="T88" fmla="*/ 38 w 67"/>
                  <a:gd name="T89" fmla="*/ 21 h 64"/>
                  <a:gd name="T90" fmla="*/ 37 w 67"/>
                  <a:gd name="T91" fmla="*/ 22 h 64"/>
                  <a:gd name="T92" fmla="*/ 30 w 67"/>
                  <a:gd name="T93" fmla="*/ 22 h 64"/>
                  <a:gd name="T94" fmla="*/ 29 w 67"/>
                  <a:gd name="T95" fmla="*/ 21 h 64"/>
                  <a:gd name="T96" fmla="*/ 30 w 67"/>
                  <a:gd name="T97" fmla="*/ 20 h 64"/>
                  <a:gd name="T98" fmla="*/ 32 w 67"/>
                  <a:gd name="T99" fmla="*/ 20 h 64"/>
                  <a:gd name="T100" fmla="*/ 33 w 67"/>
                  <a:gd name="T101" fmla="*/ 28 h 64"/>
                  <a:gd name="T102" fmla="*/ 47 w 67"/>
                  <a:gd name="T103" fmla="*/ 14 h 64"/>
                  <a:gd name="T104" fmla="*/ 33 w 67"/>
                  <a:gd name="T105" fmla="*/ 0 h 64"/>
                  <a:gd name="T106" fmla="*/ 20 w 67"/>
                  <a:gd name="T107" fmla="*/ 14 h 64"/>
                  <a:gd name="T108" fmla="*/ 33 w 67"/>
                  <a:gd name="T109" fmla="*/ 28 h 64"/>
                  <a:gd name="T110" fmla="*/ 33 w 67"/>
                  <a:gd name="T111" fmla="*/ 3 h 64"/>
                  <a:gd name="T112" fmla="*/ 44 w 67"/>
                  <a:gd name="T113" fmla="*/ 14 h 64"/>
                  <a:gd name="T114" fmla="*/ 33 w 67"/>
                  <a:gd name="T115" fmla="*/ 25 h 64"/>
                  <a:gd name="T116" fmla="*/ 23 w 67"/>
                  <a:gd name="T117" fmla="*/ 14 h 64"/>
                  <a:gd name="T118" fmla="*/ 33 w 67"/>
                  <a:gd name="T119" fmla="*/ 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7" h="64">
                    <a:moveTo>
                      <a:pt x="65" y="41"/>
                    </a:moveTo>
                    <a:cubicBezTo>
                      <a:pt x="46" y="41"/>
                      <a:pt x="46" y="41"/>
                      <a:pt x="46" y="41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6" y="32"/>
                      <a:pt x="45" y="32"/>
                      <a:pt x="44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2" y="32"/>
                      <a:pt x="21" y="32"/>
                      <a:pt x="21" y="34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1" y="47"/>
                      <a:pt x="0" y="48"/>
                      <a:pt x="0" y="49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3"/>
                      <a:pt x="1" y="64"/>
                      <a:pt x="2" y="64"/>
                    </a:cubicBezTo>
                    <a:cubicBezTo>
                      <a:pt x="23" y="64"/>
                      <a:pt x="23" y="64"/>
                      <a:pt x="23" y="64"/>
                    </a:cubicBezTo>
                    <a:cubicBezTo>
                      <a:pt x="44" y="64"/>
                      <a:pt x="44" y="64"/>
                      <a:pt x="44" y="64"/>
                    </a:cubicBezTo>
                    <a:cubicBezTo>
                      <a:pt x="65" y="64"/>
                      <a:pt x="65" y="64"/>
                      <a:pt x="65" y="64"/>
                    </a:cubicBezTo>
                    <a:cubicBezTo>
                      <a:pt x="66" y="64"/>
                      <a:pt x="67" y="63"/>
                      <a:pt x="67" y="62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7" y="42"/>
                      <a:pt x="66" y="41"/>
                      <a:pt x="65" y="41"/>
                    </a:cubicBezTo>
                    <a:close/>
                    <a:moveTo>
                      <a:pt x="45" y="61"/>
                    </a:moveTo>
                    <a:cubicBezTo>
                      <a:pt x="45" y="44"/>
                      <a:pt x="45" y="44"/>
                      <a:pt x="45" y="44"/>
                    </a:cubicBezTo>
                    <a:cubicBezTo>
                      <a:pt x="64" y="44"/>
                      <a:pt x="64" y="44"/>
                      <a:pt x="64" y="44"/>
                    </a:cubicBezTo>
                    <a:cubicBezTo>
                      <a:pt x="64" y="61"/>
                      <a:pt x="64" y="61"/>
                      <a:pt x="64" y="61"/>
                    </a:cubicBezTo>
                    <a:lnTo>
                      <a:pt x="45" y="61"/>
                    </a:lnTo>
                    <a:close/>
                    <a:moveTo>
                      <a:pt x="24" y="49"/>
                    </a:moveTo>
                    <a:cubicBezTo>
                      <a:pt x="24" y="35"/>
                      <a:pt x="24" y="35"/>
                      <a:pt x="24" y="35"/>
                    </a:cubicBezTo>
                    <a:cubicBezTo>
                      <a:pt x="43" y="35"/>
                      <a:pt x="43" y="35"/>
                      <a:pt x="43" y="35"/>
                    </a:cubicBezTo>
                    <a:cubicBezTo>
                      <a:pt x="43" y="43"/>
                      <a:pt x="43" y="43"/>
                      <a:pt x="43" y="43"/>
                    </a:cubicBezTo>
                    <a:cubicBezTo>
                      <a:pt x="43" y="61"/>
                      <a:pt x="43" y="61"/>
                      <a:pt x="43" y="61"/>
                    </a:cubicBezTo>
                    <a:cubicBezTo>
                      <a:pt x="24" y="61"/>
                      <a:pt x="24" y="61"/>
                      <a:pt x="24" y="61"/>
                    </a:cubicBezTo>
                    <a:lnTo>
                      <a:pt x="24" y="49"/>
                    </a:lnTo>
                    <a:close/>
                    <a:moveTo>
                      <a:pt x="22" y="61"/>
                    </a:moveTo>
                    <a:cubicBezTo>
                      <a:pt x="3" y="61"/>
                      <a:pt x="3" y="61"/>
                      <a:pt x="3" y="61"/>
                    </a:cubicBezTo>
                    <a:cubicBezTo>
                      <a:pt x="3" y="50"/>
                      <a:pt x="3" y="50"/>
                      <a:pt x="3" y="50"/>
                    </a:cubicBezTo>
                    <a:cubicBezTo>
                      <a:pt x="22" y="50"/>
                      <a:pt x="22" y="50"/>
                      <a:pt x="22" y="50"/>
                    </a:cubicBezTo>
                    <a:lnTo>
                      <a:pt x="22" y="61"/>
                    </a:lnTo>
                    <a:close/>
                    <a:moveTo>
                      <a:pt x="32" y="20"/>
                    </a:moveTo>
                    <a:cubicBezTo>
                      <a:pt x="32" y="9"/>
                      <a:pt x="32" y="9"/>
                      <a:pt x="32" y="9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0" y="11"/>
                      <a:pt x="29" y="11"/>
                      <a:pt x="29" y="10"/>
                    </a:cubicBezTo>
                    <a:cubicBezTo>
                      <a:pt x="29" y="10"/>
                      <a:pt x="29" y="9"/>
                      <a:pt x="29" y="9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3" y="6"/>
                      <a:pt x="33" y="6"/>
                      <a:pt x="34" y="6"/>
                    </a:cubicBezTo>
                    <a:cubicBezTo>
                      <a:pt x="34" y="6"/>
                      <a:pt x="34" y="7"/>
                      <a:pt x="34" y="7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20"/>
                      <a:pt x="38" y="21"/>
                      <a:pt x="38" y="21"/>
                    </a:cubicBezTo>
                    <a:cubicBezTo>
                      <a:pt x="38" y="22"/>
                      <a:pt x="37" y="22"/>
                      <a:pt x="37" y="22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2"/>
                      <a:pt x="29" y="22"/>
                      <a:pt x="29" y="21"/>
                    </a:cubicBezTo>
                    <a:cubicBezTo>
                      <a:pt x="29" y="21"/>
                      <a:pt x="29" y="20"/>
                      <a:pt x="30" y="20"/>
                    </a:cubicBezTo>
                    <a:lnTo>
                      <a:pt x="32" y="20"/>
                    </a:lnTo>
                    <a:close/>
                    <a:moveTo>
                      <a:pt x="33" y="28"/>
                    </a:moveTo>
                    <a:cubicBezTo>
                      <a:pt x="41" y="28"/>
                      <a:pt x="47" y="22"/>
                      <a:pt x="47" y="14"/>
                    </a:cubicBezTo>
                    <a:cubicBezTo>
                      <a:pt x="47" y="7"/>
                      <a:pt x="41" y="0"/>
                      <a:pt x="33" y="0"/>
                    </a:cubicBezTo>
                    <a:cubicBezTo>
                      <a:pt x="26" y="0"/>
                      <a:pt x="20" y="7"/>
                      <a:pt x="20" y="14"/>
                    </a:cubicBezTo>
                    <a:cubicBezTo>
                      <a:pt x="20" y="22"/>
                      <a:pt x="26" y="28"/>
                      <a:pt x="33" y="28"/>
                    </a:cubicBezTo>
                    <a:close/>
                    <a:moveTo>
                      <a:pt x="33" y="3"/>
                    </a:moveTo>
                    <a:cubicBezTo>
                      <a:pt x="39" y="3"/>
                      <a:pt x="44" y="8"/>
                      <a:pt x="44" y="14"/>
                    </a:cubicBezTo>
                    <a:cubicBezTo>
                      <a:pt x="44" y="20"/>
                      <a:pt x="39" y="25"/>
                      <a:pt x="33" y="25"/>
                    </a:cubicBezTo>
                    <a:cubicBezTo>
                      <a:pt x="27" y="25"/>
                      <a:pt x="23" y="20"/>
                      <a:pt x="23" y="14"/>
                    </a:cubicBezTo>
                    <a:cubicBezTo>
                      <a:pt x="23" y="8"/>
                      <a:pt x="27" y="3"/>
                      <a:pt x="33" y="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66" name="Freeform 31">
                <a:extLst>
                  <a:ext uri="{FF2B5EF4-FFF2-40B4-BE49-F238E27FC236}">
                    <a16:creationId xmlns:a16="http://schemas.microsoft.com/office/drawing/2014/main" xmlns="" id="{140811D7-9365-4051-AF82-7C97204CB72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97763" y="2460443"/>
                <a:ext cx="424442" cy="461620"/>
              </a:xfrm>
              <a:custGeom>
                <a:avLst/>
                <a:gdLst>
                  <a:gd name="T0" fmla="*/ 42 w 58"/>
                  <a:gd name="T1" fmla="*/ 4 h 63"/>
                  <a:gd name="T2" fmla="*/ 41 w 58"/>
                  <a:gd name="T3" fmla="*/ 10 h 63"/>
                  <a:gd name="T4" fmla="*/ 17 w 58"/>
                  <a:gd name="T5" fmla="*/ 47 h 63"/>
                  <a:gd name="T6" fmla="*/ 15 w 58"/>
                  <a:gd name="T7" fmla="*/ 54 h 63"/>
                  <a:gd name="T8" fmla="*/ 19 w 58"/>
                  <a:gd name="T9" fmla="*/ 47 h 63"/>
                  <a:gd name="T10" fmla="*/ 49 w 58"/>
                  <a:gd name="T11" fmla="*/ 19 h 63"/>
                  <a:gd name="T12" fmla="*/ 53 w 58"/>
                  <a:gd name="T13" fmla="*/ 14 h 63"/>
                  <a:gd name="T14" fmla="*/ 48 w 58"/>
                  <a:gd name="T15" fmla="*/ 19 h 63"/>
                  <a:gd name="T16" fmla="*/ 4 w 58"/>
                  <a:gd name="T17" fmla="*/ 43 h 63"/>
                  <a:gd name="T18" fmla="*/ 11 w 58"/>
                  <a:gd name="T19" fmla="*/ 41 h 63"/>
                  <a:gd name="T20" fmla="*/ 57 w 58"/>
                  <a:gd name="T21" fmla="*/ 28 h 63"/>
                  <a:gd name="T22" fmla="*/ 51 w 58"/>
                  <a:gd name="T23" fmla="*/ 30 h 63"/>
                  <a:gd name="T24" fmla="*/ 57 w 58"/>
                  <a:gd name="T25" fmla="*/ 28 h 63"/>
                  <a:gd name="T26" fmla="*/ 1 w 58"/>
                  <a:gd name="T27" fmla="*/ 28 h 63"/>
                  <a:gd name="T28" fmla="*/ 7 w 58"/>
                  <a:gd name="T29" fmla="*/ 30 h 63"/>
                  <a:gd name="T30" fmla="*/ 48 w 58"/>
                  <a:gd name="T31" fmla="*/ 39 h 63"/>
                  <a:gd name="T32" fmla="*/ 54 w 58"/>
                  <a:gd name="T33" fmla="*/ 44 h 63"/>
                  <a:gd name="T34" fmla="*/ 49 w 58"/>
                  <a:gd name="T35" fmla="*/ 39 h 63"/>
                  <a:gd name="T36" fmla="*/ 5 w 58"/>
                  <a:gd name="T37" fmla="*/ 16 h 63"/>
                  <a:gd name="T38" fmla="*/ 11 w 58"/>
                  <a:gd name="T39" fmla="*/ 18 h 63"/>
                  <a:gd name="T40" fmla="*/ 41 w 58"/>
                  <a:gd name="T41" fmla="*/ 47 h 63"/>
                  <a:gd name="T42" fmla="*/ 42 w 58"/>
                  <a:gd name="T43" fmla="*/ 54 h 63"/>
                  <a:gd name="T44" fmla="*/ 44 w 58"/>
                  <a:gd name="T45" fmla="*/ 53 h 63"/>
                  <a:gd name="T46" fmla="*/ 18 w 58"/>
                  <a:gd name="T47" fmla="*/ 11 h 63"/>
                  <a:gd name="T48" fmla="*/ 16 w 58"/>
                  <a:gd name="T49" fmla="*/ 4 h 63"/>
                  <a:gd name="T50" fmla="*/ 17 w 58"/>
                  <a:gd name="T51" fmla="*/ 10 h 63"/>
                  <a:gd name="T52" fmla="*/ 30 w 58"/>
                  <a:gd name="T53" fmla="*/ 1 h 63"/>
                  <a:gd name="T54" fmla="*/ 28 w 58"/>
                  <a:gd name="T55" fmla="*/ 7 h 63"/>
                  <a:gd name="T56" fmla="*/ 40 w 58"/>
                  <a:gd name="T57" fmla="*/ 41 h 63"/>
                  <a:gd name="T58" fmla="*/ 37 w 58"/>
                  <a:gd name="T59" fmla="*/ 51 h 63"/>
                  <a:gd name="T60" fmla="*/ 38 w 58"/>
                  <a:gd name="T61" fmla="*/ 55 h 63"/>
                  <a:gd name="T62" fmla="*/ 35 w 58"/>
                  <a:gd name="T63" fmla="*/ 60 h 63"/>
                  <a:gd name="T64" fmla="*/ 28 w 58"/>
                  <a:gd name="T65" fmla="*/ 63 h 63"/>
                  <a:gd name="T66" fmla="*/ 21 w 58"/>
                  <a:gd name="T67" fmla="*/ 58 h 63"/>
                  <a:gd name="T68" fmla="*/ 22 w 58"/>
                  <a:gd name="T69" fmla="*/ 53 h 63"/>
                  <a:gd name="T70" fmla="*/ 21 w 58"/>
                  <a:gd name="T71" fmla="*/ 49 h 63"/>
                  <a:gd name="T72" fmla="*/ 13 w 58"/>
                  <a:gd name="T73" fmla="*/ 29 h 63"/>
                  <a:gd name="T74" fmla="*/ 33 w 58"/>
                  <a:gd name="T75" fmla="*/ 61 h 63"/>
                  <a:gd name="T76" fmla="*/ 25 w 58"/>
                  <a:gd name="T77" fmla="*/ 61 h 63"/>
                  <a:gd name="T78" fmla="*/ 33 w 58"/>
                  <a:gd name="T79" fmla="*/ 61 h 63"/>
                  <a:gd name="T80" fmla="*/ 23 w 58"/>
                  <a:gd name="T81" fmla="*/ 58 h 63"/>
                  <a:gd name="T82" fmla="*/ 31 w 58"/>
                  <a:gd name="T83" fmla="*/ 58 h 63"/>
                  <a:gd name="T84" fmla="*/ 34 w 58"/>
                  <a:gd name="T85" fmla="*/ 57 h 63"/>
                  <a:gd name="T86" fmla="*/ 23 w 58"/>
                  <a:gd name="T87" fmla="*/ 55 h 63"/>
                  <a:gd name="T88" fmla="*/ 36 w 58"/>
                  <a:gd name="T89" fmla="*/ 55 h 63"/>
                  <a:gd name="T90" fmla="*/ 25 w 58"/>
                  <a:gd name="T91" fmla="*/ 52 h 63"/>
                  <a:gd name="T92" fmla="*/ 34 w 58"/>
                  <a:gd name="T93" fmla="*/ 52 h 63"/>
                  <a:gd name="T94" fmla="*/ 34 w 58"/>
                  <a:gd name="T95" fmla="*/ 50 h 63"/>
                  <a:gd name="T96" fmla="*/ 25 w 58"/>
                  <a:gd name="T97" fmla="*/ 49 h 63"/>
                  <a:gd name="T98" fmla="*/ 34 w 58"/>
                  <a:gd name="T99" fmla="*/ 50 h 63"/>
                  <a:gd name="T100" fmla="*/ 15 w 58"/>
                  <a:gd name="T101" fmla="*/ 29 h 63"/>
                  <a:gd name="T102" fmla="*/ 25 w 58"/>
                  <a:gd name="T103" fmla="*/ 47 h 63"/>
                  <a:gd name="T104" fmla="*/ 24 w 58"/>
                  <a:gd name="T105" fmla="*/ 31 h 63"/>
                  <a:gd name="T106" fmla="*/ 31 w 58"/>
                  <a:gd name="T107" fmla="*/ 47 h 63"/>
                  <a:gd name="T108" fmla="*/ 35 w 58"/>
                  <a:gd name="T109" fmla="*/ 32 h 63"/>
                  <a:gd name="T110" fmla="*/ 35 w 58"/>
                  <a:gd name="T111" fmla="*/ 4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8" h="63">
                    <a:moveTo>
                      <a:pt x="40" y="11"/>
                    </a:moveTo>
                    <a:cubicBezTo>
                      <a:pt x="39" y="10"/>
                      <a:pt x="39" y="10"/>
                      <a:pt x="39" y="9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3" y="4"/>
                      <a:pt x="43" y="3"/>
                      <a:pt x="44" y="4"/>
                    </a:cubicBezTo>
                    <a:cubicBezTo>
                      <a:pt x="44" y="4"/>
                      <a:pt x="44" y="5"/>
                      <a:pt x="44" y="5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1"/>
                      <a:pt x="40" y="11"/>
                    </a:cubicBezTo>
                    <a:cubicBezTo>
                      <a:pt x="40" y="11"/>
                      <a:pt x="40" y="11"/>
                      <a:pt x="40" y="11"/>
                    </a:cubicBezTo>
                    <a:close/>
                    <a:moveTo>
                      <a:pt x="17" y="47"/>
                    </a:move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54"/>
                      <a:pt x="15" y="54"/>
                    </a:cubicBezTo>
                    <a:cubicBezTo>
                      <a:pt x="15" y="54"/>
                      <a:pt x="15" y="54"/>
                      <a:pt x="15" y="54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9" y="48"/>
                      <a:pt x="19" y="48"/>
                      <a:pt x="19" y="48"/>
                    </a:cubicBezTo>
                    <a:cubicBezTo>
                      <a:pt x="19" y="48"/>
                      <a:pt x="19" y="47"/>
                      <a:pt x="19" y="47"/>
                    </a:cubicBezTo>
                    <a:cubicBezTo>
                      <a:pt x="18" y="47"/>
                      <a:pt x="18" y="47"/>
                      <a:pt x="17" y="47"/>
                    </a:cubicBezTo>
                    <a:close/>
                    <a:moveTo>
                      <a:pt x="48" y="19"/>
                    </a:moveTo>
                    <a:cubicBezTo>
                      <a:pt x="49" y="19"/>
                      <a:pt x="49" y="19"/>
                      <a:pt x="49" y="19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5" y="15"/>
                      <a:pt x="55" y="15"/>
                      <a:pt x="54" y="14"/>
                    </a:cubicBezTo>
                    <a:cubicBezTo>
                      <a:pt x="54" y="14"/>
                      <a:pt x="54" y="14"/>
                      <a:pt x="53" y="14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47" y="17"/>
                      <a:pt x="47" y="18"/>
                      <a:pt x="48" y="18"/>
                    </a:cubicBezTo>
                    <a:cubicBezTo>
                      <a:pt x="48" y="19"/>
                      <a:pt x="48" y="19"/>
                      <a:pt x="48" y="19"/>
                    </a:cubicBezTo>
                    <a:close/>
                    <a:moveTo>
                      <a:pt x="10" y="39"/>
                    </a:moveTo>
                    <a:cubicBezTo>
                      <a:pt x="5" y="42"/>
                      <a:pt x="5" y="42"/>
                      <a:pt x="5" y="42"/>
                    </a:cubicBezTo>
                    <a:cubicBezTo>
                      <a:pt x="4" y="42"/>
                      <a:pt x="4" y="43"/>
                      <a:pt x="4" y="43"/>
                    </a:cubicBezTo>
                    <a:cubicBezTo>
                      <a:pt x="4" y="44"/>
                      <a:pt x="5" y="44"/>
                      <a:pt x="5" y="44"/>
                    </a:cubicBezTo>
                    <a:cubicBezTo>
                      <a:pt x="5" y="44"/>
                      <a:pt x="5" y="44"/>
                      <a:pt x="6" y="44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0"/>
                      <a:pt x="11" y="40"/>
                      <a:pt x="11" y="39"/>
                    </a:cubicBezTo>
                    <a:cubicBezTo>
                      <a:pt x="11" y="39"/>
                      <a:pt x="10" y="39"/>
                      <a:pt x="10" y="39"/>
                    </a:cubicBezTo>
                    <a:close/>
                    <a:moveTo>
                      <a:pt x="57" y="28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8"/>
                      <a:pt x="50" y="28"/>
                      <a:pt x="50" y="29"/>
                    </a:cubicBezTo>
                    <a:cubicBezTo>
                      <a:pt x="50" y="29"/>
                      <a:pt x="51" y="30"/>
                      <a:pt x="51" y="30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8" y="30"/>
                      <a:pt x="58" y="29"/>
                      <a:pt x="58" y="29"/>
                    </a:cubicBezTo>
                    <a:cubicBezTo>
                      <a:pt x="58" y="28"/>
                      <a:pt x="58" y="28"/>
                      <a:pt x="57" y="28"/>
                    </a:cubicBezTo>
                    <a:close/>
                    <a:moveTo>
                      <a:pt x="8" y="29"/>
                    </a:moveTo>
                    <a:cubicBezTo>
                      <a:pt x="8" y="28"/>
                      <a:pt x="8" y="28"/>
                      <a:pt x="7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8"/>
                      <a:pt x="0" y="28"/>
                      <a:pt x="0" y="29"/>
                    </a:cubicBezTo>
                    <a:cubicBezTo>
                      <a:pt x="0" y="29"/>
                      <a:pt x="1" y="30"/>
                      <a:pt x="1" y="30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8" y="30"/>
                      <a:pt x="8" y="29"/>
                      <a:pt x="8" y="29"/>
                    </a:cubicBezTo>
                    <a:close/>
                    <a:moveTo>
                      <a:pt x="49" y="39"/>
                    </a:moveTo>
                    <a:cubicBezTo>
                      <a:pt x="48" y="39"/>
                      <a:pt x="48" y="39"/>
                      <a:pt x="48" y="39"/>
                    </a:cubicBezTo>
                    <a:cubicBezTo>
                      <a:pt x="47" y="40"/>
                      <a:pt x="47" y="40"/>
                      <a:pt x="48" y="41"/>
                    </a:cubicBezTo>
                    <a:cubicBezTo>
                      <a:pt x="53" y="44"/>
                      <a:pt x="53" y="44"/>
                      <a:pt x="53" y="44"/>
                    </a:cubicBezTo>
                    <a:cubicBezTo>
                      <a:pt x="53" y="44"/>
                      <a:pt x="53" y="44"/>
                      <a:pt x="54" y="44"/>
                    </a:cubicBezTo>
                    <a:cubicBezTo>
                      <a:pt x="54" y="44"/>
                      <a:pt x="54" y="44"/>
                      <a:pt x="54" y="43"/>
                    </a:cubicBezTo>
                    <a:cubicBezTo>
                      <a:pt x="55" y="43"/>
                      <a:pt x="55" y="42"/>
                      <a:pt x="54" y="42"/>
                    </a:cubicBezTo>
                    <a:lnTo>
                      <a:pt x="49" y="39"/>
                    </a:lnTo>
                    <a:close/>
                    <a:moveTo>
                      <a:pt x="6" y="14"/>
                    </a:moveTo>
                    <a:cubicBezTo>
                      <a:pt x="5" y="14"/>
                      <a:pt x="4" y="14"/>
                      <a:pt x="4" y="14"/>
                    </a:cubicBezTo>
                    <a:cubicBezTo>
                      <a:pt x="4" y="15"/>
                      <a:pt x="4" y="15"/>
                      <a:pt x="5" y="16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1" y="19"/>
                      <a:pt x="11" y="19"/>
                      <a:pt x="11" y="18"/>
                    </a:cubicBezTo>
                    <a:cubicBezTo>
                      <a:pt x="11" y="18"/>
                      <a:pt x="11" y="17"/>
                      <a:pt x="11" y="17"/>
                    </a:cubicBezTo>
                    <a:lnTo>
                      <a:pt x="6" y="14"/>
                    </a:lnTo>
                    <a:close/>
                    <a:moveTo>
                      <a:pt x="41" y="47"/>
                    </a:moveTo>
                    <a:cubicBezTo>
                      <a:pt x="41" y="47"/>
                      <a:pt x="40" y="47"/>
                      <a:pt x="40" y="47"/>
                    </a:cubicBezTo>
                    <a:cubicBezTo>
                      <a:pt x="39" y="47"/>
                      <a:pt x="39" y="48"/>
                      <a:pt x="39" y="48"/>
                    </a:cubicBezTo>
                    <a:cubicBezTo>
                      <a:pt x="42" y="54"/>
                      <a:pt x="42" y="54"/>
                      <a:pt x="42" y="54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43" y="54"/>
                      <a:pt x="44" y="54"/>
                      <a:pt x="44" y="54"/>
                    </a:cubicBezTo>
                    <a:cubicBezTo>
                      <a:pt x="44" y="54"/>
                      <a:pt x="44" y="53"/>
                      <a:pt x="44" y="53"/>
                    </a:cubicBezTo>
                    <a:lnTo>
                      <a:pt x="41" y="47"/>
                    </a:lnTo>
                    <a:close/>
                    <a:moveTo>
                      <a:pt x="17" y="10"/>
                    </a:moveTo>
                    <a:cubicBezTo>
                      <a:pt x="18" y="10"/>
                      <a:pt x="18" y="11"/>
                      <a:pt x="18" y="11"/>
                    </a:cubicBezTo>
                    <a:cubicBezTo>
                      <a:pt x="18" y="11"/>
                      <a:pt x="19" y="11"/>
                      <a:pt x="19" y="11"/>
                    </a:cubicBezTo>
                    <a:cubicBezTo>
                      <a:pt x="19" y="10"/>
                      <a:pt x="19" y="10"/>
                      <a:pt x="19" y="9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15" y="3"/>
                      <a:pt x="15" y="4"/>
                    </a:cubicBezTo>
                    <a:cubicBezTo>
                      <a:pt x="14" y="4"/>
                      <a:pt x="14" y="5"/>
                      <a:pt x="14" y="5"/>
                    </a:cubicBezTo>
                    <a:lnTo>
                      <a:pt x="17" y="10"/>
                    </a:lnTo>
                    <a:close/>
                    <a:moveTo>
                      <a:pt x="29" y="8"/>
                    </a:moveTo>
                    <a:cubicBezTo>
                      <a:pt x="30" y="8"/>
                      <a:pt x="30" y="7"/>
                      <a:pt x="30" y="7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30" y="0"/>
                      <a:pt x="30" y="0"/>
                      <a:pt x="29" y="0"/>
                    </a:cubicBezTo>
                    <a:cubicBezTo>
                      <a:pt x="29" y="0"/>
                      <a:pt x="28" y="0"/>
                      <a:pt x="28" y="1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9" y="8"/>
                      <a:pt x="29" y="8"/>
                    </a:cubicBezTo>
                    <a:close/>
                    <a:moveTo>
                      <a:pt x="45" y="29"/>
                    </a:moveTo>
                    <a:cubicBezTo>
                      <a:pt x="45" y="33"/>
                      <a:pt x="44" y="38"/>
                      <a:pt x="40" y="41"/>
                    </a:cubicBezTo>
                    <a:cubicBezTo>
                      <a:pt x="38" y="43"/>
                      <a:pt x="37" y="46"/>
                      <a:pt x="37" y="47"/>
                    </a:cubicBezTo>
                    <a:cubicBezTo>
                      <a:pt x="38" y="48"/>
                      <a:pt x="38" y="48"/>
                      <a:pt x="38" y="49"/>
                    </a:cubicBezTo>
                    <a:cubicBezTo>
                      <a:pt x="38" y="50"/>
                      <a:pt x="38" y="50"/>
                      <a:pt x="37" y="51"/>
                    </a:cubicBezTo>
                    <a:cubicBezTo>
                      <a:pt x="38" y="51"/>
                      <a:pt x="38" y="51"/>
                      <a:pt x="38" y="52"/>
                    </a:cubicBezTo>
                    <a:cubicBezTo>
                      <a:pt x="38" y="53"/>
                      <a:pt x="38" y="53"/>
                      <a:pt x="37" y="53"/>
                    </a:cubicBezTo>
                    <a:cubicBezTo>
                      <a:pt x="38" y="54"/>
                      <a:pt x="38" y="54"/>
                      <a:pt x="38" y="55"/>
                    </a:cubicBezTo>
                    <a:cubicBezTo>
                      <a:pt x="38" y="56"/>
                      <a:pt x="38" y="56"/>
                      <a:pt x="37" y="56"/>
                    </a:cubicBezTo>
                    <a:cubicBezTo>
                      <a:pt x="38" y="57"/>
                      <a:pt x="38" y="57"/>
                      <a:pt x="38" y="58"/>
                    </a:cubicBezTo>
                    <a:cubicBezTo>
                      <a:pt x="38" y="59"/>
                      <a:pt x="37" y="60"/>
                      <a:pt x="35" y="60"/>
                    </a:cubicBezTo>
                    <a:cubicBezTo>
                      <a:pt x="35" y="60"/>
                      <a:pt x="35" y="61"/>
                      <a:pt x="35" y="61"/>
                    </a:cubicBezTo>
                    <a:cubicBezTo>
                      <a:pt x="35" y="63"/>
                      <a:pt x="33" y="63"/>
                      <a:pt x="31" y="63"/>
                    </a:cubicBezTo>
                    <a:cubicBezTo>
                      <a:pt x="28" y="63"/>
                      <a:pt x="28" y="63"/>
                      <a:pt x="28" y="63"/>
                    </a:cubicBezTo>
                    <a:cubicBezTo>
                      <a:pt x="26" y="63"/>
                      <a:pt x="23" y="63"/>
                      <a:pt x="23" y="61"/>
                    </a:cubicBezTo>
                    <a:cubicBezTo>
                      <a:pt x="23" y="61"/>
                      <a:pt x="23" y="60"/>
                      <a:pt x="23" y="60"/>
                    </a:cubicBezTo>
                    <a:cubicBezTo>
                      <a:pt x="22" y="60"/>
                      <a:pt x="21" y="59"/>
                      <a:pt x="21" y="58"/>
                    </a:cubicBezTo>
                    <a:cubicBezTo>
                      <a:pt x="21" y="57"/>
                      <a:pt x="21" y="57"/>
                      <a:pt x="22" y="56"/>
                    </a:cubicBezTo>
                    <a:cubicBezTo>
                      <a:pt x="21" y="56"/>
                      <a:pt x="21" y="56"/>
                      <a:pt x="21" y="55"/>
                    </a:cubicBezTo>
                    <a:cubicBezTo>
                      <a:pt x="21" y="54"/>
                      <a:pt x="21" y="54"/>
                      <a:pt x="22" y="53"/>
                    </a:cubicBezTo>
                    <a:cubicBezTo>
                      <a:pt x="21" y="53"/>
                      <a:pt x="21" y="53"/>
                      <a:pt x="21" y="52"/>
                    </a:cubicBezTo>
                    <a:cubicBezTo>
                      <a:pt x="21" y="51"/>
                      <a:pt x="21" y="51"/>
                      <a:pt x="22" y="51"/>
                    </a:cubicBezTo>
                    <a:cubicBezTo>
                      <a:pt x="21" y="50"/>
                      <a:pt x="21" y="50"/>
                      <a:pt x="21" y="49"/>
                    </a:cubicBezTo>
                    <a:cubicBezTo>
                      <a:pt x="21" y="48"/>
                      <a:pt x="21" y="48"/>
                      <a:pt x="22" y="47"/>
                    </a:cubicBezTo>
                    <a:cubicBezTo>
                      <a:pt x="22" y="46"/>
                      <a:pt x="21" y="43"/>
                      <a:pt x="18" y="41"/>
                    </a:cubicBezTo>
                    <a:cubicBezTo>
                      <a:pt x="15" y="38"/>
                      <a:pt x="13" y="33"/>
                      <a:pt x="13" y="29"/>
                    </a:cubicBezTo>
                    <a:cubicBezTo>
                      <a:pt x="13" y="20"/>
                      <a:pt x="20" y="13"/>
                      <a:pt x="29" y="13"/>
                    </a:cubicBezTo>
                    <a:cubicBezTo>
                      <a:pt x="38" y="13"/>
                      <a:pt x="45" y="20"/>
                      <a:pt x="45" y="29"/>
                    </a:cubicBezTo>
                    <a:close/>
                    <a:moveTo>
                      <a:pt x="33" y="61"/>
                    </a:moveTo>
                    <a:cubicBezTo>
                      <a:pt x="33" y="61"/>
                      <a:pt x="32" y="60"/>
                      <a:pt x="31" y="60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6" y="60"/>
                      <a:pt x="26" y="61"/>
                      <a:pt x="25" y="61"/>
                    </a:cubicBezTo>
                    <a:cubicBezTo>
                      <a:pt x="26" y="61"/>
                      <a:pt x="26" y="61"/>
                      <a:pt x="28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2" y="61"/>
                      <a:pt x="33" y="61"/>
                      <a:pt x="33" y="61"/>
                    </a:cubicBezTo>
                    <a:close/>
                    <a:moveTo>
                      <a:pt x="34" y="57"/>
                    </a:moveTo>
                    <a:cubicBezTo>
                      <a:pt x="25" y="57"/>
                      <a:pt x="25" y="57"/>
                      <a:pt x="25" y="57"/>
                    </a:cubicBezTo>
                    <a:cubicBezTo>
                      <a:pt x="24" y="57"/>
                      <a:pt x="23" y="58"/>
                      <a:pt x="23" y="58"/>
                    </a:cubicBezTo>
                    <a:cubicBezTo>
                      <a:pt x="23" y="58"/>
                      <a:pt x="24" y="58"/>
                      <a:pt x="25" y="58"/>
                    </a:cubicBezTo>
                    <a:cubicBezTo>
                      <a:pt x="28" y="58"/>
                      <a:pt x="28" y="58"/>
                      <a:pt x="28" y="58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34" y="58"/>
                      <a:pt x="34" y="58"/>
                      <a:pt x="34" y="58"/>
                    </a:cubicBezTo>
                    <a:cubicBezTo>
                      <a:pt x="35" y="58"/>
                      <a:pt x="35" y="58"/>
                      <a:pt x="36" y="58"/>
                    </a:cubicBezTo>
                    <a:cubicBezTo>
                      <a:pt x="35" y="58"/>
                      <a:pt x="35" y="57"/>
                      <a:pt x="34" y="57"/>
                    </a:cubicBezTo>
                    <a:close/>
                    <a:moveTo>
                      <a:pt x="34" y="54"/>
                    </a:moveTo>
                    <a:cubicBezTo>
                      <a:pt x="25" y="54"/>
                      <a:pt x="25" y="54"/>
                      <a:pt x="25" y="54"/>
                    </a:cubicBezTo>
                    <a:cubicBezTo>
                      <a:pt x="24" y="54"/>
                      <a:pt x="23" y="55"/>
                      <a:pt x="23" y="55"/>
                    </a:cubicBezTo>
                    <a:cubicBezTo>
                      <a:pt x="23" y="55"/>
                      <a:pt x="24" y="55"/>
                      <a:pt x="25" y="55"/>
                    </a:cubicBezTo>
                    <a:cubicBezTo>
                      <a:pt x="34" y="55"/>
                      <a:pt x="34" y="55"/>
                      <a:pt x="34" y="55"/>
                    </a:cubicBezTo>
                    <a:cubicBezTo>
                      <a:pt x="35" y="55"/>
                      <a:pt x="35" y="55"/>
                      <a:pt x="36" y="55"/>
                    </a:cubicBezTo>
                    <a:cubicBezTo>
                      <a:pt x="35" y="55"/>
                      <a:pt x="35" y="54"/>
                      <a:pt x="34" y="54"/>
                    </a:cubicBezTo>
                    <a:close/>
                    <a:moveTo>
                      <a:pt x="34" y="52"/>
                    </a:moveTo>
                    <a:cubicBezTo>
                      <a:pt x="25" y="52"/>
                      <a:pt x="25" y="52"/>
                      <a:pt x="25" y="52"/>
                    </a:cubicBezTo>
                    <a:cubicBezTo>
                      <a:pt x="24" y="52"/>
                      <a:pt x="23" y="52"/>
                      <a:pt x="23" y="52"/>
                    </a:cubicBezTo>
                    <a:cubicBezTo>
                      <a:pt x="23" y="52"/>
                      <a:pt x="24" y="52"/>
                      <a:pt x="25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5" y="52"/>
                      <a:pt x="35" y="52"/>
                      <a:pt x="36" y="52"/>
                    </a:cubicBezTo>
                    <a:cubicBezTo>
                      <a:pt x="35" y="52"/>
                      <a:pt x="35" y="52"/>
                      <a:pt x="34" y="52"/>
                    </a:cubicBezTo>
                    <a:close/>
                    <a:moveTo>
                      <a:pt x="34" y="50"/>
                    </a:moveTo>
                    <a:cubicBezTo>
                      <a:pt x="35" y="50"/>
                      <a:pt x="35" y="49"/>
                      <a:pt x="36" y="49"/>
                    </a:cubicBezTo>
                    <a:cubicBezTo>
                      <a:pt x="35" y="49"/>
                      <a:pt x="35" y="49"/>
                      <a:pt x="34" y="49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24" y="49"/>
                      <a:pt x="23" y="49"/>
                      <a:pt x="23" y="49"/>
                    </a:cubicBezTo>
                    <a:cubicBezTo>
                      <a:pt x="23" y="49"/>
                      <a:pt x="24" y="50"/>
                      <a:pt x="25" y="50"/>
                    </a:cubicBezTo>
                    <a:lnTo>
                      <a:pt x="34" y="50"/>
                    </a:lnTo>
                    <a:close/>
                    <a:moveTo>
                      <a:pt x="43" y="29"/>
                    </a:moveTo>
                    <a:cubicBezTo>
                      <a:pt x="43" y="21"/>
                      <a:pt x="37" y="15"/>
                      <a:pt x="29" y="15"/>
                    </a:cubicBezTo>
                    <a:cubicBezTo>
                      <a:pt x="22" y="15"/>
                      <a:pt x="15" y="21"/>
                      <a:pt x="15" y="29"/>
                    </a:cubicBezTo>
                    <a:cubicBezTo>
                      <a:pt x="15" y="33"/>
                      <a:pt x="17" y="36"/>
                      <a:pt x="20" y="39"/>
                    </a:cubicBezTo>
                    <a:cubicBezTo>
                      <a:pt x="22" y="42"/>
                      <a:pt x="23" y="44"/>
                      <a:pt x="24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3" y="32"/>
                      <a:pt x="24" y="31"/>
                      <a:pt x="24" y="31"/>
                    </a:cubicBezTo>
                    <a:cubicBezTo>
                      <a:pt x="25" y="31"/>
                      <a:pt x="25" y="31"/>
                      <a:pt x="25" y="32"/>
                    </a:cubicBezTo>
                    <a:cubicBezTo>
                      <a:pt x="28" y="47"/>
                      <a:pt x="28" y="47"/>
                      <a:pt x="28" y="47"/>
                    </a:cubicBezTo>
                    <a:cubicBezTo>
                      <a:pt x="31" y="47"/>
                      <a:pt x="31" y="47"/>
                      <a:pt x="31" y="47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3" y="31"/>
                      <a:pt x="34" y="31"/>
                      <a:pt x="35" y="31"/>
                    </a:cubicBezTo>
                    <a:cubicBezTo>
                      <a:pt x="35" y="31"/>
                      <a:pt x="35" y="32"/>
                      <a:pt x="35" y="32"/>
                    </a:cubicBezTo>
                    <a:cubicBezTo>
                      <a:pt x="33" y="47"/>
                      <a:pt x="33" y="47"/>
                      <a:pt x="33" y="47"/>
                    </a:cubicBezTo>
                    <a:cubicBezTo>
                      <a:pt x="34" y="47"/>
                      <a:pt x="34" y="47"/>
                      <a:pt x="34" y="47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35" y="44"/>
                      <a:pt x="37" y="42"/>
                      <a:pt x="39" y="39"/>
                    </a:cubicBezTo>
                    <a:cubicBezTo>
                      <a:pt x="42" y="36"/>
                      <a:pt x="43" y="33"/>
                      <a:pt x="43" y="2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67" name="Freeform 14">
                <a:extLst>
                  <a:ext uri="{FF2B5EF4-FFF2-40B4-BE49-F238E27FC236}">
                    <a16:creationId xmlns:a16="http://schemas.microsoft.com/office/drawing/2014/main" xmlns="" id="{78C06983-25D1-4FDC-883F-8675F906B25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63686" y="3178272"/>
                <a:ext cx="274883" cy="320698"/>
              </a:xfrm>
              <a:custGeom>
                <a:avLst/>
                <a:gdLst>
                  <a:gd name="T0" fmla="*/ 36 w 56"/>
                  <a:gd name="T1" fmla="*/ 14 h 65"/>
                  <a:gd name="T2" fmla="*/ 43 w 56"/>
                  <a:gd name="T3" fmla="*/ 2 h 65"/>
                  <a:gd name="T4" fmla="*/ 41 w 56"/>
                  <a:gd name="T5" fmla="*/ 0 h 65"/>
                  <a:gd name="T6" fmla="*/ 13 w 56"/>
                  <a:gd name="T7" fmla="*/ 1 h 65"/>
                  <a:gd name="T8" fmla="*/ 20 w 56"/>
                  <a:gd name="T9" fmla="*/ 14 h 65"/>
                  <a:gd name="T10" fmla="*/ 0 w 56"/>
                  <a:gd name="T11" fmla="*/ 37 h 65"/>
                  <a:gd name="T12" fmla="*/ 7 w 56"/>
                  <a:gd name="T13" fmla="*/ 65 h 65"/>
                  <a:gd name="T14" fmla="*/ 56 w 56"/>
                  <a:gd name="T15" fmla="*/ 58 h 65"/>
                  <a:gd name="T16" fmla="*/ 36 w 56"/>
                  <a:gd name="T17" fmla="*/ 15 h 65"/>
                  <a:gd name="T18" fmla="*/ 23 w 56"/>
                  <a:gd name="T19" fmla="*/ 4 h 65"/>
                  <a:gd name="T20" fmla="*/ 21 w 56"/>
                  <a:gd name="T21" fmla="*/ 5 h 65"/>
                  <a:gd name="T22" fmla="*/ 22 w 56"/>
                  <a:gd name="T23" fmla="*/ 13 h 65"/>
                  <a:gd name="T24" fmla="*/ 39 w 56"/>
                  <a:gd name="T25" fmla="*/ 3 h 65"/>
                  <a:gd name="T26" fmla="*/ 26 w 56"/>
                  <a:gd name="T27" fmla="*/ 13 h 65"/>
                  <a:gd name="T28" fmla="*/ 33 w 56"/>
                  <a:gd name="T29" fmla="*/ 15 h 65"/>
                  <a:gd name="T30" fmla="*/ 23 w 56"/>
                  <a:gd name="T31" fmla="*/ 16 h 65"/>
                  <a:gd name="T32" fmla="*/ 53 w 56"/>
                  <a:gd name="T33" fmla="*/ 58 h 65"/>
                  <a:gd name="T34" fmla="*/ 7 w 56"/>
                  <a:gd name="T35" fmla="*/ 62 h 65"/>
                  <a:gd name="T36" fmla="*/ 3 w 56"/>
                  <a:gd name="T37" fmla="*/ 37 h 65"/>
                  <a:gd name="T38" fmla="*/ 34 w 56"/>
                  <a:gd name="T39" fmla="*/ 18 h 65"/>
                  <a:gd name="T40" fmla="*/ 53 w 56"/>
                  <a:gd name="T41" fmla="*/ 58 h 65"/>
                  <a:gd name="T42" fmla="*/ 8 w 56"/>
                  <a:gd name="T43" fmla="*/ 54 h 65"/>
                  <a:gd name="T44" fmla="*/ 12 w 56"/>
                  <a:gd name="T45" fmla="*/ 58 h 65"/>
                  <a:gd name="T46" fmla="*/ 6 w 56"/>
                  <a:gd name="T47" fmla="*/ 54 h 65"/>
                  <a:gd name="T48" fmla="*/ 23 w 56"/>
                  <a:gd name="T49" fmla="*/ 21 h 65"/>
                  <a:gd name="T50" fmla="*/ 23 w 56"/>
                  <a:gd name="T51" fmla="*/ 23 h 65"/>
                  <a:gd name="T52" fmla="*/ 28 w 56"/>
                  <a:gd name="T53" fmla="*/ 28 h 65"/>
                  <a:gd name="T54" fmla="*/ 28 w 56"/>
                  <a:gd name="T55" fmla="*/ 53 h 65"/>
                  <a:gd name="T56" fmla="*/ 28 w 56"/>
                  <a:gd name="T57" fmla="*/ 28 h 65"/>
                  <a:gd name="T58" fmla="*/ 17 w 56"/>
                  <a:gd name="T59" fmla="*/ 41 h 65"/>
                  <a:gd name="T60" fmla="*/ 38 w 56"/>
                  <a:gd name="T61" fmla="*/ 41 h 65"/>
                  <a:gd name="T62" fmla="*/ 26 w 56"/>
                  <a:gd name="T63" fmla="*/ 37 h 65"/>
                  <a:gd name="T64" fmla="*/ 32 w 56"/>
                  <a:gd name="T65" fmla="*/ 44 h 65"/>
                  <a:gd name="T66" fmla="*/ 29 w 56"/>
                  <a:gd name="T67" fmla="*/ 49 h 65"/>
                  <a:gd name="T68" fmla="*/ 27 w 56"/>
                  <a:gd name="T69" fmla="*/ 49 h 65"/>
                  <a:gd name="T70" fmla="*/ 24 w 56"/>
                  <a:gd name="T71" fmla="*/ 44 h 65"/>
                  <a:gd name="T72" fmla="*/ 26 w 56"/>
                  <a:gd name="T73" fmla="*/ 44 h 65"/>
                  <a:gd name="T74" fmla="*/ 30 w 56"/>
                  <a:gd name="T75" fmla="*/ 44 h 65"/>
                  <a:gd name="T76" fmla="*/ 24 w 56"/>
                  <a:gd name="T77" fmla="*/ 37 h 65"/>
                  <a:gd name="T78" fmla="*/ 27 w 56"/>
                  <a:gd name="T79" fmla="*/ 32 h 65"/>
                  <a:gd name="T80" fmla="*/ 29 w 56"/>
                  <a:gd name="T81" fmla="*/ 32 h 65"/>
                  <a:gd name="T82" fmla="*/ 32 w 56"/>
                  <a:gd name="T83" fmla="*/ 37 h 65"/>
                  <a:gd name="T84" fmla="*/ 30 w 56"/>
                  <a:gd name="T85" fmla="*/ 37 h 65"/>
                  <a:gd name="T86" fmla="*/ 26 w 56"/>
                  <a:gd name="T87" fmla="*/ 37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6" h="65">
                    <a:moveTo>
                      <a:pt x="36" y="15"/>
                    </a:moveTo>
                    <a:cubicBezTo>
                      <a:pt x="36" y="14"/>
                      <a:pt x="36" y="14"/>
                      <a:pt x="36" y="14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3" y="3"/>
                      <a:pt x="43" y="3"/>
                      <a:pt x="43" y="2"/>
                    </a:cubicBezTo>
                    <a:cubicBezTo>
                      <a:pt x="43" y="1"/>
                      <a:pt x="42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3" y="0"/>
                      <a:pt x="13" y="1"/>
                    </a:cubicBezTo>
                    <a:cubicBezTo>
                      <a:pt x="12" y="2"/>
                      <a:pt x="12" y="3"/>
                      <a:pt x="13" y="3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9" y="16"/>
                      <a:pt x="0" y="26"/>
                      <a:pt x="0" y="37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1"/>
                      <a:pt x="3" y="65"/>
                      <a:pt x="7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53" y="65"/>
                      <a:pt x="56" y="61"/>
                      <a:pt x="56" y="58"/>
                    </a:cubicBezTo>
                    <a:cubicBezTo>
                      <a:pt x="56" y="37"/>
                      <a:pt x="56" y="37"/>
                      <a:pt x="56" y="37"/>
                    </a:cubicBezTo>
                    <a:cubicBezTo>
                      <a:pt x="56" y="26"/>
                      <a:pt x="47" y="16"/>
                      <a:pt x="36" y="15"/>
                    </a:cubicBezTo>
                    <a:close/>
                    <a:moveTo>
                      <a:pt x="26" y="13"/>
                    </a:moveTo>
                    <a:cubicBezTo>
                      <a:pt x="23" y="4"/>
                      <a:pt x="23" y="4"/>
                      <a:pt x="23" y="4"/>
                    </a:cubicBezTo>
                    <a:cubicBezTo>
                      <a:pt x="22" y="3"/>
                      <a:pt x="22" y="3"/>
                      <a:pt x="21" y="3"/>
                    </a:cubicBezTo>
                    <a:cubicBezTo>
                      <a:pt x="21" y="4"/>
                      <a:pt x="21" y="4"/>
                      <a:pt x="21" y="5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3" y="13"/>
                      <a:pt x="33" y="13"/>
                      <a:pt x="33" y="13"/>
                    </a:cubicBezTo>
                    <a:lnTo>
                      <a:pt x="26" y="13"/>
                    </a:lnTo>
                    <a:close/>
                    <a:moveTo>
                      <a:pt x="23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23" y="16"/>
                      <a:pt x="23" y="16"/>
                      <a:pt x="23" y="16"/>
                    </a:cubicBezTo>
                    <a:lnTo>
                      <a:pt x="23" y="15"/>
                    </a:lnTo>
                    <a:close/>
                    <a:moveTo>
                      <a:pt x="53" y="58"/>
                    </a:moveTo>
                    <a:cubicBezTo>
                      <a:pt x="53" y="60"/>
                      <a:pt x="51" y="62"/>
                      <a:pt x="49" y="62"/>
                    </a:cubicBezTo>
                    <a:cubicBezTo>
                      <a:pt x="7" y="62"/>
                      <a:pt x="7" y="62"/>
                      <a:pt x="7" y="62"/>
                    </a:cubicBezTo>
                    <a:cubicBezTo>
                      <a:pt x="5" y="62"/>
                      <a:pt x="3" y="60"/>
                      <a:pt x="3" y="58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26"/>
                      <a:pt x="11" y="18"/>
                      <a:pt x="22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44" y="18"/>
                      <a:pt x="53" y="26"/>
                      <a:pt x="53" y="37"/>
                    </a:cubicBezTo>
                    <a:lnTo>
                      <a:pt x="53" y="58"/>
                    </a:lnTo>
                    <a:close/>
                    <a:moveTo>
                      <a:pt x="8" y="38"/>
                    </a:moveTo>
                    <a:cubicBezTo>
                      <a:pt x="8" y="54"/>
                      <a:pt x="8" y="54"/>
                      <a:pt x="8" y="54"/>
                    </a:cubicBezTo>
                    <a:cubicBezTo>
                      <a:pt x="8" y="55"/>
                      <a:pt x="9" y="57"/>
                      <a:pt x="11" y="57"/>
                    </a:cubicBezTo>
                    <a:cubicBezTo>
                      <a:pt x="11" y="57"/>
                      <a:pt x="12" y="57"/>
                      <a:pt x="12" y="58"/>
                    </a:cubicBezTo>
                    <a:cubicBezTo>
                      <a:pt x="12" y="58"/>
                      <a:pt x="11" y="59"/>
                      <a:pt x="11" y="59"/>
                    </a:cubicBezTo>
                    <a:cubicBezTo>
                      <a:pt x="8" y="59"/>
                      <a:pt x="6" y="56"/>
                      <a:pt x="6" y="54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6" y="28"/>
                      <a:pt x="14" y="21"/>
                      <a:pt x="23" y="21"/>
                    </a:cubicBezTo>
                    <a:cubicBezTo>
                      <a:pt x="24" y="21"/>
                      <a:pt x="24" y="21"/>
                      <a:pt x="24" y="22"/>
                    </a:cubicBezTo>
                    <a:cubicBezTo>
                      <a:pt x="24" y="22"/>
                      <a:pt x="24" y="23"/>
                      <a:pt x="23" y="23"/>
                    </a:cubicBezTo>
                    <a:cubicBezTo>
                      <a:pt x="15" y="23"/>
                      <a:pt x="8" y="29"/>
                      <a:pt x="8" y="38"/>
                    </a:cubicBezTo>
                    <a:close/>
                    <a:moveTo>
                      <a:pt x="28" y="28"/>
                    </a:moveTo>
                    <a:cubicBezTo>
                      <a:pt x="21" y="28"/>
                      <a:pt x="15" y="34"/>
                      <a:pt x="15" y="41"/>
                    </a:cubicBezTo>
                    <a:cubicBezTo>
                      <a:pt x="15" y="47"/>
                      <a:pt x="21" y="53"/>
                      <a:pt x="28" y="53"/>
                    </a:cubicBezTo>
                    <a:cubicBezTo>
                      <a:pt x="35" y="53"/>
                      <a:pt x="40" y="47"/>
                      <a:pt x="40" y="41"/>
                    </a:cubicBezTo>
                    <a:cubicBezTo>
                      <a:pt x="40" y="34"/>
                      <a:pt x="35" y="28"/>
                      <a:pt x="28" y="28"/>
                    </a:cubicBezTo>
                    <a:close/>
                    <a:moveTo>
                      <a:pt x="28" y="51"/>
                    </a:moveTo>
                    <a:cubicBezTo>
                      <a:pt x="22" y="51"/>
                      <a:pt x="17" y="46"/>
                      <a:pt x="17" y="41"/>
                    </a:cubicBezTo>
                    <a:cubicBezTo>
                      <a:pt x="17" y="35"/>
                      <a:pt x="22" y="30"/>
                      <a:pt x="28" y="30"/>
                    </a:cubicBezTo>
                    <a:cubicBezTo>
                      <a:pt x="33" y="30"/>
                      <a:pt x="38" y="35"/>
                      <a:pt x="38" y="41"/>
                    </a:cubicBezTo>
                    <a:cubicBezTo>
                      <a:pt x="38" y="46"/>
                      <a:pt x="33" y="51"/>
                      <a:pt x="28" y="51"/>
                    </a:cubicBezTo>
                    <a:close/>
                    <a:moveTo>
                      <a:pt x="26" y="37"/>
                    </a:moveTo>
                    <a:cubicBezTo>
                      <a:pt x="26" y="39"/>
                      <a:pt x="27" y="40"/>
                      <a:pt x="28" y="40"/>
                    </a:cubicBezTo>
                    <a:cubicBezTo>
                      <a:pt x="30" y="40"/>
                      <a:pt x="32" y="41"/>
                      <a:pt x="32" y="44"/>
                    </a:cubicBezTo>
                    <a:cubicBezTo>
                      <a:pt x="32" y="46"/>
                      <a:pt x="31" y="47"/>
                      <a:pt x="29" y="48"/>
                    </a:cubicBezTo>
                    <a:cubicBezTo>
                      <a:pt x="29" y="49"/>
                      <a:pt x="29" y="49"/>
                      <a:pt x="29" y="49"/>
                    </a:cubicBezTo>
                    <a:cubicBezTo>
                      <a:pt x="29" y="49"/>
                      <a:pt x="28" y="50"/>
                      <a:pt x="28" y="50"/>
                    </a:cubicBezTo>
                    <a:cubicBezTo>
                      <a:pt x="27" y="50"/>
                      <a:pt x="27" y="49"/>
                      <a:pt x="27" y="49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5" y="47"/>
                      <a:pt x="24" y="46"/>
                      <a:pt x="24" y="44"/>
                    </a:cubicBezTo>
                    <a:cubicBezTo>
                      <a:pt x="24" y="43"/>
                      <a:pt x="24" y="43"/>
                      <a:pt x="25" y="43"/>
                    </a:cubicBezTo>
                    <a:cubicBezTo>
                      <a:pt x="25" y="43"/>
                      <a:pt x="26" y="43"/>
                      <a:pt x="26" y="44"/>
                    </a:cubicBezTo>
                    <a:cubicBezTo>
                      <a:pt x="26" y="45"/>
                      <a:pt x="27" y="46"/>
                      <a:pt x="28" y="46"/>
                    </a:cubicBezTo>
                    <a:cubicBezTo>
                      <a:pt x="29" y="46"/>
                      <a:pt x="30" y="45"/>
                      <a:pt x="30" y="44"/>
                    </a:cubicBezTo>
                    <a:cubicBezTo>
                      <a:pt x="30" y="42"/>
                      <a:pt x="29" y="42"/>
                      <a:pt x="28" y="42"/>
                    </a:cubicBezTo>
                    <a:cubicBezTo>
                      <a:pt x="25" y="42"/>
                      <a:pt x="24" y="40"/>
                      <a:pt x="24" y="37"/>
                    </a:cubicBezTo>
                    <a:cubicBezTo>
                      <a:pt x="24" y="36"/>
                      <a:pt x="25" y="34"/>
                      <a:pt x="27" y="34"/>
                    </a:cubicBezTo>
                    <a:cubicBezTo>
                      <a:pt x="27" y="32"/>
                      <a:pt x="27" y="32"/>
                      <a:pt x="27" y="32"/>
                    </a:cubicBezTo>
                    <a:cubicBezTo>
                      <a:pt x="27" y="32"/>
                      <a:pt x="27" y="31"/>
                      <a:pt x="28" y="31"/>
                    </a:cubicBezTo>
                    <a:cubicBezTo>
                      <a:pt x="28" y="31"/>
                      <a:pt x="29" y="32"/>
                      <a:pt x="29" y="32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30" y="34"/>
                      <a:pt x="32" y="35"/>
                      <a:pt x="32" y="37"/>
                    </a:cubicBezTo>
                    <a:cubicBezTo>
                      <a:pt x="32" y="38"/>
                      <a:pt x="31" y="38"/>
                      <a:pt x="31" y="38"/>
                    </a:cubicBezTo>
                    <a:cubicBezTo>
                      <a:pt x="30" y="38"/>
                      <a:pt x="30" y="38"/>
                      <a:pt x="30" y="37"/>
                    </a:cubicBezTo>
                    <a:cubicBezTo>
                      <a:pt x="30" y="36"/>
                      <a:pt x="29" y="35"/>
                      <a:pt x="28" y="35"/>
                    </a:cubicBezTo>
                    <a:cubicBezTo>
                      <a:pt x="27" y="35"/>
                      <a:pt x="26" y="36"/>
                      <a:pt x="26" y="3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68" name="Freeform 37">
                <a:extLst>
                  <a:ext uri="{FF2B5EF4-FFF2-40B4-BE49-F238E27FC236}">
                    <a16:creationId xmlns:a16="http://schemas.microsoft.com/office/drawing/2014/main" xmlns="" id="{7037674B-7771-4236-B937-F07A00B9E4C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14022" y="3600012"/>
                <a:ext cx="191882" cy="191884"/>
              </a:xfrm>
              <a:custGeom>
                <a:avLst/>
                <a:gdLst>
                  <a:gd name="T0" fmla="*/ 18 w 35"/>
                  <a:gd name="T1" fmla="*/ 0 h 35"/>
                  <a:gd name="T2" fmla="*/ 0 w 35"/>
                  <a:gd name="T3" fmla="*/ 18 h 35"/>
                  <a:gd name="T4" fmla="*/ 18 w 35"/>
                  <a:gd name="T5" fmla="*/ 35 h 35"/>
                  <a:gd name="T6" fmla="*/ 35 w 35"/>
                  <a:gd name="T7" fmla="*/ 18 h 35"/>
                  <a:gd name="T8" fmla="*/ 18 w 35"/>
                  <a:gd name="T9" fmla="*/ 0 h 35"/>
                  <a:gd name="T10" fmla="*/ 18 w 35"/>
                  <a:gd name="T11" fmla="*/ 32 h 35"/>
                  <a:gd name="T12" fmla="*/ 3 w 35"/>
                  <a:gd name="T13" fmla="*/ 18 h 35"/>
                  <a:gd name="T14" fmla="*/ 18 w 35"/>
                  <a:gd name="T15" fmla="*/ 3 h 35"/>
                  <a:gd name="T16" fmla="*/ 32 w 35"/>
                  <a:gd name="T17" fmla="*/ 18 h 35"/>
                  <a:gd name="T18" fmla="*/ 18 w 35"/>
                  <a:gd name="T19" fmla="*/ 32 h 35"/>
                  <a:gd name="T20" fmla="*/ 24 w 35"/>
                  <a:gd name="T21" fmla="*/ 12 h 35"/>
                  <a:gd name="T22" fmla="*/ 19 w 35"/>
                  <a:gd name="T23" fmla="*/ 18 h 35"/>
                  <a:gd name="T24" fmla="*/ 24 w 35"/>
                  <a:gd name="T25" fmla="*/ 23 h 35"/>
                  <a:gd name="T26" fmla="*/ 24 w 35"/>
                  <a:gd name="T27" fmla="*/ 24 h 35"/>
                  <a:gd name="T28" fmla="*/ 24 w 35"/>
                  <a:gd name="T29" fmla="*/ 25 h 35"/>
                  <a:gd name="T30" fmla="*/ 23 w 35"/>
                  <a:gd name="T31" fmla="*/ 24 h 35"/>
                  <a:gd name="T32" fmla="*/ 18 w 35"/>
                  <a:gd name="T33" fmla="*/ 19 h 35"/>
                  <a:gd name="T34" fmla="*/ 12 w 35"/>
                  <a:gd name="T35" fmla="*/ 24 h 35"/>
                  <a:gd name="T36" fmla="*/ 12 w 35"/>
                  <a:gd name="T37" fmla="*/ 25 h 35"/>
                  <a:gd name="T38" fmla="*/ 11 w 35"/>
                  <a:gd name="T39" fmla="*/ 24 h 35"/>
                  <a:gd name="T40" fmla="*/ 11 w 35"/>
                  <a:gd name="T41" fmla="*/ 23 h 35"/>
                  <a:gd name="T42" fmla="*/ 16 w 35"/>
                  <a:gd name="T43" fmla="*/ 18 h 35"/>
                  <a:gd name="T44" fmla="*/ 11 w 35"/>
                  <a:gd name="T45" fmla="*/ 12 h 35"/>
                  <a:gd name="T46" fmla="*/ 11 w 35"/>
                  <a:gd name="T47" fmla="*/ 11 h 35"/>
                  <a:gd name="T48" fmla="*/ 12 w 35"/>
                  <a:gd name="T49" fmla="*/ 11 h 35"/>
                  <a:gd name="T50" fmla="*/ 18 w 35"/>
                  <a:gd name="T51" fmla="*/ 16 h 35"/>
                  <a:gd name="T52" fmla="*/ 23 w 35"/>
                  <a:gd name="T53" fmla="*/ 11 h 35"/>
                  <a:gd name="T54" fmla="*/ 24 w 35"/>
                  <a:gd name="T55" fmla="*/ 11 h 35"/>
                  <a:gd name="T56" fmla="*/ 24 w 35"/>
                  <a:gd name="T57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5" h="35">
                    <a:moveTo>
                      <a:pt x="18" y="0"/>
                    </a:moveTo>
                    <a:cubicBezTo>
                      <a:pt x="8" y="0"/>
                      <a:pt x="0" y="8"/>
                      <a:pt x="0" y="18"/>
                    </a:cubicBezTo>
                    <a:cubicBezTo>
                      <a:pt x="0" y="27"/>
                      <a:pt x="8" y="35"/>
                      <a:pt x="18" y="35"/>
                    </a:cubicBezTo>
                    <a:cubicBezTo>
                      <a:pt x="27" y="35"/>
                      <a:pt x="35" y="27"/>
                      <a:pt x="35" y="18"/>
                    </a:cubicBezTo>
                    <a:cubicBezTo>
                      <a:pt x="35" y="8"/>
                      <a:pt x="27" y="0"/>
                      <a:pt x="18" y="0"/>
                    </a:cubicBezTo>
                    <a:close/>
                    <a:moveTo>
                      <a:pt x="18" y="32"/>
                    </a:moveTo>
                    <a:cubicBezTo>
                      <a:pt x="10" y="32"/>
                      <a:pt x="3" y="26"/>
                      <a:pt x="3" y="18"/>
                    </a:cubicBezTo>
                    <a:cubicBezTo>
                      <a:pt x="3" y="10"/>
                      <a:pt x="10" y="3"/>
                      <a:pt x="18" y="3"/>
                    </a:cubicBezTo>
                    <a:cubicBezTo>
                      <a:pt x="26" y="3"/>
                      <a:pt x="32" y="10"/>
                      <a:pt x="32" y="18"/>
                    </a:cubicBezTo>
                    <a:cubicBezTo>
                      <a:pt x="32" y="26"/>
                      <a:pt x="26" y="32"/>
                      <a:pt x="18" y="32"/>
                    </a:cubicBezTo>
                    <a:close/>
                    <a:moveTo>
                      <a:pt x="24" y="12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5" y="23"/>
                      <a:pt x="25" y="24"/>
                      <a:pt x="24" y="24"/>
                    </a:cubicBezTo>
                    <a:cubicBezTo>
                      <a:pt x="24" y="24"/>
                      <a:pt x="24" y="25"/>
                      <a:pt x="24" y="25"/>
                    </a:cubicBezTo>
                    <a:cubicBezTo>
                      <a:pt x="23" y="25"/>
                      <a:pt x="23" y="24"/>
                      <a:pt x="23" y="24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5"/>
                      <a:pt x="12" y="25"/>
                    </a:cubicBezTo>
                    <a:cubicBezTo>
                      <a:pt x="11" y="25"/>
                      <a:pt x="11" y="24"/>
                      <a:pt x="11" y="24"/>
                    </a:cubicBezTo>
                    <a:cubicBezTo>
                      <a:pt x="11" y="24"/>
                      <a:pt x="11" y="23"/>
                      <a:pt x="11" y="23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1"/>
                      <a:pt x="11" y="11"/>
                    </a:cubicBezTo>
                    <a:cubicBezTo>
                      <a:pt x="11" y="10"/>
                      <a:pt x="12" y="10"/>
                      <a:pt x="12" y="11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0"/>
                      <a:pt x="24" y="10"/>
                      <a:pt x="24" y="11"/>
                    </a:cubicBezTo>
                    <a:cubicBezTo>
                      <a:pt x="25" y="11"/>
                      <a:pt x="25" y="12"/>
                      <a:pt x="2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69" name="Freeform 36">
                <a:extLst>
                  <a:ext uri="{FF2B5EF4-FFF2-40B4-BE49-F238E27FC236}">
                    <a16:creationId xmlns:a16="http://schemas.microsoft.com/office/drawing/2014/main" xmlns="" id="{164133C4-C2BE-473C-9850-32D1C1DD169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8623" y="3816332"/>
                <a:ext cx="329120" cy="329123"/>
              </a:xfrm>
              <a:custGeom>
                <a:avLst/>
                <a:gdLst>
                  <a:gd name="T0" fmla="*/ 18 w 35"/>
                  <a:gd name="T1" fmla="*/ 0 h 35"/>
                  <a:gd name="T2" fmla="*/ 0 w 35"/>
                  <a:gd name="T3" fmla="*/ 18 h 35"/>
                  <a:gd name="T4" fmla="*/ 18 w 35"/>
                  <a:gd name="T5" fmla="*/ 35 h 35"/>
                  <a:gd name="T6" fmla="*/ 35 w 35"/>
                  <a:gd name="T7" fmla="*/ 18 h 35"/>
                  <a:gd name="T8" fmla="*/ 18 w 35"/>
                  <a:gd name="T9" fmla="*/ 0 h 35"/>
                  <a:gd name="T10" fmla="*/ 18 w 35"/>
                  <a:gd name="T11" fmla="*/ 32 h 35"/>
                  <a:gd name="T12" fmla="*/ 3 w 35"/>
                  <a:gd name="T13" fmla="*/ 18 h 35"/>
                  <a:gd name="T14" fmla="*/ 18 w 35"/>
                  <a:gd name="T15" fmla="*/ 3 h 35"/>
                  <a:gd name="T16" fmla="*/ 32 w 35"/>
                  <a:gd name="T17" fmla="*/ 18 h 35"/>
                  <a:gd name="T18" fmla="*/ 18 w 35"/>
                  <a:gd name="T19" fmla="*/ 32 h 35"/>
                  <a:gd name="T20" fmla="*/ 27 w 35"/>
                  <a:gd name="T21" fmla="*/ 12 h 35"/>
                  <a:gd name="T22" fmla="*/ 27 w 35"/>
                  <a:gd name="T23" fmla="*/ 14 h 35"/>
                  <a:gd name="T24" fmla="*/ 16 w 35"/>
                  <a:gd name="T25" fmla="*/ 23 h 35"/>
                  <a:gd name="T26" fmla="*/ 16 w 35"/>
                  <a:gd name="T27" fmla="*/ 23 h 35"/>
                  <a:gd name="T28" fmla="*/ 15 w 35"/>
                  <a:gd name="T29" fmla="*/ 23 h 35"/>
                  <a:gd name="T30" fmla="*/ 9 w 35"/>
                  <a:gd name="T31" fmla="*/ 18 h 35"/>
                  <a:gd name="T32" fmla="*/ 9 w 35"/>
                  <a:gd name="T33" fmla="*/ 16 h 35"/>
                  <a:gd name="T34" fmla="*/ 10 w 35"/>
                  <a:gd name="T35" fmla="*/ 16 h 35"/>
                  <a:gd name="T36" fmla="*/ 16 w 35"/>
                  <a:gd name="T37" fmla="*/ 21 h 35"/>
                  <a:gd name="T38" fmla="*/ 26 w 35"/>
                  <a:gd name="T39" fmla="*/ 12 h 35"/>
                  <a:gd name="T40" fmla="*/ 27 w 35"/>
                  <a:gd name="T41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5" h="35">
                    <a:moveTo>
                      <a:pt x="18" y="0"/>
                    </a:moveTo>
                    <a:cubicBezTo>
                      <a:pt x="8" y="0"/>
                      <a:pt x="0" y="8"/>
                      <a:pt x="0" y="18"/>
                    </a:cubicBezTo>
                    <a:cubicBezTo>
                      <a:pt x="0" y="27"/>
                      <a:pt x="8" y="35"/>
                      <a:pt x="18" y="35"/>
                    </a:cubicBezTo>
                    <a:cubicBezTo>
                      <a:pt x="28" y="35"/>
                      <a:pt x="35" y="27"/>
                      <a:pt x="35" y="18"/>
                    </a:cubicBezTo>
                    <a:cubicBezTo>
                      <a:pt x="35" y="8"/>
                      <a:pt x="28" y="0"/>
                      <a:pt x="18" y="0"/>
                    </a:cubicBezTo>
                    <a:close/>
                    <a:moveTo>
                      <a:pt x="18" y="32"/>
                    </a:moveTo>
                    <a:cubicBezTo>
                      <a:pt x="10" y="32"/>
                      <a:pt x="3" y="26"/>
                      <a:pt x="3" y="18"/>
                    </a:cubicBezTo>
                    <a:cubicBezTo>
                      <a:pt x="3" y="10"/>
                      <a:pt x="10" y="3"/>
                      <a:pt x="18" y="3"/>
                    </a:cubicBezTo>
                    <a:cubicBezTo>
                      <a:pt x="26" y="3"/>
                      <a:pt x="32" y="10"/>
                      <a:pt x="32" y="18"/>
                    </a:cubicBezTo>
                    <a:cubicBezTo>
                      <a:pt x="32" y="26"/>
                      <a:pt x="26" y="32"/>
                      <a:pt x="18" y="32"/>
                    </a:cubicBezTo>
                    <a:close/>
                    <a:moveTo>
                      <a:pt x="27" y="12"/>
                    </a:moveTo>
                    <a:cubicBezTo>
                      <a:pt x="28" y="13"/>
                      <a:pt x="28" y="13"/>
                      <a:pt x="27" y="1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8" y="18"/>
                      <a:pt x="8" y="17"/>
                      <a:pt x="9" y="16"/>
                    </a:cubicBezTo>
                    <a:cubicBezTo>
                      <a:pt x="9" y="16"/>
                      <a:pt x="10" y="16"/>
                      <a:pt x="10" y="16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6" y="12"/>
                      <a:pt x="27" y="12"/>
                      <a:pt x="27" y="12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70" name="Freeform 36">
                <a:extLst>
                  <a:ext uri="{FF2B5EF4-FFF2-40B4-BE49-F238E27FC236}">
                    <a16:creationId xmlns:a16="http://schemas.microsoft.com/office/drawing/2014/main" xmlns="" id="{CFBAB495-568C-44C8-8E6F-E53AD81816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31962" y="2574897"/>
                <a:ext cx="232130" cy="232131"/>
              </a:xfrm>
              <a:custGeom>
                <a:avLst/>
                <a:gdLst>
                  <a:gd name="T0" fmla="*/ 18 w 35"/>
                  <a:gd name="T1" fmla="*/ 0 h 35"/>
                  <a:gd name="T2" fmla="*/ 0 w 35"/>
                  <a:gd name="T3" fmla="*/ 18 h 35"/>
                  <a:gd name="T4" fmla="*/ 18 w 35"/>
                  <a:gd name="T5" fmla="*/ 35 h 35"/>
                  <a:gd name="T6" fmla="*/ 35 w 35"/>
                  <a:gd name="T7" fmla="*/ 18 h 35"/>
                  <a:gd name="T8" fmla="*/ 18 w 35"/>
                  <a:gd name="T9" fmla="*/ 0 h 35"/>
                  <a:gd name="T10" fmla="*/ 18 w 35"/>
                  <a:gd name="T11" fmla="*/ 32 h 35"/>
                  <a:gd name="T12" fmla="*/ 3 w 35"/>
                  <a:gd name="T13" fmla="*/ 18 h 35"/>
                  <a:gd name="T14" fmla="*/ 18 w 35"/>
                  <a:gd name="T15" fmla="*/ 3 h 35"/>
                  <a:gd name="T16" fmla="*/ 32 w 35"/>
                  <a:gd name="T17" fmla="*/ 18 h 35"/>
                  <a:gd name="T18" fmla="*/ 18 w 35"/>
                  <a:gd name="T19" fmla="*/ 32 h 35"/>
                  <a:gd name="T20" fmla="*/ 27 w 35"/>
                  <a:gd name="T21" fmla="*/ 12 h 35"/>
                  <a:gd name="T22" fmla="*/ 27 w 35"/>
                  <a:gd name="T23" fmla="*/ 14 h 35"/>
                  <a:gd name="T24" fmla="*/ 16 w 35"/>
                  <a:gd name="T25" fmla="*/ 23 h 35"/>
                  <a:gd name="T26" fmla="*/ 16 w 35"/>
                  <a:gd name="T27" fmla="*/ 23 h 35"/>
                  <a:gd name="T28" fmla="*/ 15 w 35"/>
                  <a:gd name="T29" fmla="*/ 23 h 35"/>
                  <a:gd name="T30" fmla="*/ 9 w 35"/>
                  <a:gd name="T31" fmla="*/ 18 h 35"/>
                  <a:gd name="T32" fmla="*/ 9 w 35"/>
                  <a:gd name="T33" fmla="*/ 16 h 35"/>
                  <a:gd name="T34" fmla="*/ 10 w 35"/>
                  <a:gd name="T35" fmla="*/ 16 h 35"/>
                  <a:gd name="T36" fmla="*/ 16 w 35"/>
                  <a:gd name="T37" fmla="*/ 21 h 35"/>
                  <a:gd name="T38" fmla="*/ 26 w 35"/>
                  <a:gd name="T39" fmla="*/ 12 h 35"/>
                  <a:gd name="T40" fmla="*/ 27 w 35"/>
                  <a:gd name="T41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5" h="35">
                    <a:moveTo>
                      <a:pt x="18" y="0"/>
                    </a:moveTo>
                    <a:cubicBezTo>
                      <a:pt x="8" y="0"/>
                      <a:pt x="0" y="8"/>
                      <a:pt x="0" y="18"/>
                    </a:cubicBezTo>
                    <a:cubicBezTo>
                      <a:pt x="0" y="27"/>
                      <a:pt x="8" y="35"/>
                      <a:pt x="18" y="35"/>
                    </a:cubicBezTo>
                    <a:cubicBezTo>
                      <a:pt x="28" y="35"/>
                      <a:pt x="35" y="27"/>
                      <a:pt x="35" y="18"/>
                    </a:cubicBezTo>
                    <a:cubicBezTo>
                      <a:pt x="35" y="8"/>
                      <a:pt x="28" y="0"/>
                      <a:pt x="18" y="0"/>
                    </a:cubicBezTo>
                    <a:close/>
                    <a:moveTo>
                      <a:pt x="18" y="32"/>
                    </a:moveTo>
                    <a:cubicBezTo>
                      <a:pt x="10" y="32"/>
                      <a:pt x="3" y="26"/>
                      <a:pt x="3" y="18"/>
                    </a:cubicBezTo>
                    <a:cubicBezTo>
                      <a:pt x="3" y="10"/>
                      <a:pt x="10" y="3"/>
                      <a:pt x="18" y="3"/>
                    </a:cubicBezTo>
                    <a:cubicBezTo>
                      <a:pt x="26" y="3"/>
                      <a:pt x="32" y="10"/>
                      <a:pt x="32" y="18"/>
                    </a:cubicBezTo>
                    <a:cubicBezTo>
                      <a:pt x="32" y="26"/>
                      <a:pt x="26" y="32"/>
                      <a:pt x="18" y="32"/>
                    </a:cubicBezTo>
                    <a:close/>
                    <a:moveTo>
                      <a:pt x="27" y="12"/>
                    </a:moveTo>
                    <a:cubicBezTo>
                      <a:pt x="28" y="13"/>
                      <a:pt x="28" y="13"/>
                      <a:pt x="27" y="1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8" y="18"/>
                      <a:pt x="8" y="17"/>
                      <a:pt x="9" y="16"/>
                    </a:cubicBezTo>
                    <a:cubicBezTo>
                      <a:pt x="9" y="16"/>
                      <a:pt x="10" y="16"/>
                      <a:pt x="10" y="16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6" y="12"/>
                      <a:pt x="27" y="12"/>
                      <a:pt x="27" y="12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71" name="Freeform 36">
                <a:extLst>
                  <a:ext uri="{FF2B5EF4-FFF2-40B4-BE49-F238E27FC236}">
                    <a16:creationId xmlns:a16="http://schemas.microsoft.com/office/drawing/2014/main" xmlns="" id="{176C4A6C-65FD-481C-AB2B-301772E1AE6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96266" y="2020116"/>
                <a:ext cx="421885" cy="352397"/>
              </a:xfrm>
              <a:custGeom>
                <a:avLst/>
                <a:gdLst>
                  <a:gd name="T0" fmla="*/ 71 w 72"/>
                  <a:gd name="T1" fmla="*/ 15 h 60"/>
                  <a:gd name="T2" fmla="*/ 57 w 72"/>
                  <a:gd name="T3" fmla="*/ 17 h 60"/>
                  <a:gd name="T4" fmla="*/ 44 w 72"/>
                  <a:gd name="T5" fmla="*/ 45 h 60"/>
                  <a:gd name="T6" fmla="*/ 12 w 72"/>
                  <a:gd name="T7" fmla="*/ 45 h 60"/>
                  <a:gd name="T8" fmla="*/ 14 w 72"/>
                  <a:gd name="T9" fmla="*/ 48 h 60"/>
                  <a:gd name="T10" fmla="*/ 48 w 72"/>
                  <a:gd name="T11" fmla="*/ 50 h 60"/>
                  <a:gd name="T12" fmla="*/ 14 w 72"/>
                  <a:gd name="T13" fmla="*/ 51 h 60"/>
                  <a:gd name="T14" fmla="*/ 9 w 72"/>
                  <a:gd name="T15" fmla="*/ 44 h 60"/>
                  <a:gd name="T16" fmla="*/ 8 w 72"/>
                  <a:gd name="T17" fmla="*/ 41 h 60"/>
                  <a:gd name="T18" fmla="*/ 1 w 72"/>
                  <a:gd name="T19" fmla="*/ 22 h 60"/>
                  <a:gd name="T20" fmla="*/ 11 w 72"/>
                  <a:gd name="T21" fmla="*/ 40 h 60"/>
                  <a:gd name="T22" fmla="*/ 44 w 72"/>
                  <a:gd name="T23" fmla="*/ 42 h 60"/>
                  <a:gd name="T24" fmla="*/ 54 w 72"/>
                  <a:gd name="T25" fmla="*/ 16 h 60"/>
                  <a:gd name="T26" fmla="*/ 71 w 72"/>
                  <a:gd name="T27" fmla="*/ 12 h 60"/>
                  <a:gd name="T28" fmla="*/ 18 w 72"/>
                  <a:gd name="T29" fmla="*/ 56 h 60"/>
                  <a:gd name="T30" fmla="*/ 11 w 72"/>
                  <a:gd name="T31" fmla="*/ 56 h 60"/>
                  <a:gd name="T32" fmla="*/ 18 w 72"/>
                  <a:gd name="T33" fmla="*/ 56 h 60"/>
                  <a:gd name="T34" fmla="*/ 15 w 72"/>
                  <a:gd name="T35" fmla="*/ 54 h 60"/>
                  <a:gd name="T36" fmla="*/ 15 w 72"/>
                  <a:gd name="T37" fmla="*/ 58 h 60"/>
                  <a:gd name="T38" fmla="*/ 45 w 72"/>
                  <a:gd name="T39" fmla="*/ 56 h 60"/>
                  <a:gd name="T40" fmla="*/ 38 w 72"/>
                  <a:gd name="T41" fmla="*/ 56 h 60"/>
                  <a:gd name="T42" fmla="*/ 45 w 72"/>
                  <a:gd name="T43" fmla="*/ 56 h 60"/>
                  <a:gd name="T44" fmla="*/ 42 w 72"/>
                  <a:gd name="T45" fmla="*/ 54 h 60"/>
                  <a:gd name="T46" fmla="*/ 42 w 72"/>
                  <a:gd name="T47" fmla="*/ 58 h 60"/>
                  <a:gd name="T48" fmla="*/ 46 w 72"/>
                  <a:gd name="T49" fmla="*/ 35 h 60"/>
                  <a:gd name="T50" fmla="*/ 12 w 72"/>
                  <a:gd name="T51" fmla="*/ 34 h 60"/>
                  <a:gd name="T52" fmla="*/ 12 w 72"/>
                  <a:gd name="T53" fmla="*/ 36 h 60"/>
                  <a:gd name="T54" fmla="*/ 46 w 72"/>
                  <a:gd name="T55" fmla="*/ 35 h 60"/>
                  <a:gd name="T56" fmla="*/ 12 w 72"/>
                  <a:gd name="T57" fmla="*/ 39 h 60"/>
                  <a:gd name="T58" fmla="*/ 43 w 72"/>
                  <a:gd name="T59" fmla="*/ 40 h 60"/>
                  <a:gd name="T60" fmla="*/ 43 w 72"/>
                  <a:gd name="T61" fmla="*/ 38 h 60"/>
                  <a:gd name="T62" fmla="*/ 13 w 72"/>
                  <a:gd name="T63" fmla="*/ 28 h 60"/>
                  <a:gd name="T64" fmla="*/ 16 w 72"/>
                  <a:gd name="T65" fmla="*/ 23 h 60"/>
                  <a:gd name="T66" fmla="*/ 28 w 72"/>
                  <a:gd name="T67" fmla="*/ 14 h 60"/>
                  <a:gd name="T68" fmla="*/ 33 w 72"/>
                  <a:gd name="T69" fmla="*/ 17 h 60"/>
                  <a:gd name="T70" fmla="*/ 36 w 72"/>
                  <a:gd name="T71" fmla="*/ 22 h 60"/>
                  <a:gd name="T72" fmla="*/ 39 w 72"/>
                  <a:gd name="T73" fmla="*/ 17 h 60"/>
                  <a:gd name="T74" fmla="*/ 51 w 72"/>
                  <a:gd name="T75" fmla="*/ 7 h 60"/>
                  <a:gd name="T76" fmla="*/ 51 w 72"/>
                  <a:gd name="T77" fmla="*/ 0 h 60"/>
                  <a:gd name="T78" fmla="*/ 49 w 72"/>
                  <a:gd name="T79" fmla="*/ 5 h 60"/>
                  <a:gd name="T80" fmla="*/ 36 w 72"/>
                  <a:gd name="T81" fmla="*/ 15 h 60"/>
                  <a:gd name="T82" fmla="*/ 31 w 72"/>
                  <a:gd name="T83" fmla="*/ 12 h 60"/>
                  <a:gd name="T84" fmla="*/ 28 w 72"/>
                  <a:gd name="T85" fmla="*/ 7 h 60"/>
                  <a:gd name="T86" fmla="*/ 25 w 72"/>
                  <a:gd name="T87" fmla="*/ 11 h 60"/>
                  <a:gd name="T88" fmla="*/ 13 w 72"/>
                  <a:gd name="T89" fmla="*/ 22 h 60"/>
                  <a:gd name="T90" fmla="*/ 13 w 72"/>
                  <a:gd name="T91" fmla="*/ 2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2" h="60">
                    <a:moveTo>
                      <a:pt x="72" y="13"/>
                    </a:moveTo>
                    <a:cubicBezTo>
                      <a:pt x="72" y="14"/>
                      <a:pt x="71" y="15"/>
                      <a:pt x="71" y="15"/>
                    </a:cubicBezTo>
                    <a:cubicBezTo>
                      <a:pt x="60" y="15"/>
                      <a:pt x="60" y="15"/>
                      <a:pt x="60" y="15"/>
                    </a:cubicBezTo>
                    <a:cubicBezTo>
                      <a:pt x="59" y="15"/>
                      <a:pt x="57" y="16"/>
                      <a:pt x="57" y="17"/>
                    </a:cubicBezTo>
                    <a:cubicBezTo>
                      <a:pt x="49" y="41"/>
                      <a:pt x="49" y="41"/>
                      <a:pt x="49" y="41"/>
                    </a:cubicBezTo>
                    <a:cubicBezTo>
                      <a:pt x="49" y="43"/>
                      <a:pt x="46" y="45"/>
                      <a:pt x="44" y="45"/>
                    </a:cubicBezTo>
                    <a:cubicBezTo>
                      <a:pt x="14" y="45"/>
                      <a:pt x="14" y="45"/>
                      <a:pt x="14" y="45"/>
                    </a:cubicBezTo>
                    <a:cubicBezTo>
                      <a:pt x="13" y="45"/>
                      <a:pt x="13" y="45"/>
                      <a:pt x="12" y="45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2" y="47"/>
                      <a:pt x="13" y="48"/>
                      <a:pt x="14" y="48"/>
                    </a:cubicBezTo>
                    <a:cubicBezTo>
                      <a:pt x="47" y="48"/>
                      <a:pt x="47" y="48"/>
                      <a:pt x="47" y="48"/>
                    </a:cubicBezTo>
                    <a:cubicBezTo>
                      <a:pt x="48" y="48"/>
                      <a:pt x="48" y="49"/>
                      <a:pt x="48" y="50"/>
                    </a:cubicBezTo>
                    <a:cubicBezTo>
                      <a:pt x="48" y="50"/>
                      <a:pt x="48" y="51"/>
                      <a:pt x="47" y="51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1" y="51"/>
                      <a:pt x="9" y="49"/>
                      <a:pt x="9" y="47"/>
                    </a:cubicBezTo>
                    <a:cubicBezTo>
                      <a:pt x="9" y="44"/>
                      <a:pt x="9" y="44"/>
                      <a:pt x="9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9" y="42"/>
                      <a:pt x="8" y="42"/>
                      <a:pt x="8" y="41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3"/>
                      <a:pt x="0" y="22"/>
                      <a:pt x="1" y="22"/>
                    </a:cubicBezTo>
                    <a:cubicBezTo>
                      <a:pt x="2" y="21"/>
                      <a:pt x="3" y="22"/>
                      <a:pt x="3" y="22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1"/>
                      <a:pt x="13" y="42"/>
                      <a:pt x="14" y="42"/>
                    </a:cubicBezTo>
                    <a:cubicBezTo>
                      <a:pt x="44" y="42"/>
                      <a:pt x="44" y="42"/>
                      <a:pt x="44" y="42"/>
                    </a:cubicBezTo>
                    <a:cubicBezTo>
                      <a:pt x="45" y="42"/>
                      <a:pt x="46" y="41"/>
                      <a:pt x="47" y="40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5" y="13"/>
                      <a:pt x="57" y="12"/>
                      <a:pt x="60" y="12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1" y="12"/>
                      <a:pt x="72" y="12"/>
                      <a:pt x="72" y="13"/>
                    </a:cubicBezTo>
                    <a:close/>
                    <a:moveTo>
                      <a:pt x="18" y="56"/>
                    </a:moveTo>
                    <a:cubicBezTo>
                      <a:pt x="18" y="58"/>
                      <a:pt x="17" y="60"/>
                      <a:pt x="15" y="60"/>
                    </a:cubicBezTo>
                    <a:cubicBezTo>
                      <a:pt x="13" y="60"/>
                      <a:pt x="11" y="58"/>
                      <a:pt x="11" y="56"/>
                    </a:cubicBezTo>
                    <a:cubicBezTo>
                      <a:pt x="11" y="54"/>
                      <a:pt x="13" y="52"/>
                      <a:pt x="15" y="52"/>
                    </a:cubicBezTo>
                    <a:cubicBezTo>
                      <a:pt x="17" y="52"/>
                      <a:pt x="18" y="54"/>
                      <a:pt x="18" y="56"/>
                    </a:cubicBezTo>
                    <a:close/>
                    <a:moveTo>
                      <a:pt x="16" y="56"/>
                    </a:moveTo>
                    <a:cubicBezTo>
                      <a:pt x="16" y="55"/>
                      <a:pt x="16" y="54"/>
                      <a:pt x="15" y="54"/>
                    </a:cubicBezTo>
                    <a:cubicBezTo>
                      <a:pt x="14" y="54"/>
                      <a:pt x="13" y="55"/>
                      <a:pt x="13" y="56"/>
                    </a:cubicBezTo>
                    <a:cubicBezTo>
                      <a:pt x="13" y="57"/>
                      <a:pt x="14" y="58"/>
                      <a:pt x="15" y="58"/>
                    </a:cubicBezTo>
                    <a:cubicBezTo>
                      <a:pt x="16" y="58"/>
                      <a:pt x="16" y="57"/>
                      <a:pt x="16" y="56"/>
                    </a:cubicBezTo>
                    <a:close/>
                    <a:moveTo>
                      <a:pt x="45" y="56"/>
                    </a:moveTo>
                    <a:cubicBezTo>
                      <a:pt x="45" y="58"/>
                      <a:pt x="44" y="60"/>
                      <a:pt x="42" y="60"/>
                    </a:cubicBezTo>
                    <a:cubicBezTo>
                      <a:pt x="40" y="60"/>
                      <a:pt x="38" y="58"/>
                      <a:pt x="38" y="56"/>
                    </a:cubicBezTo>
                    <a:cubicBezTo>
                      <a:pt x="38" y="54"/>
                      <a:pt x="40" y="52"/>
                      <a:pt x="42" y="52"/>
                    </a:cubicBezTo>
                    <a:cubicBezTo>
                      <a:pt x="44" y="52"/>
                      <a:pt x="45" y="54"/>
                      <a:pt x="45" y="56"/>
                    </a:cubicBezTo>
                    <a:close/>
                    <a:moveTo>
                      <a:pt x="43" y="56"/>
                    </a:moveTo>
                    <a:cubicBezTo>
                      <a:pt x="43" y="55"/>
                      <a:pt x="43" y="54"/>
                      <a:pt x="42" y="54"/>
                    </a:cubicBezTo>
                    <a:cubicBezTo>
                      <a:pt x="41" y="54"/>
                      <a:pt x="40" y="55"/>
                      <a:pt x="40" y="56"/>
                    </a:cubicBezTo>
                    <a:cubicBezTo>
                      <a:pt x="40" y="57"/>
                      <a:pt x="41" y="58"/>
                      <a:pt x="42" y="58"/>
                    </a:cubicBezTo>
                    <a:cubicBezTo>
                      <a:pt x="43" y="58"/>
                      <a:pt x="43" y="57"/>
                      <a:pt x="43" y="56"/>
                    </a:cubicBezTo>
                    <a:close/>
                    <a:moveTo>
                      <a:pt x="46" y="35"/>
                    </a:moveTo>
                    <a:cubicBezTo>
                      <a:pt x="46" y="34"/>
                      <a:pt x="45" y="34"/>
                      <a:pt x="45" y="34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1" y="34"/>
                      <a:pt x="11" y="34"/>
                      <a:pt x="11" y="35"/>
                    </a:cubicBezTo>
                    <a:cubicBezTo>
                      <a:pt x="11" y="35"/>
                      <a:pt x="11" y="36"/>
                      <a:pt x="12" y="36"/>
                    </a:cubicBezTo>
                    <a:cubicBezTo>
                      <a:pt x="45" y="36"/>
                      <a:pt x="45" y="36"/>
                      <a:pt x="45" y="36"/>
                    </a:cubicBezTo>
                    <a:cubicBezTo>
                      <a:pt x="45" y="36"/>
                      <a:pt x="46" y="35"/>
                      <a:pt x="46" y="35"/>
                    </a:cubicBezTo>
                    <a:close/>
                    <a:moveTo>
                      <a:pt x="13" y="38"/>
                    </a:moveTo>
                    <a:cubicBezTo>
                      <a:pt x="13" y="38"/>
                      <a:pt x="12" y="39"/>
                      <a:pt x="12" y="39"/>
                    </a:cubicBezTo>
                    <a:cubicBezTo>
                      <a:pt x="12" y="40"/>
                      <a:pt x="13" y="40"/>
                      <a:pt x="13" y="40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4" y="40"/>
                      <a:pt x="44" y="40"/>
                      <a:pt x="44" y="39"/>
                    </a:cubicBezTo>
                    <a:cubicBezTo>
                      <a:pt x="44" y="39"/>
                      <a:pt x="44" y="38"/>
                      <a:pt x="43" y="38"/>
                    </a:cubicBezTo>
                    <a:lnTo>
                      <a:pt x="13" y="38"/>
                    </a:lnTo>
                    <a:close/>
                    <a:moveTo>
                      <a:pt x="13" y="28"/>
                    </a:moveTo>
                    <a:cubicBezTo>
                      <a:pt x="14" y="28"/>
                      <a:pt x="16" y="27"/>
                      <a:pt x="16" y="25"/>
                    </a:cubicBezTo>
                    <a:cubicBezTo>
                      <a:pt x="16" y="24"/>
                      <a:pt x="16" y="24"/>
                      <a:pt x="16" y="2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7" y="13"/>
                      <a:pt x="27" y="14"/>
                      <a:pt x="28" y="14"/>
                    </a:cubicBezTo>
                    <a:cubicBezTo>
                      <a:pt x="28" y="14"/>
                      <a:pt x="29" y="13"/>
                      <a:pt x="29" y="13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3" y="18"/>
                      <a:pt x="33" y="18"/>
                      <a:pt x="33" y="19"/>
                    </a:cubicBezTo>
                    <a:cubicBezTo>
                      <a:pt x="33" y="20"/>
                      <a:pt x="34" y="22"/>
                      <a:pt x="36" y="22"/>
                    </a:cubicBezTo>
                    <a:cubicBezTo>
                      <a:pt x="38" y="22"/>
                      <a:pt x="39" y="20"/>
                      <a:pt x="39" y="19"/>
                    </a:cubicBezTo>
                    <a:cubicBezTo>
                      <a:pt x="39" y="18"/>
                      <a:pt x="39" y="18"/>
                      <a:pt x="39" y="17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50" y="7"/>
                      <a:pt x="51" y="7"/>
                      <a:pt x="51" y="7"/>
                    </a:cubicBezTo>
                    <a:cubicBezTo>
                      <a:pt x="53" y="7"/>
                      <a:pt x="54" y="5"/>
                      <a:pt x="54" y="4"/>
                    </a:cubicBezTo>
                    <a:cubicBezTo>
                      <a:pt x="54" y="2"/>
                      <a:pt x="53" y="0"/>
                      <a:pt x="51" y="0"/>
                    </a:cubicBezTo>
                    <a:cubicBezTo>
                      <a:pt x="50" y="0"/>
                      <a:pt x="48" y="2"/>
                      <a:pt x="48" y="4"/>
                    </a:cubicBezTo>
                    <a:cubicBezTo>
                      <a:pt x="48" y="4"/>
                      <a:pt x="48" y="5"/>
                      <a:pt x="49" y="5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7" y="16"/>
                      <a:pt x="37" y="15"/>
                      <a:pt x="36" y="15"/>
                    </a:cubicBezTo>
                    <a:cubicBezTo>
                      <a:pt x="36" y="15"/>
                      <a:pt x="35" y="16"/>
                      <a:pt x="35" y="16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1"/>
                      <a:pt x="31" y="11"/>
                      <a:pt x="31" y="10"/>
                    </a:cubicBezTo>
                    <a:cubicBezTo>
                      <a:pt x="31" y="9"/>
                      <a:pt x="30" y="7"/>
                      <a:pt x="28" y="7"/>
                    </a:cubicBezTo>
                    <a:cubicBezTo>
                      <a:pt x="26" y="7"/>
                      <a:pt x="25" y="9"/>
                      <a:pt x="25" y="10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3" y="22"/>
                      <a:pt x="13" y="22"/>
                    </a:cubicBezTo>
                    <a:cubicBezTo>
                      <a:pt x="11" y="22"/>
                      <a:pt x="10" y="23"/>
                      <a:pt x="10" y="25"/>
                    </a:cubicBezTo>
                    <a:cubicBezTo>
                      <a:pt x="10" y="27"/>
                      <a:pt x="11" y="28"/>
                      <a:pt x="13" y="28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72" name="Freeform 24">
                <a:extLst>
                  <a:ext uri="{FF2B5EF4-FFF2-40B4-BE49-F238E27FC236}">
                    <a16:creationId xmlns:a16="http://schemas.microsoft.com/office/drawing/2014/main" xmlns="" id="{51A30DB8-9C61-42AD-A228-57F08BAAA38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815448" y="5058781"/>
                <a:ext cx="357647" cy="377244"/>
              </a:xfrm>
              <a:custGeom>
                <a:avLst/>
                <a:gdLst>
                  <a:gd name="T0" fmla="*/ 22 w 62"/>
                  <a:gd name="T1" fmla="*/ 32 h 65"/>
                  <a:gd name="T2" fmla="*/ 22 w 62"/>
                  <a:gd name="T3" fmla="*/ 52 h 65"/>
                  <a:gd name="T4" fmla="*/ 26 w 62"/>
                  <a:gd name="T5" fmla="*/ 43 h 65"/>
                  <a:gd name="T6" fmla="*/ 47 w 62"/>
                  <a:gd name="T7" fmla="*/ 7 h 65"/>
                  <a:gd name="T8" fmla="*/ 47 w 62"/>
                  <a:gd name="T9" fmla="*/ 19 h 65"/>
                  <a:gd name="T10" fmla="*/ 40 w 62"/>
                  <a:gd name="T11" fmla="*/ 37 h 65"/>
                  <a:gd name="T12" fmla="*/ 36 w 62"/>
                  <a:gd name="T13" fmla="*/ 27 h 65"/>
                  <a:gd name="T14" fmla="*/ 32 w 62"/>
                  <a:gd name="T15" fmla="*/ 26 h 65"/>
                  <a:gd name="T16" fmla="*/ 24 w 62"/>
                  <a:gd name="T17" fmla="*/ 22 h 65"/>
                  <a:gd name="T18" fmla="*/ 18 w 62"/>
                  <a:gd name="T19" fmla="*/ 21 h 65"/>
                  <a:gd name="T20" fmla="*/ 11 w 62"/>
                  <a:gd name="T21" fmla="*/ 28 h 65"/>
                  <a:gd name="T22" fmla="*/ 6 w 62"/>
                  <a:gd name="T23" fmla="*/ 28 h 65"/>
                  <a:gd name="T24" fmla="*/ 3 w 62"/>
                  <a:gd name="T25" fmla="*/ 38 h 65"/>
                  <a:gd name="T26" fmla="*/ 0 w 62"/>
                  <a:gd name="T27" fmla="*/ 43 h 65"/>
                  <a:gd name="T28" fmla="*/ 3 w 62"/>
                  <a:gd name="T29" fmla="*/ 47 h 65"/>
                  <a:gd name="T30" fmla="*/ 6 w 62"/>
                  <a:gd name="T31" fmla="*/ 58 h 65"/>
                  <a:gd name="T32" fmla="*/ 11 w 62"/>
                  <a:gd name="T33" fmla="*/ 58 h 65"/>
                  <a:gd name="T34" fmla="*/ 18 w 62"/>
                  <a:gd name="T35" fmla="*/ 65 h 65"/>
                  <a:gd name="T36" fmla="*/ 24 w 62"/>
                  <a:gd name="T37" fmla="*/ 64 h 65"/>
                  <a:gd name="T38" fmla="*/ 32 w 62"/>
                  <a:gd name="T39" fmla="*/ 60 h 65"/>
                  <a:gd name="T40" fmla="*/ 36 w 62"/>
                  <a:gd name="T41" fmla="*/ 59 h 65"/>
                  <a:gd name="T42" fmla="*/ 40 w 62"/>
                  <a:gd name="T43" fmla="*/ 49 h 65"/>
                  <a:gd name="T44" fmla="*/ 44 w 62"/>
                  <a:gd name="T45" fmla="*/ 46 h 65"/>
                  <a:gd name="T46" fmla="*/ 38 w 62"/>
                  <a:gd name="T47" fmla="*/ 53 h 65"/>
                  <a:gd name="T48" fmla="*/ 22 w 62"/>
                  <a:gd name="T49" fmla="*/ 58 h 65"/>
                  <a:gd name="T50" fmla="*/ 6 w 62"/>
                  <a:gd name="T51" fmla="*/ 53 h 65"/>
                  <a:gd name="T52" fmla="*/ 7 w 62"/>
                  <a:gd name="T53" fmla="*/ 38 h 65"/>
                  <a:gd name="T54" fmla="*/ 18 w 62"/>
                  <a:gd name="T55" fmla="*/ 24 h 65"/>
                  <a:gd name="T56" fmla="*/ 36 w 62"/>
                  <a:gd name="T57" fmla="*/ 30 h 65"/>
                  <a:gd name="T58" fmla="*/ 41 w 62"/>
                  <a:gd name="T59" fmla="*/ 44 h 65"/>
                  <a:gd name="T60" fmla="*/ 59 w 62"/>
                  <a:gd name="T61" fmla="*/ 11 h 65"/>
                  <a:gd name="T62" fmla="*/ 60 w 62"/>
                  <a:gd name="T63" fmla="*/ 7 h 65"/>
                  <a:gd name="T64" fmla="*/ 54 w 62"/>
                  <a:gd name="T65" fmla="*/ 4 h 65"/>
                  <a:gd name="T66" fmla="*/ 49 w 62"/>
                  <a:gd name="T67" fmla="*/ 0 h 65"/>
                  <a:gd name="T68" fmla="*/ 46 w 62"/>
                  <a:gd name="T69" fmla="*/ 0 h 65"/>
                  <a:gd name="T70" fmla="*/ 40 w 62"/>
                  <a:gd name="T71" fmla="*/ 4 h 65"/>
                  <a:gd name="T72" fmla="*/ 38 w 62"/>
                  <a:gd name="T73" fmla="*/ 4 h 65"/>
                  <a:gd name="T74" fmla="*/ 35 w 62"/>
                  <a:gd name="T75" fmla="*/ 11 h 65"/>
                  <a:gd name="T76" fmla="*/ 33 w 62"/>
                  <a:gd name="T77" fmla="*/ 14 h 65"/>
                  <a:gd name="T78" fmla="*/ 35 w 62"/>
                  <a:gd name="T79" fmla="*/ 18 h 65"/>
                  <a:gd name="T80" fmla="*/ 37 w 62"/>
                  <a:gd name="T81" fmla="*/ 24 h 65"/>
                  <a:gd name="T82" fmla="*/ 40 w 62"/>
                  <a:gd name="T83" fmla="*/ 25 h 65"/>
                  <a:gd name="T84" fmla="*/ 46 w 62"/>
                  <a:gd name="T85" fmla="*/ 28 h 65"/>
                  <a:gd name="T86" fmla="*/ 49 w 62"/>
                  <a:gd name="T87" fmla="*/ 29 h 65"/>
                  <a:gd name="T88" fmla="*/ 54 w 62"/>
                  <a:gd name="T89" fmla="*/ 24 h 65"/>
                  <a:gd name="T90" fmla="*/ 57 w 62"/>
                  <a:gd name="T91" fmla="*/ 24 h 65"/>
                  <a:gd name="T92" fmla="*/ 59 w 62"/>
                  <a:gd name="T93" fmla="*/ 18 h 65"/>
                  <a:gd name="T94" fmla="*/ 61 w 62"/>
                  <a:gd name="T95" fmla="*/ 12 h 65"/>
                  <a:gd name="T96" fmla="*/ 52 w 62"/>
                  <a:gd name="T97" fmla="*/ 22 h 65"/>
                  <a:gd name="T98" fmla="*/ 43 w 62"/>
                  <a:gd name="T99" fmla="*/ 25 h 65"/>
                  <a:gd name="T100" fmla="*/ 36 w 62"/>
                  <a:gd name="T101" fmla="*/ 15 h 65"/>
                  <a:gd name="T102" fmla="*/ 38 w 62"/>
                  <a:gd name="T103" fmla="*/ 7 h 65"/>
                  <a:gd name="T104" fmla="*/ 50 w 62"/>
                  <a:gd name="T105" fmla="*/ 3 h 65"/>
                  <a:gd name="T106" fmla="*/ 56 w 62"/>
                  <a:gd name="T107" fmla="*/ 1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65">
                    <a:moveTo>
                      <a:pt x="22" y="32"/>
                    </a:moveTo>
                    <a:cubicBezTo>
                      <a:pt x="15" y="32"/>
                      <a:pt x="11" y="37"/>
                      <a:pt x="11" y="43"/>
                    </a:cubicBezTo>
                    <a:cubicBezTo>
                      <a:pt x="11" y="49"/>
                      <a:pt x="15" y="54"/>
                      <a:pt x="22" y="54"/>
                    </a:cubicBezTo>
                    <a:cubicBezTo>
                      <a:pt x="28" y="54"/>
                      <a:pt x="33" y="49"/>
                      <a:pt x="33" y="43"/>
                    </a:cubicBezTo>
                    <a:cubicBezTo>
                      <a:pt x="33" y="37"/>
                      <a:pt x="28" y="32"/>
                      <a:pt x="22" y="32"/>
                    </a:cubicBezTo>
                    <a:close/>
                    <a:moveTo>
                      <a:pt x="22" y="52"/>
                    </a:moveTo>
                    <a:cubicBezTo>
                      <a:pt x="17" y="52"/>
                      <a:pt x="13" y="48"/>
                      <a:pt x="13" y="43"/>
                    </a:cubicBezTo>
                    <a:cubicBezTo>
                      <a:pt x="13" y="38"/>
                      <a:pt x="17" y="34"/>
                      <a:pt x="22" y="34"/>
                    </a:cubicBezTo>
                    <a:cubicBezTo>
                      <a:pt x="27" y="34"/>
                      <a:pt x="31" y="38"/>
                      <a:pt x="31" y="43"/>
                    </a:cubicBezTo>
                    <a:cubicBezTo>
                      <a:pt x="31" y="48"/>
                      <a:pt x="27" y="52"/>
                      <a:pt x="22" y="52"/>
                    </a:cubicBezTo>
                    <a:close/>
                    <a:moveTo>
                      <a:pt x="26" y="43"/>
                    </a:moveTo>
                    <a:cubicBezTo>
                      <a:pt x="26" y="45"/>
                      <a:pt x="24" y="47"/>
                      <a:pt x="22" y="47"/>
                    </a:cubicBezTo>
                    <a:cubicBezTo>
                      <a:pt x="19" y="47"/>
                      <a:pt x="17" y="45"/>
                      <a:pt x="17" y="43"/>
                    </a:cubicBezTo>
                    <a:cubicBezTo>
                      <a:pt x="17" y="40"/>
                      <a:pt x="19" y="38"/>
                      <a:pt x="22" y="38"/>
                    </a:cubicBezTo>
                    <a:cubicBezTo>
                      <a:pt x="24" y="38"/>
                      <a:pt x="26" y="40"/>
                      <a:pt x="26" y="43"/>
                    </a:cubicBezTo>
                    <a:close/>
                    <a:moveTo>
                      <a:pt x="47" y="7"/>
                    </a:moveTo>
                    <a:cubicBezTo>
                      <a:pt x="43" y="7"/>
                      <a:pt x="40" y="10"/>
                      <a:pt x="40" y="14"/>
                    </a:cubicBezTo>
                    <a:cubicBezTo>
                      <a:pt x="40" y="18"/>
                      <a:pt x="43" y="21"/>
                      <a:pt x="47" y="21"/>
                    </a:cubicBezTo>
                    <a:cubicBezTo>
                      <a:pt x="51" y="21"/>
                      <a:pt x="54" y="18"/>
                      <a:pt x="54" y="14"/>
                    </a:cubicBezTo>
                    <a:cubicBezTo>
                      <a:pt x="54" y="10"/>
                      <a:pt x="51" y="7"/>
                      <a:pt x="47" y="7"/>
                    </a:cubicBezTo>
                    <a:close/>
                    <a:moveTo>
                      <a:pt x="47" y="19"/>
                    </a:moveTo>
                    <a:cubicBezTo>
                      <a:pt x="44" y="19"/>
                      <a:pt x="42" y="17"/>
                      <a:pt x="42" y="14"/>
                    </a:cubicBezTo>
                    <a:cubicBezTo>
                      <a:pt x="42" y="12"/>
                      <a:pt x="44" y="9"/>
                      <a:pt x="47" y="9"/>
                    </a:cubicBezTo>
                    <a:cubicBezTo>
                      <a:pt x="49" y="9"/>
                      <a:pt x="52" y="12"/>
                      <a:pt x="52" y="14"/>
                    </a:cubicBezTo>
                    <a:cubicBezTo>
                      <a:pt x="52" y="17"/>
                      <a:pt x="49" y="19"/>
                      <a:pt x="47" y="19"/>
                    </a:cubicBezTo>
                    <a:close/>
                    <a:moveTo>
                      <a:pt x="43" y="39"/>
                    </a:moveTo>
                    <a:cubicBezTo>
                      <a:pt x="43" y="38"/>
                      <a:pt x="42" y="38"/>
                      <a:pt x="42" y="38"/>
                    </a:cubicBezTo>
                    <a:cubicBezTo>
                      <a:pt x="42" y="38"/>
                      <a:pt x="42" y="38"/>
                      <a:pt x="41" y="38"/>
                    </a:cubicBezTo>
                    <a:cubicBezTo>
                      <a:pt x="41" y="38"/>
                      <a:pt x="41" y="38"/>
                      <a:pt x="41" y="38"/>
                    </a:cubicBezTo>
                    <a:cubicBezTo>
                      <a:pt x="40" y="38"/>
                      <a:pt x="40" y="38"/>
                      <a:pt x="40" y="37"/>
                    </a:cubicBezTo>
                    <a:cubicBezTo>
                      <a:pt x="39" y="36"/>
                      <a:pt x="40" y="36"/>
                      <a:pt x="40" y="35"/>
                    </a:cubicBezTo>
                    <a:cubicBezTo>
                      <a:pt x="41" y="35"/>
                      <a:pt x="41" y="35"/>
                      <a:pt x="42" y="34"/>
                    </a:cubicBezTo>
                    <a:cubicBezTo>
                      <a:pt x="42" y="33"/>
                      <a:pt x="42" y="33"/>
                      <a:pt x="41" y="32"/>
                    </a:cubicBezTo>
                    <a:cubicBezTo>
                      <a:pt x="40" y="31"/>
                      <a:pt x="39" y="29"/>
                      <a:pt x="38" y="28"/>
                    </a:cubicBezTo>
                    <a:cubicBezTo>
                      <a:pt x="38" y="27"/>
                      <a:pt x="37" y="27"/>
                      <a:pt x="36" y="27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6" y="27"/>
                      <a:pt x="35" y="27"/>
                      <a:pt x="35" y="28"/>
                    </a:cubicBezTo>
                    <a:cubicBezTo>
                      <a:pt x="35" y="28"/>
                      <a:pt x="34" y="28"/>
                      <a:pt x="34" y="28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32" y="27"/>
                      <a:pt x="32" y="27"/>
                      <a:pt x="32" y="26"/>
                    </a:cubicBezTo>
                    <a:cubicBezTo>
                      <a:pt x="33" y="25"/>
                      <a:pt x="33" y="25"/>
                      <a:pt x="33" y="24"/>
                    </a:cubicBezTo>
                    <a:cubicBezTo>
                      <a:pt x="32" y="24"/>
                      <a:pt x="32" y="23"/>
                      <a:pt x="32" y="23"/>
                    </a:cubicBezTo>
                    <a:cubicBezTo>
                      <a:pt x="30" y="22"/>
                      <a:pt x="28" y="22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5" y="21"/>
                      <a:pt x="25" y="21"/>
                      <a:pt x="24" y="22"/>
                    </a:cubicBezTo>
                    <a:cubicBezTo>
                      <a:pt x="24" y="22"/>
                      <a:pt x="24" y="22"/>
                      <a:pt x="24" y="23"/>
                    </a:cubicBezTo>
                    <a:cubicBezTo>
                      <a:pt x="24" y="24"/>
                      <a:pt x="23" y="24"/>
                      <a:pt x="22" y="24"/>
                    </a:cubicBezTo>
                    <a:cubicBezTo>
                      <a:pt x="21" y="24"/>
                      <a:pt x="20" y="24"/>
                      <a:pt x="20" y="23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19" y="21"/>
                      <a:pt x="19" y="21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6" y="22"/>
                      <a:pt x="14" y="22"/>
                      <a:pt x="12" y="23"/>
                    </a:cubicBezTo>
                    <a:cubicBezTo>
                      <a:pt x="12" y="23"/>
                      <a:pt x="12" y="24"/>
                      <a:pt x="11" y="24"/>
                    </a:cubicBezTo>
                    <a:cubicBezTo>
                      <a:pt x="11" y="25"/>
                      <a:pt x="11" y="25"/>
                      <a:pt x="12" y="26"/>
                    </a:cubicBezTo>
                    <a:cubicBezTo>
                      <a:pt x="12" y="27"/>
                      <a:pt x="12" y="27"/>
                      <a:pt x="11" y="28"/>
                    </a:cubicBezTo>
                    <a:cubicBezTo>
                      <a:pt x="11" y="28"/>
                      <a:pt x="11" y="28"/>
                      <a:pt x="10" y="28"/>
                    </a:cubicBezTo>
                    <a:cubicBezTo>
                      <a:pt x="10" y="28"/>
                      <a:pt x="9" y="28"/>
                      <a:pt x="9" y="28"/>
                    </a:cubicBezTo>
                    <a:cubicBezTo>
                      <a:pt x="9" y="27"/>
                      <a:pt x="8" y="27"/>
                      <a:pt x="8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7" y="27"/>
                      <a:pt x="6" y="27"/>
                      <a:pt x="6" y="28"/>
                    </a:cubicBezTo>
                    <a:cubicBezTo>
                      <a:pt x="5" y="29"/>
                      <a:pt x="4" y="31"/>
                      <a:pt x="3" y="32"/>
                    </a:cubicBezTo>
                    <a:cubicBezTo>
                      <a:pt x="2" y="33"/>
                      <a:pt x="2" y="33"/>
                      <a:pt x="2" y="34"/>
                    </a:cubicBezTo>
                    <a:cubicBezTo>
                      <a:pt x="3" y="35"/>
                      <a:pt x="3" y="35"/>
                      <a:pt x="4" y="35"/>
                    </a:cubicBezTo>
                    <a:cubicBezTo>
                      <a:pt x="4" y="36"/>
                      <a:pt x="5" y="36"/>
                      <a:pt x="4" y="37"/>
                    </a:cubicBezTo>
                    <a:cubicBezTo>
                      <a:pt x="4" y="38"/>
                      <a:pt x="4" y="38"/>
                      <a:pt x="3" y="38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1" y="38"/>
                      <a:pt x="1" y="39"/>
                    </a:cubicBezTo>
                    <a:cubicBezTo>
                      <a:pt x="1" y="39"/>
                      <a:pt x="0" y="39"/>
                      <a:pt x="0" y="40"/>
                    </a:cubicBezTo>
                    <a:cubicBezTo>
                      <a:pt x="0" y="41"/>
                      <a:pt x="0" y="42"/>
                      <a:pt x="0" y="43"/>
                    </a:cubicBezTo>
                    <a:cubicBezTo>
                      <a:pt x="0" y="44"/>
                      <a:pt x="0" y="45"/>
                      <a:pt x="0" y="46"/>
                    </a:cubicBezTo>
                    <a:cubicBezTo>
                      <a:pt x="0" y="46"/>
                      <a:pt x="1" y="47"/>
                      <a:pt x="1" y="47"/>
                    </a:cubicBezTo>
                    <a:cubicBezTo>
                      <a:pt x="1" y="47"/>
                      <a:pt x="2" y="48"/>
                      <a:pt x="2" y="48"/>
                    </a:cubicBezTo>
                    <a:cubicBezTo>
                      <a:pt x="2" y="48"/>
                      <a:pt x="2" y="48"/>
                      <a:pt x="3" y="47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4" y="47"/>
                      <a:pt x="4" y="48"/>
                      <a:pt x="4" y="49"/>
                    </a:cubicBezTo>
                    <a:cubicBezTo>
                      <a:pt x="5" y="49"/>
                      <a:pt x="4" y="50"/>
                      <a:pt x="4" y="51"/>
                    </a:cubicBezTo>
                    <a:cubicBezTo>
                      <a:pt x="3" y="51"/>
                      <a:pt x="3" y="51"/>
                      <a:pt x="2" y="52"/>
                    </a:cubicBezTo>
                    <a:cubicBezTo>
                      <a:pt x="2" y="52"/>
                      <a:pt x="2" y="53"/>
                      <a:pt x="3" y="53"/>
                    </a:cubicBezTo>
                    <a:cubicBezTo>
                      <a:pt x="4" y="55"/>
                      <a:pt x="5" y="57"/>
                      <a:pt x="6" y="58"/>
                    </a:cubicBezTo>
                    <a:cubicBezTo>
                      <a:pt x="6" y="58"/>
                      <a:pt x="7" y="59"/>
                      <a:pt x="8" y="59"/>
                    </a:cubicBezTo>
                    <a:cubicBezTo>
                      <a:pt x="8" y="59"/>
                      <a:pt x="8" y="59"/>
                      <a:pt x="8" y="59"/>
                    </a:cubicBezTo>
                    <a:cubicBezTo>
                      <a:pt x="8" y="59"/>
                      <a:pt x="9" y="58"/>
                      <a:pt x="9" y="58"/>
                    </a:cubicBezTo>
                    <a:cubicBezTo>
                      <a:pt x="9" y="58"/>
                      <a:pt x="10" y="57"/>
                      <a:pt x="10" y="57"/>
                    </a:cubicBezTo>
                    <a:cubicBezTo>
                      <a:pt x="11" y="57"/>
                      <a:pt x="11" y="58"/>
                      <a:pt x="11" y="58"/>
                    </a:cubicBezTo>
                    <a:cubicBezTo>
                      <a:pt x="12" y="58"/>
                      <a:pt x="12" y="59"/>
                      <a:pt x="12" y="60"/>
                    </a:cubicBezTo>
                    <a:cubicBezTo>
                      <a:pt x="11" y="60"/>
                      <a:pt x="11" y="61"/>
                      <a:pt x="11" y="61"/>
                    </a:cubicBezTo>
                    <a:cubicBezTo>
                      <a:pt x="12" y="62"/>
                      <a:pt x="12" y="62"/>
                      <a:pt x="12" y="63"/>
                    </a:cubicBezTo>
                    <a:cubicBezTo>
                      <a:pt x="14" y="64"/>
                      <a:pt x="16" y="64"/>
                      <a:pt x="18" y="65"/>
                    </a:cubicBezTo>
                    <a:cubicBezTo>
                      <a:pt x="18" y="65"/>
                      <a:pt x="18" y="65"/>
                      <a:pt x="18" y="65"/>
                    </a:cubicBezTo>
                    <a:cubicBezTo>
                      <a:pt x="19" y="65"/>
                      <a:pt x="19" y="64"/>
                      <a:pt x="20" y="64"/>
                    </a:cubicBezTo>
                    <a:cubicBezTo>
                      <a:pt x="20" y="64"/>
                      <a:pt x="20" y="63"/>
                      <a:pt x="20" y="63"/>
                    </a:cubicBezTo>
                    <a:cubicBezTo>
                      <a:pt x="20" y="62"/>
                      <a:pt x="21" y="61"/>
                      <a:pt x="22" y="61"/>
                    </a:cubicBezTo>
                    <a:cubicBezTo>
                      <a:pt x="23" y="61"/>
                      <a:pt x="24" y="62"/>
                      <a:pt x="24" y="63"/>
                    </a:cubicBezTo>
                    <a:cubicBezTo>
                      <a:pt x="24" y="63"/>
                      <a:pt x="24" y="64"/>
                      <a:pt x="24" y="64"/>
                    </a:cubicBezTo>
                    <a:cubicBezTo>
                      <a:pt x="25" y="64"/>
                      <a:pt x="25" y="65"/>
                      <a:pt x="26" y="65"/>
                    </a:cubicBezTo>
                    <a:cubicBezTo>
                      <a:pt x="26" y="65"/>
                      <a:pt x="26" y="65"/>
                      <a:pt x="26" y="65"/>
                    </a:cubicBezTo>
                    <a:cubicBezTo>
                      <a:pt x="28" y="64"/>
                      <a:pt x="30" y="64"/>
                      <a:pt x="32" y="63"/>
                    </a:cubicBezTo>
                    <a:cubicBezTo>
                      <a:pt x="32" y="62"/>
                      <a:pt x="32" y="62"/>
                      <a:pt x="33" y="61"/>
                    </a:cubicBezTo>
                    <a:cubicBezTo>
                      <a:pt x="33" y="61"/>
                      <a:pt x="33" y="60"/>
                      <a:pt x="32" y="60"/>
                    </a:cubicBezTo>
                    <a:cubicBezTo>
                      <a:pt x="32" y="59"/>
                      <a:pt x="32" y="58"/>
                      <a:pt x="33" y="58"/>
                    </a:cubicBezTo>
                    <a:cubicBezTo>
                      <a:pt x="33" y="58"/>
                      <a:pt x="33" y="57"/>
                      <a:pt x="34" y="57"/>
                    </a:cubicBezTo>
                    <a:cubicBezTo>
                      <a:pt x="34" y="57"/>
                      <a:pt x="35" y="58"/>
                      <a:pt x="35" y="58"/>
                    </a:cubicBezTo>
                    <a:cubicBezTo>
                      <a:pt x="35" y="58"/>
                      <a:pt x="36" y="59"/>
                      <a:pt x="36" y="59"/>
                    </a:cubicBezTo>
                    <a:cubicBezTo>
                      <a:pt x="36" y="59"/>
                      <a:pt x="36" y="59"/>
                      <a:pt x="36" y="59"/>
                    </a:cubicBezTo>
                    <a:cubicBezTo>
                      <a:pt x="37" y="59"/>
                      <a:pt x="38" y="58"/>
                      <a:pt x="38" y="58"/>
                    </a:cubicBezTo>
                    <a:cubicBezTo>
                      <a:pt x="39" y="57"/>
                      <a:pt x="40" y="55"/>
                      <a:pt x="41" y="53"/>
                    </a:cubicBezTo>
                    <a:cubicBezTo>
                      <a:pt x="42" y="53"/>
                      <a:pt x="42" y="52"/>
                      <a:pt x="42" y="52"/>
                    </a:cubicBezTo>
                    <a:cubicBezTo>
                      <a:pt x="41" y="51"/>
                      <a:pt x="41" y="51"/>
                      <a:pt x="40" y="51"/>
                    </a:cubicBezTo>
                    <a:cubicBezTo>
                      <a:pt x="40" y="50"/>
                      <a:pt x="39" y="49"/>
                      <a:pt x="40" y="49"/>
                    </a:cubicBezTo>
                    <a:cubicBezTo>
                      <a:pt x="40" y="48"/>
                      <a:pt x="40" y="47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2" y="48"/>
                      <a:pt x="42" y="48"/>
                      <a:pt x="42" y="48"/>
                    </a:cubicBezTo>
                    <a:cubicBezTo>
                      <a:pt x="42" y="48"/>
                      <a:pt x="43" y="47"/>
                      <a:pt x="43" y="47"/>
                    </a:cubicBezTo>
                    <a:cubicBezTo>
                      <a:pt x="43" y="47"/>
                      <a:pt x="44" y="46"/>
                      <a:pt x="44" y="46"/>
                    </a:cubicBezTo>
                    <a:cubicBezTo>
                      <a:pt x="44" y="45"/>
                      <a:pt x="44" y="44"/>
                      <a:pt x="44" y="43"/>
                    </a:cubicBezTo>
                    <a:cubicBezTo>
                      <a:pt x="44" y="42"/>
                      <a:pt x="44" y="41"/>
                      <a:pt x="44" y="40"/>
                    </a:cubicBezTo>
                    <a:cubicBezTo>
                      <a:pt x="44" y="39"/>
                      <a:pt x="43" y="39"/>
                      <a:pt x="43" y="39"/>
                    </a:cubicBezTo>
                    <a:close/>
                    <a:moveTo>
                      <a:pt x="37" y="48"/>
                    </a:moveTo>
                    <a:cubicBezTo>
                      <a:pt x="36" y="50"/>
                      <a:pt x="37" y="52"/>
                      <a:pt x="38" y="53"/>
                    </a:cubicBezTo>
                    <a:cubicBezTo>
                      <a:pt x="38" y="54"/>
                      <a:pt x="37" y="54"/>
                      <a:pt x="36" y="55"/>
                    </a:cubicBezTo>
                    <a:cubicBezTo>
                      <a:pt x="35" y="54"/>
                      <a:pt x="33" y="54"/>
                      <a:pt x="31" y="55"/>
                    </a:cubicBezTo>
                    <a:cubicBezTo>
                      <a:pt x="29" y="57"/>
                      <a:pt x="29" y="59"/>
                      <a:pt x="29" y="60"/>
                    </a:cubicBezTo>
                    <a:cubicBezTo>
                      <a:pt x="28" y="61"/>
                      <a:pt x="27" y="61"/>
                      <a:pt x="26" y="61"/>
                    </a:cubicBezTo>
                    <a:cubicBezTo>
                      <a:pt x="26" y="60"/>
                      <a:pt x="24" y="58"/>
                      <a:pt x="22" y="58"/>
                    </a:cubicBezTo>
                    <a:cubicBezTo>
                      <a:pt x="20" y="58"/>
                      <a:pt x="18" y="60"/>
                      <a:pt x="18" y="61"/>
                    </a:cubicBezTo>
                    <a:cubicBezTo>
                      <a:pt x="17" y="61"/>
                      <a:pt x="16" y="61"/>
                      <a:pt x="15" y="60"/>
                    </a:cubicBezTo>
                    <a:cubicBezTo>
                      <a:pt x="15" y="59"/>
                      <a:pt x="15" y="57"/>
                      <a:pt x="13" y="55"/>
                    </a:cubicBezTo>
                    <a:cubicBezTo>
                      <a:pt x="11" y="54"/>
                      <a:pt x="9" y="54"/>
                      <a:pt x="8" y="55"/>
                    </a:cubicBezTo>
                    <a:cubicBezTo>
                      <a:pt x="7" y="54"/>
                      <a:pt x="6" y="54"/>
                      <a:pt x="6" y="53"/>
                    </a:cubicBezTo>
                    <a:cubicBezTo>
                      <a:pt x="7" y="52"/>
                      <a:pt x="8" y="50"/>
                      <a:pt x="7" y="48"/>
                    </a:cubicBezTo>
                    <a:cubicBezTo>
                      <a:pt x="7" y="46"/>
                      <a:pt x="5" y="44"/>
                      <a:pt x="3" y="44"/>
                    </a:cubicBezTo>
                    <a:cubicBezTo>
                      <a:pt x="3" y="44"/>
                      <a:pt x="3" y="43"/>
                      <a:pt x="3" y="43"/>
                    </a:cubicBezTo>
                    <a:cubicBezTo>
                      <a:pt x="3" y="42"/>
                      <a:pt x="3" y="42"/>
                      <a:pt x="3" y="41"/>
                    </a:cubicBezTo>
                    <a:cubicBezTo>
                      <a:pt x="5" y="41"/>
                      <a:pt x="7" y="40"/>
                      <a:pt x="7" y="38"/>
                    </a:cubicBezTo>
                    <a:cubicBezTo>
                      <a:pt x="8" y="36"/>
                      <a:pt x="7" y="34"/>
                      <a:pt x="6" y="33"/>
                    </a:cubicBezTo>
                    <a:cubicBezTo>
                      <a:pt x="6" y="32"/>
                      <a:pt x="7" y="31"/>
                      <a:pt x="8" y="30"/>
                    </a:cubicBezTo>
                    <a:cubicBezTo>
                      <a:pt x="9" y="32"/>
                      <a:pt x="11" y="32"/>
                      <a:pt x="13" y="30"/>
                    </a:cubicBezTo>
                    <a:cubicBezTo>
                      <a:pt x="15" y="29"/>
                      <a:pt x="15" y="27"/>
                      <a:pt x="15" y="25"/>
                    </a:cubicBezTo>
                    <a:cubicBezTo>
                      <a:pt x="16" y="25"/>
                      <a:pt x="17" y="25"/>
                      <a:pt x="18" y="24"/>
                    </a:cubicBezTo>
                    <a:cubicBezTo>
                      <a:pt x="18" y="26"/>
                      <a:pt x="20" y="27"/>
                      <a:pt x="22" y="27"/>
                    </a:cubicBezTo>
                    <a:cubicBezTo>
                      <a:pt x="24" y="27"/>
                      <a:pt x="26" y="26"/>
                      <a:pt x="26" y="24"/>
                    </a:cubicBezTo>
                    <a:cubicBezTo>
                      <a:pt x="27" y="25"/>
                      <a:pt x="28" y="25"/>
                      <a:pt x="29" y="25"/>
                    </a:cubicBezTo>
                    <a:cubicBezTo>
                      <a:pt x="29" y="27"/>
                      <a:pt x="29" y="29"/>
                      <a:pt x="31" y="30"/>
                    </a:cubicBezTo>
                    <a:cubicBezTo>
                      <a:pt x="33" y="32"/>
                      <a:pt x="35" y="32"/>
                      <a:pt x="36" y="30"/>
                    </a:cubicBezTo>
                    <a:cubicBezTo>
                      <a:pt x="37" y="31"/>
                      <a:pt x="38" y="32"/>
                      <a:pt x="38" y="33"/>
                    </a:cubicBezTo>
                    <a:cubicBezTo>
                      <a:pt x="37" y="34"/>
                      <a:pt x="36" y="36"/>
                      <a:pt x="37" y="38"/>
                    </a:cubicBezTo>
                    <a:cubicBezTo>
                      <a:pt x="37" y="40"/>
                      <a:pt x="39" y="41"/>
                      <a:pt x="41" y="41"/>
                    </a:cubicBezTo>
                    <a:cubicBezTo>
                      <a:pt x="41" y="42"/>
                      <a:pt x="41" y="42"/>
                      <a:pt x="41" y="43"/>
                    </a:cubicBezTo>
                    <a:cubicBezTo>
                      <a:pt x="41" y="43"/>
                      <a:pt x="41" y="44"/>
                      <a:pt x="41" y="44"/>
                    </a:cubicBezTo>
                    <a:cubicBezTo>
                      <a:pt x="39" y="44"/>
                      <a:pt x="37" y="46"/>
                      <a:pt x="37" y="48"/>
                    </a:cubicBezTo>
                    <a:close/>
                    <a:moveTo>
                      <a:pt x="61" y="12"/>
                    </a:moveTo>
                    <a:cubicBezTo>
                      <a:pt x="61" y="12"/>
                      <a:pt x="61" y="11"/>
                      <a:pt x="61" y="11"/>
                    </a:cubicBezTo>
                    <a:cubicBezTo>
                      <a:pt x="60" y="11"/>
                      <a:pt x="60" y="11"/>
                      <a:pt x="59" y="1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9" y="10"/>
                      <a:pt x="60" y="10"/>
                      <a:pt x="60" y="9"/>
                    </a:cubicBezTo>
                    <a:cubicBezTo>
                      <a:pt x="60" y="9"/>
                      <a:pt x="60" y="8"/>
                      <a:pt x="60" y="7"/>
                    </a:cubicBezTo>
                    <a:cubicBezTo>
                      <a:pt x="59" y="6"/>
                      <a:pt x="58" y="5"/>
                      <a:pt x="57" y="4"/>
                    </a:cubicBezTo>
                    <a:cubicBezTo>
                      <a:pt x="57" y="4"/>
                      <a:pt x="57" y="4"/>
                      <a:pt x="56" y="4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5" y="3"/>
                      <a:pt x="54" y="2"/>
                    </a:cubicBezTo>
                    <a:cubicBezTo>
                      <a:pt x="54" y="2"/>
                      <a:pt x="54" y="1"/>
                      <a:pt x="53" y="1"/>
                    </a:cubicBezTo>
                    <a:cubicBezTo>
                      <a:pt x="52" y="1"/>
                      <a:pt x="51" y="0"/>
                      <a:pt x="50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48" y="0"/>
                      <a:pt x="48" y="0"/>
                    </a:cubicBezTo>
                    <a:cubicBezTo>
                      <a:pt x="48" y="1"/>
                      <a:pt x="47" y="1"/>
                      <a:pt x="47" y="2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47" y="1"/>
                      <a:pt x="46" y="1"/>
                      <a:pt x="46" y="0"/>
                    </a:cubicBezTo>
                    <a:cubicBezTo>
                      <a:pt x="46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4" y="0"/>
                    </a:cubicBezTo>
                    <a:cubicBezTo>
                      <a:pt x="43" y="0"/>
                      <a:pt x="42" y="1"/>
                      <a:pt x="41" y="1"/>
                    </a:cubicBezTo>
                    <a:cubicBezTo>
                      <a:pt x="40" y="1"/>
                      <a:pt x="40" y="2"/>
                      <a:pt x="40" y="2"/>
                    </a:cubicBezTo>
                    <a:cubicBezTo>
                      <a:pt x="40" y="3"/>
                      <a:pt x="40" y="4"/>
                      <a:pt x="40" y="4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40" y="4"/>
                      <a:pt x="40" y="4"/>
                      <a:pt x="39" y="4"/>
                    </a:cubicBezTo>
                    <a:cubicBezTo>
                      <a:pt x="39" y="4"/>
                      <a:pt x="39" y="4"/>
                      <a:pt x="38" y="4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5"/>
                      <a:pt x="35" y="6"/>
                      <a:pt x="34" y="7"/>
                    </a:cubicBezTo>
                    <a:cubicBezTo>
                      <a:pt x="34" y="8"/>
                      <a:pt x="34" y="9"/>
                      <a:pt x="34" y="9"/>
                    </a:cubicBezTo>
                    <a:cubicBezTo>
                      <a:pt x="34" y="10"/>
                      <a:pt x="35" y="10"/>
                      <a:pt x="35" y="10"/>
                    </a:cubicBezTo>
                    <a:cubicBezTo>
                      <a:pt x="35" y="10"/>
                      <a:pt x="35" y="10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3" y="11"/>
                      <a:pt x="33" y="12"/>
                      <a:pt x="33" y="12"/>
                    </a:cubicBezTo>
                    <a:cubicBezTo>
                      <a:pt x="33" y="13"/>
                      <a:pt x="33" y="14"/>
                      <a:pt x="33" y="14"/>
                    </a:cubicBezTo>
                    <a:cubicBezTo>
                      <a:pt x="33" y="15"/>
                      <a:pt x="33" y="16"/>
                      <a:pt x="33" y="16"/>
                    </a:cubicBezTo>
                    <a:cubicBezTo>
                      <a:pt x="33" y="17"/>
                      <a:pt x="33" y="17"/>
                      <a:pt x="33" y="18"/>
                    </a:cubicBezTo>
                    <a:cubicBezTo>
                      <a:pt x="34" y="18"/>
                      <a:pt x="34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9"/>
                      <a:pt x="34" y="19"/>
                      <a:pt x="34" y="20"/>
                    </a:cubicBezTo>
                    <a:cubicBezTo>
                      <a:pt x="34" y="20"/>
                      <a:pt x="34" y="21"/>
                      <a:pt x="34" y="21"/>
                    </a:cubicBezTo>
                    <a:cubicBezTo>
                      <a:pt x="35" y="22"/>
                      <a:pt x="36" y="23"/>
                      <a:pt x="37" y="24"/>
                    </a:cubicBezTo>
                    <a:cubicBezTo>
                      <a:pt x="37" y="25"/>
                      <a:pt x="37" y="25"/>
                      <a:pt x="38" y="25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9" y="25"/>
                      <a:pt x="39" y="25"/>
                      <a:pt x="39" y="24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40" y="24"/>
                      <a:pt x="40" y="24"/>
                      <a:pt x="40" y="25"/>
                    </a:cubicBezTo>
                    <a:cubicBezTo>
                      <a:pt x="40" y="25"/>
                      <a:pt x="40" y="26"/>
                      <a:pt x="40" y="26"/>
                    </a:cubicBezTo>
                    <a:cubicBezTo>
                      <a:pt x="40" y="27"/>
                      <a:pt x="40" y="27"/>
                      <a:pt x="41" y="27"/>
                    </a:cubicBezTo>
                    <a:cubicBezTo>
                      <a:pt x="42" y="28"/>
                      <a:pt x="43" y="28"/>
                      <a:pt x="44" y="29"/>
                    </a:cubicBezTo>
                    <a:cubicBezTo>
                      <a:pt x="45" y="29"/>
                      <a:pt x="45" y="29"/>
                      <a:pt x="45" y="29"/>
                    </a:cubicBezTo>
                    <a:cubicBezTo>
                      <a:pt x="45" y="29"/>
                      <a:pt x="46" y="28"/>
                      <a:pt x="46" y="28"/>
                    </a:cubicBezTo>
                    <a:cubicBezTo>
                      <a:pt x="46" y="28"/>
                      <a:pt x="47" y="27"/>
                      <a:pt x="47" y="27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7" y="27"/>
                      <a:pt x="48" y="28"/>
                      <a:pt x="48" y="28"/>
                    </a:cubicBezTo>
                    <a:cubicBezTo>
                      <a:pt x="48" y="28"/>
                      <a:pt x="49" y="29"/>
                      <a:pt x="49" y="29"/>
                    </a:cubicBezTo>
                    <a:cubicBezTo>
                      <a:pt x="49" y="29"/>
                      <a:pt x="49" y="29"/>
                      <a:pt x="50" y="29"/>
                    </a:cubicBezTo>
                    <a:cubicBezTo>
                      <a:pt x="51" y="28"/>
                      <a:pt x="52" y="28"/>
                      <a:pt x="53" y="27"/>
                    </a:cubicBezTo>
                    <a:cubicBezTo>
                      <a:pt x="54" y="27"/>
                      <a:pt x="54" y="27"/>
                      <a:pt x="54" y="26"/>
                    </a:cubicBezTo>
                    <a:cubicBezTo>
                      <a:pt x="55" y="26"/>
                      <a:pt x="54" y="25"/>
                      <a:pt x="54" y="25"/>
                    </a:cubicBezTo>
                    <a:cubicBezTo>
                      <a:pt x="54" y="24"/>
                      <a:pt x="54" y="24"/>
                      <a:pt x="54" y="24"/>
                    </a:cubicBezTo>
                    <a:cubicBezTo>
                      <a:pt x="54" y="24"/>
                      <a:pt x="54" y="24"/>
                      <a:pt x="54" y="24"/>
                    </a:cubicBezTo>
                    <a:cubicBezTo>
                      <a:pt x="54" y="24"/>
                      <a:pt x="54" y="24"/>
                      <a:pt x="55" y="24"/>
                    </a:cubicBezTo>
                    <a:cubicBezTo>
                      <a:pt x="55" y="25"/>
                      <a:pt x="55" y="25"/>
                      <a:pt x="56" y="25"/>
                    </a:cubicBezTo>
                    <a:cubicBezTo>
                      <a:pt x="56" y="25"/>
                      <a:pt x="56" y="25"/>
                      <a:pt x="56" y="25"/>
                    </a:cubicBezTo>
                    <a:cubicBezTo>
                      <a:pt x="57" y="25"/>
                      <a:pt x="57" y="25"/>
                      <a:pt x="57" y="24"/>
                    </a:cubicBezTo>
                    <a:cubicBezTo>
                      <a:pt x="58" y="23"/>
                      <a:pt x="59" y="22"/>
                      <a:pt x="60" y="21"/>
                    </a:cubicBezTo>
                    <a:cubicBezTo>
                      <a:pt x="60" y="21"/>
                      <a:pt x="60" y="20"/>
                      <a:pt x="60" y="20"/>
                    </a:cubicBezTo>
                    <a:cubicBezTo>
                      <a:pt x="60" y="19"/>
                      <a:pt x="59" y="19"/>
                      <a:pt x="59" y="18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61" y="17"/>
                      <a:pt x="61" y="17"/>
                      <a:pt x="61" y="16"/>
                    </a:cubicBezTo>
                    <a:cubicBezTo>
                      <a:pt x="61" y="16"/>
                      <a:pt x="62" y="15"/>
                      <a:pt x="62" y="14"/>
                    </a:cubicBezTo>
                    <a:cubicBezTo>
                      <a:pt x="62" y="14"/>
                      <a:pt x="61" y="13"/>
                      <a:pt x="61" y="12"/>
                    </a:cubicBezTo>
                    <a:close/>
                    <a:moveTo>
                      <a:pt x="58" y="15"/>
                    </a:moveTo>
                    <a:cubicBezTo>
                      <a:pt x="57" y="15"/>
                      <a:pt x="56" y="16"/>
                      <a:pt x="56" y="17"/>
                    </a:cubicBezTo>
                    <a:cubicBezTo>
                      <a:pt x="55" y="18"/>
                      <a:pt x="56" y="20"/>
                      <a:pt x="57" y="21"/>
                    </a:cubicBezTo>
                    <a:cubicBezTo>
                      <a:pt x="56" y="21"/>
                      <a:pt x="56" y="21"/>
                      <a:pt x="56" y="22"/>
                    </a:cubicBezTo>
                    <a:cubicBezTo>
                      <a:pt x="55" y="21"/>
                      <a:pt x="53" y="21"/>
                      <a:pt x="52" y="22"/>
                    </a:cubicBezTo>
                    <a:cubicBezTo>
                      <a:pt x="51" y="23"/>
                      <a:pt x="51" y="24"/>
                      <a:pt x="51" y="25"/>
                    </a:cubicBezTo>
                    <a:cubicBezTo>
                      <a:pt x="51" y="25"/>
                      <a:pt x="50" y="25"/>
                      <a:pt x="50" y="25"/>
                    </a:cubicBezTo>
                    <a:cubicBezTo>
                      <a:pt x="49" y="24"/>
                      <a:pt x="48" y="24"/>
                      <a:pt x="47" y="24"/>
                    </a:cubicBezTo>
                    <a:cubicBezTo>
                      <a:pt x="46" y="24"/>
                      <a:pt x="45" y="24"/>
                      <a:pt x="44" y="25"/>
                    </a:cubicBezTo>
                    <a:cubicBezTo>
                      <a:pt x="44" y="25"/>
                      <a:pt x="43" y="25"/>
                      <a:pt x="43" y="25"/>
                    </a:cubicBezTo>
                    <a:cubicBezTo>
                      <a:pt x="43" y="24"/>
                      <a:pt x="43" y="23"/>
                      <a:pt x="42" y="22"/>
                    </a:cubicBezTo>
                    <a:cubicBezTo>
                      <a:pt x="41" y="21"/>
                      <a:pt x="39" y="21"/>
                      <a:pt x="38" y="22"/>
                    </a:cubicBezTo>
                    <a:cubicBezTo>
                      <a:pt x="38" y="21"/>
                      <a:pt x="38" y="21"/>
                      <a:pt x="37" y="21"/>
                    </a:cubicBezTo>
                    <a:cubicBezTo>
                      <a:pt x="38" y="20"/>
                      <a:pt x="39" y="18"/>
                      <a:pt x="38" y="17"/>
                    </a:cubicBezTo>
                    <a:cubicBezTo>
                      <a:pt x="38" y="16"/>
                      <a:pt x="37" y="15"/>
                      <a:pt x="36" y="15"/>
                    </a:cubicBezTo>
                    <a:cubicBezTo>
                      <a:pt x="36" y="15"/>
                      <a:pt x="36" y="15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7" y="14"/>
                      <a:pt x="38" y="13"/>
                      <a:pt x="38" y="11"/>
                    </a:cubicBezTo>
                    <a:cubicBezTo>
                      <a:pt x="39" y="10"/>
                      <a:pt x="38" y="9"/>
                      <a:pt x="37" y="8"/>
                    </a:cubicBezTo>
                    <a:cubicBezTo>
                      <a:pt x="38" y="8"/>
                      <a:pt x="38" y="7"/>
                      <a:pt x="38" y="7"/>
                    </a:cubicBezTo>
                    <a:cubicBezTo>
                      <a:pt x="39" y="8"/>
                      <a:pt x="41" y="8"/>
                      <a:pt x="42" y="7"/>
                    </a:cubicBezTo>
                    <a:cubicBezTo>
                      <a:pt x="43" y="6"/>
                      <a:pt x="43" y="5"/>
                      <a:pt x="43" y="4"/>
                    </a:cubicBezTo>
                    <a:cubicBezTo>
                      <a:pt x="43" y="3"/>
                      <a:pt x="44" y="3"/>
                      <a:pt x="44" y="3"/>
                    </a:cubicBezTo>
                    <a:cubicBezTo>
                      <a:pt x="45" y="4"/>
                      <a:pt x="46" y="5"/>
                      <a:pt x="47" y="5"/>
                    </a:cubicBezTo>
                    <a:cubicBezTo>
                      <a:pt x="48" y="5"/>
                      <a:pt x="49" y="4"/>
                      <a:pt x="50" y="3"/>
                    </a:cubicBezTo>
                    <a:cubicBezTo>
                      <a:pt x="50" y="3"/>
                      <a:pt x="51" y="3"/>
                      <a:pt x="51" y="4"/>
                    </a:cubicBezTo>
                    <a:cubicBezTo>
                      <a:pt x="51" y="5"/>
                      <a:pt x="51" y="6"/>
                      <a:pt x="52" y="7"/>
                    </a:cubicBezTo>
                    <a:cubicBezTo>
                      <a:pt x="53" y="8"/>
                      <a:pt x="55" y="8"/>
                      <a:pt x="56" y="7"/>
                    </a:cubicBezTo>
                    <a:cubicBezTo>
                      <a:pt x="56" y="7"/>
                      <a:pt x="56" y="8"/>
                      <a:pt x="57" y="8"/>
                    </a:cubicBezTo>
                    <a:cubicBezTo>
                      <a:pt x="56" y="9"/>
                      <a:pt x="55" y="10"/>
                      <a:pt x="56" y="11"/>
                    </a:cubicBezTo>
                    <a:cubicBezTo>
                      <a:pt x="56" y="13"/>
                      <a:pt x="57" y="14"/>
                      <a:pt x="58" y="14"/>
                    </a:cubicBezTo>
                    <a:cubicBezTo>
                      <a:pt x="58" y="14"/>
                      <a:pt x="59" y="14"/>
                      <a:pt x="59" y="14"/>
                    </a:cubicBezTo>
                    <a:cubicBezTo>
                      <a:pt x="59" y="15"/>
                      <a:pt x="58" y="15"/>
                      <a:pt x="58" y="1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73" name="Freeform 34">
                <a:extLst>
                  <a:ext uri="{FF2B5EF4-FFF2-40B4-BE49-F238E27FC236}">
                    <a16:creationId xmlns:a16="http://schemas.microsoft.com/office/drawing/2014/main" xmlns="" id="{651960A0-1BF4-4F93-B3BB-ADF011AF341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22185" y="2726666"/>
                <a:ext cx="270999" cy="363536"/>
              </a:xfrm>
              <a:custGeom>
                <a:avLst/>
                <a:gdLst>
                  <a:gd name="T0" fmla="*/ 13 w 52"/>
                  <a:gd name="T1" fmla="*/ 18 h 70"/>
                  <a:gd name="T2" fmla="*/ 12 w 52"/>
                  <a:gd name="T3" fmla="*/ 17 h 70"/>
                  <a:gd name="T4" fmla="*/ 11 w 52"/>
                  <a:gd name="T5" fmla="*/ 15 h 70"/>
                  <a:gd name="T6" fmla="*/ 51 w 52"/>
                  <a:gd name="T7" fmla="*/ 50 h 70"/>
                  <a:gd name="T8" fmla="*/ 49 w 52"/>
                  <a:gd name="T9" fmla="*/ 60 h 70"/>
                  <a:gd name="T10" fmla="*/ 51 w 52"/>
                  <a:gd name="T11" fmla="*/ 69 h 70"/>
                  <a:gd name="T12" fmla="*/ 0 w 52"/>
                  <a:gd name="T13" fmla="*/ 69 h 70"/>
                  <a:gd name="T14" fmla="*/ 1 w 52"/>
                  <a:gd name="T15" fmla="*/ 60 h 70"/>
                  <a:gd name="T16" fmla="*/ 4 w 52"/>
                  <a:gd name="T17" fmla="*/ 45 h 70"/>
                  <a:gd name="T18" fmla="*/ 19 w 52"/>
                  <a:gd name="T19" fmla="*/ 27 h 70"/>
                  <a:gd name="T20" fmla="*/ 15 w 52"/>
                  <a:gd name="T21" fmla="*/ 30 h 70"/>
                  <a:gd name="T22" fmla="*/ 10 w 52"/>
                  <a:gd name="T23" fmla="*/ 34 h 70"/>
                  <a:gd name="T24" fmla="*/ 2 w 52"/>
                  <a:gd name="T25" fmla="*/ 28 h 70"/>
                  <a:gd name="T26" fmla="*/ 8 w 52"/>
                  <a:gd name="T27" fmla="*/ 14 h 70"/>
                  <a:gd name="T28" fmla="*/ 13 w 52"/>
                  <a:gd name="T29" fmla="*/ 5 h 70"/>
                  <a:gd name="T30" fmla="*/ 12 w 52"/>
                  <a:gd name="T31" fmla="*/ 0 h 70"/>
                  <a:gd name="T32" fmla="*/ 12 w 52"/>
                  <a:gd name="T33" fmla="*/ 0 h 70"/>
                  <a:gd name="T34" fmla="*/ 14 w 52"/>
                  <a:gd name="T35" fmla="*/ 0 h 70"/>
                  <a:gd name="T36" fmla="*/ 43 w 52"/>
                  <a:gd name="T37" fmla="*/ 13 h 70"/>
                  <a:gd name="T38" fmla="*/ 51 w 52"/>
                  <a:gd name="T39" fmla="*/ 47 h 70"/>
                  <a:gd name="T40" fmla="*/ 2 w 52"/>
                  <a:gd name="T41" fmla="*/ 62 h 70"/>
                  <a:gd name="T42" fmla="*/ 48 w 52"/>
                  <a:gd name="T43" fmla="*/ 62 h 70"/>
                  <a:gd name="T44" fmla="*/ 2 w 52"/>
                  <a:gd name="T45" fmla="*/ 62 h 70"/>
                  <a:gd name="T46" fmla="*/ 6 w 52"/>
                  <a:gd name="T47" fmla="*/ 56 h 70"/>
                  <a:gd name="T48" fmla="*/ 44 w 52"/>
                  <a:gd name="T49" fmla="*/ 60 h 70"/>
                  <a:gd name="T50" fmla="*/ 12 w 52"/>
                  <a:gd name="T51" fmla="*/ 41 h 70"/>
                  <a:gd name="T52" fmla="*/ 6 w 52"/>
                  <a:gd name="T53" fmla="*/ 54 h 70"/>
                  <a:gd name="T54" fmla="*/ 15 w 52"/>
                  <a:gd name="T55" fmla="*/ 42 h 70"/>
                  <a:gd name="T56" fmla="*/ 12 w 52"/>
                  <a:gd name="T57" fmla="*/ 48 h 70"/>
                  <a:gd name="T58" fmla="*/ 41 w 52"/>
                  <a:gd name="T59" fmla="*/ 54 h 70"/>
                  <a:gd name="T60" fmla="*/ 39 w 52"/>
                  <a:gd name="T61" fmla="*/ 17 h 70"/>
                  <a:gd name="T62" fmla="*/ 22 w 52"/>
                  <a:gd name="T63" fmla="*/ 6 h 70"/>
                  <a:gd name="T64" fmla="*/ 20 w 52"/>
                  <a:gd name="T65" fmla="*/ 5 h 70"/>
                  <a:gd name="T66" fmla="*/ 18 w 52"/>
                  <a:gd name="T67" fmla="*/ 4 h 70"/>
                  <a:gd name="T68" fmla="*/ 19 w 52"/>
                  <a:gd name="T69" fmla="*/ 7 h 70"/>
                  <a:gd name="T70" fmla="*/ 17 w 52"/>
                  <a:gd name="T71" fmla="*/ 8 h 70"/>
                  <a:gd name="T72" fmla="*/ 11 w 52"/>
                  <a:gd name="T73" fmla="*/ 14 h 70"/>
                  <a:gd name="T74" fmla="*/ 4 w 52"/>
                  <a:gd name="T75" fmla="*/ 28 h 70"/>
                  <a:gd name="T76" fmla="*/ 10 w 52"/>
                  <a:gd name="T77" fmla="*/ 31 h 70"/>
                  <a:gd name="T78" fmla="*/ 16 w 52"/>
                  <a:gd name="T79" fmla="*/ 25 h 70"/>
                  <a:gd name="T80" fmla="*/ 21 w 52"/>
                  <a:gd name="T81" fmla="*/ 25 h 70"/>
                  <a:gd name="T82" fmla="*/ 30 w 52"/>
                  <a:gd name="T83" fmla="*/ 19 h 70"/>
                  <a:gd name="T84" fmla="*/ 44 w 52"/>
                  <a:gd name="T85" fmla="*/ 36 h 70"/>
                  <a:gd name="T86" fmla="*/ 40 w 52"/>
                  <a:gd name="T87" fmla="*/ 16 h 70"/>
                  <a:gd name="T88" fmla="*/ 43 w 52"/>
                  <a:gd name="T89" fmla="*/ 53 h 70"/>
                  <a:gd name="T90" fmla="*/ 44 w 52"/>
                  <a:gd name="T91" fmla="*/ 36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2" h="70">
                    <a:moveTo>
                      <a:pt x="16" y="14"/>
                    </a:moveTo>
                    <a:cubicBezTo>
                      <a:pt x="16" y="15"/>
                      <a:pt x="16" y="15"/>
                      <a:pt x="16" y="15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3" y="19"/>
                      <a:pt x="13" y="19"/>
                      <a:pt x="12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1" y="18"/>
                      <a:pt x="11" y="18"/>
                      <a:pt x="12" y="17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10" y="17"/>
                      <a:pt x="10" y="16"/>
                    </a:cubicBezTo>
                    <a:cubicBezTo>
                      <a:pt x="10" y="16"/>
                      <a:pt x="10" y="15"/>
                      <a:pt x="11" y="15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6" y="14"/>
                      <a:pt x="16" y="14"/>
                    </a:cubicBezTo>
                    <a:close/>
                    <a:moveTo>
                      <a:pt x="51" y="50"/>
                    </a:moveTo>
                    <a:cubicBezTo>
                      <a:pt x="46" y="54"/>
                      <a:pt x="46" y="54"/>
                      <a:pt x="46" y="54"/>
                    </a:cubicBezTo>
                    <a:cubicBezTo>
                      <a:pt x="48" y="55"/>
                      <a:pt x="49" y="56"/>
                      <a:pt x="49" y="58"/>
                    </a:cubicBezTo>
                    <a:cubicBezTo>
                      <a:pt x="49" y="59"/>
                      <a:pt x="49" y="59"/>
                      <a:pt x="49" y="60"/>
                    </a:cubicBezTo>
                    <a:cubicBezTo>
                      <a:pt x="49" y="60"/>
                      <a:pt x="49" y="60"/>
                      <a:pt x="49" y="60"/>
                    </a:cubicBezTo>
                    <a:cubicBezTo>
                      <a:pt x="50" y="60"/>
                      <a:pt x="51" y="60"/>
                      <a:pt x="51" y="61"/>
                    </a:cubicBezTo>
                    <a:cubicBezTo>
                      <a:pt x="51" y="69"/>
                      <a:pt x="51" y="69"/>
                      <a:pt x="51" y="69"/>
                    </a:cubicBezTo>
                    <a:cubicBezTo>
                      <a:pt x="51" y="69"/>
                      <a:pt x="50" y="70"/>
                      <a:pt x="49" y="70"/>
                    </a:cubicBezTo>
                    <a:cubicBezTo>
                      <a:pt x="1" y="70"/>
                      <a:pt x="1" y="70"/>
                      <a:pt x="1" y="70"/>
                    </a:cubicBezTo>
                    <a:cubicBezTo>
                      <a:pt x="0" y="70"/>
                      <a:pt x="0" y="69"/>
                      <a:pt x="0" y="69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0"/>
                      <a:pt x="0" y="60"/>
                      <a:pt x="1" y="60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1" y="59"/>
                      <a:pt x="1" y="59"/>
                      <a:pt x="1" y="58"/>
                    </a:cubicBezTo>
                    <a:cubicBezTo>
                      <a:pt x="1" y="57"/>
                      <a:pt x="2" y="55"/>
                      <a:pt x="3" y="54"/>
                    </a:cubicBezTo>
                    <a:cubicBezTo>
                      <a:pt x="3" y="53"/>
                      <a:pt x="2" y="49"/>
                      <a:pt x="4" y="45"/>
                    </a:cubicBezTo>
                    <a:cubicBezTo>
                      <a:pt x="5" y="43"/>
                      <a:pt x="8" y="41"/>
                      <a:pt x="11" y="39"/>
                    </a:cubicBezTo>
                    <a:cubicBezTo>
                      <a:pt x="13" y="37"/>
                      <a:pt x="16" y="35"/>
                      <a:pt x="18" y="33"/>
                    </a:cubicBezTo>
                    <a:cubicBezTo>
                      <a:pt x="19" y="31"/>
                      <a:pt x="19" y="29"/>
                      <a:pt x="19" y="27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8" y="27"/>
                      <a:pt x="17" y="27"/>
                      <a:pt x="16" y="27"/>
                    </a:cubicBezTo>
                    <a:cubicBezTo>
                      <a:pt x="16" y="27"/>
                      <a:pt x="15" y="28"/>
                      <a:pt x="15" y="30"/>
                    </a:cubicBezTo>
                    <a:cubicBezTo>
                      <a:pt x="14" y="31"/>
                      <a:pt x="14" y="32"/>
                      <a:pt x="13" y="32"/>
                    </a:cubicBezTo>
                    <a:cubicBezTo>
                      <a:pt x="13" y="33"/>
                      <a:pt x="12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9" y="34"/>
                      <a:pt x="8" y="33"/>
                      <a:pt x="7" y="32"/>
                    </a:cubicBezTo>
                    <a:cubicBezTo>
                      <a:pt x="6" y="32"/>
                      <a:pt x="6" y="32"/>
                      <a:pt x="5" y="31"/>
                    </a:cubicBezTo>
                    <a:cubicBezTo>
                      <a:pt x="4" y="31"/>
                      <a:pt x="2" y="30"/>
                      <a:pt x="2" y="28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5"/>
                      <a:pt x="2" y="23"/>
                      <a:pt x="4" y="20"/>
                    </a:cubicBezTo>
                    <a:cubicBezTo>
                      <a:pt x="7" y="17"/>
                      <a:pt x="8" y="15"/>
                      <a:pt x="8" y="14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3"/>
                      <a:pt x="9" y="12"/>
                      <a:pt x="14" y="6"/>
                    </a:cubicBezTo>
                    <a:cubicBezTo>
                      <a:pt x="14" y="6"/>
                      <a:pt x="14" y="5"/>
                      <a:pt x="13" y="5"/>
                    </a:cubicBezTo>
                    <a:cubicBezTo>
                      <a:pt x="13" y="4"/>
                      <a:pt x="12" y="2"/>
                      <a:pt x="12" y="2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5" y="0"/>
                      <a:pt x="18" y="1"/>
                      <a:pt x="20" y="2"/>
                    </a:cubicBezTo>
                    <a:cubicBezTo>
                      <a:pt x="21" y="2"/>
                      <a:pt x="23" y="2"/>
                      <a:pt x="24" y="2"/>
                    </a:cubicBezTo>
                    <a:cubicBezTo>
                      <a:pt x="30" y="2"/>
                      <a:pt x="37" y="4"/>
                      <a:pt x="43" y="13"/>
                    </a:cubicBezTo>
                    <a:cubicBezTo>
                      <a:pt x="48" y="22"/>
                      <a:pt x="47" y="30"/>
                      <a:pt x="47" y="36"/>
                    </a:cubicBezTo>
                    <a:cubicBezTo>
                      <a:pt x="47" y="39"/>
                      <a:pt x="46" y="41"/>
                      <a:pt x="47" y="42"/>
                    </a:cubicBezTo>
                    <a:cubicBezTo>
                      <a:pt x="48" y="45"/>
                      <a:pt x="51" y="47"/>
                      <a:pt x="51" y="47"/>
                    </a:cubicBezTo>
                    <a:cubicBezTo>
                      <a:pt x="52" y="48"/>
                      <a:pt x="52" y="48"/>
                      <a:pt x="52" y="48"/>
                    </a:cubicBezTo>
                    <a:cubicBezTo>
                      <a:pt x="52" y="49"/>
                      <a:pt x="52" y="49"/>
                      <a:pt x="51" y="50"/>
                    </a:cubicBezTo>
                    <a:close/>
                    <a:moveTo>
                      <a:pt x="2" y="62"/>
                    </a:moveTo>
                    <a:cubicBezTo>
                      <a:pt x="2" y="68"/>
                      <a:pt x="2" y="68"/>
                      <a:pt x="2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4" y="62"/>
                      <a:pt x="44" y="62"/>
                      <a:pt x="44" y="62"/>
                    </a:cubicBezTo>
                    <a:cubicBezTo>
                      <a:pt x="6" y="62"/>
                      <a:pt x="6" y="62"/>
                      <a:pt x="6" y="62"/>
                    </a:cubicBezTo>
                    <a:lnTo>
                      <a:pt x="2" y="62"/>
                    </a:lnTo>
                    <a:close/>
                    <a:moveTo>
                      <a:pt x="47" y="58"/>
                    </a:moveTo>
                    <a:cubicBezTo>
                      <a:pt x="47" y="57"/>
                      <a:pt x="46" y="56"/>
                      <a:pt x="44" y="56"/>
                    </a:cubicBezTo>
                    <a:cubicBezTo>
                      <a:pt x="6" y="56"/>
                      <a:pt x="6" y="56"/>
                      <a:pt x="6" y="56"/>
                    </a:cubicBezTo>
                    <a:cubicBezTo>
                      <a:pt x="4" y="56"/>
                      <a:pt x="3" y="57"/>
                      <a:pt x="3" y="58"/>
                    </a:cubicBezTo>
                    <a:cubicBezTo>
                      <a:pt x="3" y="59"/>
                      <a:pt x="4" y="60"/>
                      <a:pt x="6" y="60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46" y="60"/>
                      <a:pt x="47" y="59"/>
                      <a:pt x="47" y="58"/>
                    </a:cubicBezTo>
                    <a:close/>
                    <a:moveTo>
                      <a:pt x="20" y="34"/>
                    </a:moveTo>
                    <a:cubicBezTo>
                      <a:pt x="18" y="36"/>
                      <a:pt x="15" y="39"/>
                      <a:pt x="12" y="41"/>
                    </a:cubicBezTo>
                    <a:cubicBezTo>
                      <a:pt x="10" y="43"/>
                      <a:pt x="7" y="45"/>
                      <a:pt x="7" y="46"/>
                    </a:cubicBezTo>
                    <a:cubicBezTo>
                      <a:pt x="4" y="50"/>
                      <a:pt x="6" y="54"/>
                      <a:pt x="6" y="54"/>
                    </a:cubicBezTo>
                    <a:cubicBezTo>
                      <a:pt x="6" y="54"/>
                      <a:pt x="6" y="54"/>
                      <a:pt x="6" y="54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8" y="53"/>
                      <a:pt x="8" y="49"/>
                      <a:pt x="10" y="46"/>
                    </a:cubicBezTo>
                    <a:cubicBezTo>
                      <a:pt x="13" y="44"/>
                      <a:pt x="15" y="42"/>
                      <a:pt x="15" y="42"/>
                    </a:cubicBezTo>
                    <a:cubicBezTo>
                      <a:pt x="16" y="42"/>
                      <a:pt x="16" y="42"/>
                      <a:pt x="17" y="43"/>
                    </a:cubicBezTo>
                    <a:cubicBezTo>
                      <a:pt x="17" y="43"/>
                      <a:pt x="17" y="44"/>
                      <a:pt x="16" y="44"/>
                    </a:cubicBezTo>
                    <a:cubicBezTo>
                      <a:pt x="16" y="44"/>
                      <a:pt x="14" y="46"/>
                      <a:pt x="12" y="48"/>
                    </a:cubicBezTo>
                    <a:cubicBezTo>
                      <a:pt x="10" y="50"/>
                      <a:pt x="10" y="54"/>
                      <a:pt x="10" y="54"/>
                    </a:cubicBezTo>
                    <a:cubicBezTo>
                      <a:pt x="10" y="54"/>
                      <a:pt x="10" y="54"/>
                      <a:pt x="10" y="54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41" y="53"/>
                      <a:pt x="39" y="49"/>
                      <a:pt x="39" y="45"/>
                    </a:cubicBezTo>
                    <a:cubicBezTo>
                      <a:pt x="39" y="44"/>
                      <a:pt x="39" y="42"/>
                      <a:pt x="40" y="40"/>
                    </a:cubicBezTo>
                    <a:cubicBezTo>
                      <a:pt x="40" y="35"/>
                      <a:pt x="42" y="26"/>
                      <a:pt x="39" y="17"/>
                    </a:cubicBezTo>
                    <a:cubicBezTo>
                      <a:pt x="35" y="7"/>
                      <a:pt x="26" y="6"/>
                      <a:pt x="23" y="6"/>
                    </a:cubicBezTo>
                    <a:cubicBezTo>
                      <a:pt x="23" y="6"/>
                      <a:pt x="22" y="7"/>
                      <a:pt x="22" y="7"/>
                    </a:cubicBezTo>
                    <a:cubicBezTo>
                      <a:pt x="22" y="7"/>
                      <a:pt x="22" y="6"/>
                      <a:pt x="22" y="6"/>
                    </a:cubicBezTo>
                    <a:cubicBezTo>
                      <a:pt x="22" y="6"/>
                      <a:pt x="21" y="6"/>
                      <a:pt x="21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0" y="6"/>
                      <a:pt x="20" y="5"/>
                      <a:pt x="20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5"/>
                      <a:pt x="18" y="5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7" y="4"/>
                      <a:pt x="17" y="3"/>
                      <a:pt x="16" y="3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8"/>
                      <a:pt x="17" y="8"/>
                      <a:pt x="16" y="7"/>
                    </a:cubicBezTo>
                    <a:cubicBezTo>
                      <a:pt x="14" y="10"/>
                      <a:pt x="11" y="13"/>
                      <a:pt x="1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0" y="15"/>
                      <a:pt x="10" y="18"/>
                      <a:pt x="6" y="22"/>
                    </a:cubicBezTo>
                    <a:cubicBezTo>
                      <a:pt x="4" y="24"/>
                      <a:pt x="4" y="26"/>
                      <a:pt x="4" y="27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4" y="28"/>
                      <a:pt x="5" y="29"/>
                      <a:pt x="6" y="29"/>
                    </a:cubicBezTo>
                    <a:cubicBezTo>
                      <a:pt x="7" y="30"/>
                      <a:pt x="8" y="30"/>
                      <a:pt x="9" y="31"/>
                    </a:cubicBezTo>
                    <a:cubicBezTo>
                      <a:pt x="9" y="31"/>
                      <a:pt x="10" y="31"/>
                      <a:pt x="10" y="31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2" y="30"/>
                      <a:pt x="12" y="30"/>
                      <a:pt x="12" y="29"/>
                    </a:cubicBezTo>
                    <a:cubicBezTo>
                      <a:pt x="13" y="27"/>
                      <a:pt x="14" y="24"/>
                      <a:pt x="16" y="25"/>
                    </a:cubicBezTo>
                    <a:cubicBezTo>
                      <a:pt x="18" y="25"/>
                      <a:pt x="19" y="25"/>
                      <a:pt x="20" y="25"/>
                    </a:cubicBezTo>
                    <a:cubicBezTo>
                      <a:pt x="20" y="25"/>
                      <a:pt x="20" y="24"/>
                      <a:pt x="20" y="24"/>
                    </a:cubicBezTo>
                    <a:cubicBezTo>
                      <a:pt x="21" y="24"/>
                      <a:pt x="21" y="24"/>
                      <a:pt x="21" y="25"/>
                    </a:cubicBezTo>
                    <a:cubicBezTo>
                      <a:pt x="26" y="24"/>
                      <a:pt x="27" y="19"/>
                      <a:pt x="28" y="19"/>
                    </a:cubicBezTo>
                    <a:cubicBezTo>
                      <a:pt x="28" y="18"/>
                      <a:pt x="28" y="18"/>
                      <a:pt x="29" y="18"/>
                    </a:cubicBezTo>
                    <a:cubicBezTo>
                      <a:pt x="29" y="18"/>
                      <a:pt x="30" y="19"/>
                      <a:pt x="30" y="19"/>
                    </a:cubicBezTo>
                    <a:cubicBezTo>
                      <a:pt x="29" y="19"/>
                      <a:pt x="28" y="25"/>
                      <a:pt x="22" y="27"/>
                    </a:cubicBezTo>
                    <a:cubicBezTo>
                      <a:pt x="22" y="29"/>
                      <a:pt x="21" y="32"/>
                      <a:pt x="20" y="34"/>
                    </a:cubicBezTo>
                    <a:close/>
                    <a:moveTo>
                      <a:pt x="44" y="36"/>
                    </a:moveTo>
                    <a:cubicBezTo>
                      <a:pt x="45" y="30"/>
                      <a:pt x="45" y="22"/>
                      <a:pt x="40" y="14"/>
                    </a:cubicBezTo>
                    <a:cubicBezTo>
                      <a:pt x="37" y="8"/>
                      <a:pt x="32" y="6"/>
                      <a:pt x="28" y="5"/>
                    </a:cubicBezTo>
                    <a:cubicBezTo>
                      <a:pt x="33" y="6"/>
                      <a:pt x="38" y="9"/>
                      <a:pt x="40" y="16"/>
                    </a:cubicBezTo>
                    <a:cubicBezTo>
                      <a:pt x="44" y="26"/>
                      <a:pt x="42" y="35"/>
                      <a:pt x="42" y="41"/>
                    </a:cubicBezTo>
                    <a:cubicBezTo>
                      <a:pt x="41" y="42"/>
                      <a:pt x="41" y="44"/>
                      <a:pt x="41" y="45"/>
                    </a:cubicBezTo>
                    <a:cubicBezTo>
                      <a:pt x="41" y="48"/>
                      <a:pt x="42" y="51"/>
                      <a:pt x="43" y="53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48" y="47"/>
                      <a:pt x="46" y="45"/>
                      <a:pt x="45" y="43"/>
                    </a:cubicBezTo>
                    <a:cubicBezTo>
                      <a:pt x="44" y="41"/>
                      <a:pt x="44" y="39"/>
                      <a:pt x="44" y="3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74" name="Freeform 33">
                <a:extLst>
                  <a:ext uri="{FF2B5EF4-FFF2-40B4-BE49-F238E27FC236}">
                    <a16:creationId xmlns:a16="http://schemas.microsoft.com/office/drawing/2014/main" xmlns="" id="{F9E501AC-615D-4110-8E0B-C73F32452F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77408" y="3040466"/>
                <a:ext cx="239605" cy="245450"/>
              </a:xfrm>
              <a:custGeom>
                <a:avLst/>
                <a:gdLst>
                  <a:gd name="T0" fmla="*/ 8 w 52"/>
                  <a:gd name="T1" fmla="*/ 19 h 53"/>
                  <a:gd name="T2" fmla="*/ 8 w 52"/>
                  <a:gd name="T3" fmla="*/ 19 h 53"/>
                  <a:gd name="T4" fmla="*/ 8 w 52"/>
                  <a:gd name="T5" fmla="*/ 18 h 53"/>
                  <a:gd name="T6" fmla="*/ 8 w 52"/>
                  <a:gd name="T7" fmla="*/ 17 h 53"/>
                  <a:gd name="T8" fmla="*/ 8 w 52"/>
                  <a:gd name="T9" fmla="*/ 17 h 53"/>
                  <a:gd name="T10" fmla="*/ 15 w 52"/>
                  <a:gd name="T11" fmla="*/ 10 h 53"/>
                  <a:gd name="T12" fmla="*/ 17 w 52"/>
                  <a:gd name="T13" fmla="*/ 10 h 53"/>
                  <a:gd name="T14" fmla="*/ 17 w 52"/>
                  <a:gd name="T15" fmla="*/ 12 h 53"/>
                  <a:gd name="T16" fmla="*/ 13 w 52"/>
                  <a:gd name="T17" fmla="*/ 17 h 53"/>
                  <a:gd name="T18" fmla="*/ 39 w 52"/>
                  <a:gd name="T19" fmla="*/ 17 h 53"/>
                  <a:gd name="T20" fmla="*/ 40 w 52"/>
                  <a:gd name="T21" fmla="*/ 18 h 53"/>
                  <a:gd name="T22" fmla="*/ 39 w 52"/>
                  <a:gd name="T23" fmla="*/ 20 h 53"/>
                  <a:gd name="T24" fmla="*/ 13 w 52"/>
                  <a:gd name="T25" fmla="*/ 20 h 53"/>
                  <a:gd name="T26" fmla="*/ 17 w 52"/>
                  <a:gd name="T27" fmla="*/ 24 h 53"/>
                  <a:gd name="T28" fmla="*/ 17 w 52"/>
                  <a:gd name="T29" fmla="*/ 26 h 53"/>
                  <a:gd name="T30" fmla="*/ 16 w 52"/>
                  <a:gd name="T31" fmla="*/ 26 h 53"/>
                  <a:gd name="T32" fmla="*/ 15 w 52"/>
                  <a:gd name="T33" fmla="*/ 26 h 53"/>
                  <a:gd name="T34" fmla="*/ 8 w 52"/>
                  <a:gd name="T35" fmla="*/ 19 h 53"/>
                  <a:gd name="T36" fmla="*/ 43 w 52"/>
                  <a:gd name="T37" fmla="*/ 34 h 53"/>
                  <a:gd name="T38" fmla="*/ 43 w 52"/>
                  <a:gd name="T39" fmla="*/ 34 h 53"/>
                  <a:gd name="T40" fmla="*/ 36 w 52"/>
                  <a:gd name="T41" fmla="*/ 27 h 53"/>
                  <a:gd name="T42" fmla="*/ 34 w 52"/>
                  <a:gd name="T43" fmla="*/ 27 h 53"/>
                  <a:gd name="T44" fmla="*/ 34 w 52"/>
                  <a:gd name="T45" fmla="*/ 29 h 53"/>
                  <a:gd name="T46" fmla="*/ 39 w 52"/>
                  <a:gd name="T47" fmla="*/ 33 h 53"/>
                  <a:gd name="T48" fmla="*/ 13 w 52"/>
                  <a:gd name="T49" fmla="*/ 33 h 53"/>
                  <a:gd name="T50" fmla="*/ 11 w 52"/>
                  <a:gd name="T51" fmla="*/ 35 h 53"/>
                  <a:gd name="T52" fmla="*/ 13 w 52"/>
                  <a:gd name="T53" fmla="*/ 36 h 53"/>
                  <a:gd name="T54" fmla="*/ 39 w 52"/>
                  <a:gd name="T55" fmla="*/ 36 h 53"/>
                  <a:gd name="T56" fmla="*/ 34 w 52"/>
                  <a:gd name="T57" fmla="*/ 41 h 53"/>
                  <a:gd name="T58" fmla="*/ 34 w 52"/>
                  <a:gd name="T59" fmla="*/ 43 h 53"/>
                  <a:gd name="T60" fmla="*/ 35 w 52"/>
                  <a:gd name="T61" fmla="*/ 43 h 53"/>
                  <a:gd name="T62" fmla="*/ 36 w 52"/>
                  <a:gd name="T63" fmla="*/ 43 h 53"/>
                  <a:gd name="T64" fmla="*/ 43 w 52"/>
                  <a:gd name="T65" fmla="*/ 36 h 53"/>
                  <a:gd name="T66" fmla="*/ 43 w 52"/>
                  <a:gd name="T67" fmla="*/ 36 h 53"/>
                  <a:gd name="T68" fmla="*/ 44 w 52"/>
                  <a:gd name="T69" fmla="*/ 35 h 53"/>
                  <a:gd name="T70" fmla="*/ 43 w 52"/>
                  <a:gd name="T71" fmla="*/ 34 h 53"/>
                  <a:gd name="T72" fmla="*/ 52 w 52"/>
                  <a:gd name="T73" fmla="*/ 7 h 53"/>
                  <a:gd name="T74" fmla="*/ 52 w 52"/>
                  <a:gd name="T75" fmla="*/ 45 h 53"/>
                  <a:gd name="T76" fmla="*/ 45 w 52"/>
                  <a:gd name="T77" fmla="*/ 53 h 53"/>
                  <a:gd name="T78" fmla="*/ 7 w 52"/>
                  <a:gd name="T79" fmla="*/ 53 h 53"/>
                  <a:gd name="T80" fmla="*/ 0 w 52"/>
                  <a:gd name="T81" fmla="*/ 45 h 53"/>
                  <a:gd name="T82" fmla="*/ 0 w 52"/>
                  <a:gd name="T83" fmla="*/ 7 h 53"/>
                  <a:gd name="T84" fmla="*/ 7 w 52"/>
                  <a:gd name="T85" fmla="*/ 0 h 53"/>
                  <a:gd name="T86" fmla="*/ 45 w 52"/>
                  <a:gd name="T87" fmla="*/ 0 h 53"/>
                  <a:gd name="T88" fmla="*/ 52 w 52"/>
                  <a:gd name="T89" fmla="*/ 7 h 53"/>
                  <a:gd name="T90" fmla="*/ 49 w 52"/>
                  <a:gd name="T91" fmla="*/ 7 h 53"/>
                  <a:gd name="T92" fmla="*/ 45 w 52"/>
                  <a:gd name="T93" fmla="*/ 3 h 53"/>
                  <a:gd name="T94" fmla="*/ 7 w 52"/>
                  <a:gd name="T95" fmla="*/ 3 h 53"/>
                  <a:gd name="T96" fmla="*/ 3 w 52"/>
                  <a:gd name="T97" fmla="*/ 7 h 53"/>
                  <a:gd name="T98" fmla="*/ 3 w 52"/>
                  <a:gd name="T99" fmla="*/ 45 h 53"/>
                  <a:gd name="T100" fmla="*/ 7 w 52"/>
                  <a:gd name="T101" fmla="*/ 50 h 53"/>
                  <a:gd name="T102" fmla="*/ 45 w 52"/>
                  <a:gd name="T103" fmla="*/ 50 h 53"/>
                  <a:gd name="T104" fmla="*/ 49 w 52"/>
                  <a:gd name="T105" fmla="*/ 45 h 53"/>
                  <a:gd name="T106" fmla="*/ 49 w 52"/>
                  <a:gd name="T107" fmla="*/ 7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53">
                    <a:moveTo>
                      <a:pt x="8" y="19"/>
                    </a:moveTo>
                    <a:cubicBezTo>
                      <a:pt x="8" y="19"/>
                      <a:pt x="8" y="19"/>
                      <a:pt x="8" y="19"/>
                    </a:cubicBezTo>
                    <a:cubicBezTo>
                      <a:pt x="8" y="19"/>
                      <a:pt x="8" y="18"/>
                      <a:pt x="8" y="18"/>
                    </a:cubicBezTo>
                    <a:cubicBezTo>
                      <a:pt x="8" y="18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9"/>
                      <a:pt x="16" y="9"/>
                      <a:pt x="17" y="10"/>
                    </a:cubicBezTo>
                    <a:cubicBezTo>
                      <a:pt x="18" y="11"/>
                      <a:pt x="18" y="12"/>
                      <a:pt x="17" y="12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40" y="17"/>
                      <a:pt x="40" y="17"/>
                      <a:pt x="40" y="18"/>
                    </a:cubicBezTo>
                    <a:cubicBezTo>
                      <a:pt x="40" y="19"/>
                      <a:pt x="40" y="20"/>
                      <a:pt x="39" y="20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8" y="24"/>
                      <a:pt x="18" y="25"/>
                      <a:pt x="17" y="26"/>
                    </a:cubicBezTo>
                    <a:cubicBezTo>
                      <a:pt x="17" y="26"/>
                      <a:pt x="16" y="26"/>
                      <a:pt x="16" y="26"/>
                    </a:cubicBezTo>
                    <a:cubicBezTo>
                      <a:pt x="16" y="26"/>
                      <a:pt x="15" y="26"/>
                      <a:pt x="15" y="26"/>
                    </a:cubicBezTo>
                    <a:lnTo>
                      <a:pt x="8" y="19"/>
                    </a:lnTo>
                    <a:close/>
                    <a:moveTo>
                      <a:pt x="43" y="34"/>
                    </a:moveTo>
                    <a:cubicBezTo>
                      <a:pt x="43" y="34"/>
                      <a:pt x="43" y="34"/>
                      <a:pt x="43" y="34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6" y="26"/>
                      <a:pt x="35" y="26"/>
                      <a:pt x="34" y="27"/>
                    </a:cubicBezTo>
                    <a:cubicBezTo>
                      <a:pt x="34" y="28"/>
                      <a:pt x="34" y="29"/>
                      <a:pt x="34" y="29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2" y="33"/>
                      <a:pt x="11" y="34"/>
                      <a:pt x="11" y="35"/>
                    </a:cubicBezTo>
                    <a:cubicBezTo>
                      <a:pt x="11" y="36"/>
                      <a:pt x="12" y="36"/>
                      <a:pt x="13" y="36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4" y="41"/>
                      <a:pt x="34" y="41"/>
                      <a:pt x="34" y="41"/>
                    </a:cubicBezTo>
                    <a:cubicBezTo>
                      <a:pt x="34" y="41"/>
                      <a:pt x="34" y="42"/>
                      <a:pt x="34" y="43"/>
                    </a:cubicBezTo>
                    <a:cubicBezTo>
                      <a:pt x="35" y="43"/>
                      <a:pt x="35" y="43"/>
                      <a:pt x="35" y="43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43" y="36"/>
                      <a:pt x="43" y="36"/>
                      <a:pt x="43" y="36"/>
                    </a:cubicBezTo>
                    <a:cubicBezTo>
                      <a:pt x="43" y="36"/>
                      <a:pt x="43" y="36"/>
                      <a:pt x="43" y="36"/>
                    </a:cubicBezTo>
                    <a:cubicBezTo>
                      <a:pt x="44" y="36"/>
                      <a:pt x="44" y="35"/>
                      <a:pt x="44" y="35"/>
                    </a:cubicBezTo>
                    <a:cubicBezTo>
                      <a:pt x="44" y="35"/>
                      <a:pt x="44" y="34"/>
                      <a:pt x="43" y="34"/>
                    </a:cubicBezTo>
                    <a:close/>
                    <a:moveTo>
                      <a:pt x="52" y="7"/>
                    </a:moveTo>
                    <a:cubicBezTo>
                      <a:pt x="52" y="45"/>
                      <a:pt x="52" y="45"/>
                      <a:pt x="52" y="45"/>
                    </a:cubicBezTo>
                    <a:cubicBezTo>
                      <a:pt x="52" y="49"/>
                      <a:pt x="49" y="53"/>
                      <a:pt x="45" y="53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3" y="53"/>
                      <a:pt x="0" y="49"/>
                      <a:pt x="0" y="4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9" y="0"/>
                      <a:pt x="52" y="4"/>
                      <a:pt x="52" y="7"/>
                    </a:cubicBezTo>
                    <a:close/>
                    <a:moveTo>
                      <a:pt x="49" y="7"/>
                    </a:moveTo>
                    <a:cubicBezTo>
                      <a:pt x="49" y="5"/>
                      <a:pt x="47" y="3"/>
                      <a:pt x="45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4" y="3"/>
                      <a:pt x="3" y="5"/>
                      <a:pt x="3" y="7"/>
                    </a:cubicBezTo>
                    <a:cubicBezTo>
                      <a:pt x="3" y="45"/>
                      <a:pt x="3" y="45"/>
                      <a:pt x="3" y="45"/>
                    </a:cubicBezTo>
                    <a:cubicBezTo>
                      <a:pt x="3" y="48"/>
                      <a:pt x="4" y="50"/>
                      <a:pt x="7" y="50"/>
                    </a:cubicBezTo>
                    <a:cubicBezTo>
                      <a:pt x="45" y="50"/>
                      <a:pt x="45" y="50"/>
                      <a:pt x="45" y="50"/>
                    </a:cubicBezTo>
                    <a:cubicBezTo>
                      <a:pt x="47" y="50"/>
                      <a:pt x="49" y="48"/>
                      <a:pt x="49" y="45"/>
                    </a:cubicBezTo>
                    <a:lnTo>
                      <a:pt x="49" y="7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75" name="Freeform 31">
                <a:extLst>
                  <a:ext uri="{FF2B5EF4-FFF2-40B4-BE49-F238E27FC236}">
                    <a16:creationId xmlns:a16="http://schemas.microsoft.com/office/drawing/2014/main" xmlns="" id="{2EB958A8-C7D2-4643-B2BF-C5543FEC3B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47377" y="3109171"/>
                <a:ext cx="290845" cy="316321"/>
              </a:xfrm>
              <a:custGeom>
                <a:avLst/>
                <a:gdLst>
                  <a:gd name="T0" fmla="*/ 42 w 58"/>
                  <a:gd name="T1" fmla="*/ 4 h 63"/>
                  <a:gd name="T2" fmla="*/ 41 w 58"/>
                  <a:gd name="T3" fmla="*/ 10 h 63"/>
                  <a:gd name="T4" fmla="*/ 17 w 58"/>
                  <a:gd name="T5" fmla="*/ 47 h 63"/>
                  <a:gd name="T6" fmla="*/ 15 w 58"/>
                  <a:gd name="T7" fmla="*/ 54 h 63"/>
                  <a:gd name="T8" fmla="*/ 19 w 58"/>
                  <a:gd name="T9" fmla="*/ 47 h 63"/>
                  <a:gd name="T10" fmla="*/ 49 w 58"/>
                  <a:gd name="T11" fmla="*/ 19 h 63"/>
                  <a:gd name="T12" fmla="*/ 53 w 58"/>
                  <a:gd name="T13" fmla="*/ 14 h 63"/>
                  <a:gd name="T14" fmla="*/ 48 w 58"/>
                  <a:gd name="T15" fmla="*/ 19 h 63"/>
                  <a:gd name="T16" fmla="*/ 4 w 58"/>
                  <a:gd name="T17" fmla="*/ 43 h 63"/>
                  <a:gd name="T18" fmla="*/ 11 w 58"/>
                  <a:gd name="T19" fmla="*/ 41 h 63"/>
                  <a:gd name="T20" fmla="*/ 57 w 58"/>
                  <a:gd name="T21" fmla="*/ 28 h 63"/>
                  <a:gd name="T22" fmla="*/ 51 w 58"/>
                  <a:gd name="T23" fmla="*/ 30 h 63"/>
                  <a:gd name="T24" fmla="*/ 57 w 58"/>
                  <a:gd name="T25" fmla="*/ 28 h 63"/>
                  <a:gd name="T26" fmla="*/ 1 w 58"/>
                  <a:gd name="T27" fmla="*/ 28 h 63"/>
                  <a:gd name="T28" fmla="*/ 7 w 58"/>
                  <a:gd name="T29" fmla="*/ 30 h 63"/>
                  <a:gd name="T30" fmla="*/ 48 w 58"/>
                  <a:gd name="T31" fmla="*/ 39 h 63"/>
                  <a:gd name="T32" fmla="*/ 54 w 58"/>
                  <a:gd name="T33" fmla="*/ 44 h 63"/>
                  <a:gd name="T34" fmla="*/ 49 w 58"/>
                  <a:gd name="T35" fmla="*/ 39 h 63"/>
                  <a:gd name="T36" fmla="*/ 5 w 58"/>
                  <a:gd name="T37" fmla="*/ 16 h 63"/>
                  <a:gd name="T38" fmla="*/ 11 w 58"/>
                  <a:gd name="T39" fmla="*/ 18 h 63"/>
                  <a:gd name="T40" fmla="*/ 41 w 58"/>
                  <a:gd name="T41" fmla="*/ 47 h 63"/>
                  <a:gd name="T42" fmla="*/ 42 w 58"/>
                  <a:gd name="T43" fmla="*/ 54 h 63"/>
                  <a:gd name="T44" fmla="*/ 44 w 58"/>
                  <a:gd name="T45" fmla="*/ 53 h 63"/>
                  <a:gd name="T46" fmla="*/ 18 w 58"/>
                  <a:gd name="T47" fmla="*/ 11 h 63"/>
                  <a:gd name="T48" fmla="*/ 16 w 58"/>
                  <a:gd name="T49" fmla="*/ 4 h 63"/>
                  <a:gd name="T50" fmla="*/ 17 w 58"/>
                  <a:gd name="T51" fmla="*/ 10 h 63"/>
                  <a:gd name="T52" fmla="*/ 30 w 58"/>
                  <a:gd name="T53" fmla="*/ 1 h 63"/>
                  <a:gd name="T54" fmla="*/ 28 w 58"/>
                  <a:gd name="T55" fmla="*/ 7 h 63"/>
                  <a:gd name="T56" fmla="*/ 40 w 58"/>
                  <a:gd name="T57" fmla="*/ 41 h 63"/>
                  <a:gd name="T58" fmla="*/ 37 w 58"/>
                  <a:gd name="T59" fmla="*/ 51 h 63"/>
                  <a:gd name="T60" fmla="*/ 38 w 58"/>
                  <a:gd name="T61" fmla="*/ 55 h 63"/>
                  <a:gd name="T62" fmla="*/ 35 w 58"/>
                  <a:gd name="T63" fmla="*/ 60 h 63"/>
                  <a:gd name="T64" fmla="*/ 28 w 58"/>
                  <a:gd name="T65" fmla="*/ 63 h 63"/>
                  <a:gd name="T66" fmla="*/ 21 w 58"/>
                  <a:gd name="T67" fmla="*/ 58 h 63"/>
                  <a:gd name="T68" fmla="*/ 22 w 58"/>
                  <a:gd name="T69" fmla="*/ 53 h 63"/>
                  <a:gd name="T70" fmla="*/ 21 w 58"/>
                  <a:gd name="T71" fmla="*/ 49 h 63"/>
                  <a:gd name="T72" fmla="*/ 13 w 58"/>
                  <a:gd name="T73" fmla="*/ 29 h 63"/>
                  <a:gd name="T74" fmla="*/ 33 w 58"/>
                  <a:gd name="T75" fmla="*/ 61 h 63"/>
                  <a:gd name="T76" fmla="*/ 25 w 58"/>
                  <a:gd name="T77" fmla="*/ 61 h 63"/>
                  <a:gd name="T78" fmla="*/ 33 w 58"/>
                  <a:gd name="T79" fmla="*/ 61 h 63"/>
                  <a:gd name="T80" fmla="*/ 23 w 58"/>
                  <a:gd name="T81" fmla="*/ 58 h 63"/>
                  <a:gd name="T82" fmla="*/ 31 w 58"/>
                  <a:gd name="T83" fmla="*/ 58 h 63"/>
                  <a:gd name="T84" fmla="*/ 34 w 58"/>
                  <a:gd name="T85" fmla="*/ 57 h 63"/>
                  <a:gd name="T86" fmla="*/ 23 w 58"/>
                  <a:gd name="T87" fmla="*/ 55 h 63"/>
                  <a:gd name="T88" fmla="*/ 36 w 58"/>
                  <a:gd name="T89" fmla="*/ 55 h 63"/>
                  <a:gd name="T90" fmla="*/ 25 w 58"/>
                  <a:gd name="T91" fmla="*/ 52 h 63"/>
                  <a:gd name="T92" fmla="*/ 34 w 58"/>
                  <a:gd name="T93" fmla="*/ 52 h 63"/>
                  <a:gd name="T94" fmla="*/ 34 w 58"/>
                  <a:gd name="T95" fmla="*/ 50 h 63"/>
                  <a:gd name="T96" fmla="*/ 25 w 58"/>
                  <a:gd name="T97" fmla="*/ 49 h 63"/>
                  <a:gd name="T98" fmla="*/ 34 w 58"/>
                  <a:gd name="T99" fmla="*/ 50 h 63"/>
                  <a:gd name="T100" fmla="*/ 15 w 58"/>
                  <a:gd name="T101" fmla="*/ 29 h 63"/>
                  <a:gd name="T102" fmla="*/ 25 w 58"/>
                  <a:gd name="T103" fmla="*/ 47 h 63"/>
                  <a:gd name="T104" fmla="*/ 24 w 58"/>
                  <a:gd name="T105" fmla="*/ 31 h 63"/>
                  <a:gd name="T106" fmla="*/ 31 w 58"/>
                  <a:gd name="T107" fmla="*/ 47 h 63"/>
                  <a:gd name="T108" fmla="*/ 35 w 58"/>
                  <a:gd name="T109" fmla="*/ 32 h 63"/>
                  <a:gd name="T110" fmla="*/ 35 w 58"/>
                  <a:gd name="T111" fmla="*/ 4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8" h="63">
                    <a:moveTo>
                      <a:pt x="40" y="11"/>
                    </a:moveTo>
                    <a:cubicBezTo>
                      <a:pt x="39" y="10"/>
                      <a:pt x="39" y="10"/>
                      <a:pt x="39" y="9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3" y="4"/>
                      <a:pt x="43" y="3"/>
                      <a:pt x="44" y="4"/>
                    </a:cubicBezTo>
                    <a:cubicBezTo>
                      <a:pt x="44" y="4"/>
                      <a:pt x="44" y="5"/>
                      <a:pt x="44" y="5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1"/>
                      <a:pt x="40" y="11"/>
                    </a:cubicBezTo>
                    <a:cubicBezTo>
                      <a:pt x="40" y="11"/>
                      <a:pt x="40" y="11"/>
                      <a:pt x="40" y="11"/>
                    </a:cubicBezTo>
                    <a:close/>
                    <a:moveTo>
                      <a:pt x="17" y="47"/>
                    </a:move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54"/>
                      <a:pt x="15" y="54"/>
                    </a:cubicBezTo>
                    <a:cubicBezTo>
                      <a:pt x="15" y="54"/>
                      <a:pt x="15" y="54"/>
                      <a:pt x="15" y="54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9" y="48"/>
                      <a:pt x="19" y="48"/>
                      <a:pt x="19" y="48"/>
                    </a:cubicBezTo>
                    <a:cubicBezTo>
                      <a:pt x="19" y="48"/>
                      <a:pt x="19" y="47"/>
                      <a:pt x="19" y="47"/>
                    </a:cubicBezTo>
                    <a:cubicBezTo>
                      <a:pt x="18" y="47"/>
                      <a:pt x="18" y="47"/>
                      <a:pt x="17" y="47"/>
                    </a:cubicBezTo>
                    <a:close/>
                    <a:moveTo>
                      <a:pt x="48" y="19"/>
                    </a:moveTo>
                    <a:cubicBezTo>
                      <a:pt x="49" y="19"/>
                      <a:pt x="49" y="19"/>
                      <a:pt x="49" y="19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5" y="15"/>
                      <a:pt x="55" y="15"/>
                      <a:pt x="54" y="14"/>
                    </a:cubicBezTo>
                    <a:cubicBezTo>
                      <a:pt x="54" y="14"/>
                      <a:pt x="54" y="14"/>
                      <a:pt x="53" y="14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47" y="17"/>
                      <a:pt x="47" y="18"/>
                      <a:pt x="48" y="18"/>
                    </a:cubicBezTo>
                    <a:cubicBezTo>
                      <a:pt x="48" y="19"/>
                      <a:pt x="48" y="19"/>
                      <a:pt x="48" y="19"/>
                    </a:cubicBezTo>
                    <a:close/>
                    <a:moveTo>
                      <a:pt x="10" y="39"/>
                    </a:moveTo>
                    <a:cubicBezTo>
                      <a:pt x="5" y="42"/>
                      <a:pt x="5" y="42"/>
                      <a:pt x="5" y="42"/>
                    </a:cubicBezTo>
                    <a:cubicBezTo>
                      <a:pt x="4" y="42"/>
                      <a:pt x="4" y="43"/>
                      <a:pt x="4" y="43"/>
                    </a:cubicBezTo>
                    <a:cubicBezTo>
                      <a:pt x="4" y="44"/>
                      <a:pt x="5" y="44"/>
                      <a:pt x="5" y="44"/>
                    </a:cubicBezTo>
                    <a:cubicBezTo>
                      <a:pt x="5" y="44"/>
                      <a:pt x="5" y="44"/>
                      <a:pt x="6" y="44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0"/>
                      <a:pt x="11" y="40"/>
                      <a:pt x="11" y="39"/>
                    </a:cubicBezTo>
                    <a:cubicBezTo>
                      <a:pt x="11" y="39"/>
                      <a:pt x="10" y="39"/>
                      <a:pt x="10" y="39"/>
                    </a:cubicBezTo>
                    <a:close/>
                    <a:moveTo>
                      <a:pt x="57" y="28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8"/>
                      <a:pt x="50" y="28"/>
                      <a:pt x="50" y="29"/>
                    </a:cubicBezTo>
                    <a:cubicBezTo>
                      <a:pt x="50" y="29"/>
                      <a:pt x="51" y="30"/>
                      <a:pt x="51" y="30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8" y="30"/>
                      <a:pt x="58" y="29"/>
                      <a:pt x="58" y="29"/>
                    </a:cubicBezTo>
                    <a:cubicBezTo>
                      <a:pt x="58" y="28"/>
                      <a:pt x="58" y="28"/>
                      <a:pt x="57" y="28"/>
                    </a:cubicBezTo>
                    <a:close/>
                    <a:moveTo>
                      <a:pt x="8" y="29"/>
                    </a:moveTo>
                    <a:cubicBezTo>
                      <a:pt x="8" y="28"/>
                      <a:pt x="8" y="28"/>
                      <a:pt x="7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8"/>
                      <a:pt x="0" y="28"/>
                      <a:pt x="0" y="29"/>
                    </a:cubicBezTo>
                    <a:cubicBezTo>
                      <a:pt x="0" y="29"/>
                      <a:pt x="1" y="30"/>
                      <a:pt x="1" y="30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8" y="30"/>
                      <a:pt x="8" y="29"/>
                      <a:pt x="8" y="29"/>
                    </a:cubicBezTo>
                    <a:close/>
                    <a:moveTo>
                      <a:pt x="49" y="39"/>
                    </a:moveTo>
                    <a:cubicBezTo>
                      <a:pt x="48" y="39"/>
                      <a:pt x="48" y="39"/>
                      <a:pt x="48" y="39"/>
                    </a:cubicBezTo>
                    <a:cubicBezTo>
                      <a:pt x="47" y="40"/>
                      <a:pt x="47" y="40"/>
                      <a:pt x="48" y="41"/>
                    </a:cubicBezTo>
                    <a:cubicBezTo>
                      <a:pt x="53" y="44"/>
                      <a:pt x="53" y="44"/>
                      <a:pt x="53" y="44"/>
                    </a:cubicBezTo>
                    <a:cubicBezTo>
                      <a:pt x="53" y="44"/>
                      <a:pt x="53" y="44"/>
                      <a:pt x="54" y="44"/>
                    </a:cubicBezTo>
                    <a:cubicBezTo>
                      <a:pt x="54" y="44"/>
                      <a:pt x="54" y="44"/>
                      <a:pt x="54" y="43"/>
                    </a:cubicBezTo>
                    <a:cubicBezTo>
                      <a:pt x="55" y="43"/>
                      <a:pt x="55" y="42"/>
                      <a:pt x="54" y="42"/>
                    </a:cubicBezTo>
                    <a:lnTo>
                      <a:pt x="49" y="39"/>
                    </a:lnTo>
                    <a:close/>
                    <a:moveTo>
                      <a:pt x="6" y="14"/>
                    </a:moveTo>
                    <a:cubicBezTo>
                      <a:pt x="5" y="14"/>
                      <a:pt x="4" y="14"/>
                      <a:pt x="4" y="14"/>
                    </a:cubicBezTo>
                    <a:cubicBezTo>
                      <a:pt x="4" y="15"/>
                      <a:pt x="4" y="15"/>
                      <a:pt x="5" y="16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1" y="19"/>
                      <a:pt x="11" y="19"/>
                      <a:pt x="11" y="18"/>
                    </a:cubicBezTo>
                    <a:cubicBezTo>
                      <a:pt x="11" y="18"/>
                      <a:pt x="11" y="17"/>
                      <a:pt x="11" y="17"/>
                    </a:cubicBezTo>
                    <a:lnTo>
                      <a:pt x="6" y="14"/>
                    </a:lnTo>
                    <a:close/>
                    <a:moveTo>
                      <a:pt x="41" y="47"/>
                    </a:moveTo>
                    <a:cubicBezTo>
                      <a:pt x="41" y="47"/>
                      <a:pt x="40" y="47"/>
                      <a:pt x="40" y="47"/>
                    </a:cubicBezTo>
                    <a:cubicBezTo>
                      <a:pt x="39" y="47"/>
                      <a:pt x="39" y="48"/>
                      <a:pt x="39" y="48"/>
                    </a:cubicBezTo>
                    <a:cubicBezTo>
                      <a:pt x="42" y="54"/>
                      <a:pt x="42" y="54"/>
                      <a:pt x="42" y="54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43" y="54"/>
                      <a:pt x="44" y="54"/>
                      <a:pt x="44" y="54"/>
                    </a:cubicBezTo>
                    <a:cubicBezTo>
                      <a:pt x="44" y="54"/>
                      <a:pt x="44" y="53"/>
                      <a:pt x="44" y="53"/>
                    </a:cubicBezTo>
                    <a:lnTo>
                      <a:pt x="41" y="47"/>
                    </a:lnTo>
                    <a:close/>
                    <a:moveTo>
                      <a:pt x="17" y="10"/>
                    </a:moveTo>
                    <a:cubicBezTo>
                      <a:pt x="18" y="10"/>
                      <a:pt x="18" y="11"/>
                      <a:pt x="18" y="11"/>
                    </a:cubicBezTo>
                    <a:cubicBezTo>
                      <a:pt x="18" y="11"/>
                      <a:pt x="19" y="11"/>
                      <a:pt x="19" y="11"/>
                    </a:cubicBezTo>
                    <a:cubicBezTo>
                      <a:pt x="19" y="10"/>
                      <a:pt x="19" y="10"/>
                      <a:pt x="19" y="9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15" y="3"/>
                      <a:pt x="15" y="4"/>
                    </a:cubicBezTo>
                    <a:cubicBezTo>
                      <a:pt x="14" y="4"/>
                      <a:pt x="14" y="5"/>
                      <a:pt x="14" y="5"/>
                    </a:cubicBezTo>
                    <a:lnTo>
                      <a:pt x="17" y="10"/>
                    </a:lnTo>
                    <a:close/>
                    <a:moveTo>
                      <a:pt x="29" y="8"/>
                    </a:moveTo>
                    <a:cubicBezTo>
                      <a:pt x="30" y="8"/>
                      <a:pt x="30" y="7"/>
                      <a:pt x="30" y="7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30" y="0"/>
                      <a:pt x="30" y="0"/>
                      <a:pt x="29" y="0"/>
                    </a:cubicBezTo>
                    <a:cubicBezTo>
                      <a:pt x="29" y="0"/>
                      <a:pt x="28" y="0"/>
                      <a:pt x="28" y="1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9" y="8"/>
                      <a:pt x="29" y="8"/>
                    </a:cubicBezTo>
                    <a:close/>
                    <a:moveTo>
                      <a:pt x="45" y="29"/>
                    </a:moveTo>
                    <a:cubicBezTo>
                      <a:pt x="45" y="33"/>
                      <a:pt x="44" y="38"/>
                      <a:pt x="40" y="41"/>
                    </a:cubicBezTo>
                    <a:cubicBezTo>
                      <a:pt x="38" y="43"/>
                      <a:pt x="37" y="46"/>
                      <a:pt x="37" y="47"/>
                    </a:cubicBezTo>
                    <a:cubicBezTo>
                      <a:pt x="38" y="48"/>
                      <a:pt x="38" y="48"/>
                      <a:pt x="38" y="49"/>
                    </a:cubicBezTo>
                    <a:cubicBezTo>
                      <a:pt x="38" y="50"/>
                      <a:pt x="38" y="50"/>
                      <a:pt x="37" y="51"/>
                    </a:cubicBezTo>
                    <a:cubicBezTo>
                      <a:pt x="38" y="51"/>
                      <a:pt x="38" y="51"/>
                      <a:pt x="38" y="52"/>
                    </a:cubicBezTo>
                    <a:cubicBezTo>
                      <a:pt x="38" y="53"/>
                      <a:pt x="38" y="53"/>
                      <a:pt x="37" y="53"/>
                    </a:cubicBezTo>
                    <a:cubicBezTo>
                      <a:pt x="38" y="54"/>
                      <a:pt x="38" y="54"/>
                      <a:pt x="38" y="55"/>
                    </a:cubicBezTo>
                    <a:cubicBezTo>
                      <a:pt x="38" y="56"/>
                      <a:pt x="38" y="56"/>
                      <a:pt x="37" y="56"/>
                    </a:cubicBezTo>
                    <a:cubicBezTo>
                      <a:pt x="38" y="57"/>
                      <a:pt x="38" y="57"/>
                      <a:pt x="38" y="58"/>
                    </a:cubicBezTo>
                    <a:cubicBezTo>
                      <a:pt x="38" y="59"/>
                      <a:pt x="37" y="60"/>
                      <a:pt x="35" y="60"/>
                    </a:cubicBezTo>
                    <a:cubicBezTo>
                      <a:pt x="35" y="60"/>
                      <a:pt x="35" y="61"/>
                      <a:pt x="35" y="61"/>
                    </a:cubicBezTo>
                    <a:cubicBezTo>
                      <a:pt x="35" y="63"/>
                      <a:pt x="33" y="63"/>
                      <a:pt x="31" y="63"/>
                    </a:cubicBezTo>
                    <a:cubicBezTo>
                      <a:pt x="28" y="63"/>
                      <a:pt x="28" y="63"/>
                      <a:pt x="28" y="63"/>
                    </a:cubicBezTo>
                    <a:cubicBezTo>
                      <a:pt x="26" y="63"/>
                      <a:pt x="23" y="63"/>
                      <a:pt x="23" y="61"/>
                    </a:cubicBezTo>
                    <a:cubicBezTo>
                      <a:pt x="23" y="61"/>
                      <a:pt x="23" y="60"/>
                      <a:pt x="23" y="60"/>
                    </a:cubicBezTo>
                    <a:cubicBezTo>
                      <a:pt x="22" y="60"/>
                      <a:pt x="21" y="59"/>
                      <a:pt x="21" y="58"/>
                    </a:cubicBezTo>
                    <a:cubicBezTo>
                      <a:pt x="21" y="57"/>
                      <a:pt x="21" y="57"/>
                      <a:pt x="22" y="56"/>
                    </a:cubicBezTo>
                    <a:cubicBezTo>
                      <a:pt x="21" y="56"/>
                      <a:pt x="21" y="56"/>
                      <a:pt x="21" y="55"/>
                    </a:cubicBezTo>
                    <a:cubicBezTo>
                      <a:pt x="21" y="54"/>
                      <a:pt x="21" y="54"/>
                      <a:pt x="22" y="53"/>
                    </a:cubicBezTo>
                    <a:cubicBezTo>
                      <a:pt x="21" y="53"/>
                      <a:pt x="21" y="53"/>
                      <a:pt x="21" y="52"/>
                    </a:cubicBezTo>
                    <a:cubicBezTo>
                      <a:pt x="21" y="51"/>
                      <a:pt x="21" y="51"/>
                      <a:pt x="22" y="51"/>
                    </a:cubicBezTo>
                    <a:cubicBezTo>
                      <a:pt x="21" y="50"/>
                      <a:pt x="21" y="50"/>
                      <a:pt x="21" y="49"/>
                    </a:cubicBezTo>
                    <a:cubicBezTo>
                      <a:pt x="21" y="48"/>
                      <a:pt x="21" y="48"/>
                      <a:pt x="22" y="47"/>
                    </a:cubicBezTo>
                    <a:cubicBezTo>
                      <a:pt x="22" y="46"/>
                      <a:pt x="21" y="43"/>
                      <a:pt x="18" y="41"/>
                    </a:cubicBezTo>
                    <a:cubicBezTo>
                      <a:pt x="15" y="38"/>
                      <a:pt x="13" y="33"/>
                      <a:pt x="13" y="29"/>
                    </a:cubicBezTo>
                    <a:cubicBezTo>
                      <a:pt x="13" y="20"/>
                      <a:pt x="20" y="13"/>
                      <a:pt x="29" y="13"/>
                    </a:cubicBezTo>
                    <a:cubicBezTo>
                      <a:pt x="38" y="13"/>
                      <a:pt x="45" y="20"/>
                      <a:pt x="45" y="29"/>
                    </a:cubicBezTo>
                    <a:close/>
                    <a:moveTo>
                      <a:pt x="33" y="61"/>
                    </a:moveTo>
                    <a:cubicBezTo>
                      <a:pt x="33" y="61"/>
                      <a:pt x="32" y="60"/>
                      <a:pt x="31" y="60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6" y="60"/>
                      <a:pt x="26" y="61"/>
                      <a:pt x="25" y="61"/>
                    </a:cubicBezTo>
                    <a:cubicBezTo>
                      <a:pt x="26" y="61"/>
                      <a:pt x="26" y="61"/>
                      <a:pt x="28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2" y="61"/>
                      <a:pt x="33" y="61"/>
                      <a:pt x="33" y="61"/>
                    </a:cubicBezTo>
                    <a:close/>
                    <a:moveTo>
                      <a:pt x="34" y="57"/>
                    </a:moveTo>
                    <a:cubicBezTo>
                      <a:pt x="25" y="57"/>
                      <a:pt x="25" y="57"/>
                      <a:pt x="25" y="57"/>
                    </a:cubicBezTo>
                    <a:cubicBezTo>
                      <a:pt x="24" y="57"/>
                      <a:pt x="23" y="58"/>
                      <a:pt x="23" y="58"/>
                    </a:cubicBezTo>
                    <a:cubicBezTo>
                      <a:pt x="23" y="58"/>
                      <a:pt x="24" y="58"/>
                      <a:pt x="25" y="58"/>
                    </a:cubicBezTo>
                    <a:cubicBezTo>
                      <a:pt x="28" y="58"/>
                      <a:pt x="28" y="58"/>
                      <a:pt x="28" y="58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34" y="58"/>
                      <a:pt x="34" y="58"/>
                      <a:pt x="34" y="58"/>
                    </a:cubicBezTo>
                    <a:cubicBezTo>
                      <a:pt x="35" y="58"/>
                      <a:pt x="35" y="58"/>
                      <a:pt x="36" y="58"/>
                    </a:cubicBezTo>
                    <a:cubicBezTo>
                      <a:pt x="35" y="58"/>
                      <a:pt x="35" y="57"/>
                      <a:pt x="34" y="57"/>
                    </a:cubicBezTo>
                    <a:close/>
                    <a:moveTo>
                      <a:pt x="34" y="54"/>
                    </a:moveTo>
                    <a:cubicBezTo>
                      <a:pt x="25" y="54"/>
                      <a:pt x="25" y="54"/>
                      <a:pt x="25" y="54"/>
                    </a:cubicBezTo>
                    <a:cubicBezTo>
                      <a:pt x="24" y="54"/>
                      <a:pt x="23" y="55"/>
                      <a:pt x="23" y="55"/>
                    </a:cubicBezTo>
                    <a:cubicBezTo>
                      <a:pt x="23" y="55"/>
                      <a:pt x="24" y="55"/>
                      <a:pt x="25" y="55"/>
                    </a:cubicBezTo>
                    <a:cubicBezTo>
                      <a:pt x="34" y="55"/>
                      <a:pt x="34" y="55"/>
                      <a:pt x="34" y="55"/>
                    </a:cubicBezTo>
                    <a:cubicBezTo>
                      <a:pt x="35" y="55"/>
                      <a:pt x="35" y="55"/>
                      <a:pt x="36" y="55"/>
                    </a:cubicBezTo>
                    <a:cubicBezTo>
                      <a:pt x="35" y="55"/>
                      <a:pt x="35" y="54"/>
                      <a:pt x="34" y="54"/>
                    </a:cubicBezTo>
                    <a:close/>
                    <a:moveTo>
                      <a:pt x="34" y="52"/>
                    </a:moveTo>
                    <a:cubicBezTo>
                      <a:pt x="25" y="52"/>
                      <a:pt x="25" y="52"/>
                      <a:pt x="25" y="52"/>
                    </a:cubicBezTo>
                    <a:cubicBezTo>
                      <a:pt x="24" y="52"/>
                      <a:pt x="23" y="52"/>
                      <a:pt x="23" y="52"/>
                    </a:cubicBezTo>
                    <a:cubicBezTo>
                      <a:pt x="23" y="52"/>
                      <a:pt x="24" y="52"/>
                      <a:pt x="25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5" y="52"/>
                      <a:pt x="35" y="52"/>
                      <a:pt x="36" y="52"/>
                    </a:cubicBezTo>
                    <a:cubicBezTo>
                      <a:pt x="35" y="52"/>
                      <a:pt x="35" y="52"/>
                      <a:pt x="34" y="52"/>
                    </a:cubicBezTo>
                    <a:close/>
                    <a:moveTo>
                      <a:pt x="34" y="50"/>
                    </a:moveTo>
                    <a:cubicBezTo>
                      <a:pt x="35" y="50"/>
                      <a:pt x="35" y="49"/>
                      <a:pt x="36" y="49"/>
                    </a:cubicBezTo>
                    <a:cubicBezTo>
                      <a:pt x="35" y="49"/>
                      <a:pt x="35" y="49"/>
                      <a:pt x="34" y="49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24" y="49"/>
                      <a:pt x="23" y="49"/>
                      <a:pt x="23" y="49"/>
                    </a:cubicBezTo>
                    <a:cubicBezTo>
                      <a:pt x="23" y="49"/>
                      <a:pt x="24" y="50"/>
                      <a:pt x="25" y="50"/>
                    </a:cubicBezTo>
                    <a:lnTo>
                      <a:pt x="34" y="50"/>
                    </a:lnTo>
                    <a:close/>
                    <a:moveTo>
                      <a:pt x="43" y="29"/>
                    </a:moveTo>
                    <a:cubicBezTo>
                      <a:pt x="43" y="21"/>
                      <a:pt x="37" y="15"/>
                      <a:pt x="29" y="15"/>
                    </a:cubicBezTo>
                    <a:cubicBezTo>
                      <a:pt x="22" y="15"/>
                      <a:pt x="15" y="21"/>
                      <a:pt x="15" y="29"/>
                    </a:cubicBezTo>
                    <a:cubicBezTo>
                      <a:pt x="15" y="33"/>
                      <a:pt x="17" y="36"/>
                      <a:pt x="20" y="39"/>
                    </a:cubicBezTo>
                    <a:cubicBezTo>
                      <a:pt x="22" y="42"/>
                      <a:pt x="23" y="44"/>
                      <a:pt x="24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3" y="32"/>
                      <a:pt x="24" y="31"/>
                      <a:pt x="24" y="31"/>
                    </a:cubicBezTo>
                    <a:cubicBezTo>
                      <a:pt x="25" y="31"/>
                      <a:pt x="25" y="31"/>
                      <a:pt x="25" y="32"/>
                    </a:cubicBezTo>
                    <a:cubicBezTo>
                      <a:pt x="28" y="47"/>
                      <a:pt x="28" y="47"/>
                      <a:pt x="28" y="47"/>
                    </a:cubicBezTo>
                    <a:cubicBezTo>
                      <a:pt x="31" y="47"/>
                      <a:pt x="31" y="47"/>
                      <a:pt x="31" y="47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3" y="31"/>
                      <a:pt x="34" y="31"/>
                      <a:pt x="35" y="31"/>
                    </a:cubicBezTo>
                    <a:cubicBezTo>
                      <a:pt x="35" y="31"/>
                      <a:pt x="35" y="32"/>
                      <a:pt x="35" y="32"/>
                    </a:cubicBezTo>
                    <a:cubicBezTo>
                      <a:pt x="33" y="47"/>
                      <a:pt x="33" y="47"/>
                      <a:pt x="33" y="47"/>
                    </a:cubicBezTo>
                    <a:cubicBezTo>
                      <a:pt x="34" y="47"/>
                      <a:pt x="34" y="47"/>
                      <a:pt x="34" y="47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35" y="44"/>
                      <a:pt x="37" y="42"/>
                      <a:pt x="39" y="39"/>
                    </a:cubicBezTo>
                    <a:cubicBezTo>
                      <a:pt x="42" y="36"/>
                      <a:pt x="43" y="33"/>
                      <a:pt x="43" y="2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76" name="Freeform 85">
                <a:extLst>
                  <a:ext uri="{FF2B5EF4-FFF2-40B4-BE49-F238E27FC236}">
                    <a16:creationId xmlns:a16="http://schemas.microsoft.com/office/drawing/2014/main" xmlns="" id="{4489D9FB-B15E-4382-B1B0-8A242C5CC5E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60994" y="2348196"/>
                <a:ext cx="250919" cy="188560"/>
              </a:xfrm>
              <a:custGeom>
                <a:avLst/>
                <a:gdLst>
                  <a:gd name="T0" fmla="*/ 53 w 71"/>
                  <a:gd name="T1" fmla="*/ 5 h 51"/>
                  <a:gd name="T2" fmla="*/ 0 w 71"/>
                  <a:gd name="T3" fmla="*/ 12 h 51"/>
                  <a:gd name="T4" fmla="*/ 8 w 71"/>
                  <a:gd name="T5" fmla="*/ 33 h 51"/>
                  <a:gd name="T6" fmla="*/ 12 w 71"/>
                  <a:gd name="T7" fmla="*/ 43 h 51"/>
                  <a:gd name="T8" fmla="*/ 46 w 71"/>
                  <a:gd name="T9" fmla="*/ 40 h 51"/>
                  <a:gd name="T10" fmla="*/ 11 w 71"/>
                  <a:gd name="T11" fmla="*/ 35 h 51"/>
                  <a:gd name="T12" fmla="*/ 48 w 71"/>
                  <a:gd name="T13" fmla="*/ 31 h 51"/>
                  <a:gd name="T14" fmla="*/ 56 w 71"/>
                  <a:gd name="T15" fmla="*/ 6 h 51"/>
                  <a:gd name="T16" fmla="*/ 71 w 71"/>
                  <a:gd name="T17" fmla="*/ 2 h 51"/>
                  <a:gd name="T18" fmla="*/ 45 w 71"/>
                  <a:gd name="T19" fmla="*/ 18 h 51"/>
                  <a:gd name="T20" fmla="*/ 49 w 71"/>
                  <a:gd name="T21" fmla="*/ 18 h 51"/>
                  <a:gd name="T22" fmla="*/ 45 w 71"/>
                  <a:gd name="T23" fmla="*/ 20 h 51"/>
                  <a:gd name="T24" fmla="*/ 9 w 71"/>
                  <a:gd name="T25" fmla="*/ 30 h 51"/>
                  <a:gd name="T26" fmla="*/ 12 w 71"/>
                  <a:gd name="T27" fmla="*/ 32 h 51"/>
                  <a:gd name="T28" fmla="*/ 28 w 71"/>
                  <a:gd name="T29" fmla="*/ 18 h 51"/>
                  <a:gd name="T30" fmla="*/ 35 w 71"/>
                  <a:gd name="T31" fmla="*/ 18 h 51"/>
                  <a:gd name="T32" fmla="*/ 43 w 71"/>
                  <a:gd name="T33" fmla="*/ 18 h 51"/>
                  <a:gd name="T34" fmla="*/ 28 w 71"/>
                  <a:gd name="T35" fmla="*/ 20 h 51"/>
                  <a:gd name="T36" fmla="*/ 28 w 71"/>
                  <a:gd name="T37" fmla="*/ 25 h 51"/>
                  <a:gd name="T38" fmla="*/ 21 w 71"/>
                  <a:gd name="T39" fmla="*/ 25 h 51"/>
                  <a:gd name="T40" fmla="*/ 26 w 71"/>
                  <a:gd name="T41" fmla="*/ 25 h 51"/>
                  <a:gd name="T42" fmla="*/ 20 w 71"/>
                  <a:gd name="T43" fmla="*/ 13 h 51"/>
                  <a:gd name="T44" fmla="*/ 18 w 71"/>
                  <a:gd name="T45" fmla="*/ 18 h 51"/>
                  <a:gd name="T46" fmla="*/ 18 w 71"/>
                  <a:gd name="T47" fmla="*/ 13 h 51"/>
                  <a:gd name="T48" fmla="*/ 19 w 71"/>
                  <a:gd name="T49" fmla="*/ 25 h 51"/>
                  <a:gd name="T50" fmla="*/ 18 w 71"/>
                  <a:gd name="T51" fmla="*/ 20 h 51"/>
                  <a:gd name="T52" fmla="*/ 5 w 71"/>
                  <a:gd name="T53" fmla="*/ 20 h 51"/>
                  <a:gd name="T54" fmla="*/ 13 w 71"/>
                  <a:gd name="T55" fmla="*/ 27 h 51"/>
                  <a:gd name="T56" fmla="*/ 14 w 71"/>
                  <a:gd name="T57" fmla="*/ 32 h 51"/>
                  <a:gd name="T58" fmla="*/ 26 w 71"/>
                  <a:gd name="T59" fmla="*/ 27 h 51"/>
                  <a:gd name="T60" fmla="*/ 21 w 71"/>
                  <a:gd name="T61" fmla="*/ 27 h 51"/>
                  <a:gd name="T62" fmla="*/ 33 w 71"/>
                  <a:gd name="T63" fmla="*/ 32 h 51"/>
                  <a:gd name="T64" fmla="*/ 36 w 71"/>
                  <a:gd name="T65" fmla="*/ 27 h 51"/>
                  <a:gd name="T66" fmla="*/ 35 w 71"/>
                  <a:gd name="T67" fmla="*/ 32 h 51"/>
                  <a:gd name="T68" fmla="*/ 37 w 71"/>
                  <a:gd name="T69" fmla="*/ 20 h 51"/>
                  <a:gd name="T70" fmla="*/ 36 w 71"/>
                  <a:gd name="T71" fmla="*/ 25 h 51"/>
                  <a:gd name="T72" fmla="*/ 9 w 71"/>
                  <a:gd name="T73" fmla="*/ 13 h 51"/>
                  <a:gd name="T74" fmla="*/ 3 w 71"/>
                  <a:gd name="T75" fmla="*/ 14 h 51"/>
                  <a:gd name="T76" fmla="*/ 42 w 71"/>
                  <a:gd name="T77" fmla="*/ 32 h 51"/>
                  <a:gd name="T78" fmla="*/ 46 w 71"/>
                  <a:gd name="T79" fmla="*/ 27 h 51"/>
                  <a:gd name="T80" fmla="*/ 13 w 71"/>
                  <a:gd name="T81" fmla="*/ 44 h 51"/>
                  <a:gd name="T82" fmla="*/ 17 w 71"/>
                  <a:gd name="T83" fmla="*/ 48 h 51"/>
                  <a:gd name="T84" fmla="*/ 12 w 71"/>
                  <a:gd name="T85" fmla="*/ 48 h 51"/>
                  <a:gd name="T86" fmla="*/ 13 w 71"/>
                  <a:gd name="T87" fmla="*/ 49 h 51"/>
                  <a:gd name="T88" fmla="*/ 40 w 71"/>
                  <a:gd name="T89" fmla="*/ 51 h 51"/>
                  <a:gd name="T90" fmla="*/ 40 w 71"/>
                  <a:gd name="T91" fmla="*/ 49 h 51"/>
                  <a:gd name="T92" fmla="*/ 42 w 71"/>
                  <a:gd name="T93" fmla="*/ 48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1" h="51">
                    <a:moveTo>
                      <a:pt x="70" y="0"/>
                    </a:moveTo>
                    <a:cubicBezTo>
                      <a:pt x="59" y="0"/>
                      <a:pt x="59" y="0"/>
                      <a:pt x="59" y="0"/>
                    </a:cubicBezTo>
                    <a:cubicBezTo>
                      <a:pt x="56" y="0"/>
                      <a:pt x="54" y="2"/>
                      <a:pt x="53" y="5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2" y="10"/>
                      <a:pt x="1" y="11"/>
                      <a:pt x="0" y="12"/>
                    </a:cubicBezTo>
                    <a:cubicBezTo>
                      <a:pt x="0" y="13"/>
                      <a:pt x="0" y="14"/>
                      <a:pt x="0" y="16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7" y="32"/>
                      <a:pt x="7" y="32"/>
                      <a:pt x="8" y="33"/>
                    </a:cubicBezTo>
                    <a:cubicBezTo>
                      <a:pt x="8" y="33"/>
                      <a:pt x="8" y="33"/>
                      <a:pt x="8" y="34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41"/>
                      <a:pt x="10" y="43"/>
                      <a:pt x="12" y="43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7" y="42"/>
                      <a:pt x="47" y="41"/>
                    </a:cubicBezTo>
                    <a:cubicBezTo>
                      <a:pt x="47" y="41"/>
                      <a:pt x="46" y="40"/>
                      <a:pt x="46" y="40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11" y="40"/>
                      <a:pt x="11" y="39"/>
                      <a:pt x="11" y="38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2" y="35"/>
                      <a:pt x="12" y="35"/>
                    </a:cubicBezTo>
                    <a:cubicBezTo>
                      <a:pt x="42" y="35"/>
                      <a:pt x="42" y="35"/>
                      <a:pt x="42" y="35"/>
                    </a:cubicBezTo>
                    <a:cubicBezTo>
                      <a:pt x="45" y="35"/>
                      <a:pt x="47" y="33"/>
                      <a:pt x="48" y="31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4" y="12"/>
                      <a:pt x="54" y="12"/>
                    </a:cubicBezTo>
                    <a:cubicBezTo>
                      <a:pt x="56" y="6"/>
                      <a:pt x="56" y="6"/>
                      <a:pt x="56" y="6"/>
                    </a:cubicBezTo>
                    <a:cubicBezTo>
                      <a:pt x="56" y="4"/>
                      <a:pt x="58" y="3"/>
                      <a:pt x="59" y="3"/>
                    </a:cubicBezTo>
                    <a:cubicBezTo>
                      <a:pt x="70" y="3"/>
                      <a:pt x="70" y="3"/>
                      <a:pt x="70" y="3"/>
                    </a:cubicBezTo>
                    <a:cubicBezTo>
                      <a:pt x="70" y="3"/>
                      <a:pt x="71" y="3"/>
                      <a:pt x="71" y="2"/>
                    </a:cubicBezTo>
                    <a:cubicBezTo>
                      <a:pt x="71" y="1"/>
                      <a:pt x="70" y="0"/>
                      <a:pt x="70" y="0"/>
                    </a:cubicBezTo>
                    <a:close/>
                    <a:moveTo>
                      <a:pt x="49" y="18"/>
                    </a:moveTo>
                    <a:cubicBezTo>
                      <a:pt x="45" y="18"/>
                      <a:pt x="45" y="18"/>
                      <a:pt x="45" y="18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50" y="13"/>
                      <a:pt x="50" y="13"/>
                      <a:pt x="50" y="13"/>
                    </a:cubicBezTo>
                    <a:lnTo>
                      <a:pt x="49" y="18"/>
                    </a:lnTo>
                    <a:close/>
                    <a:moveTo>
                      <a:pt x="47" y="25"/>
                    </a:moveTo>
                    <a:cubicBezTo>
                      <a:pt x="44" y="25"/>
                      <a:pt x="44" y="25"/>
                      <a:pt x="44" y="25"/>
                    </a:cubicBezTo>
                    <a:cubicBezTo>
                      <a:pt x="45" y="20"/>
                      <a:pt x="45" y="20"/>
                      <a:pt x="45" y="20"/>
                    </a:cubicBezTo>
                    <a:cubicBezTo>
                      <a:pt x="48" y="20"/>
                      <a:pt x="48" y="20"/>
                      <a:pt x="48" y="20"/>
                    </a:cubicBezTo>
                    <a:lnTo>
                      <a:pt x="47" y="25"/>
                    </a:lnTo>
                    <a:close/>
                    <a:moveTo>
                      <a:pt x="9" y="30"/>
                    </a:moveTo>
                    <a:cubicBezTo>
                      <a:pt x="8" y="27"/>
                      <a:pt x="8" y="27"/>
                      <a:pt x="8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1" y="32"/>
                      <a:pt x="10" y="31"/>
                      <a:pt x="9" y="30"/>
                    </a:cubicBezTo>
                    <a:close/>
                    <a:moveTo>
                      <a:pt x="35" y="18"/>
                    </a:moveTo>
                    <a:cubicBezTo>
                      <a:pt x="28" y="18"/>
                      <a:pt x="28" y="18"/>
                      <a:pt x="28" y="18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35" y="13"/>
                      <a:pt x="35" y="13"/>
                      <a:pt x="35" y="13"/>
                    </a:cubicBezTo>
                    <a:lnTo>
                      <a:pt x="35" y="18"/>
                    </a:lnTo>
                    <a:close/>
                    <a:moveTo>
                      <a:pt x="37" y="13"/>
                    </a:moveTo>
                    <a:cubicBezTo>
                      <a:pt x="44" y="13"/>
                      <a:pt x="44" y="13"/>
                      <a:pt x="44" y="13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37" y="18"/>
                      <a:pt x="37" y="18"/>
                      <a:pt x="37" y="18"/>
                    </a:cubicBezTo>
                    <a:lnTo>
                      <a:pt x="37" y="13"/>
                    </a:lnTo>
                    <a:close/>
                    <a:moveTo>
                      <a:pt x="28" y="20"/>
                    </a:moveTo>
                    <a:cubicBezTo>
                      <a:pt x="35" y="20"/>
                      <a:pt x="35" y="20"/>
                      <a:pt x="35" y="20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28" y="25"/>
                      <a:pt x="28" y="25"/>
                      <a:pt x="28" y="25"/>
                    </a:cubicBezTo>
                    <a:lnTo>
                      <a:pt x="28" y="20"/>
                    </a:lnTo>
                    <a:close/>
                    <a:moveTo>
                      <a:pt x="26" y="25"/>
                    </a:moveTo>
                    <a:cubicBezTo>
                      <a:pt x="21" y="25"/>
                      <a:pt x="21" y="25"/>
                      <a:pt x="21" y="25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6" y="20"/>
                      <a:pt x="26" y="20"/>
                      <a:pt x="26" y="20"/>
                    </a:cubicBezTo>
                    <a:lnTo>
                      <a:pt x="26" y="25"/>
                    </a:lnTo>
                    <a:close/>
                    <a:moveTo>
                      <a:pt x="26" y="18"/>
                    </a:move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7" y="13"/>
                      <a:pt x="27" y="13"/>
                      <a:pt x="27" y="13"/>
                    </a:cubicBezTo>
                    <a:lnTo>
                      <a:pt x="26" y="18"/>
                    </a:lnTo>
                    <a:close/>
                    <a:moveTo>
                      <a:pt x="18" y="18"/>
                    </a:moveTo>
                    <a:cubicBezTo>
                      <a:pt x="12" y="18"/>
                      <a:pt x="12" y="18"/>
                      <a:pt x="12" y="18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8" y="13"/>
                      <a:pt x="18" y="13"/>
                      <a:pt x="18" y="13"/>
                    </a:cubicBezTo>
                    <a:lnTo>
                      <a:pt x="18" y="18"/>
                    </a:lnTo>
                    <a:close/>
                    <a:moveTo>
                      <a:pt x="18" y="20"/>
                    </a:moveTo>
                    <a:cubicBezTo>
                      <a:pt x="19" y="25"/>
                      <a:pt x="19" y="25"/>
                      <a:pt x="19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2" y="20"/>
                      <a:pt x="12" y="20"/>
                      <a:pt x="12" y="20"/>
                    </a:cubicBezTo>
                    <a:lnTo>
                      <a:pt x="18" y="20"/>
                    </a:lnTo>
                    <a:close/>
                    <a:moveTo>
                      <a:pt x="11" y="25"/>
                    </a:moveTo>
                    <a:cubicBezTo>
                      <a:pt x="7" y="25"/>
                      <a:pt x="7" y="25"/>
                      <a:pt x="7" y="25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10" y="20"/>
                      <a:pt x="10" y="20"/>
                      <a:pt x="10" y="20"/>
                    </a:cubicBezTo>
                    <a:lnTo>
                      <a:pt x="11" y="25"/>
                    </a:lnTo>
                    <a:close/>
                    <a:moveTo>
                      <a:pt x="13" y="27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4" y="32"/>
                      <a:pt x="14" y="32"/>
                      <a:pt x="14" y="32"/>
                    </a:cubicBezTo>
                    <a:lnTo>
                      <a:pt x="13" y="27"/>
                    </a:lnTo>
                    <a:close/>
                    <a:moveTo>
                      <a:pt x="21" y="27"/>
                    </a:move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21" y="32"/>
                      <a:pt x="21" y="32"/>
                      <a:pt x="21" y="32"/>
                    </a:cubicBezTo>
                    <a:lnTo>
                      <a:pt x="21" y="27"/>
                    </a:lnTo>
                    <a:close/>
                    <a:moveTo>
                      <a:pt x="28" y="27"/>
                    </a:moveTo>
                    <a:cubicBezTo>
                      <a:pt x="34" y="27"/>
                      <a:pt x="34" y="27"/>
                      <a:pt x="34" y="27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28" y="32"/>
                      <a:pt x="28" y="32"/>
                      <a:pt x="28" y="32"/>
                    </a:cubicBezTo>
                    <a:lnTo>
                      <a:pt x="28" y="27"/>
                    </a:lnTo>
                    <a:close/>
                    <a:moveTo>
                      <a:pt x="36" y="27"/>
                    </a:moveTo>
                    <a:cubicBezTo>
                      <a:pt x="41" y="27"/>
                      <a:pt x="41" y="27"/>
                      <a:pt x="41" y="27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35" y="32"/>
                      <a:pt x="35" y="32"/>
                      <a:pt x="35" y="32"/>
                    </a:cubicBezTo>
                    <a:lnTo>
                      <a:pt x="36" y="27"/>
                    </a:lnTo>
                    <a:close/>
                    <a:moveTo>
                      <a:pt x="36" y="25"/>
                    </a:moveTo>
                    <a:cubicBezTo>
                      <a:pt x="37" y="20"/>
                      <a:pt x="37" y="20"/>
                      <a:pt x="37" y="20"/>
                    </a:cubicBezTo>
                    <a:cubicBezTo>
                      <a:pt x="43" y="20"/>
                      <a:pt x="43" y="20"/>
                      <a:pt x="43" y="20"/>
                    </a:cubicBezTo>
                    <a:cubicBezTo>
                      <a:pt x="42" y="25"/>
                      <a:pt x="42" y="25"/>
                      <a:pt x="42" y="25"/>
                    </a:cubicBezTo>
                    <a:lnTo>
                      <a:pt x="36" y="25"/>
                    </a:lnTo>
                    <a:close/>
                    <a:moveTo>
                      <a:pt x="4" y="13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3"/>
                      <a:pt x="3" y="13"/>
                      <a:pt x="4" y="13"/>
                    </a:cubicBezTo>
                    <a:close/>
                    <a:moveTo>
                      <a:pt x="42" y="32"/>
                    </a:moveTo>
                    <a:cubicBezTo>
                      <a:pt x="42" y="32"/>
                      <a:pt x="42" y="32"/>
                      <a:pt x="42" y="32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5" y="31"/>
                      <a:pt x="43" y="32"/>
                      <a:pt x="42" y="32"/>
                    </a:cubicBezTo>
                    <a:close/>
                    <a:moveTo>
                      <a:pt x="13" y="44"/>
                    </a:moveTo>
                    <a:cubicBezTo>
                      <a:pt x="11" y="44"/>
                      <a:pt x="10" y="46"/>
                      <a:pt x="10" y="48"/>
                    </a:cubicBezTo>
                    <a:cubicBezTo>
                      <a:pt x="10" y="50"/>
                      <a:pt x="11" y="51"/>
                      <a:pt x="13" y="51"/>
                    </a:cubicBezTo>
                    <a:cubicBezTo>
                      <a:pt x="15" y="51"/>
                      <a:pt x="17" y="50"/>
                      <a:pt x="17" y="48"/>
                    </a:cubicBezTo>
                    <a:cubicBezTo>
                      <a:pt x="17" y="46"/>
                      <a:pt x="15" y="44"/>
                      <a:pt x="13" y="44"/>
                    </a:cubicBezTo>
                    <a:close/>
                    <a:moveTo>
                      <a:pt x="13" y="49"/>
                    </a:moveTo>
                    <a:cubicBezTo>
                      <a:pt x="13" y="49"/>
                      <a:pt x="12" y="48"/>
                      <a:pt x="12" y="48"/>
                    </a:cubicBezTo>
                    <a:cubicBezTo>
                      <a:pt x="12" y="47"/>
                      <a:pt x="13" y="46"/>
                      <a:pt x="13" y="46"/>
                    </a:cubicBezTo>
                    <a:cubicBezTo>
                      <a:pt x="14" y="46"/>
                      <a:pt x="15" y="47"/>
                      <a:pt x="15" y="48"/>
                    </a:cubicBezTo>
                    <a:cubicBezTo>
                      <a:pt x="15" y="48"/>
                      <a:pt x="14" y="49"/>
                      <a:pt x="13" y="49"/>
                    </a:cubicBezTo>
                    <a:close/>
                    <a:moveTo>
                      <a:pt x="40" y="44"/>
                    </a:moveTo>
                    <a:cubicBezTo>
                      <a:pt x="38" y="44"/>
                      <a:pt x="37" y="46"/>
                      <a:pt x="37" y="48"/>
                    </a:cubicBezTo>
                    <a:cubicBezTo>
                      <a:pt x="37" y="50"/>
                      <a:pt x="38" y="51"/>
                      <a:pt x="40" y="51"/>
                    </a:cubicBezTo>
                    <a:cubicBezTo>
                      <a:pt x="42" y="51"/>
                      <a:pt x="44" y="50"/>
                      <a:pt x="44" y="48"/>
                    </a:cubicBezTo>
                    <a:cubicBezTo>
                      <a:pt x="44" y="46"/>
                      <a:pt x="42" y="44"/>
                      <a:pt x="40" y="44"/>
                    </a:cubicBezTo>
                    <a:close/>
                    <a:moveTo>
                      <a:pt x="40" y="49"/>
                    </a:moveTo>
                    <a:cubicBezTo>
                      <a:pt x="39" y="49"/>
                      <a:pt x="39" y="48"/>
                      <a:pt x="39" y="48"/>
                    </a:cubicBezTo>
                    <a:cubicBezTo>
                      <a:pt x="39" y="47"/>
                      <a:pt x="39" y="46"/>
                      <a:pt x="40" y="46"/>
                    </a:cubicBezTo>
                    <a:cubicBezTo>
                      <a:pt x="41" y="46"/>
                      <a:pt x="42" y="47"/>
                      <a:pt x="42" y="48"/>
                    </a:cubicBezTo>
                    <a:cubicBezTo>
                      <a:pt x="42" y="48"/>
                      <a:pt x="41" y="49"/>
                      <a:pt x="40" y="4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77" name="Freeform 24">
                <a:extLst>
                  <a:ext uri="{FF2B5EF4-FFF2-40B4-BE49-F238E27FC236}">
                    <a16:creationId xmlns:a16="http://schemas.microsoft.com/office/drawing/2014/main" xmlns="" id="{13FB375A-DA91-4313-B4BC-57C4FB0AB5D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48915" y="1566049"/>
                <a:ext cx="323243" cy="340955"/>
              </a:xfrm>
              <a:custGeom>
                <a:avLst/>
                <a:gdLst>
                  <a:gd name="T0" fmla="*/ 22 w 62"/>
                  <a:gd name="T1" fmla="*/ 32 h 65"/>
                  <a:gd name="T2" fmla="*/ 22 w 62"/>
                  <a:gd name="T3" fmla="*/ 52 h 65"/>
                  <a:gd name="T4" fmla="*/ 26 w 62"/>
                  <a:gd name="T5" fmla="*/ 43 h 65"/>
                  <a:gd name="T6" fmla="*/ 47 w 62"/>
                  <a:gd name="T7" fmla="*/ 7 h 65"/>
                  <a:gd name="T8" fmla="*/ 47 w 62"/>
                  <a:gd name="T9" fmla="*/ 19 h 65"/>
                  <a:gd name="T10" fmla="*/ 40 w 62"/>
                  <a:gd name="T11" fmla="*/ 37 h 65"/>
                  <a:gd name="T12" fmla="*/ 36 w 62"/>
                  <a:gd name="T13" fmla="*/ 27 h 65"/>
                  <a:gd name="T14" fmla="*/ 32 w 62"/>
                  <a:gd name="T15" fmla="*/ 26 h 65"/>
                  <a:gd name="T16" fmla="*/ 24 w 62"/>
                  <a:gd name="T17" fmla="*/ 22 h 65"/>
                  <a:gd name="T18" fmla="*/ 18 w 62"/>
                  <a:gd name="T19" fmla="*/ 21 h 65"/>
                  <a:gd name="T20" fmla="*/ 11 w 62"/>
                  <a:gd name="T21" fmla="*/ 28 h 65"/>
                  <a:gd name="T22" fmla="*/ 6 w 62"/>
                  <a:gd name="T23" fmla="*/ 28 h 65"/>
                  <a:gd name="T24" fmla="*/ 3 w 62"/>
                  <a:gd name="T25" fmla="*/ 38 h 65"/>
                  <a:gd name="T26" fmla="*/ 0 w 62"/>
                  <a:gd name="T27" fmla="*/ 43 h 65"/>
                  <a:gd name="T28" fmla="*/ 3 w 62"/>
                  <a:gd name="T29" fmla="*/ 47 h 65"/>
                  <a:gd name="T30" fmla="*/ 6 w 62"/>
                  <a:gd name="T31" fmla="*/ 58 h 65"/>
                  <a:gd name="T32" fmla="*/ 11 w 62"/>
                  <a:gd name="T33" fmla="*/ 58 h 65"/>
                  <a:gd name="T34" fmla="*/ 18 w 62"/>
                  <a:gd name="T35" fmla="*/ 65 h 65"/>
                  <a:gd name="T36" fmla="*/ 24 w 62"/>
                  <a:gd name="T37" fmla="*/ 64 h 65"/>
                  <a:gd name="T38" fmla="*/ 32 w 62"/>
                  <a:gd name="T39" fmla="*/ 60 h 65"/>
                  <a:gd name="T40" fmla="*/ 36 w 62"/>
                  <a:gd name="T41" fmla="*/ 59 h 65"/>
                  <a:gd name="T42" fmla="*/ 40 w 62"/>
                  <a:gd name="T43" fmla="*/ 49 h 65"/>
                  <a:gd name="T44" fmla="*/ 44 w 62"/>
                  <a:gd name="T45" fmla="*/ 46 h 65"/>
                  <a:gd name="T46" fmla="*/ 38 w 62"/>
                  <a:gd name="T47" fmla="*/ 53 h 65"/>
                  <a:gd name="T48" fmla="*/ 22 w 62"/>
                  <a:gd name="T49" fmla="*/ 58 h 65"/>
                  <a:gd name="T50" fmla="*/ 6 w 62"/>
                  <a:gd name="T51" fmla="*/ 53 h 65"/>
                  <a:gd name="T52" fmla="*/ 7 w 62"/>
                  <a:gd name="T53" fmla="*/ 38 h 65"/>
                  <a:gd name="T54" fmla="*/ 18 w 62"/>
                  <a:gd name="T55" fmla="*/ 24 h 65"/>
                  <a:gd name="T56" fmla="*/ 36 w 62"/>
                  <a:gd name="T57" fmla="*/ 30 h 65"/>
                  <a:gd name="T58" fmla="*/ 41 w 62"/>
                  <a:gd name="T59" fmla="*/ 44 h 65"/>
                  <a:gd name="T60" fmla="*/ 59 w 62"/>
                  <a:gd name="T61" fmla="*/ 11 h 65"/>
                  <a:gd name="T62" fmla="*/ 60 w 62"/>
                  <a:gd name="T63" fmla="*/ 7 h 65"/>
                  <a:gd name="T64" fmla="*/ 54 w 62"/>
                  <a:gd name="T65" fmla="*/ 4 h 65"/>
                  <a:gd name="T66" fmla="*/ 49 w 62"/>
                  <a:gd name="T67" fmla="*/ 0 h 65"/>
                  <a:gd name="T68" fmla="*/ 46 w 62"/>
                  <a:gd name="T69" fmla="*/ 0 h 65"/>
                  <a:gd name="T70" fmla="*/ 40 w 62"/>
                  <a:gd name="T71" fmla="*/ 4 h 65"/>
                  <a:gd name="T72" fmla="*/ 38 w 62"/>
                  <a:gd name="T73" fmla="*/ 4 h 65"/>
                  <a:gd name="T74" fmla="*/ 35 w 62"/>
                  <a:gd name="T75" fmla="*/ 11 h 65"/>
                  <a:gd name="T76" fmla="*/ 33 w 62"/>
                  <a:gd name="T77" fmla="*/ 14 h 65"/>
                  <a:gd name="T78" fmla="*/ 35 w 62"/>
                  <a:gd name="T79" fmla="*/ 18 h 65"/>
                  <a:gd name="T80" fmla="*/ 37 w 62"/>
                  <a:gd name="T81" fmla="*/ 24 h 65"/>
                  <a:gd name="T82" fmla="*/ 40 w 62"/>
                  <a:gd name="T83" fmla="*/ 25 h 65"/>
                  <a:gd name="T84" fmla="*/ 46 w 62"/>
                  <a:gd name="T85" fmla="*/ 28 h 65"/>
                  <a:gd name="T86" fmla="*/ 49 w 62"/>
                  <a:gd name="T87" fmla="*/ 29 h 65"/>
                  <a:gd name="T88" fmla="*/ 54 w 62"/>
                  <a:gd name="T89" fmla="*/ 24 h 65"/>
                  <a:gd name="T90" fmla="*/ 57 w 62"/>
                  <a:gd name="T91" fmla="*/ 24 h 65"/>
                  <a:gd name="T92" fmla="*/ 59 w 62"/>
                  <a:gd name="T93" fmla="*/ 18 h 65"/>
                  <a:gd name="T94" fmla="*/ 61 w 62"/>
                  <a:gd name="T95" fmla="*/ 12 h 65"/>
                  <a:gd name="T96" fmla="*/ 52 w 62"/>
                  <a:gd name="T97" fmla="*/ 22 h 65"/>
                  <a:gd name="T98" fmla="*/ 43 w 62"/>
                  <a:gd name="T99" fmla="*/ 25 h 65"/>
                  <a:gd name="T100" fmla="*/ 36 w 62"/>
                  <a:gd name="T101" fmla="*/ 15 h 65"/>
                  <a:gd name="T102" fmla="*/ 38 w 62"/>
                  <a:gd name="T103" fmla="*/ 7 h 65"/>
                  <a:gd name="T104" fmla="*/ 50 w 62"/>
                  <a:gd name="T105" fmla="*/ 3 h 65"/>
                  <a:gd name="T106" fmla="*/ 56 w 62"/>
                  <a:gd name="T107" fmla="*/ 1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65">
                    <a:moveTo>
                      <a:pt x="22" y="32"/>
                    </a:moveTo>
                    <a:cubicBezTo>
                      <a:pt x="15" y="32"/>
                      <a:pt x="11" y="37"/>
                      <a:pt x="11" y="43"/>
                    </a:cubicBezTo>
                    <a:cubicBezTo>
                      <a:pt x="11" y="49"/>
                      <a:pt x="15" y="54"/>
                      <a:pt x="22" y="54"/>
                    </a:cubicBezTo>
                    <a:cubicBezTo>
                      <a:pt x="28" y="54"/>
                      <a:pt x="33" y="49"/>
                      <a:pt x="33" y="43"/>
                    </a:cubicBezTo>
                    <a:cubicBezTo>
                      <a:pt x="33" y="37"/>
                      <a:pt x="28" y="32"/>
                      <a:pt x="22" y="32"/>
                    </a:cubicBezTo>
                    <a:close/>
                    <a:moveTo>
                      <a:pt x="22" y="52"/>
                    </a:moveTo>
                    <a:cubicBezTo>
                      <a:pt x="17" y="52"/>
                      <a:pt x="13" y="48"/>
                      <a:pt x="13" y="43"/>
                    </a:cubicBezTo>
                    <a:cubicBezTo>
                      <a:pt x="13" y="38"/>
                      <a:pt x="17" y="34"/>
                      <a:pt x="22" y="34"/>
                    </a:cubicBezTo>
                    <a:cubicBezTo>
                      <a:pt x="27" y="34"/>
                      <a:pt x="31" y="38"/>
                      <a:pt x="31" y="43"/>
                    </a:cubicBezTo>
                    <a:cubicBezTo>
                      <a:pt x="31" y="48"/>
                      <a:pt x="27" y="52"/>
                      <a:pt x="22" y="52"/>
                    </a:cubicBezTo>
                    <a:close/>
                    <a:moveTo>
                      <a:pt x="26" y="43"/>
                    </a:moveTo>
                    <a:cubicBezTo>
                      <a:pt x="26" y="45"/>
                      <a:pt x="24" y="47"/>
                      <a:pt x="22" y="47"/>
                    </a:cubicBezTo>
                    <a:cubicBezTo>
                      <a:pt x="19" y="47"/>
                      <a:pt x="17" y="45"/>
                      <a:pt x="17" y="43"/>
                    </a:cubicBezTo>
                    <a:cubicBezTo>
                      <a:pt x="17" y="40"/>
                      <a:pt x="19" y="38"/>
                      <a:pt x="22" y="38"/>
                    </a:cubicBezTo>
                    <a:cubicBezTo>
                      <a:pt x="24" y="38"/>
                      <a:pt x="26" y="40"/>
                      <a:pt x="26" y="43"/>
                    </a:cubicBezTo>
                    <a:close/>
                    <a:moveTo>
                      <a:pt x="47" y="7"/>
                    </a:moveTo>
                    <a:cubicBezTo>
                      <a:pt x="43" y="7"/>
                      <a:pt x="40" y="10"/>
                      <a:pt x="40" y="14"/>
                    </a:cubicBezTo>
                    <a:cubicBezTo>
                      <a:pt x="40" y="18"/>
                      <a:pt x="43" y="21"/>
                      <a:pt x="47" y="21"/>
                    </a:cubicBezTo>
                    <a:cubicBezTo>
                      <a:pt x="51" y="21"/>
                      <a:pt x="54" y="18"/>
                      <a:pt x="54" y="14"/>
                    </a:cubicBezTo>
                    <a:cubicBezTo>
                      <a:pt x="54" y="10"/>
                      <a:pt x="51" y="7"/>
                      <a:pt x="47" y="7"/>
                    </a:cubicBezTo>
                    <a:close/>
                    <a:moveTo>
                      <a:pt x="47" y="19"/>
                    </a:moveTo>
                    <a:cubicBezTo>
                      <a:pt x="44" y="19"/>
                      <a:pt x="42" y="17"/>
                      <a:pt x="42" y="14"/>
                    </a:cubicBezTo>
                    <a:cubicBezTo>
                      <a:pt x="42" y="12"/>
                      <a:pt x="44" y="9"/>
                      <a:pt x="47" y="9"/>
                    </a:cubicBezTo>
                    <a:cubicBezTo>
                      <a:pt x="49" y="9"/>
                      <a:pt x="52" y="12"/>
                      <a:pt x="52" y="14"/>
                    </a:cubicBezTo>
                    <a:cubicBezTo>
                      <a:pt x="52" y="17"/>
                      <a:pt x="49" y="19"/>
                      <a:pt x="47" y="19"/>
                    </a:cubicBezTo>
                    <a:close/>
                    <a:moveTo>
                      <a:pt x="43" y="39"/>
                    </a:moveTo>
                    <a:cubicBezTo>
                      <a:pt x="43" y="38"/>
                      <a:pt x="42" y="38"/>
                      <a:pt x="42" y="38"/>
                    </a:cubicBezTo>
                    <a:cubicBezTo>
                      <a:pt x="42" y="38"/>
                      <a:pt x="42" y="38"/>
                      <a:pt x="41" y="38"/>
                    </a:cubicBezTo>
                    <a:cubicBezTo>
                      <a:pt x="41" y="38"/>
                      <a:pt x="41" y="38"/>
                      <a:pt x="41" y="38"/>
                    </a:cubicBezTo>
                    <a:cubicBezTo>
                      <a:pt x="40" y="38"/>
                      <a:pt x="40" y="38"/>
                      <a:pt x="40" y="37"/>
                    </a:cubicBezTo>
                    <a:cubicBezTo>
                      <a:pt x="39" y="36"/>
                      <a:pt x="40" y="36"/>
                      <a:pt x="40" y="35"/>
                    </a:cubicBezTo>
                    <a:cubicBezTo>
                      <a:pt x="41" y="35"/>
                      <a:pt x="41" y="35"/>
                      <a:pt x="42" y="34"/>
                    </a:cubicBezTo>
                    <a:cubicBezTo>
                      <a:pt x="42" y="33"/>
                      <a:pt x="42" y="33"/>
                      <a:pt x="41" y="32"/>
                    </a:cubicBezTo>
                    <a:cubicBezTo>
                      <a:pt x="40" y="31"/>
                      <a:pt x="39" y="29"/>
                      <a:pt x="38" y="28"/>
                    </a:cubicBezTo>
                    <a:cubicBezTo>
                      <a:pt x="38" y="27"/>
                      <a:pt x="37" y="27"/>
                      <a:pt x="36" y="27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6" y="27"/>
                      <a:pt x="35" y="27"/>
                      <a:pt x="35" y="28"/>
                    </a:cubicBezTo>
                    <a:cubicBezTo>
                      <a:pt x="35" y="28"/>
                      <a:pt x="34" y="28"/>
                      <a:pt x="34" y="28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32" y="27"/>
                      <a:pt x="32" y="27"/>
                      <a:pt x="32" y="26"/>
                    </a:cubicBezTo>
                    <a:cubicBezTo>
                      <a:pt x="33" y="25"/>
                      <a:pt x="33" y="25"/>
                      <a:pt x="33" y="24"/>
                    </a:cubicBezTo>
                    <a:cubicBezTo>
                      <a:pt x="32" y="24"/>
                      <a:pt x="32" y="23"/>
                      <a:pt x="32" y="23"/>
                    </a:cubicBezTo>
                    <a:cubicBezTo>
                      <a:pt x="30" y="22"/>
                      <a:pt x="28" y="22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5" y="21"/>
                      <a:pt x="25" y="21"/>
                      <a:pt x="24" y="22"/>
                    </a:cubicBezTo>
                    <a:cubicBezTo>
                      <a:pt x="24" y="22"/>
                      <a:pt x="24" y="22"/>
                      <a:pt x="24" y="23"/>
                    </a:cubicBezTo>
                    <a:cubicBezTo>
                      <a:pt x="24" y="24"/>
                      <a:pt x="23" y="24"/>
                      <a:pt x="22" y="24"/>
                    </a:cubicBezTo>
                    <a:cubicBezTo>
                      <a:pt x="21" y="24"/>
                      <a:pt x="20" y="24"/>
                      <a:pt x="20" y="23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19" y="21"/>
                      <a:pt x="19" y="21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6" y="22"/>
                      <a:pt x="14" y="22"/>
                      <a:pt x="12" y="23"/>
                    </a:cubicBezTo>
                    <a:cubicBezTo>
                      <a:pt x="12" y="23"/>
                      <a:pt x="12" y="24"/>
                      <a:pt x="11" y="24"/>
                    </a:cubicBezTo>
                    <a:cubicBezTo>
                      <a:pt x="11" y="25"/>
                      <a:pt x="11" y="25"/>
                      <a:pt x="12" y="26"/>
                    </a:cubicBezTo>
                    <a:cubicBezTo>
                      <a:pt x="12" y="27"/>
                      <a:pt x="12" y="27"/>
                      <a:pt x="11" y="28"/>
                    </a:cubicBezTo>
                    <a:cubicBezTo>
                      <a:pt x="11" y="28"/>
                      <a:pt x="11" y="28"/>
                      <a:pt x="10" y="28"/>
                    </a:cubicBezTo>
                    <a:cubicBezTo>
                      <a:pt x="10" y="28"/>
                      <a:pt x="9" y="28"/>
                      <a:pt x="9" y="28"/>
                    </a:cubicBezTo>
                    <a:cubicBezTo>
                      <a:pt x="9" y="27"/>
                      <a:pt x="8" y="27"/>
                      <a:pt x="8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7" y="27"/>
                      <a:pt x="6" y="27"/>
                      <a:pt x="6" y="28"/>
                    </a:cubicBezTo>
                    <a:cubicBezTo>
                      <a:pt x="5" y="29"/>
                      <a:pt x="4" y="31"/>
                      <a:pt x="3" y="32"/>
                    </a:cubicBezTo>
                    <a:cubicBezTo>
                      <a:pt x="2" y="33"/>
                      <a:pt x="2" y="33"/>
                      <a:pt x="2" y="34"/>
                    </a:cubicBezTo>
                    <a:cubicBezTo>
                      <a:pt x="3" y="35"/>
                      <a:pt x="3" y="35"/>
                      <a:pt x="4" y="35"/>
                    </a:cubicBezTo>
                    <a:cubicBezTo>
                      <a:pt x="4" y="36"/>
                      <a:pt x="5" y="36"/>
                      <a:pt x="4" y="37"/>
                    </a:cubicBezTo>
                    <a:cubicBezTo>
                      <a:pt x="4" y="38"/>
                      <a:pt x="4" y="38"/>
                      <a:pt x="3" y="38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1" y="38"/>
                      <a:pt x="1" y="39"/>
                    </a:cubicBezTo>
                    <a:cubicBezTo>
                      <a:pt x="1" y="39"/>
                      <a:pt x="0" y="39"/>
                      <a:pt x="0" y="40"/>
                    </a:cubicBezTo>
                    <a:cubicBezTo>
                      <a:pt x="0" y="41"/>
                      <a:pt x="0" y="42"/>
                      <a:pt x="0" y="43"/>
                    </a:cubicBezTo>
                    <a:cubicBezTo>
                      <a:pt x="0" y="44"/>
                      <a:pt x="0" y="45"/>
                      <a:pt x="0" y="46"/>
                    </a:cubicBezTo>
                    <a:cubicBezTo>
                      <a:pt x="0" y="46"/>
                      <a:pt x="1" y="47"/>
                      <a:pt x="1" y="47"/>
                    </a:cubicBezTo>
                    <a:cubicBezTo>
                      <a:pt x="1" y="47"/>
                      <a:pt x="2" y="48"/>
                      <a:pt x="2" y="48"/>
                    </a:cubicBezTo>
                    <a:cubicBezTo>
                      <a:pt x="2" y="48"/>
                      <a:pt x="2" y="48"/>
                      <a:pt x="3" y="47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4" y="47"/>
                      <a:pt x="4" y="48"/>
                      <a:pt x="4" y="49"/>
                    </a:cubicBezTo>
                    <a:cubicBezTo>
                      <a:pt x="5" y="49"/>
                      <a:pt x="4" y="50"/>
                      <a:pt x="4" y="51"/>
                    </a:cubicBezTo>
                    <a:cubicBezTo>
                      <a:pt x="3" y="51"/>
                      <a:pt x="3" y="51"/>
                      <a:pt x="2" y="52"/>
                    </a:cubicBezTo>
                    <a:cubicBezTo>
                      <a:pt x="2" y="52"/>
                      <a:pt x="2" y="53"/>
                      <a:pt x="3" y="53"/>
                    </a:cubicBezTo>
                    <a:cubicBezTo>
                      <a:pt x="4" y="55"/>
                      <a:pt x="5" y="57"/>
                      <a:pt x="6" y="58"/>
                    </a:cubicBezTo>
                    <a:cubicBezTo>
                      <a:pt x="6" y="58"/>
                      <a:pt x="7" y="59"/>
                      <a:pt x="8" y="59"/>
                    </a:cubicBezTo>
                    <a:cubicBezTo>
                      <a:pt x="8" y="59"/>
                      <a:pt x="8" y="59"/>
                      <a:pt x="8" y="59"/>
                    </a:cubicBezTo>
                    <a:cubicBezTo>
                      <a:pt x="8" y="59"/>
                      <a:pt x="9" y="58"/>
                      <a:pt x="9" y="58"/>
                    </a:cubicBezTo>
                    <a:cubicBezTo>
                      <a:pt x="9" y="58"/>
                      <a:pt x="10" y="57"/>
                      <a:pt x="10" y="57"/>
                    </a:cubicBezTo>
                    <a:cubicBezTo>
                      <a:pt x="11" y="57"/>
                      <a:pt x="11" y="58"/>
                      <a:pt x="11" y="58"/>
                    </a:cubicBezTo>
                    <a:cubicBezTo>
                      <a:pt x="12" y="58"/>
                      <a:pt x="12" y="59"/>
                      <a:pt x="12" y="60"/>
                    </a:cubicBezTo>
                    <a:cubicBezTo>
                      <a:pt x="11" y="60"/>
                      <a:pt x="11" y="61"/>
                      <a:pt x="11" y="61"/>
                    </a:cubicBezTo>
                    <a:cubicBezTo>
                      <a:pt x="12" y="62"/>
                      <a:pt x="12" y="62"/>
                      <a:pt x="12" y="63"/>
                    </a:cubicBezTo>
                    <a:cubicBezTo>
                      <a:pt x="14" y="64"/>
                      <a:pt x="16" y="64"/>
                      <a:pt x="18" y="65"/>
                    </a:cubicBezTo>
                    <a:cubicBezTo>
                      <a:pt x="18" y="65"/>
                      <a:pt x="18" y="65"/>
                      <a:pt x="18" y="65"/>
                    </a:cubicBezTo>
                    <a:cubicBezTo>
                      <a:pt x="19" y="65"/>
                      <a:pt x="19" y="64"/>
                      <a:pt x="20" y="64"/>
                    </a:cubicBezTo>
                    <a:cubicBezTo>
                      <a:pt x="20" y="64"/>
                      <a:pt x="20" y="63"/>
                      <a:pt x="20" y="63"/>
                    </a:cubicBezTo>
                    <a:cubicBezTo>
                      <a:pt x="20" y="62"/>
                      <a:pt x="21" y="61"/>
                      <a:pt x="22" y="61"/>
                    </a:cubicBezTo>
                    <a:cubicBezTo>
                      <a:pt x="23" y="61"/>
                      <a:pt x="24" y="62"/>
                      <a:pt x="24" y="63"/>
                    </a:cubicBezTo>
                    <a:cubicBezTo>
                      <a:pt x="24" y="63"/>
                      <a:pt x="24" y="64"/>
                      <a:pt x="24" y="64"/>
                    </a:cubicBezTo>
                    <a:cubicBezTo>
                      <a:pt x="25" y="64"/>
                      <a:pt x="25" y="65"/>
                      <a:pt x="26" y="65"/>
                    </a:cubicBezTo>
                    <a:cubicBezTo>
                      <a:pt x="26" y="65"/>
                      <a:pt x="26" y="65"/>
                      <a:pt x="26" y="65"/>
                    </a:cubicBezTo>
                    <a:cubicBezTo>
                      <a:pt x="28" y="64"/>
                      <a:pt x="30" y="64"/>
                      <a:pt x="32" y="63"/>
                    </a:cubicBezTo>
                    <a:cubicBezTo>
                      <a:pt x="32" y="62"/>
                      <a:pt x="32" y="62"/>
                      <a:pt x="33" y="61"/>
                    </a:cubicBezTo>
                    <a:cubicBezTo>
                      <a:pt x="33" y="61"/>
                      <a:pt x="33" y="60"/>
                      <a:pt x="32" y="60"/>
                    </a:cubicBezTo>
                    <a:cubicBezTo>
                      <a:pt x="32" y="59"/>
                      <a:pt x="32" y="58"/>
                      <a:pt x="33" y="58"/>
                    </a:cubicBezTo>
                    <a:cubicBezTo>
                      <a:pt x="33" y="58"/>
                      <a:pt x="33" y="57"/>
                      <a:pt x="34" y="57"/>
                    </a:cubicBezTo>
                    <a:cubicBezTo>
                      <a:pt x="34" y="57"/>
                      <a:pt x="35" y="58"/>
                      <a:pt x="35" y="58"/>
                    </a:cubicBezTo>
                    <a:cubicBezTo>
                      <a:pt x="35" y="58"/>
                      <a:pt x="36" y="59"/>
                      <a:pt x="36" y="59"/>
                    </a:cubicBezTo>
                    <a:cubicBezTo>
                      <a:pt x="36" y="59"/>
                      <a:pt x="36" y="59"/>
                      <a:pt x="36" y="59"/>
                    </a:cubicBezTo>
                    <a:cubicBezTo>
                      <a:pt x="37" y="59"/>
                      <a:pt x="38" y="58"/>
                      <a:pt x="38" y="58"/>
                    </a:cubicBezTo>
                    <a:cubicBezTo>
                      <a:pt x="39" y="57"/>
                      <a:pt x="40" y="55"/>
                      <a:pt x="41" y="53"/>
                    </a:cubicBezTo>
                    <a:cubicBezTo>
                      <a:pt x="42" y="53"/>
                      <a:pt x="42" y="52"/>
                      <a:pt x="42" y="52"/>
                    </a:cubicBezTo>
                    <a:cubicBezTo>
                      <a:pt x="41" y="51"/>
                      <a:pt x="41" y="51"/>
                      <a:pt x="40" y="51"/>
                    </a:cubicBezTo>
                    <a:cubicBezTo>
                      <a:pt x="40" y="50"/>
                      <a:pt x="39" y="49"/>
                      <a:pt x="40" y="49"/>
                    </a:cubicBezTo>
                    <a:cubicBezTo>
                      <a:pt x="40" y="48"/>
                      <a:pt x="40" y="47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2" y="48"/>
                      <a:pt x="42" y="48"/>
                      <a:pt x="42" y="48"/>
                    </a:cubicBezTo>
                    <a:cubicBezTo>
                      <a:pt x="42" y="48"/>
                      <a:pt x="43" y="47"/>
                      <a:pt x="43" y="47"/>
                    </a:cubicBezTo>
                    <a:cubicBezTo>
                      <a:pt x="43" y="47"/>
                      <a:pt x="44" y="46"/>
                      <a:pt x="44" y="46"/>
                    </a:cubicBezTo>
                    <a:cubicBezTo>
                      <a:pt x="44" y="45"/>
                      <a:pt x="44" y="44"/>
                      <a:pt x="44" y="43"/>
                    </a:cubicBezTo>
                    <a:cubicBezTo>
                      <a:pt x="44" y="42"/>
                      <a:pt x="44" y="41"/>
                      <a:pt x="44" y="40"/>
                    </a:cubicBezTo>
                    <a:cubicBezTo>
                      <a:pt x="44" y="39"/>
                      <a:pt x="43" y="39"/>
                      <a:pt x="43" y="39"/>
                    </a:cubicBezTo>
                    <a:close/>
                    <a:moveTo>
                      <a:pt x="37" y="48"/>
                    </a:moveTo>
                    <a:cubicBezTo>
                      <a:pt x="36" y="50"/>
                      <a:pt x="37" y="52"/>
                      <a:pt x="38" y="53"/>
                    </a:cubicBezTo>
                    <a:cubicBezTo>
                      <a:pt x="38" y="54"/>
                      <a:pt x="37" y="54"/>
                      <a:pt x="36" y="55"/>
                    </a:cubicBezTo>
                    <a:cubicBezTo>
                      <a:pt x="35" y="54"/>
                      <a:pt x="33" y="54"/>
                      <a:pt x="31" y="55"/>
                    </a:cubicBezTo>
                    <a:cubicBezTo>
                      <a:pt x="29" y="57"/>
                      <a:pt x="29" y="59"/>
                      <a:pt x="29" y="60"/>
                    </a:cubicBezTo>
                    <a:cubicBezTo>
                      <a:pt x="28" y="61"/>
                      <a:pt x="27" y="61"/>
                      <a:pt x="26" y="61"/>
                    </a:cubicBezTo>
                    <a:cubicBezTo>
                      <a:pt x="26" y="60"/>
                      <a:pt x="24" y="58"/>
                      <a:pt x="22" y="58"/>
                    </a:cubicBezTo>
                    <a:cubicBezTo>
                      <a:pt x="20" y="58"/>
                      <a:pt x="18" y="60"/>
                      <a:pt x="18" y="61"/>
                    </a:cubicBezTo>
                    <a:cubicBezTo>
                      <a:pt x="17" y="61"/>
                      <a:pt x="16" y="61"/>
                      <a:pt x="15" y="60"/>
                    </a:cubicBezTo>
                    <a:cubicBezTo>
                      <a:pt x="15" y="59"/>
                      <a:pt x="15" y="57"/>
                      <a:pt x="13" y="55"/>
                    </a:cubicBezTo>
                    <a:cubicBezTo>
                      <a:pt x="11" y="54"/>
                      <a:pt x="9" y="54"/>
                      <a:pt x="8" y="55"/>
                    </a:cubicBezTo>
                    <a:cubicBezTo>
                      <a:pt x="7" y="54"/>
                      <a:pt x="6" y="54"/>
                      <a:pt x="6" y="53"/>
                    </a:cubicBezTo>
                    <a:cubicBezTo>
                      <a:pt x="7" y="52"/>
                      <a:pt x="8" y="50"/>
                      <a:pt x="7" y="48"/>
                    </a:cubicBezTo>
                    <a:cubicBezTo>
                      <a:pt x="7" y="46"/>
                      <a:pt x="5" y="44"/>
                      <a:pt x="3" y="44"/>
                    </a:cubicBezTo>
                    <a:cubicBezTo>
                      <a:pt x="3" y="44"/>
                      <a:pt x="3" y="43"/>
                      <a:pt x="3" y="43"/>
                    </a:cubicBezTo>
                    <a:cubicBezTo>
                      <a:pt x="3" y="42"/>
                      <a:pt x="3" y="42"/>
                      <a:pt x="3" y="41"/>
                    </a:cubicBezTo>
                    <a:cubicBezTo>
                      <a:pt x="5" y="41"/>
                      <a:pt x="7" y="40"/>
                      <a:pt x="7" y="38"/>
                    </a:cubicBezTo>
                    <a:cubicBezTo>
                      <a:pt x="8" y="36"/>
                      <a:pt x="7" y="34"/>
                      <a:pt x="6" y="33"/>
                    </a:cubicBezTo>
                    <a:cubicBezTo>
                      <a:pt x="6" y="32"/>
                      <a:pt x="7" y="31"/>
                      <a:pt x="8" y="30"/>
                    </a:cubicBezTo>
                    <a:cubicBezTo>
                      <a:pt x="9" y="32"/>
                      <a:pt x="11" y="32"/>
                      <a:pt x="13" y="30"/>
                    </a:cubicBezTo>
                    <a:cubicBezTo>
                      <a:pt x="15" y="29"/>
                      <a:pt x="15" y="27"/>
                      <a:pt x="15" y="25"/>
                    </a:cubicBezTo>
                    <a:cubicBezTo>
                      <a:pt x="16" y="25"/>
                      <a:pt x="17" y="25"/>
                      <a:pt x="18" y="24"/>
                    </a:cubicBezTo>
                    <a:cubicBezTo>
                      <a:pt x="18" y="26"/>
                      <a:pt x="20" y="27"/>
                      <a:pt x="22" y="27"/>
                    </a:cubicBezTo>
                    <a:cubicBezTo>
                      <a:pt x="24" y="27"/>
                      <a:pt x="26" y="26"/>
                      <a:pt x="26" y="24"/>
                    </a:cubicBezTo>
                    <a:cubicBezTo>
                      <a:pt x="27" y="25"/>
                      <a:pt x="28" y="25"/>
                      <a:pt x="29" y="25"/>
                    </a:cubicBezTo>
                    <a:cubicBezTo>
                      <a:pt x="29" y="27"/>
                      <a:pt x="29" y="29"/>
                      <a:pt x="31" y="30"/>
                    </a:cubicBezTo>
                    <a:cubicBezTo>
                      <a:pt x="33" y="32"/>
                      <a:pt x="35" y="32"/>
                      <a:pt x="36" y="30"/>
                    </a:cubicBezTo>
                    <a:cubicBezTo>
                      <a:pt x="37" y="31"/>
                      <a:pt x="38" y="32"/>
                      <a:pt x="38" y="33"/>
                    </a:cubicBezTo>
                    <a:cubicBezTo>
                      <a:pt x="37" y="34"/>
                      <a:pt x="36" y="36"/>
                      <a:pt x="37" y="38"/>
                    </a:cubicBezTo>
                    <a:cubicBezTo>
                      <a:pt x="37" y="40"/>
                      <a:pt x="39" y="41"/>
                      <a:pt x="41" y="41"/>
                    </a:cubicBezTo>
                    <a:cubicBezTo>
                      <a:pt x="41" y="42"/>
                      <a:pt x="41" y="42"/>
                      <a:pt x="41" y="43"/>
                    </a:cubicBezTo>
                    <a:cubicBezTo>
                      <a:pt x="41" y="43"/>
                      <a:pt x="41" y="44"/>
                      <a:pt x="41" y="44"/>
                    </a:cubicBezTo>
                    <a:cubicBezTo>
                      <a:pt x="39" y="44"/>
                      <a:pt x="37" y="46"/>
                      <a:pt x="37" y="48"/>
                    </a:cubicBezTo>
                    <a:close/>
                    <a:moveTo>
                      <a:pt x="61" y="12"/>
                    </a:moveTo>
                    <a:cubicBezTo>
                      <a:pt x="61" y="12"/>
                      <a:pt x="61" y="11"/>
                      <a:pt x="61" y="11"/>
                    </a:cubicBezTo>
                    <a:cubicBezTo>
                      <a:pt x="60" y="11"/>
                      <a:pt x="60" y="11"/>
                      <a:pt x="59" y="1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9" y="10"/>
                      <a:pt x="60" y="10"/>
                      <a:pt x="60" y="9"/>
                    </a:cubicBezTo>
                    <a:cubicBezTo>
                      <a:pt x="60" y="9"/>
                      <a:pt x="60" y="8"/>
                      <a:pt x="60" y="7"/>
                    </a:cubicBezTo>
                    <a:cubicBezTo>
                      <a:pt x="59" y="6"/>
                      <a:pt x="58" y="5"/>
                      <a:pt x="57" y="4"/>
                    </a:cubicBezTo>
                    <a:cubicBezTo>
                      <a:pt x="57" y="4"/>
                      <a:pt x="57" y="4"/>
                      <a:pt x="56" y="4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5" y="3"/>
                      <a:pt x="54" y="2"/>
                    </a:cubicBezTo>
                    <a:cubicBezTo>
                      <a:pt x="54" y="2"/>
                      <a:pt x="54" y="1"/>
                      <a:pt x="53" y="1"/>
                    </a:cubicBezTo>
                    <a:cubicBezTo>
                      <a:pt x="52" y="1"/>
                      <a:pt x="51" y="0"/>
                      <a:pt x="50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48" y="0"/>
                      <a:pt x="48" y="0"/>
                    </a:cubicBezTo>
                    <a:cubicBezTo>
                      <a:pt x="48" y="1"/>
                      <a:pt x="47" y="1"/>
                      <a:pt x="47" y="2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47" y="1"/>
                      <a:pt x="46" y="1"/>
                      <a:pt x="46" y="0"/>
                    </a:cubicBezTo>
                    <a:cubicBezTo>
                      <a:pt x="46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4" y="0"/>
                    </a:cubicBezTo>
                    <a:cubicBezTo>
                      <a:pt x="43" y="0"/>
                      <a:pt x="42" y="1"/>
                      <a:pt x="41" y="1"/>
                    </a:cubicBezTo>
                    <a:cubicBezTo>
                      <a:pt x="40" y="1"/>
                      <a:pt x="40" y="2"/>
                      <a:pt x="40" y="2"/>
                    </a:cubicBezTo>
                    <a:cubicBezTo>
                      <a:pt x="40" y="3"/>
                      <a:pt x="40" y="4"/>
                      <a:pt x="40" y="4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40" y="4"/>
                      <a:pt x="40" y="4"/>
                      <a:pt x="39" y="4"/>
                    </a:cubicBezTo>
                    <a:cubicBezTo>
                      <a:pt x="39" y="4"/>
                      <a:pt x="39" y="4"/>
                      <a:pt x="38" y="4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5"/>
                      <a:pt x="35" y="6"/>
                      <a:pt x="34" y="7"/>
                    </a:cubicBezTo>
                    <a:cubicBezTo>
                      <a:pt x="34" y="8"/>
                      <a:pt x="34" y="9"/>
                      <a:pt x="34" y="9"/>
                    </a:cubicBezTo>
                    <a:cubicBezTo>
                      <a:pt x="34" y="10"/>
                      <a:pt x="35" y="10"/>
                      <a:pt x="35" y="10"/>
                    </a:cubicBezTo>
                    <a:cubicBezTo>
                      <a:pt x="35" y="10"/>
                      <a:pt x="35" y="10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3" y="11"/>
                      <a:pt x="33" y="12"/>
                      <a:pt x="33" y="12"/>
                    </a:cubicBezTo>
                    <a:cubicBezTo>
                      <a:pt x="33" y="13"/>
                      <a:pt x="33" y="14"/>
                      <a:pt x="33" y="14"/>
                    </a:cubicBezTo>
                    <a:cubicBezTo>
                      <a:pt x="33" y="15"/>
                      <a:pt x="33" y="16"/>
                      <a:pt x="33" y="16"/>
                    </a:cubicBezTo>
                    <a:cubicBezTo>
                      <a:pt x="33" y="17"/>
                      <a:pt x="33" y="17"/>
                      <a:pt x="33" y="18"/>
                    </a:cubicBezTo>
                    <a:cubicBezTo>
                      <a:pt x="34" y="18"/>
                      <a:pt x="34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9"/>
                      <a:pt x="34" y="19"/>
                      <a:pt x="34" y="20"/>
                    </a:cubicBezTo>
                    <a:cubicBezTo>
                      <a:pt x="34" y="20"/>
                      <a:pt x="34" y="21"/>
                      <a:pt x="34" y="21"/>
                    </a:cubicBezTo>
                    <a:cubicBezTo>
                      <a:pt x="35" y="22"/>
                      <a:pt x="36" y="23"/>
                      <a:pt x="37" y="24"/>
                    </a:cubicBezTo>
                    <a:cubicBezTo>
                      <a:pt x="37" y="25"/>
                      <a:pt x="37" y="25"/>
                      <a:pt x="38" y="25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9" y="25"/>
                      <a:pt x="39" y="25"/>
                      <a:pt x="39" y="24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40" y="24"/>
                      <a:pt x="40" y="24"/>
                      <a:pt x="40" y="25"/>
                    </a:cubicBezTo>
                    <a:cubicBezTo>
                      <a:pt x="40" y="25"/>
                      <a:pt x="40" y="26"/>
                      <a:pt x="40" y="26"/>
                    </a:cubicBezTo>
                    <a:cubicBezTo>
                      <a:pt x="40" y="27"/>
                      <a:pt x="40" y="27"/>
                      <a:pt x="41" y="27"/>
                    </a:cubicBezTo>
                    <a:cubicBezTo>
                      <a:pt x="42" y="28"/>
                      <a:pt x="43" y="28"/>
                      <a:pt x="44" y="29"/>
                    </a:cubicBezTo>
                    <a:cubicBezTo>
                      <a:pt x="45" y="29"/>
                      <a:pt x="45" y="29"/>
                      <a:pt x="45" y="29"/>
                    </a:cubicBezTo>
                    <a:cubicBezTo>
                      <a:pt x="45" y="29"/>
                      <a:pt x="46" y="28"/>
                      <a:pt x="46" y="28"/>
                    </a:cubicBezTo>
                    <a:cubicBezTo>
                      <a:pt x="46" y="28"/>
                      <a:pt x="47" y="27"/>
                      <a:pt x="47" y="27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7" y="27"/>
                      <a:pt x="48" y="28"/>
                      <a:pt x="48" y="28"/>
                    </a:cubicBezTo>
                    <a:cubicBezTo>
                      <a:pt x="48" y="28"/>
                      <a:pt x="49" y="29"/>
                      <a:pt x="49" y="29"/>
                    </a:cubicBezTo>
                    <a:cubicBezTo>
                      <a:pt x="49" y="29"/>
                      <a:pt x="49" y="29"/>
                      <a:pt x="50" y="29"/>
                    </a:cubicBezTo>
                    <a:cubicBezTo>
                      <a:pt x="51" y="28"/>
                      <a:pt x="52" y="28"/>
                      <a:pt x="53" y="27"/>
                    </a:cubicBezTo>
                    <a:cubicBezTo>
                      <a:pt x="54" y="27"/>
                      <a:pt x="54" y="27"/>
                      <a:pt x="54" y="26"/>
                    </a:cubicBezTo>
                    <a:cubicBezTo>
                      <a:pt x="55" y="26"/>
                      <a:pt x="54" y="25"/>
                      <a:pt x="54" y="25"/>
                    </a:cubicBezTo>
                    <a:cubicBezTo>
                      <a:pt x="54" y="24"/>
                      <a:pt x="54" y="24"/>
                      <a:pt x="54" y="24"/>
                    </a:cubicBezTo>
                    <a:cubicBezTo>
                      <a:pt x="54" y="24"/>
                      <a:pt x="54" y="24"/>
                      <a:pt x="54" y="24"/>
                    </a:cubicBezTo>
                    <a:cubicBezTo>
                      <a:pt x="54" y="24"/>
                      <a:pt x="54" y="24"/>
                      <a:pt x="55" y="24"/>
                    </a:cubicBezTo>
                    <a:cubicBezTo>
                      <a:pt x="55" y="25"/>
                      <a:pt x="55" y="25"/>
                      <a:pt x="56" y="25"/>
                    </a:cubicBezTo>
                    <a:cubicBezTo>
                      <a:pt x="56" y="25"/>
                      <a:pt x="56" y="25"/>
                      <a:pt x="56" y="25"/>
                    </a:cubicBezTo>
                    <a:cubicBezTo>
                      <a:pt x="57" y="25"/>
                      <a:pt x="57" y="25"/>
                      <a:pt x="57" y="24"/>
                    </a:cubicBezTo>
                    <a:cubicBezTo>
                      <a:pt x="58" y="23"/>
                      <a:pt x="59" y="22"/>
                      <a:pt x="60" y="21"/>
                    </a:cubicBezTo>
                    <a:cubicBezTo>
                      <a:pt x="60" y="21"/>
                      <a:pt x="60" y="20"/>
                      <a:pt x="60" y="20"/>
                    </a:cubicBezTo>
                    <a:cubicBezTo>
                      <a:pt x="60" y="19"/>
                      <a:pt x="59" y="19"/>
                      <a:pt x="59" y="18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61" y="17"/>
                      <a:pt x="61" y="17"/>
                      <a:pt x="61" y="16"/>
                    </a:cubicBezTo>
                    <a:cubicBezTo>
                      <a:pt x="61" y="16"/>
                      <a:pt x="62" y="15"/>
                      <a:pt x="62" y="14"/>
                    </a:cubicBezTo>
                    <a:cubicBezTo>
                      <a:pt x="62" y="14"/>
                      <a:pt x="61" y="13"/>
                      <a:pt x="61" y="12"/>
                    </a:cubicBezTo>
                    <a:close/>
                    <a:moveTo>
                      <a:pt x="58" y="15"/>
                    </a:moveTo>
                    <a:cubicBezTo>
                      <a:pt x="57" y="15"/>
                      <a:pt x="56" y="16"/>
                      <a:pt x="56" y="17"/>
                    </a:cubicBezTo>
                    <a:cubicBezTo>
                      <a:pt x="55" y="18"/>
                      <a:pt x="56" y="20"/>
                      <a:pt x="57" y="21"/>
                    </a:cubicBezTo>
                    <a:cubicBezTo>
                      <a:pt x="56" y="21"/>
                      <a:pt x="56" y="21"/>
                      <a:pt x="56" y="22"/>
                    </a:cubicBezTo>
                    <a:cubicBezTo>
                      <a:pt x="55" y="21"/>
                      <a:pt x="53" y="21"/>
                      <a:pt x="52" y="22"/>
                    </a:cubicBezTo>
                    <a:cubicBezTo>
                      <a:pt x="51" y="23"/>
                      <a:pt x="51" y="24"/>
                      <a:pt x="51" y="25"/>
                    </a:cubicBezTo>
                    <a:cubicBezTo>
                      <a:pt x="51" y="25"/>
                      <a:pt x="50" y="25"/>
                      <a:pt x="50" y="25"/>
                    </a:cubicBezTo>
                    <a:cubicBezTo>
                      <a:pt x="49" y="24"/>
                      <a:pt x="48" y="24"/>
                      <a:pt x="47" y="24"/>
                    </a:cubicBezTo>
                    <a:cubicBezTo>
                      <a:pt x="46" y="24"/>
                      <a:pt x="45" y="24"/>
                      <a:pt x="44" y="25"/>
                    </a:cubicBezTo>
                    <a:cubicBezTo>
                      <a:pt x="44" y="25"/>
                      <a:pt x="43" y="25"/>
                      <a:pt x="43" y="25"/>
                    </a:cubicBezTo>
                    <a:cubicBezTo>
                      <a:pt x="43" y="24"/>
                      <a:pt x="43" y="23"/>
                      <a:pt x="42" y="22"/>
                    </a:cubicBezTo>
                    <a:cubicBezTo>
                      <a:pt x="41" y="21"/>
                      <a:pt x="39" y="21"/>
                      <a:pt x="38" y="22"/>
                    </a:cubicBezTo>
                    <a:cubicBezTo>
                      <a:pt x="38" y="21"/>
                      <a:pt x="38" y="21"/>
                      <a:pt x="37" y="21"/>
                    </a:cubicBezTo>
                    <a:cubicBezTo>
                      <a:pt x="38" y="20"/>
                      <a:pt x="39" y="18"/>
                      <a:pt x="38" y="17"/>
                    </a:cubicBezTo>
                    <a:cubicBezTo>
                      <a:pt x="38" y="16"/>
                      <a:pt x="37" y="15"/>
                      <a:pt x="36" y="15"/>
                    </a:cubicBezTo>
                    <a:cubicBezTo>
                      <a:pt x="36" y="15"/>
                      <a:pt x="36" y="15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7" y="14"/>
                      <a:pt x="38" y="13"/>
                      <a:pt x="38" y="11"/>
                    </a:cubicBezTo>
                    <a:cubicBezTo>
                      <a:pt x="39" y="10"/>
                      <a:pt x="38" y="9"/>
                      <a:pt x="37" y="8"/>
                    </a:cubicBezTo>
                    <a:cubicBezTo>
                      <a:pt x="38" y="8"/>
                      <a:pt x="38" y="7"/>
                      <a:pt x="38" y="7"/>
                    </a:cubicBezTo>
                    <a:cubicBezTo>
                      <a:pt x="39" y="8"/>
                      <a:pt x="41" y="8"/>
                      <a:pt x="42" y="7"/>
                    </a:cubicBezTo>
                    <a:cubicBezTo>
                      <a:pt x="43" y="6"/>
                      <a:pt x="43" y="5"/>
                      <a:pt x="43" y="4"/>
                    </a:cubicBezTo>
                    <a:cubicBezTo>
                      <a:pt x="43" y="3"/>
                      <a:pt x="44" y="3"/>
                      <a:pt x="44" y="3"/>
                    </a:cubicBezTo>
                    <a:cubicBezTo>
                      <a:pt x="45" y="4"/>
                      <a:pt x="46" y="5"/>
                      <a:pt x="47" y="5"/>
                    </a:cubicBezTo>
                    <a:cubicBezTo>
                      <a:pt x="48" y="5"/>
                      <a:pt x="49" y="4"/>
                      <a:pt x="50" y="3"/>
                    </a:cubicBezTo>
                    <a:cubicBezTo>
                      <a:pt x="50" y="3"/>
                      <a:pt x="51" y="3"/>
                      <a:pt x="51" y="4"/>
                    </a:cubicBezTo>
                    <a:cubicBezTo>
                      <a:pt x="51" y="5"/>
                      <a:pt x="51" y="6"/>
                      <a:pt x="52" y="7"/>
                    </a:cubicBezTo>
                    <a:cubicBezTo>
                      <a:pt x="53" y="8"/>
                      <a:pt x="55" y="8"/>
                      <a:pt x="56" y="7"/>
                    </a:cubicBezTo>
                    <a:cubicBezTo>
                      <a:pt x="56" y="7"/>
                      <a:pt x="56" y="8"/>
                      <a:pt x="57" y="8"/>
                    </a:cubicBezTo>
                    <a:cubicBezTo>
                      <a:pt x="56" y="9"/>
                      <a:pt x="55" y="10"/>
                      <a:pt x="56" y="11"/>
                    </a:cubicBezTo>
                    <a:cubicBezTo>
                      <a:pt x="56" y="13"/>
                      <a:pt x="57" y="14"/>
                      <a:pt x="58" y="14"/>
                    </a:cubicBezTo>
                    <a:cubicBezTo>
                      <a:pt x="58" y="14"/>
                      <a:pt x="59" y="14"/>
                      <a:pt x="59" y="14"/>
                    </a:cubicBezTo>
                    <a:cubicBezTo>
                      <a:pt x="59" y="15"/>
                      <a:pt x="58" y="15"/>
                      <a:pt x="58" y="1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78" name="Freeform 30">
                <a:extLst>
                  <a:ext uri="{FF2B5EF4-FFF2-40B4-BE49-F238E27FC236}">
                    <a16:creationId xmlns:a16="http://schemas.microsoft.com/office/drawing/2014/main" xmlns="" id="{91287E7B-72FE-4EFD-A5BB-84BFBBD4989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47268" y="5467123"/>
                <a:ext cx="299883" cy="284634"/>
              </a:xfrm>
              <a:custGeom>
                <a:avLst/>
                <a:gdLst>
                  <a:gd name="T0" fmla="*/ 75 w 75"/>
                  <a:gd name="T1" fmla="*/ 27 h 71"/>
                  <a:gd name="T2" fmla="*/ 69 w 75"/>
                  <a:gd name="T3" fmla="*/ 14 h 71"/>
                  <a:gd name="T4" fmla="*/ 64 w 75"/>
                  <a:gd name="T5" fmla="*/ 0 h 71"/>
                  <a:gd name="T6" fmla="*/ 5 w 75"/>
                  <a:gd name="T7" fmla="*/ 11 h 71"/>
                  <a:gd name="T8" fmla="*/ 1 w 75"/>
                  <a:gd name="T9" fmla="*/ 26 h 71"/>
                  <a:gd name="T10" fmla="*/ 0 w 75"/>
                  <a:gd name="T11" fmla="*/ 31 h 71"/>
                  <a:gd name="T12" fmla="*/ 1 w 75"/>
                  <a:gd name="T13" fmla="*/ 65 h 71"/>
                  <a:gd name="T14" fmla="*/ 70 w 75"/>
                  <a:gd name="T15" fmla="*/ 71 h 71"/>
                  <a:gd name="T16" fmla="*/ 70 w 75"/>
                  <a:gd name="T17" fmla="*/ 61 h 71"/>
                  <a:gd name="T18" fmla="*/ 4 w 75"/>
                  <a:gd name="T19" fmla="*/ 26 h 71"/>
                  <a:gd name="T20" fmla="*/ 71 w 75"/>
                  <a:gd name="T21" fmla="*/ 26 h 71"/>
                  <a:gd name="T22" fmla="*/ 58 w 75"/>
                  <a:gd name="T23" fmla="*/ 33 h 71"/>
                  <a:gd name="T24" fmla="*/ 54 w 75"/>
                  <a:gd name="T25" fmla="*/ 28 h 71"/>
                  <a:gd name="T26" fmla="*/ 52 w 75"/>
                  <a:gd name="T27" fmla="*/ 31 h 71"/>
                  <a:gd name="T28" fmla="*/ 44 w 75"/>
                  <a:gd name="T29" fmla="*/ 31 h 71"/>
                  <a:gd name="T30" fmla="*/ 52 w 75"/>
                  <a:gd name="T31" fmla="*/ 31 h 71"/>
                  <a:gd name="T32" fmla="*/ 37 w 75"/>
                  <a:gd name="T33" fmla="*/ 33 h 71"/>
                  <a:gd name="T34" fmla="*/ 42 w 75"/>
                  <a:gd name="T35" fmla="*/ 28 h 71"/>
                  <a:gd name="T36" fmla="*/ 28 w 75"/>
                  <a:gd name="T37" fmla="*/ 33 h 71"/>
                  <a:gd name="T38" fmla="*/ 23 w 75"/>
                  <a:gd name="T39" fmla="*/ 28 h 71"/>
                  <a:gd name="T40" fmla="*/ 21 w 75"/>
                  <a:gd name="T41" fmla="*/ 28 h 71"/>
                  <a:gd name="T42" fmla="*/ 17 w 75"/>
                  <a:gd name="T43" fmla="*/ 33 h 71"/>
                  <a:gd name="T44" fmla="*/ 21 w 75"/>
                  <a:gd name="T45" fmla="*/ 28 h 71"/>
                  <a:gd name="T46" fmla="*/ 18 w 75"/>
                  <a:gd name="T47" fmla="*/ 35 h 71"/>
                  <a:gd name="T48" fmla="*/ 28 w 75"/>
                  <a:gd name="T49" fmla="*/ 35 h 71"/>
                  <a:gd name="T50" fmla="*/ 38 w 75"/>
                  <a:gd name="T51" fmla="*/ 35 h 71"/>
                  <a:gd name="T52" fmla="*/ 48 w 75"/>
                  <a:gd name="T53" fmla="*/ 35 h 71"/>
                  <a:gd name="T54" fmla="*/ 58 w 75"/>
                  <a:gd name="T55" fmla="*/ 35 h 71"/>
                  <a:gd name="T56" fmla="*/ 67 w 75"/>
                  <a:gd name="T57" fmla="*/ 62 h 71"/>
                  <a:gd name="T58" fmla="*/ 29 w 75"/>
                  <a:gd name="T59" fmla="*/ 40 h 71"/>
                  <a:gd name="T60" fmla="*/ 13 w 75"/>
                  <a:gd name="T61" fmla="*/ 62 h 71"/>
                  <a:gd name="T62" fmla="*/ 12 w 75"/>
                  <a:gd name="T63" fmla="*/ 33 h 71"/>
                  <a:gd name="T64" fmla="*/ 28 w 75"/>
                  <a:gd name="T65" fmla="*/ 42 h 71"/>
                  <a:gd name="T66" fmla="*/ 68 w 75"/>
                  <a:gd name="T67" fmla="*/ 33 h 71"/>
                  <a:gd name="T68" fmla="*/ 64 w 75"/>
                  <a:gd name="T69" fmla="*/ 28 h 71"/>
                  <a:gd name="T70" fmla="*/ 68 w 75"/>
                  <a:gd name="T71" fmla="*/ 33 h 71"/>
                  <a:gd name="T72" fmla="*/ 11 w 75"/>
                  <a:gd name="T73" fmla="*/ 14 h 71"/>
                  <a:gd name="T74" fmla="*/ 11 w 75"/>
                  <a:gd name="T75" fmla="*/ 3 h 71"/>
                  <a:gd name="T76" fmla="*/ 67 w 75"/>
                  <a:gd name="T77" fmla="*/ 11 h 71"/>
                  <a:gd name="T78" fmla="*/ 11 w 75"/>
                  <a:gd name="T79" fmla="*/ 31 h 71"/>
                  <a:gd name="T80" fmla="*/ 3 w 75"/>
                  <a:gd name="T81" fmla="*/ 31 h 71"/>
                  <a:gd name="T82" fmla="*/ 4 w 75"/>
                  <a:gd name="T83" fmla="*/ 65 h 71"/>
                  <a:gd name="T84" fmla="*/ 29 w 75"/>
                  <a:gd name="T85" fmla="*/ 64 h 71"/>
                  <a:gd name="T86" fmla="*/ 71 w 75"/>
                  <a:gd name="T87" fmla="*/ 67 h 71"/>
                  <a:gd name="T88" fmla="*/ 4 w 75"/>
                  <a:gd name="T89" fmla="*/ 67 h 71"/>
                  <a:gd name="T90" fmla="*/ 62 w 75"/>
                  <a:gd name="T91" fmla="*/ 56 h 71"/>
                  <a:gd name="T92" fmla="*/ 39 w 75"/>
                  <a:gd name="T93" fmla="*/ 40 h 71"/>
                  <a:gd name="T94" fmla="*/ 39 w 75"/>
                  <a:gd name="T95" fmla="*/ 57 h 71"/>
                  <a:gd name="T96" fmla="*/ 60 w 75"/>
                  <a:gd name="T97" fmla="*/ 5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5" h="71">
                    <a:moveTo>
                      <a:pt x="75" y="31"/>
                    </a:moveTo>
                    <a:cubicBezTo>
                      <a:pt x="75" y="28"/>
                      <a:pt x="75" y="28"/>
                      <a:pt x="75" y="28"/>
                    </a:cubicBezTo>
                    <a:cubicBezTo>
                      <a:pt x="75" y="27"/>
                      <a:pt x="75" y="27"/>
                      <a:pt x="75" y="27"/>
                    </a:cubicBezTo>
                    <a:cubicBezTo>
                      <a:pt x="75" y="27"/>
                      <a:pt x="75" y="26"/>
                      <a:pt x="75" y="26"/>
                    </a:cubicBezTo>
                    <a:cubicBezTo>
                      <a:pt x="70" y="14"/>
                      <a:pt x="70" y="14"/>
                      <a:pt x="70" y="14"/>
                    </a:cubicBezTo>
                    <a:cubicBezTo>
                      <a:pt x="70" y="14"/>
                      <a:pt x="69" y="14"/>
                      <a:pt x="69" y="14"/>
                    </a:cubicBezTo>
                    <a:cubicBezTo>
                      <a:pt x="70" y="13"/>
                      <a:pt x="70" y="12"/>
                      <a:pt x="70" y="11"/>
                    </a:cubicBezTo>
                    <a:cubicBezTo>
                      <a:pt x="70" y="5"/>
                      <a:pt x="70" y="5"/>
                      <a:pt x="70" y="5"/>
                    </a:cubicBezTo>
                    <a:cubicBezTo>
                      <a:pt x="70" y="2"/>
                      <a:pt x="67" y="0"/>
                      <a:pt x="64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8" y="0"/>
                      <a:pt x="5" y="2"/>
                      <a:pt x="5" y="5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2"/>
                      <a:pt x="5" y="13"/>
                      <a:pt x="6" y="14"/>
                    </a:cubicBezTo>
                    <a:cubicBezTo>
                      <a:pt x="6" y="14"/>
                      <a:pt x="6" y="14"/>
                      <a:pt x="5" y="14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6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8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3"/>
                      <a:pt x="2" y="36"/>
                      <a:pt x="5" y="36"/>
                    </a:cubicBezTo>
                    <a:cubicBezTo>
                      <a:pt x="5" y="61"/>
                      <a:pt x="5" y="61"/>
                      <a:pt x="5" y="61"/>
                    </a:cubicBezTo>
                    <a:cubicBezTo>
                      <a:pt x="3" y="61"/>
                      <a:pt x="1" y="63"/>
                      <a:pt x="1" y="65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9"/>
                      <a:pt x="3" y="71"/>
                      <a:pt x="6" y="71"/>
                    </a:cubicBezTo>
                    <a:cubicBezTo>
                      <a:pt x="70" y="71"/>
                      <a:pt x="70" y="71"/>
                      <a:pt x="70" y="71"/>
                    </a:cubicBezTo>
                    <a:cubicBezTo>
                      <a:pt x="72" y="71"/>
                      <a:pt x="74" y="69"/>
                      <a:pt x="74" y="67"/>
                    </a:cubicBezTo>
                    <a:cubicBezTo>
                      <a:pt x="74" y="65"/>
                      <a:pt x="74" y="65"/>
                      <a:pt x="74" y="65"/>
                    </a:cubicBezTo>
                    <a:cubicBezTo>
                      <a:pt x="74" y="63"/>
                      <a:pt x="72" y="61"/>
                      <a:pt x="70" y="61"/>
                    </a:cubicBezTo>
                    <a:cubicBezTo>
                      <a:pt x="70" y="36"/>
                      <a:pt x="70" y="36"/>
                      <a:pt x="70" y="36"/>
                    </a:cubicBezTo>
                    <a:cubicBezTo>
                      <a:pt x="73" y="36"/>
                      <a:pt x="75" y="33"/>
                      <a:pt x="75" y="31"/>
                    </a:cubicBezTo>
                    <a:close/>
                    <a:moveTo>
                      <a:pt x="4" y="26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67" y="16"/>
                      <a:pt x="67" y="16"/>
                      <a:pt x="67" y="16"/>
                    </a:cubicBezTo>
                    <a:cubicBezTo>
                      <a:pt x="71" y="26"/>
                      <a:pt x="71" y="26"/>
                      <a:pt x="71" y="26"/>
                    </a:cubicBezTo>
                    <a:lnTo>
                      <a:pt x="4" y="26"/>
                    </a:lnTo>
                    <a:close/>
                    <a:moveTo>
                      <a:pt x="62" y="31"/>
                    </a:moveTo>
                    <a:cubicBezTo>
                      <a:pt x="62" y="32"/>
                      <a:pt x="60" y="33"/>
                      <a:pt x="58" y="33"/>
                    </a:cubicBezTo>
                    <a:cubicBezTo>
                      <a:pt x="57" y="33"/>
                      <a:pt x="57" y="33"/>
                      <a:pt x="57" y="33"/>
                    </a:cubicBezTo>
                    <a:cubicBezTo>
                      <a:pt x="55" y="33"/>
                      <a:pt x="54" y="32"/>
                      <a:pt x="54" y="31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62" y="28"/>
                      <a:pt x="62" y="28"/>
                      <a:pt x="62" y="28"/>
                    </a:cubicBezTo>
                    <a:lnTo>
                      <a:pt x="62" y="31"/>
                    </a:lnTo>
                    <a:close/>
                    <a:moveTo>
                      <a:pt x="52" y="31"/>
                    </a:moveTo>
                    <a:cubicBezTo>
                      <a:pt x="52" y="32"/>
                      <a:pt x="50" y="33"/>
                      <a:pt x="48" y="33"/>
                    </a:cubicBezTo>
                    <a:cubicBezTo>
                      <a:pt x="47" y="33"/>
                      <a:pt x="47" y="33"/>
                      <a:pt x="47" y="33"/>
                    </a:cubicBezTo>
                    <a:cubicBezTo>
                      <a:pt x="45" y="33"/>
                      <a:pt x="44" y="32"/>
                      <a:pt x="44" y="31"/>
                    </a:cubicBezTo>
                    <a:cubicBezTo>
                      <a:pt x="44" y="28"/>
                      <a:pt x="44" y="28"/>
                      <a:pt x="44" y="28"/>
                    </a:cubicBezTo>
                    <a:cubicBezTo>
                      <a:pt x="52" y="28"/>
                      <a:pt x="52" y="28"/>
                      <a:pt x="52" y="28"/>
                    </a:cubicBezTo>
                    <a:lnTo>
                      <a:pt x="52" y="31"/>
                    </a:lnTo>
                    <a:close/>
                    <a:moveTo>
                      <a:pt x="42" y="31"/>
                    </a:moveTo>
                    <a:cubicBezTo>
                      <a:pt x="42" y="32"/>
                      <a:pt x="40" y="33"/>
                      <a:pt x="38" y="33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5" y="33"/>
                      <a:pt x="34" y="32"/>
                      <a:pt x="34" y="31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42" y="28"/>
                      <a:pt x="42" y="28"/>
                      <a:pt x="42" y="28"/>
                    </a:cubicBezTo>
                    <a:lnTo>
                      <a:pt x="42" y="31"/>
                    </a:lnTo>
                    <a:close/>
                    <a:moveTo>
                      <a:pt x="32" y="31"/>
                    </a:moveTo>
                    <a:cubicBezTo>
                      <a:pt x="32" y="32"/>
                      <a:pt x="30" y="33"/>
                      <a:pt x="28" y="3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5" y="33"/>
                      <a:pt x="23" y="32"/>
                      <a:pt x="23" y="31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32" y="28"/>
                      <a:pt x="32" y="28"/>
                      <a:pt x="32" y="28"/>
                    </a:cubicBezTo>
                    <a:lnTo>
                      <a:pt x="32" y="31"/>
                    </a:lnTo>
                    <a:close/>
                    <a:moveTo>
                      <a:pt x="21" y="28"/>
                    </a:moveTo>
                    <a:cubicBezTo>
                      <a:pt x="21" y="31"/>
                      <a:pt x="21" y="31"/>
                      <a:pt x="21" y="31"/>
                    </a:cubicBezTo>
                    <a:cubicBezTo>
                      <a:pt x="21" y="32"/>
                      <a:pt x="20" y="33"/>
                      <a:pt x="18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5" y="33"/>
                      <a:pt x="13" y="32"/>
                      <a:pt x="13" y="31"/>
                    </a:cubicBezTo>
                    <a:cubicBezTo>
                      <a:pt x="13" y="28"/>
                      <a:pt x="13" y="28"/>
                      <a:pt x="13" y="28"/>
                    </a:cubicBezTo>
                    <a:lnTo>
                      <a:pt x="21" y="28"/>
                    </a:lnTo>
                    <a:close/>
                    <a:moveTo>
                      <a:pt x="12" y="33"/>
                    </a:moveTo>
                    <a:cubicBezTo>
                      <a:pt x="13" y="35"/>
                      <a:pt x="15" y="35"/>
                      <a:pt x="17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20" y="35"/>
                      <a:pt x="21" y="35"/>
                      <a:pt x="22" y="33"/>
                    </a:cubicBezTo>
                    <a:cubicBezTo>
                      <a:pt x="23" y="35"/>
                      <a:pt x="25" y="35"/>
                      <a:pt x="27" y="35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30" y="35"/>
                      <a:pt x="32" y="35"/>
                      <a:pt x="33" y="33"/>
                    </a:cubicBezTo>
                    <a:cubicBezTo>
                      <a:pt x="34" y="35"/>
                      <a:pt x="35" y="35"/>
                      <a:pt x="37" y="35"/>
                    </a:cubicBezTo>
                    <a:cubicBezTo>
                      <a:pt x="38" y="35"/>
                      <a:pt x="38" y="35"/>
                      <a:pt x="38" y="35"/>
                    </a:cubicBezTo>
                    <a:cubicBezTo>
                      <a:pt x="40" y="35"/>
                      <a:pt x="42" y="35"/>
                      <a:pt x="43" y="33"/>
                    </a:cubicBezTo>
                    <a:cubicBezTo>
                      <a:pt x="44" y="35"/>
                      <a:pt x="45" y="35"/>
                      <a:pt x="47" y="35"/>
                    </a:cubicBezTo>
                    <a:cubicBezTo>
                      <a:pt x="48" y="35"/>
                      <a:pt x="48" y="35"/>
                      <a:pt x="48" y="35"/>
                    </a:cubicBezTo>
                    <a:cubicBezTo>
                      <a:pt x="50" y="35"/>
                      <a:pt x="52" y="35"/>
                      <a:pt x="53" y="33"/>
                    </a:cubicBezTo>
                    <a:cubicBezTo>
                      <a:pt x="54" y="35"/>
                      <a:pt x="55" y="35"/>
                      <a:pt x="57" y="35"/>
                    </a:cubicBezTo>
                    <a:cubicBezTo>
                      <a:pt x="58" y="35"/>
                      <a:pt x="58" y="35"/>
                      <a:pt x="58" y="35"/>
                    </a:cubicBezTo>
                    <a:cubicBezTo>
                      <a:pt x="60" y="35"/>
                      <a:pt x="62" y="35"/>
                      <a:pt x="63" y="33"/>
                    </a:cubicBezTo>
                    <a:cubicBezTo>
                      <a:pt x="64" y="35"/>
                      <a:pt x="65" y="35"/>
                      <a:pt x="67" y="35"/>
                    </a:cubicBezTo>
                    <a:cubicBezTo>
                      <a:pt x="67" y="62"/>
                      <a:pt x="67" y="62"/>
                      <a:pt x="67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0" y="40"/>
                      <a:pt x="30" y="40"/>
                      <a:pt x="29" y="40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3" y="40"/>
                      <a:pt x="13" y="40"/>
                      <a:pt x="13" y="41"/>
                    </a:cubicBezTo>
                    <a:cubicBezTo>
                      <a:pt x="13" y="62"/>
                      <a:pt x="13" y="62"/>
                      <a:pt x="13" y="62"/>
                    </a:cubicBezTo>
                    <a:cubicBezTo>
                      <a:pt x="8" y="62"/>
                      <a:pt x="8" y="62"/>
                      <a:pt x="8" y="62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10" y="35"/>
                      <a:pt x="11" y="35"/>
                      <a:pt x="12" y="33"/>
                    </a:cubicBezTo>
                    <a:close/>
                    <a:moveTo>
                      <a:pt x="15" y="62"/>
                    </a:moveTo>
                    <a:cubicBezTo>
                      <a:pt x="15" y="42"/>
                      <a:pt x="15" y="42"/>
                      <a:pt x="15" y="42"/>
                    </a:cubicBezTo>
                    <a:cubicBezTo>
                      <a:pt x="28" y="42"/>
                      <a:pt x="28" y="42"/>
                      <a:pt x="28" y="42"/>
                    </a:cubicBezTo>
                    <a:cubicBezTo>
                      <a:pt x="28" y="62"/>
                      <a:pt x="28" y="62"/>
                      <a:pt x="28" y="62"/>
                    </a:cubicBezTo>
                    <a:lnTo>
                      <a:pt x="15" y="62"/>
                    </a:lnTo>
                    <a:close/>
                    <a:moveTo>
                      <a:pt x="68" y="33"/>
                    </a:moveTo>
                    <a:cubicBezTo>
                      <a:pt x="67" y="33"/>
                      <a:pt x="67" y="33"/>
                      <a:pt x="67" y="33"/>
                    </a:cubicBezTo>
                    <a:cubicBezTo>
                      <a:pt x="65" y="33"/>
                      <a:pt x="64" y="32"/>
                      <a:pt x="64" y="31"/>
                    </a:cubicBezTo>
                    <a:cubicBezTo>
                      <a:pt x="64" y="28"/>
                      <a:pt x="64" y="28"/>
                      <a:pt x="64" y="28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2" y="31"/>
                      <a:pt x="72" y="31"/>
                      <a:pt x="72" y="31"/>
                    </a:cubicBezTo>
                    <a:cubicBezTo>
                      <a:pt x="72" y="32"/>
                      <a:pt x="70" y="33"/>
                      <a:pt x="68" y="33"/>
                    </a:cubicBezTo>
                    <a:close/>
                    <a:moveTo>
                      <a:pt x="67" y="11"/>
                    </a:moveTo>
                    <a:cubicBezTo>
                      <a:pt x="67" y="13"/>
                      <a:pt x="66" y="14"/>
                      <a:pt x="64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9" y="14"/>
                      <a:pt x="8" y="13"/>
                      <a:pt x="8" y="11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4"/>
                      <a:pt x="9" y="3"/>
                      <a:pt x="11" y="3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66" y="3"/>
                      <a:pt x="67" y="4"/>
                      <a:pt x="67" y="5"/>
                    </a:cubicBezTo>
                    <a:lnTo>
                      <a:pt x="67" y="11"/>
                    </a:lnTo>
                    <a:close/>
                    <a:moveTo>
                      <a:pt x="3" y="28"/>
                    </a:move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1" y="32"/>
                      <a:pt x="10" y="33"/>
                      <a:pt x="8" y="33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5" y="33"/>
                      <a:pt x="3" y="32"/>
                      <a:pt x="3" y="31"/>
                    </a:cubicBezTo>
                    <a:lnTo>
                      <a:pt x="3" y="28"/>
                    </a:lnTo>
                    <a:close/>
                    <a:moveTo>
                      <a:pt x="4" y="67"/>
                    </a:moveTo>
                    <a:cubicBezTo>
                      <a:pt x="4" y="65"/>
                      <a:pt x="4" y="65"/>
                      <a:pt x="4" y="65"/>
                    </a:cubicBezTo>
                    <a:cubicBezTo>
                      <a:pt x="4" y="65"/>
                      <a:pt x="5" y="64"/>
                      <a:pt x="6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4"/>
                      <a:pt x="71" y="65"/>
                      <a:pt x="71" y="65"/>
                    </a:cubicBezTo>
                    <a:cubicBezTo>
                      <a:pt x="71" y="67"/>
                      <a:pt x="71" y="67"/>
                      <a:pt x="71" y="67"/>
                    </a:cubicBezTo>
                    <a:cubicBezTo>
                      <a:pt x="71" y="68"/>
                      <a:pt x="70" y="68"/>
                      <a:pt x="70" y="68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5" y="68"/>
                      <a:pt x="4" y="68"/>
                      <a:pt x="4" y="67"/>
                    </a:cubicBezTo>
                    <a:close/>
                    <a:moveTo>
                      <a:pt x="39" y="57"/>
                    </a:moveTo>
                    <a:cubicBezTo>
                      <a:pt x="61" y="57"/>
                      <a:pt x="61" y="57"/>
                      <a:pt x="61" y="57"/>
                    </a:cubicBezTo>
                    <a:cubicBezTo>
                      <a:pt x="62" y="57"/>
                      <a:pt x="62" y="56"/>
                      <a:pt x="62" y="56"/>
                    </a:cubicBezTo>
                    <a:cubicBezTo>
                      <a:pt x="62" y="41"/>
                      <a:pt x="62" y="41"/>
                      <a:pt x="62" y="41"/>
                    </a:cubicBezTo>
                    <a:cubicBezTo>
                      <a:pt x="62" y="40"/>
                      <a:pt x="62" y="40"/>
                      <a:pt x="61" y="40"/>
                    </a:cubicBezTo>
                    <a:cubicBezTo>
                      <a:pt x="39" y="40"/>
                      <a:pt x="39" y="40"/>
                      <a:pt x="39" y="40"/>
                    </a:cubicBezTo>
                    <a:cubicBezTo>
                      <a:pt x="38" y="40"/>
                      <a:pt x="38" y="40"/>
                      <a:pt x="38" y="41"/>
                    </a:cubicBezTo>
                    <a:cubicBezTo>
                      <a:pt x="38" y="56"/>
                      <a:pt x="38" y="56"/>
                      <a:pt x="38" y="56"/>
                    </a:cubicBezTo>
                    <a:cubicBezTo>
                      <a:pt x="38" y="56"/>
                      <a:pt x="38" y="57"/>
                      <a:pt x="39" y="57"/>
                    </a:cubicBezTo>
                    <a:close/>
                    <a:moveTo>
                      <a:pt x="40" y="42"/>
                    </a:moveTo>
                    <a:cubicBezTo>
                      <a:pt x="60" y="42"/>
                      <a:pt x="60" y="42"/>
                      <a:pt x="60" y="42"/>
                    </a:cubicBezTo>
                    <a:cubicBezTo>
                      <a:pt x="60" y="55"/>
                      <a:pt x="60" y="55"/>
                      <a:pt x="60" y="55"/>
                    </a:cubicBezTo>
                    <a:cubicBezTo>
                      <a:pt x="40" y="55"/>
                      <a:pt x="40" y="55"/>
                      <a:pt x="40" y="55"/>
                    </a:cubicBezTo>
                    <a:lnTo>
                      <a:pt x="40" y="4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79" name="Freeform 32">
                <a:extLst>
                  <a:ext uri="{FF2B5EF4-FFF2-40B4-BE49-F238E27FC236}">
                    <a16:creationId xmlns:a16="http://schemas.microsoft.com/office/drawing/2014/main" xmlns="" id="{83EB9E2B-A333-461C-9891-F7487DD998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43052" y="5474730"/>
                <a:ext cx="311167" cy="347437"/>
              </a:xfrm>
              <a:custGeom>
                <a:avLst/>
                <a:gdLst>
                  <a:gd name="T0" fmla="*/ 55 w 69"/>
                  <a:gd name="T1" fmla="*/ 0 h 77"/>
                  <a:gd name="T2" fmla="*/ 45 w 69"/>
                  <a:gd name="T3" fmla="*/ 5 h 77"/>
                  <a:gd name="T4" fmla="*/ 31 w 69"/>
                  <a:gd name="T5" fmla="*/ 7 h 77"/>
                  <a:gd name="T6" fmla="*/ 24 w 69"/>
                  <a:gd name="T7" fmla="*/ 7 h 77"/>
                  <a:gd name="T8" fmla="*/ 10 w 69"/>
                  <a:gd name="T9" fmla="*/ 5 h 77"/>
                  <a:gd name="T10" fmla="*/ 0 w 69"/>
                  <a:gd name="T11" fmla="*/ 69 h 77"/>
                  <a:gd name="T12" fmla="*/ 69 w 69"/>
                  <a:gd name="T13" fmla="*/ 14 h 77"/>
                  <a:gd name="T14" fmla="*/ 10 w 69"/>
                  <a:gd name="T15" fmla="*/ 13 h 77"/>
                  <a:gd name="T16" fmla="*/ 24 w 69"/>
                  <a:gd name="T17" fmla="*/ 10 h 77"/>
                  <a:gd name="T18" fmla="*/ 31 w 69"/>
                  <a:gd name="T19" fmla="*/ 10 h 77"/>
                  <a:gd name="T20" fmla="*/ 45 w 69"/>
                  <a:gd name="T21" fmla="*/ 13 h 77"/>
                  <a:gd name="T22" fmla="*/ 55 w 69"/>
                  <a:gd name="T23" fmla="*/ 17 h 77"/>
                  <a:gd name="T24" fmla="*/ 66 w 69"/>
                  <a:gd name="T25" fmla="*/ 14 h 77"/>
                  <a:gd name="T26" fmla="*/ 7 w 69"/>
                  <a:gd name="T27" fmla="*/ 10 h 77"/>
                  <a:gd name="T28" fmla="*/ 61 w 69"/>
                  <a:gd name="T29" fmla="*/ 74 h 77"/>
                  <a:gd name="T30" fmla="*/ 34 w 69"/>
                  <a:gd name="T31" fmla="*/ 39 h 77"/>
                  <a:gd name="T32" fmla="*/ 34 w 69"/>
                  <a:gd name="T33" fmla="*/ 39 h 77"/>
                  <a:gd name="T34" fmla="*/ 33 w 69"/>
                  <a:gd name="T35" fmla="*/ 36 h 77"/>
                  <a:gd name="T36" fmla="*/ 44 w 69"/>
                  <a:gd name="T37" fmla="*/ 33 h 77"/>
                  <a:gd name="T38" fmla="*/ 45 w 69"/>
                  <a:gd name="T39" fmla="*/ 36 h 77"/>
                  <a:gd name="T40" fmla="*/ 54 w 69"/>
                  <a:gd name="T41" fmla="*/ 39 h 77"/>
                  <a:gd name="T42" fmla="*/ 54 w 69"/>
                  <a:gd name="T43" fmla="*/ 39 h 77"/>
                  <a:gd name="T44" fmla="*/ 53 w 69"/>
                  <a:gd name="T45" fmla="*/ 36 h 77"/>
                  <a:gd name="T46" fmla="*/ 14 w 69"/>
                  <a:gd name="T47" fmla="*/ 43 h 77"/>
                  <a:gd name="T48" fmla="*/ 15 w 69"/>
                  <a:gd name="T49" fmla="*/ 46 h 77"/>
                  <a:gd name="T50" fmla="*/ 24 w 69"/>
                  <a:gd name="T51" fmla="*/ 49 h 77"/>
                  <a:gd name="T52" fmla="*/ 24 w 69"/>
                  <a:gd name="T53" fmla="*/ 49 h 77"/>
                  <a:gd name="T54" fmla="*/ 23 w 69"/>
                  <a:gd name="T55" fmla="*/ 46 h 77"/>
                  <a:gd name="T56" fmla="*/ 34 w 69"/>
                  <a:gd name="T57" fmla="*/ 43 h 77"/>
                  <a:gd name="T58" fmla="*/ 35 w 69"/>
                  <a:gd name="T59" fmla="*/ 46 h 77"/>
                  <a:gd name="T60" fmla="*/ 44 w 69"/>
                  <a:gd name="T61" fmla="*/ 49 h 77"/>
                  <a:gd name="T62" fmla="*/ 44 w 69"/>
                  <a:gd name="T63" fmla="*/ 49 h 77"/>
                  <a:gd name="T64" fmla="*/ 43 w 69"/>
                  <a:gd name="T65" fmla="*/ 46 h 77"/>
                  <a:gd name="T66" fmla="*/ 54 w 69"/>
                  <a:gd name="T67" fmla="*/ 43 h 77"/>
                  <a:gd name="T68" fmla="*/ 55 w 69"/>
                  <a:gd name="T69" fmla="*/ 46 h 77"/>
                  <a:gd name="T70" fmla="*/ 14 w 69"/>
                  <a:gd name="T71" fmla="*/ 59 h 77"/>
                  <a:gd name="T72" fmla="*/ 14 w 69"/>
                  <a:gd name="T73" fmla="*/ 59 h 77"/>
                  <a:gd name="T74" fmla="*/ 13 w 69"/>
                  <a:gd name="T75" fmla="*/ 56 h 77"/>
                  <a:gd name="T76" fmla="*/ 24 w 69"/>
                  <a:gd name="T77" fmla="*/ 53 h 77"/>
                  <a:gd name="T78" fmla="*/ 25 w 69"/>
                  <a:gd name="T79" fmla="*/ 56 h 77"/>
                  <a:gd name="T80" fmla="*/ 34 w 69"/>
                  <a:gd name="T81" fmla="*/ 59 h 77"/>
                  <a:gd name="T82" fmla="*/ 34 w 69"/>
                  <a:gd name="T83" fmla="*/ 59 h 77"/>
                  <a:gd name="T84" fmla="*/ 33 w 69"/>
                  <a:gd name="T85" fmla="*/ 56 h 77"/>
                  <a:gd name="T86" fmla="*/ 44 w 69"/>
                  <a:gd name="T87" fmla="*/ 53 h 77"/>
                  <a:gd name="T88" fmla="*/ 45 w 69"/>
                  <a:gd name="T89" fmla="*/ 56 h 77"/>
                  <a:gd name="T90" fmla="*/ 54 w 69"/>
                  <a:gd name="T91" fmla="*/ 59 h 77"/>
                  <a:gd name="T92" fmla="*/ 54 w 69"/>
                  <a:gd name="T93" fmla="*/ 59 h 77"/>
                  <a:gd name="T94" fmla="*/ 53 w 69"/>
                  <a:gd name="T95" fmla="*/ 56 h 77"/>
                  <a:gd name="T96" fmla="*/ 14 w 69"/>
                  <a:gd name="T97" fmla="*/ 63 h 77"/>
                  <a:gd name="T98" fmla="*/ 15 w 69"/>
                  <a:gd name="T99" fmla="*/ 65 h 77"/>
                  <a:gd name="T100" fmla="*/ 24 w 69"/>
                  <a:gd name="T101" fmla="*/ 68 h 77"/>
                  <a:gd name="T102" fmla="*/ 24 w 69"/>
                  <a:gd name="T103" fmla="*/ 68 h 77"/>
                  <a:gd name="T104" fmla="*/ 23 w 69"/>
                  <a:gd name="T105" fmla="*/ 65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" h="77">
                    <a:moveTo>
                      <a:pt x="61" y="7"/>
                    </a:moveTo>
                    <a:cubicBezTo>
                      <a:pt x="59" y="7"/>
                      <a:pt x="59" y="7"/>
                      <a:pt x="59" y="7"/>
                    </a:cubicBezTo>
                    <a:cubicBezTo>
                      <a:pt x="59" y="5"/>
                      <a:pt x="59" y="5"/>
                      <a:pt x="59" y="5"/>
                    </a:cubicBezTo>
                    <a:cubicBezTo>
                      <a:pt x="59" y="2"/>
                      <a:pt x="57" y="0"/>
                      <a:pt x="55" y="0"/>
                    </a:cubicBezTo>
                    <a:cubicBezTo>
                      <a:pt x="53" y="0"/>
                      <a:pt x="51" y="2"/>
                      <a:pt x="51" y="5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2"/>
                      <a:pt x="43" y="0"/>
                      <a:pt x="41" y="0"/>
                    </a:cubicBezTo>
                    <a:cubicBezTo>
                      <a:pt x="39" y="0"/>
                      <a:pt x="37" y="2"/>
                      <a:pt x="37" y="5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2"/>
                      <a:pt x="29" y="0"/>
                      <a:pt x="27" y="0"/>
                    </a:cubicBezTo>
                    <a:cubicBezTo>
                      <a:pt x="25" y="0"/>
                      <a:pt x="24" y="2"/>
                      <a:pt x="24" y="5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2"/>
                      <a:pt x="16" y="0"/>
                      <a:pt x="14" y="0"/>
                    </a:cubicBezTo>
                    <a:cubicBezTo>
                      <a:pt x="11" y="0"/>
                      <a:pt x="10" y="2"/>
                      <a:pt x="10" y="5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3" y="7"/>
                      <a:pt x="0" y="10"/>
                      <a:pt x="0" y="14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4"/>
                      <a:pt x="3" y="77"/>
                      <a:pt x="7" y="77"/>
                    </a:cubicBezTo>
                    <a:cubicBezTo>
                      <a:pt x="61" y="77"/>
                      <a:pt x="61" y="77"/>
                      <a:pt x="61" y="77"/>
                    </a:cubicBezTo>
                    <a:cubicBezTo>
                      <a:pt x="65" y="77"/>
                      <a:pt x="69" y="74"/>
                      <a:pt x="69" y="69"/>
                    </a:cubicBezTo>
                    <a:cubicBezTo>
                      <a:pt x="69" y="14"/>
                      <a:pt x="69" y="14"/>
                      <a:pt x="69" y="14"/>
                    </a:cubicBezTo>
                    <a:cubicBezTo>
                      <a:pt x="69" y="10"/>
                      <a:pt x="65" y="7"/>
                      <a:pt x="61" y="7"/>
                    </a:cubicBezTo>
                    <a:close/>
                    <a:moveTo>
                      <a:pt x="7" y="10"/>
                    </a:move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5"/>
                      <a:pt x="11" y="17"/>
                      <a:pt x="14" y="17"/>
                    </a:cubicBezTo>
                    <a:cubicBezTo>
                      <a:pt x="16" y="17"/>
                      <a:pt x="17" y="15"/>
                      <a:pt x="17" y="13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4" y="15"/>
                      <a:pt x="25" y="17"/>
                      <a:pt x="27" y="17"/>
                    </a:cubicBezTo>
                    <a:cubicBezTo>
                      <a:pt x="29" y="17"/>
                      <a:pt x="31" y="15"/>
                      <a:pt x="31" y="13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7" y="15"/>
                      <a:pt x="39" y="17"/>
                      <a:pt x="41" y="17"/>
                    </a:cubicBezTo>
                    <a:cubicBezTo>
                      <a:pt x="43" y="17"/>
                      <a:pt x="45" y="15"/>
                      <a:pt x="45" y="13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1" y="13"/>
                      <a:pt x="51" y="13"/>
                      <a:pt x="51" y="13"/>
                    </a:cubicBezTo>
                    <a:cubicBezTo>
                      <a:pt x="51" y="15"/>
                      <a:pt x="53" y="17"/>
                      <a:pt x="55" y="17"/>
                    </a:cubicBezTo>
                    <a:cubicBezTo>
                      <a:pt x="57" y="17"/>
                      <a:pt x="59" y="15"/>
                      <a:pt x="59" y="13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4" y="10"/>
                      <a:pt x="66" y="12"/>
                      <a:pt x="66" y="14"/>
                    </a:cubicBezTo>
                    <a:cubicBezTo>
                      <a:pt x="66" y="26"/>
                      <a:pt x="66" y="26"/>
                      <a:pt x="66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2"/>
                      <a:pt x="5" y="10"/>
                      <a:pt x="7" y="10"/>
                    </a:cubicBezTo>
                    <a:close/>
                    <a:moveTo>
                      <a:pt x="3" y="28"/>
                    </a:moveTo>
                    <a:cubicBezTo>
                      <a:pt x="66" y="28"/>
                      <a:pt x="66" y="28"/>
                      <a:pt x="66" y="28"/>
                    </a:cubicBezTo>
                    <a:cubicBezTo>
                      <a:pt x="66" y="69"/>
                      <a:pt x="66" y="69"/>
                      <a:pt x="66" y="69"/>
                    </a:cubicBezTo>
                    <a:cubicBezTo>
                      <a:pt x="66" y="72"/>
                      <a:pt x="64" y="74"/>
                      <a:pt x="61" y="74"/>
                    </a:cubicBezTo>
                    <a:cubicBezTo>
                      <a:pt x="7" y="74"/>
                      <a:pt x="7" y="74"/>
                      <a:pt x="7" y="74"/>
                    </a:cubicBezTo>
                    <a:cubicBezTo>
                      <a:pt x="5" y="74"/>
                      <a:pt x="3" y="72"/>
                      <a:pt x="3" y="69"/>
                    </a:cubicBezTo>
                    <a:lnTo>
                      <a:pt x="3" y="28"/>
                    </a:lnTo>
                    <a:close/>
                    <a:moveTo>
                      <a:pt x="34" y="39"/>
                    </a:moveTo>
                    <a:cubicBezTo>
                      <a:pt x="36" y="39"/>
                      <a:pt x="37" y="38"/>
                      <a:pt x="37" y="36"/>
                    </a:cubicBezTo>
                    <a:cubicBezTo>
                      <a:pt x="37" y="34"/>
                      <a:pt x="36" y="33"/>
                      <a:pt x="34" y="33"/>
                    </a:cubicBezTo>
                    <a:cubicBezTo>
                      <a:pt x="33" y="33"/>
                      <a:pt x="31" y="34"/>
                      <a:pt x="31" y="36"/>
                    </a:cubicBezTo>
                    <a:cubicBezTo>
                      <a:pt x="31" y="38"/>
                      <a:pt x="33" y="39"/>
                      <a:pt x="34" y="39"/>
                    </a:cubicBezTo>
                    <a:close/>
                    <a:moveTo>
                      <a:pt x="34" y="35"/>
                    </a:moveTo>
                    <a:cubicBezTo>
                      <a:pt x="35" y="35"/>
                      <a:pt x="35" y="36"/>
                      <a:pt x="35" y="36"/>
                    </a:cubicBezTo>
                    <a:cubicBezTo>
                      <a:pt x="35" y="36"/>
                      <a:pt x="35" y="37"/>
                      <a:pt x="34" y="37"/>
                    </a:cubicBezTo>
                    <a:cubicBezTo>
                      <a:pt x="34" y="37"/>
                      <a:pt x="33" y="36"/>
                      <a:pt x="33" y="36"/>
                    </a:cubicBezTo>
                    <a:cubicBezTo>
                      <a:pt x="33" y="36"/>
                      <a:pt x="34" y="35"/>
                      <a:pt x="34" y="35"/>
                    </a:cubicBezTo>
                    <a:close/>
                    <a:moveTo>
                      <a:pt x="44" y="39"/>
                    </a:moveTo>
                    <a:cubicBezTo>
                      <a:pt x="46" y="39"/>
                      <a:pt x="47" y="38"/>
                      <a:pt x="47" y="36"/>
                    </a:cubicBezTo>
                    <a:cubicBezTo>
                      <a:pt x="47" y="34"/>
                      <a:pt x="46" y="33"/>
                      <a:pt x="44" y="33"/>
                    </a:cubicBezTo>
                    <a:cubicBezTo>
                      <a:pt x="43" y="33"/>
                      <a:pt x="41" y="34"/>
                      <a:pt x="41" y="36"/>
                    </a:cubicBezTo>
                    <a:cubicBezTo>
                      <a:pt x="41" y="38"/>
                      <a:pt x="43" y="39"/>
                      <a:pt x="44" y="39"/>
                    </a:cubicBezTo>
                    <a:close/>
                    <a:moveTo>
                      <a:pt x="44" y="35"/>
                    </a:moveTo>
                    <a:cubicBezTo>
                      <a:pt x="45" y="35"/>
                      <a:pt x="45" y="36"/>
                      <a:pt x="45" y="36"/>
                    </a:cubicBezTo>
                    <a:cubicBezTo>
                      <a:pt x="45" y="36"/>
                      <a:pt x="45" y="37"/>
                      <a:pt x="44" y="37"/>
                    </a:cubicBezTo>
                    <a:cubicBezTo>
                      <a:pt x="44" y="37"/>
                      <a:pt x="43" y="36"/>
                      <a:pt x="43" y="36"/>
                    </a:cubicBezTo>
                    <a:cubicBezTo>
                      <a:pt x="43" y="36"/>
                      <a:pt x="44" y="35"/>
                      <a:pt x="44" y="35"/>
                    </a:cubicBezTo>
                    <a:close/>
                    <a:moveTo>
                      <a:pt x="54" y="39"/>
                    </a:moveTo>
                    <a:cubicBezTo>
                      <a:pt x="56" y="39"/>
                      <a:pt x="57" y="38"/>
                      <a:pt x="57" y="36"/>
                    </a:cubicBezTo>
                    <a:cubicBezTo>
                      <a:pt x="57" y="34"/>
                      <a:pt x="56" y="33"/>
                      <a:pt x="54" y="33"/>
                    </a:cubicBezTo>
                    <a:cubicBezTo>
                      <a:pt x="52" y="33"/>
                      <a:pt x="51" y="34"/>
                      <a:pt x="51" y="36"/>
                    </a:cubicBezTo>
                    <a:cubicBezTo>
                      <a:pt x="51" y="38"/>
                      <a:pt x="52" y="39"/>
                      <a:pt x="54" y="39"/>
                    </a:cubicBezTo>
                    <a:close/>
                    <a:moveTo>
                      <a:pt x="54" y="35"/>
                    </a:moveTo>
                    <a:cubicBezTo>
                      <a:pt x="55" y="35"/>
                      <a:pt x="55" y="36"/>
                      <a:pt x="55" y="36"/>
                    </a:cubicBezTo>
                    <a:cubicBezTo>
                      <a:pt x="55" y="36"/>
                      <a:pt x="55" y="37"/>
                      <a:pt x="54" y="37"/>
                    </a:cubicBezTo>
                    <a:cubicBezTo>
                      <a:pt x="54" y="37"/>
                      <a:pt x="53" y="36"/>
                      <a:pt x="53" y="36"/>
                    </a:cubicBezTo>
                    <a:cubicBezTo>
                      <a:pt x="53" y="36"/>
                      <a:pt x="54" y="35"/>
                      <a:pt x="54" y="35"/>
                    </a:cubicBezTo>
                    <a:close/>
                    <a:moveTo>
                      <a:pt x="14" y="49"/>
                    </a:moveTo>
                    <a:cubicBezTo>
                      <a:pt x="16" y="49"/>
                      <a:pt x="17" y="47"/>
                      <a:pt x="17" y="46"/>
                    </a:cubicBezTo>
                    <a:cubicBezTo>
                      <a:pt x="17" y="44"/>
                      <a:pt x="16" y="43"/>
                      <a:pt x="14" y="43"/>
                    </a:cubicBezTo>
                    <a:cubicBezTo>
                      <a:pt x="13" y="43"/>
                      <a:pt x="11" y="44"/>
                      <a:pt x="11" y="46"/>
                    </a:cubicBezTo>
                    <a:cubicBezTo>
                      <a:pt x="11" y="47"/>
                      <a:pt x="13" y="49"/>
                      <a:pt x="14" y="49"/>
                    </a:cubicBezTo>
                    <a:close/>
                    <a:moveTo>
                      <a:pt x="14" y="45"/>
                    </a:moveTo>
                    <a:cubicBezTo>
                      <a:pt x="15" y="45"/>
                      <a:pt x="15" y="45"/>
                      <a:pt x="15" y="46"/>
                    </a:cubicBezTo>
                    <a:cubicBezTo>
                      <a:pt x="15" y="46"/>
                      <a:pt x="15" y="47"/>
                      <a:pt x="14" y="47"/>
                    </a:cubicBezTo>
                    <a:cubicBezTo>
                      <a:pt x="14" y="47"/>
                      <a:pt x="13" y="46"/>
                      <a:pt x="13" y="46"/>
                    </a:cubicBezTo>
                    <a:cubicBezTo>
                      <a:pt x="13" y="45"/>
                      <a:pt x="14" y="45"/>
                      <a:pt x="14" y="45"/>
                    </a:cubicBezTo>
                    <a:close/>
                    <a:moveTo>
                      <a:pt x="24" y="49"/>
                    </a:moveTo>
                    <a:cubicBezTo>
                      <a:pt x="26" y="49"/>
                      <a:pt x="27" y="47"/>
                      <a:pt x="27" y="46"/>
                    </a:cubicBezTo>
                    <a:cubicBezTo>
                      <a:pt x="27" y="44"/>
                      <a:pt x="26" y="43"/>
                      <a:pt x="24" y="43"/>
                    </a:cubicBezTo>
                    <a:cubicBezTo>
                      <a:pt x="23" y="43"/>
                      <a:pt x="21" y="44"/>
                      <a:pt x="21" y="46"/>
                    </a:cubicBezTo>
                    <a:cubicBezTo>
                      <a:pt x="21" y="47"/>
                      <a:pt x="23" y="49"/>
                      <a:pt x="24" y="49"/>
                    </a:cubicBezTo>
                    <a:close/>
                    <a:moveTo>
                      <a:pt x="24" y="45"/>
                    </a:moveTo>
                    <a:cubicBezTo>
                      <a:pt x="25" y="45"/>
                      <a:pt x="25" y="45"/>
                      <a:pt x="25" y="46"/>
                    </a:cubicBezTo>
                    <a:cubicBezTo>
                      <a:pt x="25" y="46"/>
                      <a:pt x="25" y="47"/>
                      <a:pt x="24" y="47"/>
                    </a:cubicBezTo>
                    <a:cubicBezTo>
                      <a:pt x="24" y="47"/>
                      <a:pt x="23" y="46"/>
                      <a:pt x="23" y="46"/>
                    </a:cubicBezTo>
                    <a:cubicBezTo>
                      <a:pt x="23" y="45"/>
                      <a:pt x="24" y="45"/>
                      <a:pt x="24" y="45"/>
                    </a:cubicBezTo>
                    <a:close/>
                    <a:moveTo>
                      <a:pt x="34" y="49"/>
                    </a:moveTo>
                    <a:cubicBezTo>
                      <a:pt x="36" y="49"/>
                      <a:pt x="37" y="47"/>
                      <a:pt x="37" y="46"/>
                    </a:cubicBezTo>
                    <a:cubicBezTo>
                      <a:pt x="37" y="44"/>
                      <a:pt x="36" y="43"/>
                      <a:pt x="34" y="43"/>
                    </a:cubicBezTo>
                    <a:cubicBezTo>
                      <a:pt x="33" y="43"/>
                      <a:pt x="31" y="44"/>
                      <a:pt x="31" y="46"/>
                    </a:cubicBezTo>
                    <a:cubicBezTo>
                      <a:pt x="31" y="47"/>
                      <a:pt x="33" y="49"/>
                      <a:pt x="34" y="49"/>
                    </a:cubicBezTo>
                    <a:close/>
                    <a:moveTo>
                      <a:pt x="34" y="45"/>
                    </a:moveTo>
                    <a:cubicBezTo>
                      <a:pt x="35" y="45"/>
                      <a:pt x="35" y="45"/>
                      <a:pt x="35" y="46"/>
                    </a:cubicBezTo>
                    <a:cubicBezTo>
                      <a:pt x="35" y="46"/>
                      <a:pt x="35" y="47"/>
                      <a:pt x="34" y="47"/>
                    </a:cubicBezTo>
                    <a:cubicBezTo>
                      <a:pt x="34" y="47"/>
                      <a:pt x="33" y="46"/>
                      <a:pt x="33" y="46"/>
                    </a:cubicBezTo>
                    <a:cubicBezTo>
                      <a:pt x="33" y="45"/>
                      <a:pt x="34" y="45"/>
                      <a:pt x="34" y="45"/>
                    </a:cubicBezTo>
                    <a:close/>
                    <a:moveTo>
                      <a:pt x="44" y="49"/>
                    </a:moveTo>
                    <a:cubicBezTo>
                      <a:pt x="46" y="49"/>
                      <a:pt x="47" y="47"/>
                      <a:pt x="47" y="46"/>
                    </a:cubicBezTo>
                    <a:cubicBezTo>
                      <a:pt x="47" y="44"/>
                      <a:pt x="46" y="43"/>
                      <a:pt x="44" y="43"/>
                    </a:cubicBezTo>
                    <a:cubicBezTo>
                      <a:pt x="43" y="43"/>
                      <a:pt x="41" y="44"/>
                      <a:pt x="41" y="46"/>
                    </a:cubicBezTo>
                    <a:cubicBezTo>
                      <a:pt x="41" y="47"/>
                      <a:pt x="43" y="49"/>
                      <a:pt x="44" y="49"/>
                    </a:cubicBezTo>
                    <a:close/>
                    <a:moveTo>
                      <a:pt x="44" y="45"/>
                    </a:moveTo>
                    <a:cubicBezTo>
                      <a:pt x="45" y="45"/>
                      <a:pt x="45" y="45"/>
                      <a:pt x="45" y="46"/>
                    </a:cubicBezTo>
                    <a:cubicBezTo>
                      <a:pt x="45" y="46"/>
                      <a:pt x="45" y="47"/>
                      <a:pt x="44" y="47"/>
                    </a:cubicBezTo>
                    <a:cubicBezTo>
                      <a:pt x="44" y="47"/>
                      <a:pt x="43" y="46"/>
                      <a:pt x="43" y="46"/>
                    </a:cubicBezTo>
                    <a:cubicBezTo>
                      <a:pt x="43" y="45"/>
                      <a:pt x="44" y="45"/>
                      <a:pt x="44" y="45"/>
                    </a:cubicBezTo>
                    <a:close/>
                    <a:moveTo>
                      <a:pt x="54" y="49"/>
                    </a:moveTo>
                    <a:cubicBezTo>
                      <a:pt x="56" y="49"/>
                      <a:pt x="57" y="47"/>
                      <a:pt x="57" y="46"/>
                    </a:cubicBezTo>
                    <a:cubicBezTo>
                      <a:pt x="57" y="44"/>
                      <a:pt x="56" y="43"/>
                      <a:pt x="54" y="43"/>
                    </a:cubicBezTo>
                    <a:cubicBezTo>
                      <a:pt x="52" y="43"/>
                      <a:pt x="51" y="44"/>
                      <a:pt x="51" y="46"/>
                    </a:cubicBezTo>
                    <a:cubicBezTo>
                      <a:pt x="51" y="47"/>
                      <a:pt x="52" y="49"/>
                      <a:pt x="54" y="49"/>
                    </a:cubicBezTo>
                    <a:close/>
                    <a:moveTo>
                      <a:pt x="54" y="45"/>
                    </a:moveTo>
                    <a:cubicBezTo>
                      <a:pt x="55" y="45"/>
                      <a:pt x="55" y="45"/>
                      <a:pt x="55" y="46"/>
                    </a:cubicBezTo>
                    <a:cubicBezTo>
                      <a:pt x="55" y="46"/>
                      <a:pt x="55" y="47"/>
                      <a:pt x="54" y="47"/>
                    </a:cubicBezTo>
                    <a:cubicBezTo>
                      <a:pt x="54" y="47"/>
                      <a:pt x="53" y="46"/>
                      <a:pt x="53" y="46"/>
                    </a:cubicBezTo>
                    <a:cubicBezTo>
                      <a:pt x="53" y="45"/>
                      <a:pt x="54" y="45"/>
                      <a:pt x="54" y="45"/>
                    </a:cubicBezTo>
                    <a:close/>
                    <a:moveTo>
                      <a:pt x="14" y="59"/>
                    </a:moveTo>
                    <a:cubicBezTo>
                      <a:pt x="16" y="59"/>
                      <a:pt x="17" y="57"/>
                      <a:pt x="17" y="56"/>
                    </a:cubicBezTo>
                    <a:cubicBezTo>
                      <a:pt x="17" y="54"/>
                      <a:pt x="16" y="53"/>
                      <a:pt x="14" y="53"/>
                    </a:cubicBezTo>
                    <a:cubicBezTo>
                      <a:pt x="13" y="53"/>
                      <a:pt x="11" y="54"/>
                      <a:pt x="11" y="56"/>
                    </a:cubicBezTo>
                    <a:cubicBezTo>
                      <a:pt x="11" y="57"/>
                      <a:pt x="13" y="59"/>
                      <a:pt x="14" y="59"/>
                    </a:cubicBezTo>
                    <a:close/>
                    <a:moveTo>
                      <a:pt x="14" y="55"/>
                    </a:moveTo>
                    <a:cubicBezTo>
                      <a:pt x="15" y="55"/>
                      <a:pt x="15" y="55"/>
                      <a:pt x="15" y="56"/>
                    </a:cubicBezTo>
                    <a:cubicBezTo>
                      <a:pt x="15" y="56"/>
                      <a:pt x="15" y="57"/>
                      <a:pt x="14" y="57"/>
                    </a:cubicBezTo>
                    <a:cubicBezTo>
                      <a:pt x="14" y="57"/>
                      <a:pt x="13" y="56"/>
                      <a:pt x="13" y="56"/>
                    </a:cubicBezTo>
                    <a:cubicBezTo>
                      <a:pt x="13" y="55"/>
                      <a:pt x="14" y="55"/>
                      <a:pt x="14" y="55"/>
                    </a:cubicBezTo>
                    <a:close/>
                    <a:moveTo>
                      <a:pt x="24" y="59"/>
                    </a:moveTo>
                    <a:cubicBezTo>
                      <a:pt x="26" y="59"/>
                      <a:pt x="27" y="57"/>
                      <a:pt x="27" y="56"/>
                    </a:cubicBezTo>
                    <a:cubicBezTo>
                      <a:pt x="27" y="54"/>
                      <a:pt x="26" y="53"/>
                      <a:pt x="24" y="53"/>
                    </a:cubicBezTo>
                    <a:cubicBezTo>
                      <a:pt x="23" y="53"/>
                      <a:pt x="21" y="54"/>
                      <a:pt x="21" y="56"/>
                    </a:cubicBezTo>
                    <a:cubicBezTo>
                      <a:pt x="21" y="57"/>
                      <a:pt x="23" y="59"/>
                      <a:pt x="24" y="59"/>
                    </a:cubicBezTo>
                    <a:close/>
                    <a:moveTo>
                      <a:pt x="24" y="55"/>
                    </a:moveTo>
                    <a:cubicBezTo>
                      <a:pt x="25" y="55"/>
                      <a:pt x="25" y="55"/>
                      <a:pt x="25" y="56"/>
                    </a:cubicBezTo>
                    <a:cubicBezTo>
                      <a:pt x="25" y="56"/>
                      <a:pt x="25" y="57"/>
                      <a:pt x="24" y="57"/>
                    </a:cubicBezTo>
                    <a:cubicBezTo>
                      <a:pt x="24" y="57"/>
                      <a:pt x="23" y="56"/>
                      <a:pt x="23" y="56"/>
                    </a:cubicBezTo>
                    <a:cubicBezTo>
                      <a:pt x="23" y="55"/>
                      <a:pt x="24" y="55"/>
                      <a:pt x="24" y="55"/>
                    </a:cubicBezTo>
                    <a:close/>
                    <a:moveTo>
                      <a:pt x="34" y="59"/>
                    </a:moveTo>
                    <a:cubicBezTo>
                      <a:pt x="36" y="59"/>
                      <a:pt x="37" y="57"/>
                      <a:pt x="37" y="56"/>
                    </a:cubicBezTo>
                    <a:cubicBezTo>
                      <a:pt x="37" y="54"/>
                      <a:pt x="36" y="53"/>
                      <a:pt x="34" y="53"/>
                    </a:cubicBezTo>
                    <a:cubicBezTo>
                      <a:pt x="33" y="53"/>
                      <a:pt x="31" y="54"/>
                      <a:pt x="31" y="56"/>
                    </a:cubicBezTo>
                    <a:cubicBezTo>
                      <a:pt x="31" y="57"/>
                      <a:pt x="33" y="59"/>
                      <a:pt x="34" y="59"/>
                    </a:cubicBezTo>
                    <a:close/>
                    <a:moveTo>
                      <a:pt x="34" y="55"/>
                    </a:moveTo>
                    <a:cubicBezTo>
                      <a:pt x="35" y="55"/>
                      <a:pt x="35" y="55"/>
                      <a:pt x="35" y="56"/>
                    </a:cubicBezTo>
                    <a:cubicBezTo>
                      <a:pt x="35" y="56"/>
                      <a:pt x="35" y="57"/>
                      <a:pt x="34" y="57"/>
                    </a:cubicBezTo>
                    <a:cubicBezTo>
                      <a:pt x="34" y="57"/>
                      <a:pt x="33" y="56"/>
                      <a:pt x="33" y="56"/>
                    </a:cubicBezTo>
                    <a:cubicBezTo>
                      <a:pt x="33" y="55"/>
                      <a:pt x="34" y="55"/>
                      <a:pt x="34" y="55"/>
                    </a:cubicBezTo>
                    <a:close/>
                    <a:moveTo>
                      <a:pt x="44" y="59"/>
                    </a:moveTo>
                    <a:cubicBezTo>
                      <a:pt x="46" y="59"/>
                      <a:pt x="47" y="57"/>
                      <a:pt x="47" y="56"/>
                    </a:cubicBezTo>
                    <a:cubicBezTo>
                      <a:pt x="47" y="54"/>
                      <a:pt x="46" y="53"/>
                      <a:pt x="44" y="53"/>
                    </a:cubicBezTo>
                    <a:cubicBezTo>
                      <a:pt x="43" y="53"/>
                      <a:pt x="41" y="54"/>
                      <a:pt x="41" y="56"/>
                    </a:cubicBezTo>
                    <a:cubicBezTo>
                      <a:pt x="41" y="57"/>
                      <a:pt x="43" y="59"/>
                      <a:pt x="44" y="59"/>
                    </a:cubicBezTo>
                    <a:close/>
                    <a:moveTo>
                      <a:pt x="44" y="55"/>
                    </a:moveTo>
                    <a:cubicBezTo>
                      <a:pt x="45" y="55"/>
                      <a:pt x="45" y="55"/>
                      <a:pt x="45" y="56"/>
                    </a:cubicBezTo>
                    <a:cubicBezTo>
                      <a:pt x="45" y="56"/>
                      <a:pt x="45" y="57"/>
                      <a:pt x="44" y="57"/>
                    </a:cubicBezTo>
                    <a:cubicBezTo>
                      <a:pt x="44" y="57"/>
                      <a:pt x="43" y="56"/>
                      <a:pt x="43" y="56"/>
                    </a:cubicBezTo>
                    <a:cubicBezTo>
                      <a:pt x="43" y="55"/>
                      <a:pt x="44" y="55"/>
                      <a:pt x="44" y="55"/>
                    </a:cubicBezTo>
                    <a:close/>
                    <a:moveTo>
                      <a:pt x="54" y="59"/>
                    </a:moveTo>
                    <a:cubicBezTo>
                      <a:pt x="56" y="59"/>
                      <a:pt x="57" y="57"/>
                      <a:pt x="57" y="56"/>
                    </a:cubicBezTo>
                    <a:cubicBezTo>
                      <a:pt x="57" y="54"/>
                      <a:pt x="56" y="53"/>
                      <a:pt x="54" y="53"/>
                    </a:cubicBezTo>
                    <a:cubicBezTo>
                      <a:pt x="52" y="53"/>
                      <a:pt x="51" y="54"/>
                      <a:pt x="51" y="56"/>
                    </a:cubicBezTo>
                    <a:cubicBezTo>
                      <a:pt x="51" y="57"/>
                      <a:pt x="52" y="59"/>
                      <a:pt x="54" y="59"/>
                    </a:cubicBezTo>
                    <a:close/>
                    <a:moveTo>
                      <a:pt x="54" y="55"/>
                    </a:moveTo>
                    <a:cubicBezTo>
                      <a:pt x="55" y="55"/>
                      <a:pt x="55" y="55"/>
                      <a:pt x="55" y="56"/>
                    </a:cubicBezTo>
                    <a:cubicBezTo>
                      <a:pt x="55" y="56"/>
                      <a:pt x="55" y="57"/>
                      <a:pt x="54" y="57"/>
                    </a:cubicBezTo>
                    <a:cubicBezTo>
                      <a:pt x="54" y="57"/>
                      <a:pt x="53" y="56"/>
                      <a:pt x="53" y="56"/>
                    </a:cubicBezTo>
                    <a:cubicBezTo>
                      <a:pt x="53" y="55"/>
                      <a:pt x="54" y="55"/>
                      <a:pt x="54" y="55"/>
                    </a:cubicBezTo>
                    <a:close/>
                    <a:moveTo>
                      <a:pt x="14" y="68"/>
                    </a:moveTo>
                    <a:cubicBezTo>
                      <a:pt x="16" y="68"/>
                      <a:pt x="17" y="67"/>
                      <a:pt x="17" y="65"/>
                    </a:cubicBezTo>
                    <a:cubicBezTo>
                      <a:pt x="17" y="64"/>
                      <a:pt x="16" y="63"/>
                      <a:pt x="14" y="63"/>
                    </a:cubicBezTo>
                    <a:cubicBezTo>
                      <a:pt x="13" y="63"/>
                      <a:pt x="11" y="64"/>
                      <a:pt x="11" y="65"/>
                    </a:cubicBezTo>
                    <a:cubicBezTo>
                      <a:pt x="11" y="67"/>
                      <a:pt x="13" y="68"/>
                      <a:pt x="14" y="68"/>
                    </a:cubicBezTo>
                    <a:close/>
                    <a:moveTo>
                      <a:pt x="14" y="65"/>
                    </a:moveTo>
                    <a:cubicBezTo>
                      <a:pt x="15" y="65"/>
                      <a:pt x="15" y="65"/>
                      <a:pt x="15" y="65"/>
                    </a:cubicBezTo>
                    <a:cubicBezTo>
                      <a:pt x="15" y="66"/>
                      <a:pt x="15" y="66"/>
                      <a:pt x="14" y="66"/>
                    </a:cubicBezTo>
                    <a:cubicBezTo>
                      <a:pt x="14" y="66"/>
                      <a:pt x="13" y="66"/>
                      <a:pt x="13" y="65"/>
                    </a:cubicBezTo>
                    <a:cubicBezTo>
                      <a:pt x="13" y="65"/>
                      <a:pt x="14" y="65"/>
                      <a:pt x="14" y="65"/>
                    </a:cubicBezTo>
                    <a:close/>
                    <a:moveTo>
                      <a:pt x="24" y="68"/>
                    </a:moveTo>
                    <a:cubicBezTo>
                      <a:pt x="26" y="68"/>
                      <a:pt x="27" y="67"/>
                      <a:pt x="27" y="65"/>
                    </a:cubicBezTo>
                    <a:cubicBezTo>
                      <a:pt x="27" y="64"/>
                      <a:pt x="26" y="63"/>
                      <a:pt x="24" y="63"/>
                    </a:cubicBezTo>
                    <a:cubicBezTo>
                      <a:pt x="23" y="63"/>
                      <a:pt x="21" y="64"/>
                      <a:pt x="21" y="65"/>
                    </a:cubicBezTo>
                    <a:cubicBezTo>
                      <a:pt x="21" y="67"/>
                      <a:pt x="23" y="68"/>
                      <a:pt x="24" y="68"/>
                    </a:cubicBezTo>
                    <a:close/>
                    <a:moveTo>
                      <a:pt x="24" y="65"/>
                    </a:moveTo>
                    <a:cubicBezTo>
                      <a:pt x="25" y="65"/>
                      <a:pt x="25" y="65"/>
                      <a:pt x="25" y="65"/>
                    </a:cubicBezTo>
                    <a:cubicBezTo>
                      <a:pt x="25" y="66"/>
                      <a:pt x="25" y="66"/>
                      <a:pt x="24" y="66"/>
                    </a:cubicBezTo>
                    <a:cubicBezTo>
                      <a:pt x="24" y="66"/>
                      <a:pt x="23" y="66"/>
                      <a:pt x="23" y="65"/>
                    </a:cubicBezTo>
                    <a:cubicBezTo>
                      <a:pt x="23" y="65"/>
                      <a:pt x="24" y="65"/>
                      <a:pt x="24" y="6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80" name="Freeform 41">
                <a:extLst>
                  <a:ext uri="{FF2B5EF4-FFF2-40B4-BE49-F238E27FC236}">
                    <a16:creationId xmlns:a16="http://schemas.microsoft.com/office/drawing/2014/main" xmlns="" id="{A4B2A64A-C6DB-4BCE-A0B8-0D3FB9C2351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26374" y="3481429"/>
                <a:ext cx="328520" cy="317570"/>
              </a:xfrm>
              <a:custGeom>
                <a:avLst/>
                <a:gdLst>
                  <a:gd name="T0" fmla="*/ 12 w 63"/>
                  <a:gd name="T1" fmla="*/ 10 h 61"/>
                  <a:gd name="T2" fmla="*/ 13 w 63"/>
                  <a:gd name="T3" fmla="*/ 10 h 61"/>
                  <a:gd name="T4" fmla="*/ 13 w 63"/>
                  <a:gd name="T5" fmla="*/ 12 h 61"/>
                  <a:gd name="T6" fmla="*/ 13 w 63"/>
                  <a:gd name="T7" fmla="*/ 29 h 61"/>
                  <a:gd name="T8" fmla="*/ 13 w 63"/>
                  <a:gd name="T9" fmla="*/ 31 h 61"/>
                  <a:gd name="T10" fmla="*/ 13 w 63"/>
                  <a:gd name="T11" fmla="*/ 31 h 61"/>
                  <a:gd name="T12" fmla="*/ 12 w 63"/>
                  <a:gd name="T13" fmla="*/ 31 h 61"/>
                  <a:gd name="T14" fmla="*/ 12 w 63"/>
                  <a:gd name="T15" fmla="*/ 10 h 61"/>
                  <a:gd name="T16" fmla="*/ 61 w 63"/>
                  <a:gd name="T17" fmla="*/ 59 h 61"/>
                  <a:gd name="T18" fmla="*/ 56 w 63"/>
                  <a:gd name="T19" fmla="*/ 61 h 61"/>
                  <a:gd name="T20" fmla="*/ 51 w 63"/>
                  <a:gd name="T21" fmla="*/ 59 h 61"/>
                  <a:gd name="T22" fmla="*/ 38 w 63"/>
                  <a:gd name="T23" fmla="*/ 47 h 61"/>
                  <a:gd name="T24" fmla="*/ 36 w 63"/>
                  <a:gd name="T25" fmla="*/ 42 h 61"/>
                  <a:gd name="T26" fmla="*/ 32 w 63"/>
                  <a:gd name="T27" fmla="*/ 38 h 61"/>
                  <a:gd name="T28" fmla="*/ 22 w 63"/>
                  <a:gd name="T29" fmla="*/ 41 h 61"/>
                  <a:gd name="T30" fmla="*/ 8 w 63"/>
                  <a:gd name="T31" fmla="*/ 35 h 61"/>
                  <a:gd name="T32" fmla="*/ 8 w 63"/>
                  <a:gd name="T33" fmla="*/ 6 h 61"/>
                  <a:gd name="T34" fmla="*/ 22 w 63"/>
                  <a:gd name="T35" fmla="*/ 0 h 61"/>
                  <a:gd name="T36" fmla="*/ 36 w 63"/>
                  <a:gd name="T37" fmla="*/ 6 h 61"/>
                  <a:gd name="T38" fmla="*/ 39 w 63"/>
                  <a:gd name="T39" fmla="*/ 31 h 61"/>
                  <a:gd name="T40" fmla="*/ 43 w 63"/>
                  <a:gd name="T41" fmla="*/ 35 h 61"/>
                  <a:gd name="T42" fmla="*/ 48 w 63"/>
                  <a:gd name="T43" fmla="*/ 37 h 61"/>
                  <a:gd name="T44" fmla="*/ 60 w 63"/>
                  <a:gd name="T45" fmla="*/ 49 h 61"/>
                  <a:gd name="T46" fmla="*/ 61 w 63"/>
                  <a:gd name="T47" fmla="*/ 59 h 61"/>
                  <a:gd name="T48" fmla="*/ 10 w 63"/>
                  <a:gd name="T49" fmla="*/ 8 h 61"/>
                  <a:gd name="T50" fmla="*/ 5 w 63"/>
                  <a:gd name="T51" fmla="*/ 21 h 61"/>
                  <a:gd name="T52" fmla="*/ 10 w 63"/>
                  <a:gd name="T53" fmla="*/ 33 h 61"/>
                  <a:gd name="T54" fmla="*/ 22 w 63"/>
                  <a:gd name="T55" fmla="*/ 38 h 61"/>
                  <a:gd name="T56" fmla="*/ 34 w 63"/>
                  <a:gd name="T57" fmla="*/ 33 h 61"/>
                  <a:gd name="T58" fmla="*/ 39 w 63"/>
                  <a:gd name="T59" fmla="*/ 21 h 61"/>
                  <a:gd name="T60" fmla="*/ 34 w 63"/>
                  <a:gd name="T61" fmla="*/ 8 h 61"/>
                  <a:gd name="T62" fmla="*/ 22 w 63"/>
                  <a:gd name="T63" fmla="*/ 3 h 61"/>
                  <a:gd name="T64" fmla="*/ 10 w 63"/>
                  <a:gd name="T65" fmla="*/ 8 h 61"/>
                  <a:gd name="T66" fmla="*/ 36 w 63"/>
                  <a:gd name="T67" fmla="*/ 34 h 61"/>
                  <a:gd name="T68" fmla="*/ 34 w 63"/>
                  <a:gd name="T69" fmla="*/ 35 h 61"/>
                  <a:gd name="T70" fmla="*/ 38 w 63"/>
                  <a:gd name="T71" fmla="*/ 39 h 61"/>
                  <a:gd name="T72" fmla="*/ 39 w 63"/>
                  <a:gd name="T73" fmla="*/ 37 h 61"/>
                  <a:gd name="T74" fmla="*/ 40 w 63"/>
                  <a:gd name="T75" fmla="*/ 36 h 61"/>
                  <a:gd name="T76" fmla="*/ 37 w 63"/>
                  <a:gd name="T77" fmla="*/ 33 h 61"/>
                  <a:gd name="T78" fmla="*/ 36 w 63"/>
                  <a:gd name="T79" fmla="*/ 34 h 61"/>
                  <a:gd name="T80" fmla="*/ 41 w 63"/>
                  <a:gd name="T81" fmla="*/ 44 h 61"/>
                  <a:gd name="T82" fmla="*/ 53 w 63"/>
                  <a:gd name="T83" fmla="*/ 57 h 61"/>
                  <a:gd name="T84" fmla="*/ 58 w 63"/>
                  <a:gd name="T85" fmla="*/ 57 h 61"/>
                  <a:gd name="T86" fmla="*/ 60 w 63"/>
                  <a:gd name="T87" fmla="*/ 54 h 61"/>
                  <a:gd name="T88" fmla="*/ 58 w 63"/>
                  <a:gd name="T89" fmla="*/ 51 h 61"/>
                  <a:gd name="T90" fmla="*/ 46 w 63"/>
                  <a:gd name="T91" fmla="*/ 39 h 61"/>
                  <a:gd name="T92" fmla="*/ 43 w 63"/>
                  <a:gd name="T93" fmla="*/ 38 h 61"/>
                  <a:gd name="T94" fmla="*/ 42 w 63"/>
                  <a:gd name="T95" fmla="*/ 38 h 61"/>
                  <a:gd name="T96" fmla="*/ 41 w 63"/>
                  <a:gd name="T97" fmla="*/ 38 h 61"/>
                  <a:gd name="T98" fmla="*/ 40 w 63"/>
                  <a:gd name="T99" fmla="*/ 39 h 61"/>
                  <a:gd name="T100" fmla="*/ 40 w 63"/>
                  <a:gd name="T101" fmla="*/ 40 h 61"/>
                  <a:gd name="T102" fmla="*/ 39 w 63"/>
                  <a:gd name="T103" fmla="*/ 40 h 61"/>
                  <a:gd name="T104" fmla="*/ 41 w 63"/>
                  <a:gd name="T105" fmla="*/ 4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3" h="61">
                    <a:moveTo>
                      <a:pt x="12" y="10"/>
                    </a:moveTo>
                    <a:cubicBezTo>
                      <a:pt x="12" y="10"/>
                      <a:pt x="13" y="10"/>
                      <a:pt x="13" y="10"/>
                    </a:cubicBezTo>
                    <a:cubicBezTo>
                      <a:pt x="14" y="11"/>
                      <a:pt x="14" y="11"/>
                      <a:pt x="13" y="12"/>
                    </a:cubicBezTo>
                    <a:cubicBezTo>
                      <a:pt x="8" y="17"/>
                      <a:pt x="8" y="24"/>
                      <a:pt x="13" y="29"/>
                    </a:cubicBezTo>
                    <a:cubicBezTo>
                      <a:pt x="14" y="30"/>
                      <a:pt x="14" y="30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6" y="25"/>
                      <a:pt x="6" y="16"/>
                      <a:pt x="12" y="10"/>
                    </a:cubicBezTo>
                    <a:close/>
                    <a:moveTo>
                      <a:pt x="61" y="59"/>
                    </a:moveTo>
                    <a:cubicBezTo>
                      <a:pt x="59" y="60"/>
                      <a:pt x="58" y="61"/>
                      <a:pt x="56" y="61"/>
                    </a:cubicBezTo>
                    <a:cubicBezTo>
                      <a:pt x="54" y="61"/>
                      <a:pt x="52" y="60"/>
                      <a:pt x="51" y="59"/>
                    </a:cubicBezTo>
                    <a:cubicBezTo>
                      <a:pt x="38" y="47"/>
                      <a:pt x="38" y="47"/>
                      <a:pt x="38" y="47"/>
                    </a:cubicBezTo>
                    <a:cubicBezTo>
                      <a:pt x="37" y="45"/>
                      <a:pt x="36" y="43"/>
                      <a:pt x="36" y="42"/>
                    </a:cubicBezTo>
                    <a:cubicBezTo>
                      <a:pt x="32" y="38"/>
                      <a:pt x="32" y="38"/>
                      <a:pt x="32" y="38"/>
                    </a:cubicBezTo>
                    <a:cubicBezTo>
                      <a:pt x="29" y="40"/>
                      <a:pt x="26" y="41"/>
                      <a:pt x="22" y="41"/>
                    </a:cubicBezTo>
                    <a:cubicBezTo>
                      <a:pt x="17" y="41"/>
                      <a:pt x="12" y="38"/>
                      <a:pt x="8" y="35"/>
                    </a:cubicBezTo>
                    <a:cubicBezTo>
                      <a:pt x="0" y="27"/>
                      <a:pt x="0" y="14"/>
                      <a:pt x="8" y="6"/>
                    </a:cubicBezTo>
                    <a:cubicBezTo>
                      <a:pt x="12" y="3"/>
                      <a:pt x="17" y="0"/>
                      <a:pt x="22" y="0"/>
                    </a:cubicBezTo>
                    <a:cubicBezTo>
                      <a:pt x="28" y="0"/>
                      <a:pt x="33" y="3"/>
                      <a:pt x="36" y="6"/>
                    </a:cubicBezTo>
                    <a:cubicBezTo>
                      <a:pt x="43" y="13"/>
                      <a:pt x="44" y="23"/>
                      <a:pt x="39" y="31"/>
                    </a:cubicBezTo>
                    <a:cubicBezTo>
                      <a:pt x="43" y="35"/>
                      <a:pt x="43" y="35"/>
                      <a:pt x="43" y="35"/>
                    </a:cubicBezTo>
                    <a:cubicBezTo>
                      <a:pt x="45" y="35"/>
                      <a:pt x="47" y="35"/>
                      <a:pt x="48" y="37"/>
                    </a:cubicBezTo>
                    <a:cubicBezTo>
                      <a:pt x="60" y="49"/>
                      <a:pt x="60" y="49"/>
                      <a:pt x="60" y="49"/>
                    </a:cubicBezTo>
                    <a:cubicBezTo>
                      <a:pt x="63" y="52"/>
                      <a:pt x="63" y="56"/>
                      <a:pt x="61" y="59"/>
                    </a:cubicBezTo>
                    <a:close/>
                    <a:moveTo>
                      <a:pt x="10" y="8"/>
                    </a:moveTo>
                    <a:cubicBezTo>
                      <a:pt x="7" y="12"/>
                      <a:pt x="5" y="16"/>
                      <a:pt x="5" y="21"/>
                    </a:cubicBezTo>
                    <a:cubicBezTo>
                      <a:pt x="5" y="25"/>
                      <a:pt x="7" y="29"/>
                      <a:pt x="10" y="33"/>
                    </a:cubicBezTo>
                    <a:cubicBezTo>
                      <a:pt x="13" y="36"/>
                      <a:pt x="18" y="38"/>
                      <a:pt x="22" y="38"/>
                    </a:cubicBezTo>
                    <a:cubicBezTo>
                      <a:pt x="27" y="38"/>
                      <a:pt x="31" y="36"/>
                      <a:pt x="34" y="33"/>
                    </a:cubicBezTo>
                    <a:cubicBezTo>
                      <a:pt x="37" y="29"/>
                      <a:pt x="39" y="25"/>
                      <a:pt x="39" y="21"/>
                    </a:cubicBezTo>
                    <a:cubicBezTo>
                      <a:pt x="39" y="16"/>
                      <a:pt x="37" y="12"/>
                      <a:pt x="34" y="8"/>
                    </a:cubicBezTo>
                    <a:cubicBezTo>
                      <a:pt x="31" y="5"/>
                      <a:pt x="27" y="3"/>
                      <a:pt x="22" y="3"/>
                    </a:cubicBezTo>
                    <a:cubicBezTo>
                      <a:pt x="18" y="3"/>
                      <a:pt x="13" y="5"/>
                      <a:pt x="10" y="8"/>
                    </a:cubicBezTo>
                    <a:close/>
                    <a:moveTo>
                      <a:pt x="36" y="34"/>
                    </a:moveTo>
                    <a:cubicBezTo>
                      <a:pt x="35" y="34"/>
                      <a:pt x="35" y="35"/>
                      <a:pt x="34" y="35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8" y="38"/>
                      <a:pt x="38" y="38"/>
                      <a:pt x="39" y="37"/>
                    </a:cubicBezTo>
                    <a:cubicBezTo>
                      <a:pt x="39" y="37"/>
                      <a:pt x="40" y="36"/>
                      <a:pt x="40" y="36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6" y="33"/>
                      <a:pt x="36" y="34"/>
                      <a:pt x="36" y="34"/>
                    </a:cubicBezTo>
                    <a:close/>
                    <a:moveTo>
                      <a:pt x="41" y="44"/>
                    </a:moveTo>
                    <a:cubicBezTo>
                      <a:pt x="53" y="57"/>
                      <a:pt x="53" y="57"/>
                      <a:pt x="53" y="57"/>
                    </a:cubicBezTo>
                    <a:cubicBezTo>
                      <a:pt x="54" y="58"/>
                      <a:pt x="57" y="58"/>
                      <a:pt x="58" y="57"/>
                    </a:cubicBezTo>
                    <a:cubicBezTo>
                      <a:pt x="59" y="56"/>
                      <a:pt x="60" y="55"/>
                      <a:pt x="60" y="54"/>
                    </a:cubicBezTo>
                    <a:cubicBezTo>
                      <a:pt x="60" y="53"/>
                      <a:pt x="59" y="52"/>
                      <a:pt x="58" y="51"/>
                    </a:cubicBezTo>
                    <a:cubicBezTo>
                      <a:pt x="46" y="39"/>
                      <a:pt x="46" y="39"/>
                      <a:pt x="46" y="39"/>
                    </a:cubicBezTo>
                    <a:cubicBezTo>
                      <a:pt x="45" y="38"/>
                      <a:pt x="44" y="38"/>
                      <a:pt x="43" y="38"/>
                    </a:cubicBezTo>
                    <a:cubicBezTo>
                      <a:pt x="43" y="38"/>
                      <a:pt x="42" y="38"/>
                      <a:pt x="42" y="38"/>
                    </a:cubicBezTo>
                    <a:cubicBezTo>
                      <a:pt x="42" y="38"/>
                      <a:pt x="42" y="38"/>
                      <a:pt x="41" y="38"/>
                    </a:cubicBezTo>
                    <a:cubicBezTo>
                      <a:pt x="41" y="38"/>
                      <a:pt x="41" y="38"/>
                      <a:pt x="40" y="39"/>
                    </a:cubicBezTo>
                    <a:cubicBezTo>
                      <a:pt x="40" y="39"/>
                      <a:pt x="40" y="39"/>
                      <a:pt x="40" y="40"/>
                    </a:cubicBezTo>
                    <a:cubicBezTo>
                      <a:pt x="39" y="40"/>
                      <a:pt x="39" y="40"/>
                      <a:pt x="39" y="40"/>
                    </a:cubicBezTo>
                    <a:cubicBezTo>
                      <a:pt x="39" y="42"/>
                      <a:pt x="39" y="43"/>
                      <a:pt x="41" y="4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81" name="Freeform 17">
                <a:extLst>
                  <a:ext uri="{FF2B5EF4-FFF2-40B4-BE49-F238E27FC236}">
                    <a16:creationId xmlns:a16="http://schemas.microsoft.com/office/drawing/2014/main" xmlns="" id="{DEF90AB4-6A67-42DA-893E-5C1F1AFD0F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70782" y="4215532"/>
                <a:ext cx="353973" cy="299836"/>
              </a:xfrm>
              <a:custGeom>
                <a:avLst/>
                <a:gdLst>
                  <a:gd name="T0" fmla="*/ 70 w 72"/>
                  <a:gd name="T1" fmla="*/ 16 h 61"/>
                  <a:gd name="T2" fmla="*/ 56 w 72"/>
                  <a:gd name="T3" fmla="*/ 18 h 61"/>
                  <a:gd name="T4" fmla="*/ 43 w 72"/>
                  <a:gd name="T5" fmla="*/ 46 h 61"/>
                  <a:gd name="T6" fmla="*/ 12 w 72"/>
                  <a:gd name="T7" fmla="*/ 46 h 61"/>
                  <a:gd name="T8" fmla="*/ 13 w 72"/>
                  <a:gd name="T9" fmla="*/ 49 h 61"/>
                  <a:gd name="T10" fmla="*/ 48 w 72"/>
                  <a:gd name="T11" fmla="*/ 51 h 61"/>
                  <a:gd name="T12" fmla="*/ 13 w 72"/>
                  <a:gd name="T13" fmla="*/ 52 h 61"/>
                  <a:gd name="T14" fmla="*/ 9 w 72"/>
                  <a:gd name="T15" fmla="*/ 45 h 61"/>
                  <a:gd name="T16" fmla="*/ 7 w 72"/>
                  <a:gd name="T17" fmla="*/ 42 h 61"/>
                  <a:gd name="T18" fmla="*/ 1 w 72"/>
                  <a:gd name="T19" fmla="*/ 23 h 61"/>
                  <a:gd name="T20" fmla="*/ 10 w 72"/>
                  <a:gd name="T21" fmla="*/ 41 h 61"/>
                  <a:gd name="T22" fmla="*/ 43 w 72"/>
                  <a:gd name="T23" fmla="*/ 43 h 61"/>
                  <a:gd name="T24" fmla="*/ 54 w 72"/>
                  <a:gd name="T25" fmla="*/ 17 h 61"/>
                  <a:gd name="T26" fmla="*/ 70 w 72"/>
                  <a:gd name="T27" fmla="*/ 13 h 61"/>
                  <a:gd name="T28" fmla="*/ 18 w 72"/>
                  <a:gd name="T29" fmla="*/ 57 h 61"/>
                  <a:gd name="T30" fmla="*/ 11 w 72"/>
                  <a:gd name="T31" fmla="*/ 57 h 61"/>
                  <a:gd name="T32" fmla="*/ 18 w 72"/>
                  <a:gd name="T33" fmla="*/ 57 h 61"/>
                  <a:gd name="T34" fmla="*/ 14 w 72"/>
                  <a:gd name="T35" fmla="*/ 55 h 61"/>
                  <a:gd name="T36" fmla="*/ 14 w 72"/>
                  <a:gd name="T37" fmla="*/ 59 h 61"/>
                  <a:gd name="T38" fmla="*/ 45 w 72"/>
                  <a:gd name="T39" fmla="*/ 57 h 61"/>
                  <a:gd name="T40" fmla="*/ 38 w 72"/>
                  <a:gd name="T41" fmla="*/ 57 h 61"/>
                  <a:gd name="T42" fmla="*/ 45 w 72"/>
                  <a:gd name="T43" fmla="*/ 57 h 61"/>
                  <a:gd name="T44" fmla="*/ 41 w 72"/>
                  <a:gd name="T45" fmla="*/ 55 h 61"/>
                  <a:gd name="T46" fmla="*/ 41 w 72"/>
                  <a:gd name="T47" fmla="*/ 59 h 61"/>
                  <a:gd name="T48" fmla="*/ 12 w 72"/>
                  <a:gd name="T49" fmla="*/ 37 h 61"/>
                  <a:gd name="T50" fmla="*/ 45 w 72"/>
                  <a:gd name="T51" fmla="*/ 36 h 61"/>
                  <a:gd name="T52" fmla="*/ 12 w 72"/>
                  <a:gd name="T53" fmla="*/ 35 h 61"/>
                  <a:gd name="T54" fmla="*/ 12 w 72"/>
                  <a:gd name="T55" fmla="*/ 37 h 61"/>
                  <a:gd name="T56" fmla="*/ 12 w 72"/>
                  <a:gd name="T57" fmla="*/ 40 h 61"/>
                  <a:gd name="T58" fmla="*/ 43 w 72"/>
                  <a:gd name="T59" fmla="*/ 41 h 61"/>
                  <a:gd name="T60" fmla="*/ 43 w 72"/>
                  <a:gd name="T61" fmla="*/ 39 h 61"/>
                  <a:gd name="T62" fmla="*/ 37 w 72"/>
                  <a:gd name="T63" fmla="*/ 31 h 61"/>
                  <a:gd name="T64" fmla="*/ 44 w 72"/>
                  <a:gd name="T65" fmla="*/ 30 h 61"/>
                  <a:gd name="T66" fmla="*/ 43 w 72"/>
                  <a:gd name="T67" fmla="*/ 0 h 61"/>
                  <a:gd name="T68" fmla="*/ 36 w 72"/>
                  <a:gd name="T69" fmla="*/ 0 h 61"/>
                  <a:gd name="T70" fmla="*/ 37 w 72"/>
                  <a:gd name="T71" fmla="*/ 31 h 61"/>
                  <a:gd name="T72" fmla="*/ 31 w 72"/>
                  <a:gd name="T73" fmla="*/ 31 h 61"/>
                  <a:gd name="T74" fmla="*/ 32 w 72"/>
                  <a:gd name="T75" fmla="*/ 8 h 61"/>
                  <a:gd name="T76" fmla="*/ 25 w 72"/>
                  <a:gd name="T77" fmla="*/ 8 h 61"/>
                  <a:gd name="T78" fmla="*/ 24 w 72"/>
                  <a:gd name="T79" fmla="*/ 30 h 61"/>
                  <a:gd name="T80" fmla="*/ 13 w 72"/>
                  <a:gd name="T81" fmla="*/ 31 h 61"/>
                  <a:gd name="T82" fmla="*/ 20 w 72"/>
                  <a:gd name="T83" fmla="*/ 30 h 61"/>
                  <a:gd name="T84" fmla="*/ 20 w 72"/>
                  <a:gd name="T85" fmla="*/ 16 h 61"/>
                  <a:gd name="T86" fmla="*/ 13 w 72"/>
                  <a:gd name="T87" fmla="*/ 16 h 61"/>
                  <a:gd name="T88" fmla="*/ 13 w 72"/>
                  <a:gd name="T89" fmla="*/ 3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2" h="61">
                    <a:moveTo>
                      <a:pt x="72" y="14"/>
                    </a:moveTo>
                    <a:cubicBezTo>
                      <a:pt x="72" y="15"/>
                      <a:pt x="71" y="16"/>
                      <a:pt x="70" y="16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58" y="16"/>
                      <a:pt x="57" y="17"/>
                      <a:pt x="56" y="18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48" y="44"/>
                      <a:pt x="46" y="46"/>
                      <a:pt x="43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3" y="46"/>
                      <a:pt x="12" y="46"/>
                      <a:pt x="12" y="46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12" y="49"/>
                      <a:pt x="12" y="49"/>
                      <a:pt x="13" y="49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7" y="49"/>
                      <a:pt x="48" y="50"/>
                      <a:pt x="48" y="51"/>
                    </a:cubicBezTo>
                    <a:cubicBezTo>
                      <a:pt x="48" y="52"/>
                      <a:pt x="47" y="52"/>
                      <a:pt x="47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1" y="52"/>
                      <a:pt x="9" y="50"/>
                      <a:pt x="9" y="48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4"/>
                      <a:pt x="9" y="44"/>
                    </a:cubicBezTo>
                    <a:cubicBezTo>
                      <a:pt x="8" y="44"/>
                      <a:pt x="8" y="43"/>
                      <a:pt x="7" y="42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0" y="23"/>
                      <a:pt x="1" y="23"/>
                    </a:cubicBezTo>
                    <a:cubicBezTo>
                      <a:pt x="1" y="22"/>
                      <a:pt x="2" y="23"/>
                      <a:pt x="3" y="24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11" y="42"/>
                      <a:pt x="12" y="43"/>
                      <a:pt x="13" y="43"/>
                    </a:cubicBezTo>
                    <a:cubicBezTo>
                      <a:pt x="43" y="43"/>
                      <a:pt x="43" y="43"/>
                      <a:pt x="43" y="43"/>
                    </a:cubicBezTo>
                    <a:cubicBezTo>
                      <a:pt x="44" y="43"/>
                      <a:pt x="46" y="42"/>
                      <a:pt x="46" y="41"/>
                    </a:cubicBezTo>
                    <a:cubicBezTo>
                      <a:pt x="54" y="17"/>
                      <a:pt x="54" y="17"/>
                      <a:pt x="54" y="17"/>
                    </a:cubicBezTo>
                    <a:cubicBezTo>
                      <a:pt x="54" y="15"/>
                      <a:pt x="57" y="13"/>
                      <a:pt x="59" y="13"/>
                    </a:cubicBezTo>
                    <a:cubicBezTo>
                      <a:pt x="70" y="13"/>
                      <a:pt x="70" y="13"/>
                      <a:pt x="70" y="13"/>
                    </a:cubicBezTo>
                    <a:cubicBezTo>
                      <a:pt x="71" y="13"/>
                      <a:pt x="72" y="13"/>
                      <a:pt x="72" y="14"/>
                    </a:cubicBezTo>
                    <a:close/>
                    <a:moveTo>
                      <a:pt x="18" y="57"/>
                    </a:moveTo>
                    <a:cubicBezTo>
                      <a:pt x="18" y="59"/>
                      <a:pt x="16" y="61"/>
                      <a:pt x="14" y="61"/>
                    </a:cubicBezTo>
                    <a:cubicBezTo>
                      <a:pt x="12" y="61"/>
                      <a:pt x="11" y="59"/>
                      <a:pt x="11" y="57"/>
                    </a:cubicBezTo>
                    <a:cubicBezTo>
                      <a:pt x="11" y="55"/>
                      <a:pt x="12" y="53"/>
                      <a:pt x="14" y="53"/>
                    </a:cubicBezTo>
                    <a:cubicBezTo>
                      <a:pt x="16" y="53"/>
                      <a:pt x="18" y="55"/>
                      <a:pt x="18" y="57"/>
                    </a:cubicBezTo>
                    <a:close/>
                    <a:moveTo>
                      <a:pt x="16" y="57"/>
                    </a:moveTo>
                    <a:cubicBezTo>
                      <a:pt x="16" y="56"/>
                      <a:pt x="15" y="55"/>
                      <a:pt x="14" y="55"/>
                    </a:cubicBezTo>
                    <a:cubicBezTo>
                      <a:pt x="14" y="55"/>
                      <a:pt x="13" y="56"/>
                      <a:pt x="13" y="57"/>
                    </a:cubicBezTo>
                    <a:cubicBezTo>
                      <a:pt x="13" y="58"/>
                      <a:pt x="14" y="59"/>
                      <a:pt x="14" y="59"/>
                    </a:cubicBezTo>
                    <a:cubicBezTo>
                      <a:pt x="15" y="59"/>
                      <a:pt x="16" y="58"/>
                      <a:pt x="16" y="57"/>
                    </a:cubicBezTo>
                    <a:close/>
                    <a:moveTo>
                      <a:pt x="45" y="57"/>
                    </a:moveTo>
                    <a:cubicBezTo>
                      <a:pt x="45" y="59"/>
                      <a:pt x="43" y="61"/>
                      <a:pt x="41" y="61"/>
                    </a:cubicBezTo>
                    <a:cubicBezTo>
                      <a:pt x="39" y="61"/>
                      <a:pt x="38" y="59"/>
                      <a:pt x="38" y="57"/>
                    </a:cubicBezTo>
                    <a:cubicBezTo>
                      <a:pt x="38" y="55"/>
                      <a:pt x="39" y="53"/>
                      <a:pt x="41" y="53"/>
                    </a:cubicBezTo>
                    <a:cubicBezTo>
                      <a:pt x="43" y="53"/>
                      <a:pt x="45" y="55"/>
                      <a:pt x="45" y="57"/>
                    </a:cubicBezTo>
                    <a:close/>
                    <a:moveTo>
                      <a:pt x="43" y="57"/>
                    </a:moveTo>
                    <a:cubicBezTo>
                      <a:pt x="43" y="56"/>
                      <a:pt x="42" y="55"/>
                      <a:pt x="41" y="55"/>
                    </a:cubicBezTo>
                    <a:cubicBezTo>
                      <a:pt x="40" y="55"/>
                      <a:pt x="40" y="56"/>
                      <a:pt x="40" y="57"/>
                    </a:cubicBezTo>
                    <a:cubicBezTo>
                      <a:pt x="40" y="58"/>
                      <a:pt x="40" y="59"/>
                      <a:pt x="41" y="59"/>
                    </a:cubicBezTo>
                    <a:cubicBezTo>
                      <a:pt x="42" y="59"/>
                      <a:pt x="43" y="58"/>
                      <a:pt x="43" y="57"/>
                    </a:cubicBezTo>
                    <a:close/>
                    <a:moveTo>
                      <a:pt x="12" y="37"/>
                    </a:moveTo>
                    <a:cubicBezTo>
                      <a:pt x="44" y="37"/>
                      <a:pt x="44" y="37"/>
                      <a:pt x="44" y="37"/>
                    </a:cubicBezTo>
                    <a:cubicBezTo>
                      <a:pt x="45" y="37"/>
                      <a:pt x="45" y="36"/>
                      <a:pt x="45" y="36"/>
                    </a:cubicBezTo>
                    <a:cubicBezTo>
                      <a:pt x="45" y="35"/>
                      <a:pt x="45" y="35"/>
                      <a:pt x="44" y="35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1" y="35"/>
                      <a:pt x="11" y="35"/>
                      <a:pt x="11" y="36"/>
                    </a:cubicBezTo>
                    <a:cubicBezTo>
                      <a:pt x="11" y="36"/>
                      <a:pt x="11" y="37"/>
                      <a:pt x="12" y="37"/>
                    </a:cubicBezTo>
                    <a:close/>
                    <a:moveTo>
                      <a:pt x="13" y="39"/>
                    </a:moveTo>
                    <a:cubicBezTo>
                      <a:pt x="13" y="39"/>
                      <a:pt x="12" y="40"/>
                      <a:pt x="12" y="40"/>
                    </a:cubicBezTo>
                    <a:cubicBezTo>
                      <a:pt x="12" y="41"/>
                      <a:pt x="13" y="41"/>
                      <a:pt x="13" y="41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4" y="41"/>
                      <a:pt x="44" y="41"/>
                      <a:pt x="44" y="40"/>
                    </a:cubicBezTo>
                    <a:cubicBezTo>
                      <a:pt x="44" y="40"/>
                      <a:pt x="44" y="39"/>
                      <a:pt x="43" y="39"/>
                    </a:cubicBezTo>
                    <a:lnTo>
                      <a:pt x="13" y="39"/>
                    </a:lnTo>
                    <a:close/>
                    <a:moveTo>
                      <a:pt x="37" y="31"/>
                    </a:moveTo>
                    <a:cubicBezTo>
                      <a:pt x="43" y="31"/>
                      <a:pt x="43" y="31"/>
                      <a:pt x="43" y="31"/>
                    </a:cubicBezTo>
                    <a:cubicBezTo>
                      <a:pt x="43" y="31"/>
                      <a:pt x="44" y="30"/>
                      <a:pt x="44" y="3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43" y="0"/>
                      <a:pt x="43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0"/>
                      <a:pt x="36" y="31"/>
                      <a:pt x="37" y="31"/>
                    </a:cubicBezTo>
                    <a:close/>
                    <a:moveTo>
                      <a:pt x="25" y="31"/>
                    </a:moveTo>
                    <a:cubicBezTo>
                      <a:pt x="31" y="31"/>
                      <a:pt x="31" y="31"/>
                      <a:pt x="31" y="31"/>
                    </a:cubicBezTo>
                    <a:cubicBezTo>
                      <a:pt x="32" y="31"/>
                      <a:pt x="32" y="30"/>
                      <a:pt x="32" y="30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8"/>
                      <a:pt x="32" y="8"/>
                      <a:pt x="31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8"/>
                      <a:pt x="24" y="8"/>
                      <a:pt x="24" y="8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30"/>
                      <a:pt x="25" y="31"/>
                      <a:pt x="25" y="31"/>
                    </a:cubicBezTo>
                    <a:close/>
                    <a:moveTo>
                      <a:pt x="13" y="31"/>
                    </a:moveTo>
                    <a:cubicBezTo>
                      <a:pt x="20" y="31"/>
                      <a:pt x="20" y="31"/>
                      <a:pt x="20" y="31"/>
                    </a:cubicBezTo>
                    <a:cubicBezTo>
                      <a:pt x="20" y="31"/>
                      <a:pt x="20" y="30"/>
                      <a:pt x="20" y="30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13" y="31"/>
                      <a:pt x="1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82" name="Freeform 52">
                <a:extLst>
                  <a:ext uri="{FF2B5EF4-FFF2-40B4-BE49-F238E27FC236}">
                    <a16:creationId xmlns:a16="http://schemas.microsoft.com/office/drawing/2014/main" xmlns="" id="{30CF97A6-2A45-4A7B-B930-50F31340022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14484" y="4462722"/>
                <a:ext cx="427572" cy="402274"/>
              </a:xfrm>
              <a:custGeom>
                <a:avLst/>
                <a:gdLst>
                  <a:gd name="T0" fmla="*/ 23 w 68"/>
                  <a:gd name="T1" fmla="*/ 5 h 67"/>
                  <a:gd name="T2" fmla="*/ 7 w 68"/>
                  <a:gd name="T3" fmla="*/ 11 h 67"/>
                  <a:gd name="T4" fmla="*/ 7 w 68"/>
                  <a:gd name="T5" fmla="*/ 67 h 67"/>
                  <a:gd name="T6" fmla="*/ 38 w 68"/>
                  <a:gd name="T7" fmla="*/ 62 h 67"/>
                  <a:gd name="T8" fmla="*/ 49 w 68"/>
                  <a:gd name="T9" fmla="*/ 56 h 67"/>
                  <a:gd name="T10" fmla="*/ 64 w 68"/>
                  <a:gd name="T11" fmla="*/ 47 h 67"/>
                  <a:gd name="T12" fmla="*/ 60 w 68"/>
                  <a:gd name="T13" fmla="*/ 0 h 67"/>
                  <a:gd name="T14" fmla="*/ 52 w 68"/>
                  <a:gd name="T15" fmla="*/ 51 h 67"/>
                  <a:gd name="T16" fmla="*/ 59 w 68"/>
                  <a:gd name="T17" fmla="*/ 44 h 67"/>
                  <a:gd name="T18" fmla="*/ 56 w 68"/>
                  <a:gd name="T19" fmla="*/ 41 h 67"/>
                  <a:gd name="T20" fmla="*/ 56 w 68"/>
                  <a:gd name="T21" fmla="*/ 51 h 67"/>
                  <a:gd name="T22" fmla="*/ 50 w 68"/>
                  <a:gd name="T23" fmla="*/ 43 h 67"/>
                  <a:gd name="T24" fmla="*/ 33 w 68"/>
                  <a:gd name="T25" fmla="*/ 45 h 67"/>
                  <a:gd name="T26" fmla="*/ 48 w 68"/>
                  <a:gd name="T27" fmla="*/ 53 h 67"/>
                  <a:gd name="T28" fmla="*/ 26 w 68"/>
                  <a:gd name="T29" fmla="*/ 7 h 67"/>
                  <a:gd name="T30" fmla="*/ 65 w 68"/>
                  <a:gd name="T31" fmla="*/ 7 h 67"/>
                  <a:gd name="T32" fmla="*/ 56 w 68"/>
                  <a:gd name="T33" fmla="*/ 39 h 67"/>
                  <a:gd name="T34" fmla="*/ 9 w 68"/>
                  <a:gd name="T35" fmla="*/ 23 h 67"/>
                  <a:gd name="T36" fmla="*/ 12 w 68"/>
                  <a:gd name="T37" fmla="*/ 30 h 67"/>
                  <a:gd name="T38" fmla="*/ 10 w 68"/>
                  <a:gd name="T39" fmla="*/ 32 h 67"/>
                  <a:gd name="T40" fmla="*/ 10 w 68"/>
                  <a:gd name="T41" fmla="*/ 38 h 67"/>
                  <a:gd name="T42" fmla="*/ 12 w 68"/>
                  <a:gd name="T43" fmla="*/ 40 h 67"/>
                  <a:gd name="T44" fmla="*/ 9 w 68"/>
                  <a:gd name="T45" fmla="*/ 47 h 67"/>
                  <a:gd name="T46" fmla="*/ 12 w 68"/>
                  <a:gd name="T47" fmla="*/ 54 h 67"/>
                  <a:gd name="T48" fmla="*/ 9 w 68"/>
                  <a:gd name="T49" fmla="*/ 55 h 67"/>
                  <a:gd name="T50" fmla="*/ 19 w 68"/>
                  <a:gd name="T51" fmla="*/ 61 h 67"/>
                  <a:gd name="T52" fmla="*/ 25 w 68"/>
                  <a:gd name="T53" fmla="*/ 64 h 67"/>
                  <a:gd name="T54" fmla="*/ 3 w 68"/>
                  <a:gd name="T55" fmla="*/ 19 h 67"/>
                  <a:gd name="T56" fmla="*/ 12 w 68"/>
                  <a:gd name="T57" fmla="*/ 22 h 67"/>
                  <a:gd name="T58" fmla="*/ 34 w 68"/>
                  <a:gd name="T59" fmla="*/ 61 h 67"/>
                  <a:gd name="T60" fmla="*/ 19 w 68"/>
                  <a:gd name="T61" fmla="*/ 59 h 67"/>
                  <a:gd name="T62" fmla="*/ 19 w 68"/>
                  <a:gd name="T63" fmla="*/ 8 h 67"/>
                  <a:gd name="T64" fmla="*/ 21 w 68"/>
                  <a:gd name="T65" fmla="*/ 17 h 67"/>
                  <a:gd name="T66" fmla="*/ 24 w 68"/>
                  <a:gd name="T67" fmla="*/ 19 h 67"/>
                  <a:gd name="T68" fmla="*/ 20 w 68"/>
                  <a:gd name="T69" fmla="*/ 26 h 67"/>
                  <a:gd name="T70" fmla="*/ 24 w 68"/>
                  <a:gd name="T71" fmla="*/ 33 h 67"/>
                  <a:gd name="T72" fmla="*/ 21 w 68"/>
                  <a:gd name="T73" fmla="*/ 35 h 67"/>
                  <a:gd name="T74" fmla="*/ 21 w 68"/>
                  <a:gd name="T75" fmla="*/ 41 h 67"/>
                  <a:gd name="T76" fmla="*/ 24 w 68"/>
                  <a:gd name="T77" fmla="*/ 43 h 67"/>
                  <a:gd name="T78" fmla="*/ 21 w 68"/>
                  <a:gd name="T79" fmla="*/ 49 h 67"/>
                  <a:gd name="T80" fmla="*/ 24 w 68"/>
                  <a:gd name="T81" fmla="*/ 51 h 67"/>
                  <a:gd name="T82" fmla="*/ 38 w 68"/>
                  <a:gd name="T83" fmla="*/ 57 h 67"/>
                  <a:gd name="T84" fmla="*/ 40 w 68"/>
                  <a:gd name="T85" fmla="*/ 58 h 67"/>
                  <a:gd name="T86" fmla="*/ 40 w 68"/>
                  <a:gd name="T87" fmla="*/ 55 h 67"/>
                  <a:gd name="T88" fmla="*/ 40 w 68"/>
                  <a:gd name="T89" fmla="*/ 58 h 67"/>
                  <a:gd name="T90" fmla="*/ 33 w 68"/>
                  <a:gd name="T91" fmla="*/ 13 h 67"/>
                  <a:gd name="T92" fmla="*/ 58 w 68"/>
                  <a:gd name="T93" fmla="*/ 11 h 67"/>
                  <a:gd name="T94" fmla="*/ 58 w 68"/>
                  <a:gd name="T95" fmla="*/ 21 h 67"/>
                  <a:gd name="T96" fmla="*/ 33 w 68"/>
                  <a:gd name="T97" fmla="*/ 19 h 67"/>
                  <a:gd name="T98" fmla="*/ 59 w 68"/>
                  <a:gd name="T99" fmla="*/ 28 h 67"/>
                  <a:gd name="T100" fmla="*/ 32 w 68"/>
                  <a:gd name="T101" fmla="*/ 28 h 67"/>
                  <a:gd name="T102" fmla="*/ 59 w 68"/>
                  <a:gd name="T103" fmla="*/ 28 h 67"/>
                  <a:gd name="T104" fmla="*/ 33 w 68"/>
                  <a:gd name="T105" fmla="*/ 37 h 67"/>
                  <a:gd name="T106" fmla="*/ 58 w 68"/>
                  <a:gd name="T107" fmla="*/ 3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8" h="67">
                    <a:moveTo>
                      <a:pt x="60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27" y="0"/>
                      <a:pt x="24" y="2"/>
                      <a:pt x="23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5"/>
                      <a:pt x="13" y="8"/>
                      <a:pt x="12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3" y="11"/>
                      <a:pt x="0" y="14"/>
                      <a:pt x="0" y="19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4"/>
                      <a:pt x="3" y="67"/>
                      <a:pt x="7" y="67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9" y="67"/>
                      <a:pt x="33" y="66"/>
                      <a:pt x="35" y="64"/>
                    </a:cubicBezTo>
                    <a:cubicBezTo>
                      <a:pt x="38" y="62"/>
                      <a:pt x="38" y="62"/>
                      <a:pt x="38" y="62"/>
                    </a:cubicBezTo>
                    <a:cubicBezTo>
                      <a:pt x="41" y="62"/>
                      <a:pt x="45" y="60"/>
                      <a:pt x="47" y="59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53" y="56"/>
                      <a:pt x="57" y="55"/>
                      <a:pt x="59" y="53"/>
                    </a:cubicBezTo>
                    <a:cubicBezTo>
                      <a:pt x="62" y="50"/>
                      <a:pt x="62" y="50"/>
                      <a:pt x="62" y="50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66" y="46"/>
                      <a:pt x="68" y="41"/>
                      <a:pt x="68" y="38"/>
                    </a:cubicBezTo>
                    <a:cubicBezTo>
                      <a:pt x="68" y="7"/>
                      <a:pt x="68" y="7"/>
                      <a:pt x="68" y="7"/>
                    </a:cubicBezTo>
                    <a:cubicBezTo>
                      <a:pt x="68" y="3"/>
                      <a:pt x="64" y="0"/>
                      <a:pt x="60" y="0"/>
                    </a:cubicBezTo>
                    <a:close/>
                    <a:moveTo>
                      <a:pt x="52" y="53"/>
                    </a:moveTo>
                    <a:cubicBezTo>
                      <a:pt x="52" y="52"/>
                      <a:pt x="52" y="52"/>
                      <a:pt x="52" y="52"/>
                    </a:cubicBezTo>
                    <a:cubicBezTo>
                      <a:pt x="52" y="52"/>
                      <a:pt x="52" y="51"/>
                      <a:pt x="52" y="51"/>
                    </a:cubicBezTo>
                    <a:cubicBezTo>
                      <a:pt x="52" y="45"/>
                      <a:pt x="52" y="45"/>
                      <a:pt x="52" y="45"/>
                    </a:cubicBezTo>
                    <a:cubicBezTo>
                      <a:pt x="58" y="45"/>
                      <a:pt x="58" y="45"/>
                      <a:pt x="58" y="45"/>
                    </a:cubicBezTo>
                    <a:cubicBezTo>
                      <a:pt x="59" y="45"/>
                      <a:pt x="59" y="45"/>
                      <a:pt x="59" y="44"/>
                    </a:cubicBezTo>
                    <a:cubicBezTo>
                      <a:pt x="59" y="44"/>
                      <a:pt x="59" y="43"/>
                      <a:pt x="58" y="43"/>
                    </a:cubicBezTo>
                    <a:cubicBezTo>
                      <a:pt x="52" y="43"/>
                      <a:pt x="52" y="43"/>
                      <a:pt x="52" y="43"/>
                    </a:cubicBezTo>
                    <a:cubicBezTo>
                      <a:pt x="53" y="42"/>
                      <a:pt x="54" y="41"/>
                      <a:pt x="56" y="41"/>
                    </a:cubicBezTo>
                    <a:cubicBezTo>
                      <a:pt x="64" y="41"/>
                      <a:pt x="64" y="41"/>
                      <a:pt x="64" y="41"/>
                    </a:cubicBezTo>
                    <a:cubicBezTo>
                      <a:pt x="64" y="43"/>
                      <a:pt x="63" y="45"/>
                      <a:pt x="62" y="45"/>
                    </a:cubicBezTo>
                    <a:cubicBezTo>
                      <a:pt x="56" y="51"/>
                      <a:pt x="56" y="51"/>
                      <a:pt x="56" y="51"/>
                    </a:cubicBezTo>
                    <a:cubicBezTo>
                      <a:pt x="56" y="52"/>
                      <a:pt x="54" y="52"/>
                      <a:pt x="52" y="53"/>
                    </a:cubicBezTo>
                    <a:close/>
                    <a:moveTo>
                      <a:pt x="56" y="39"/>
                    </a:moveTo>
                    <a:cubicBezTo>
                      <a:pt x="53" y="39"/>
                      <a:pt x="51" y="41"/>
                      <a:pt x="50" y="43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32" y="43"/>
                      <a:pt x="32" y="44"/>
                      <a:pt x="32" y="44"/>
                    </a:cubicBezTo>
                    <a:cubicBezTo>
                      <a:pt x="32" y="45"/>
                      <a:pt x="32" y="45"/>
                      <a:pt x="33" y="45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50" y="51"/>
                      <a:pt x="50" y="51"/>
                      <a:pt x="50" y="51"/>
                    </a:cubicBezTo>
                    <a:cubicBezTo>
                      <a:pt x="48" y="53"/>
                      <a:pt x="48" y="53"/>
                      <a:pt x="48" y="53"/>
                    </a:cubicBezTo>
                    <a:cubicBezTo>
                      <a:pt x="31" y="53"/>
                      <a:pt x="31" y="53"/>
                      <a:pt x="31" y="53"/>
                    </a:cubicBezTo>
                    <a:cubicBezTo>
                      <a:pt x="28" y="53"/>
                      <a:pt x="26" y="51"/>
                      <a:pt x="26" y="49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6" y="5"/>
                      <a:pt x="28" y="3"/>
                      <a:pt x="31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3" y="3"/>
                      <a:pt x="65" y="5"/>
                      <a:pt x="65" y="7"/>
                    </a:cubicBezTo>
                    <a:cubicBezTo>
                      <a:pt x="65" y="38"/>
                      <a:pt x="65" y="38"/>
                      <a:pt x="65" y="38"/>
                    </a:cubicBezTo>
                    <a:cubicBezTo>
                      <a:pt x="65" y="38"/>
                      <a:pt x="65" y="39"/>
                      <a:pt x="65" y="39"/>
                    </a:cubicBezTo>
                    <a:lnTo>
                      <a:pt x="56" y="39"/>
                    </a:lnTo>
                    <a:close/>
                    <a:moveTo>
                      <a:pt x="12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9" y="22"/>
                      <a:pt x="9" y="23"/>
                      <a:pt x="9" y="23"/>
                    </a:cubicBezTo>
                    <a:cubicBezTo>
                      <a:pt x="9" y="24"/>
                      <a:pt x="9" y="24"/>
                      <a:pt x="10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9" y="30"/>
                      <a:pt x="9" y="31"/>
                      <a:pt x="9" y="31"/>
                    </a:cubicBezTo>
                    <a:cubicBezTo>
                      <a:pt x="9" y="32"/>
                      <a:pt x="9" y="32"/>
                      <a:pt x="10" y="32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9" y="38"/>
                      <a:pt x="9" y="39"/>
                      <a:pt x="9" y="39"/>
                    </a:cubicBezTo>
                    <a:cubicBezTo>
                      <a:pt x="9" y="40"/>
                      <a:pt x="9" y="40"/>
                      <a:pt x="10" y="40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9" y="46"/>
                      <a:pt x="9" y="47"/>
                      <a:pt x="9" y="47"/>
                    </a:cubicBezTo>
                    <a:cubicBezTo>
                      <a:pt x="9" y="48"/>
                      <a:pt x="9" y="48"/>
                      <a:pt x="10" y="48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10" y="54"/>
                      <a:pt x="10" y="54"/>
                      <a:pt x="10" y="54"/>
                    </a:cubicBezTo>
                    <a:cubicBezTo>
                      <a:pt x="9" y="54"/>
                      <a:pt x="9" y="55"/>
                      <a:pt x="9" y="55"/>
                    </a:cubicBezTo>
                    <a:cubicBezTo>
                      <a:pt x="9" y="56"/>
                      <a:pt x="9" y="56"/>
                      <a:pt x="10" y="56"/>
                    </a:cubicBezTo>
                    <a:cubicBezTo>
                      <a:pt x="13" y="56"/>
                      <a:pt x="13" y="56"/>
                      <a:pt x="13" y="56"/>
                    </a:cubicBezTo>
                    <a:cubicBezTo>
                      <a:pt x="14" y="59"/>
                      <a:pt x="16" y="61"/>
                      <a:pt x="19" y="61"/>
                    </a:cubicBezTo>
                    <a:cubicBezTo>
                      <a:pt x="27" y="61"/>
                      <a:pt x="27" y="61"/>
                      <a:pt x="27" y="61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26" y="64"/>
                      <a:pt x="26" y="64"/>
                      <a:pt x="25" y="64"/>
                    </a:cubicBezTo>
                    <a:cubicBezTo>
                      <a:pt x="7" y="64"/>
                      <a:pt x="7" y="64"/>
                      <a:pt x="7" y="64"/>
                    </a:cubicBezTo>
                    <a:cubicBezTo>
                      <a:pt x="5" y="64"/>
                      <a:pt x="3" y="62"/>
                      <a:pt x="3" y="60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16"/>
                      <a:pt x="5" y="14"/>
                      <a:pt x="7" y="14"/>
                    </a:cubicBezTo>
                    <a:cubicBezTo>
                      <a:pt x="12" y="14"/>
                      <a:pt x="12" y="14"/>
                      <a:pt x="12" y="14"/>
                    </a:cubicBezTo>
                    <a:lnTo>
                      <a:pt x="12" y="22"/>
                    </a:lnTo>
                    <a:close/>
                    <a:moveTo>
                      <a:pt x="29" y="64"/>
                    </a:moveTo>
                    <a:cubicBezTo>
                      <a:pt x="29" y="61"/>
                      <a:pt x="29" y="61"/>
                      <a:pt x="29" y="61"/>
                    </a:cubicBezTo>
                    <a:cubicBezTo>
                      <a:pt x="34" y="61"/>
                      <a:pt x="34" y="61"/>
                      <a:pt x="34" y="61"/>
                    </a:cubicBezTo>
                    <a:cubicBezTo>
                      <a:pt x="33" y="62"/>
                      <a:pt x="33" y="62"/>
                      <a:pt x="33" y="62"/>
                    </a:cubicBezTo>
                    <a:cubicBezTo>
                      <a:pt x="32" y="63"/>
                      <a:pt x="31" y="63"/>
                      <a:pt x="29" y="64"/>
                    </a:cubicBezTo>
                    <a:close/>
                    <a:moveTo>
                      <a:pt x="19" y="59"/>
                    </a:moveTo>
                    <a:cubicBezTo>
                      <a:pt x="16" y="59"/>
                      <a:pt x="14" y="57"/>
                      <a:pt x="14" y="54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10"/>
                      <a:pt x="16" y="8"/>
                      <a:pt x="19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7"/>
                      <a:pt x="20" y="17"/>
                      <a:pt x="20" y="18"/>
                    </a:cubicBezTo>
                    <a:cubicBezTo>
                      <a:pt x="20" y="18"/>
                      <a:pt x="21" y="19"/>
                      <a:pt x="21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1" y="25"/>
                      <a:pt x="20" y="25"/>
                      <a:pt x="20" y="26"/>
                    </a:cubicBezTo>
                    <a:cubicBezTo>
                      <a:pt x="20" y="26"/>
                      <a:pt x="21" y="27"/>
                      <a:pt x="21" y="27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1" y="33"/>
                      <a:pt x="20" y="33"/>
                      <a:pt x="20" y="34"/>
                    </a:cubicBezTo>
                    <a:cubicBezTo>
                      <a:pt x="20" y="34"/>
                      <a:pt x="21" y="35"/>
                      <a:pt x="21" y="35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1" y="41"/>
                      <a:pt x="21" y="41"/>
                      <a:pt x="21" y="41"/>
                    </a:cubicBezTo>
                    <a:cubicBezTo>
                      <a:pt x="21" y="41"/>
                      <a:pt x="20" y="41"/>
                      <a:pt x="20" y="42"/>
                    </a:cubicBezTo>
                    <a:cubicBezTo>
                      <a:pt x="20" y="42"/>
                      <a:pt x="21" y="43"/>
                      <a:pt x="21" y="43"/>
                    </a:cubicBezTo>
                    <a:cubicBezTo>
                      <a:pt x="24" y="43"/>
                      <a:pt x="24" y="43"/>
                      <a:pt x="24" y="43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1" y="49"/>
                      <a:pt x="20" y="49"/>
                      <a:pt x="20" y="50"/>
                    </a:cubicBezTo>
                    <a:cubicBezTo>
                      <a:pt x="20" y="50"/>
                      <a:pt x="21" y="51"/>
                      <a:pt x="21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5" y="53"/>
                      <a:pt x="28" y="55"/>
                      <a:pt x="31" y="55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7" y="59"/>
                      <a:pt x="37" y="59"/>
                      <a:pt x="37" y="59"/>
                    </a:cubicBezTo>
                    <a:lnTo>
                      <a:pt x="19" y="59"/>
                    </a:lnTo>
                    <a:close/>
                    <a:moveTo>
                      <a:pt x="40" y="58"/>
                    </a:moveTo>
                    <a:cubicBezTo>
                      <a:pt x="40" y="58"/>
                      <a:pt x="40" y="58"/>
                      <a:pt x="40" y="58"/>
                    </a:cubicBezTo>
                    <a:cubicBezTo>
                      <a:pt x="41" y="57"/>
                      <a:pt x="41" y="57"/>
                      <a:pt x="40" y="57"/>
                    </a:cubicBezTo>
                    <a:cubicBezTo>
                      <a:pt x="40" y="55"/>
                      <a:pt x="40" y="55"/>
                      <a:pt x="40" y="55"/>
                    </a:cubicBezTo>
                    <a:cubicBezTo>
                      <a:pt x="46" y="55"/>
                      <a:pt x="46" y="55"/>
                      <a:pt x="46" y="55"/>
                    </a:cubicBezTo>
                    <a:cubicBezTo>
                      <a:pt x="45" y="56"/>
                      <a:pt x="45" y="56"/>
                      <a:pt x="45" y="56"/>
                    </a:cubicBezTo>
                    <a:cubicBezTo>
                      <a:pt x="44" y="57"/>
                      <a:pt x="42" y="58"/>
                      <a:pt x="40" y="58"/>
                    </a:cubicBezTo>
                    <a:close/>
                    <a:moveTo>
                      <a:pt x="59" y="12"/>
                    </a:moveTo>
                    <a:cubicBezTo>
                      <a:pt x="59" y="12"/>
                      <a:pt x="59" y="13"/>
                      <a:pt x="58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2" y="13"/>
                      <a:pt x="32" y="12"/>
                      <a:pt x="32" y="12"/>
                    </a:cubicBezTo>
                    <a:cubicBezTo>
                      <a:pt x="32" y="11"/>
                      <a:pt x="32" y="11"/>
                      <a:pt x="33" y="11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59" y="11"/>
                      <a:pt x="59" y="11"/>
                      <a:pt x="59" y="12"/>
                    </a:cubicBezTo>
                    <a:close/>
                    <a:moveTo>
                      <a:pt x="59" y="20"/>
                    </a:moveTo>
                    <a:cubicBezTo>
                      <a:pt x="59" y="21"/>
                      <a:pt x="59" y="21"/>
                      <a:pt x="58" y="21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2" y="21"/>
                      <a:pt x="32" y="21"/>
                      <a:pt x="32" y="20"/>
                    </a:cubicBezTo>
                    <a:cubicBezTo>
                      <a:pt x="32" y="19"/>
                      <a:pt x="32" y="19"/>
                      <a:pt x="33" y="19"/>
                    </a:cubicBezTo>
                    <a:cubicBezTo>
                      <a:pt x="58" y="19"/>
                      <a:pt x="58" y="19"/>
                      <a:pt x="58" y="19"/>
                    </a:cubicBezTo>
                    <a:cubicBezTo>
                      <a:pt x="59" y="19"/>
                      <a:pt x="59" y="19"/>
                      <a:pt x="59" y="20"/>
                    </a:cubicBezTo>
                    <a:close/>
                    <a:moveTo>
                      <a:pt x="59" y="28"/>
                    </a:moveTo>
                    <a:cubicBezTo>
                      <a:pt x="59" y="29"/>
                      <a:pt x="59" y="29"/>
                      <a:pt x="58" y="29"/>
                    </a:cubicBezTo>
                    <a:cubicBezTo>
                      <a:pt x="33" y="29"/>
                      <a:pt x="33" y="29"/>
                      <a:pt x="33" y="29"/>
                    </a:cubicBezTo>
                    <a:cubicBezTo>
                      <a:pt x="32" y="29"/>
                      <a:pt x="32" y="29"/>
                      <a:pt x="32" y="28"/>
                    </a:cubicBezTo>
                    <a:cubicBezTo>
                      <a:pt x="32" y="27"/>
                      <a:pt x="32" y="27"/>
                      <a:pt x="33" y="27"/>
                    </a:cubicBezTo>
                    <a:cubicBezTo>
                      <a:pt x="58" y="27"/>
                      <a:pt x="58" y="27"/>
                      <a:pt x="58" y="27"/>
                    </a:cubicBezTo>
                    <a:cubicBezTo>
                      <a:pt x="59" y="27"/>
                      <a:pt x="59" y="27"/>
                      <a:pt x="59" y="28"/>
                    </a:cubicBezTo>
                    <a:close/>
                    <a:moveTo>
                      <a:pt x="59" y="36"/>
                    </a:moveTo>
                    <a:cubicBezTo>
                      <a:pt x="59" y="37"/>
                      <a:pt x="59" y="37"/>
                      <a:pt x="58" y="37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32" y="37"/>
                      <a:pt x="32" y="37"/>
                      <a:pt x="32" y="36"/>
                    </a:cubicBezTo>
                    <a:cubicBezTo>
                      <a:pt x="32" y="36"/>
                      <a:pt x="32" y="35"/>
                      <a:pt x="33" y="35"/>
                    </a:cubicBezTo>
                    <a:cubicBezTo>
                      <a:pt x="58" y="35"/>
                      <a:pt x="58" y="35"/>
                      <a:pt x="58" y="35"/>
                    </a:cubicBezTo>
                    <a:cubicBezTo>
                      <a:pt x="59" y="35"/>
                      <a:pt x="59" y="36"/>
                      <a:pt x="5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83" name="Freeform 36">
                <a:extLst>
                  <a:ext uri="{FF2B5EF4-FFF2-40B4-BE49-F238E27FC236}">
                    <a16:creationId xmlns:a16="http://schemas.microsoft.com/office/drawing/2014/main" xmlns="" id="{C2626AE9-63E8-499E-89B5-17EE4E5B2AF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26142" y="3331001"/>
                <a:ext cx="421885" cy="352397"/>
              </a:xfrm>
              <a:custGeom>
                <a:avLst/>
                <a:gdLst>
                  <a:gd name="T0" fmla="*/ 71 w 72"/>
                  <a:gd name="T1" fmla="*/ 15 h 60"/>
                  <a:gd name="T2" fmla="*/ 57 w 72"/>
                  <a:gd name="T3" fmla="*/ 17 h 60"/>
                  <a:gd name="T4" fmla="*/ 44 w 72"/>
                  <a:gd name="T5" fmla="*/ 45 h 60"/>
                  <a:gd name="T6" fmla="*/ 12 w 72"/>
                  <a:gd name="T7" fmla="*/ 45 h 60"/>
                  <a:gd name="T8" fmla="*/ 14 w 72"/>
                  <a:gd name="T9" fmla="*/ 48 h 60"/>
                  <a:gd name="T10" fmla="*/ 48 w 72"/>
                  <a:gd name="T11" fmla="*/ 50 h 60"/>
                  <a:gd name="T12" fmla="*/ 14 w 72"/>
                  <a:gd name="T13" fmla="*/ 51 h 60"/>
                  <a:gd name="T14" fmla="*/ 9 w 72"/>
                  <a:gd name="T15" fmla="*/ 44 h 60"/>
                  <a:gd name="T16" fmla="*/ 8 w 72"/>
                  <a:gd name="T17" fmla="*/ 41 h 60"/>
                  <a:gd name="T18" fmla="*/ 1 w 72"/>
                  <a:gd name="T19" fmla="*/ 22 h 60"/>
                  <a:gd name="T20" fmla="*/ 11 w 72"/>
                  <a:gd name="T21" fmla="*/ 40 h 60"/>
                  <a:gd name="T22" fmla="*/ 44 w 72"/>
                  <a:gd name="T23" fmla="*/ 42 h 60"/>
                  <a:gd name="T24" fmla="*/ 54 w 72"/>
                  <a:gd name="T25" fmla="*/ 16 h 60"/>
                  <a:gd name="T26" fmla="*/ 71 w 72"/>
                  <a:gd name="T27" fmla="*/ 12 h 60"/>
                  <a:gd name="T28" fmla="*/ 18 w 72"/>
                  <a:gd name="T29" fmla="*/ 56 h 60"/>
                  <a:gd name="T30" fmla="*/ 11 w 72"/>
                  <a:gd name="T31" fmla="*/ 56 h 60"/>
                  <a:gd name="T32" fmla="*/ 18 w 72"/>
                  <a:gd name="T33" fmla="*/ 56 h 60"/>
                  <a:gd name="T34" fmla="*/ 15 w 72"/>
                  <a:gd name="T35" fmla="*/ 54 h 60"/>
                  <a:gd name="T36" fmla="*/ 15 w 72"/>
                  <a:gd name="T37" fmla="*/ 58 h 60"/>
                  <a:gd name="T38" fmla="*/ 45 w 72"/>
                  <a:gd name="T39" fmla="*/ 56 h 60"/>
                  <a:gd name="T40" fmla="*/ 38 w 72"/>
                  <a:gd name="T41" fmla="*/ 56 h 60"/>
                  <a:gd name="T42" fmla="*/ 45 w 72"/>
                  <a:gd name="T43" fmla="*/ 56 h 60"/>
                  <a:gd name="T44" fmla="*/ 42 w 72"/>
                  <a:gd name="T45" fmla="*/ 54 h 60"/>
                  <a:gd name="T46" fmla="*/ 42 w 72"/>
                  <a:gd name="T47" fmla="*/ 58 h 60"/>
                  <a:gd name="T48" fmla="*/ 46 w 72"/>
                  <a:gd name="T49" fmla="*/ 35 h 60"/>
                  <a:gd name="T50" fmla="*/ 12 w 72"/>
                  <a:gd name="T51" fmla="*/ 34 h 60"/>
                  <a:gd name="T52" fmla="*/ 12 w 72"/>
                  <a:gd name="T53" fmla="*/ 36 h 60"/>
                  <a:gd name="T54" fmla="*/ 46 w 72"/>
                  <a:gd name="T55" fmla="*/ 35 h 60"/>
                  <a:gd name="T56" fmla="*/ 12 w 72"/>
                  <a:gd name="T57" fmla="*/ 39 h 60"/>
                  <a:gd name="T58" fmla="*/ 43 w 72"/>
                  <a:gd name="T59" fmla="*/ 40 h 60"/>
                  <a:gd name="T60" fmla="*/ 43 w 72"/>
                  <a:gd name="T61" fmla="*/ 38 h 60"/>
                  <a:gd name="T62" fmla="*/ 13 w 72"/>
                  <a:gd name="T63" fmla="*/ 28 h 60"/>
                  <a:gd name="T64" fmla="*/ 16 w 72"/>
                  <a:gd name="T65" fmla="*/ 23 h 60"/>
                  <a:gd name="T66" fmla="*/ 28 w 72"/>
                  <a:gd name="T67" fmla="*/ 14 h 60"/>
                  <a:gd name="T68" fmla="*/ 33 w 72"/>
                  <a:gd name="T69" fmla="*/ 17 h 60"/>
                  <a:gd name="T70" fmla="*/ 36 w 72"/>
                  <a:gd name="T71" fmla="*/ 22 h 60"/>
                  <a:gd name="T72" fmla="*/ 39 w 72"/>
                  <a:gd name="T73" fmla="*/ 17 h 60"/>
                  <a:gd name="T74" fmla="*/ 51 w 72"/>
                  <a:gd name="T75" fmla="*/ 7 h 60"/>
                  <a:gd name="T76" fmla="*/ 51 w 72"/>
                  <a:gd name="T77" fmla="*/ 0 h 60"/>
                  <a:gd name="T78" fmla="*/ 49 w 72"/>
                  <a:gd name="T79" fmla="*/ 5 h 60"/>
                  <a:gd name="T80" fmla="*/ 36 w 72"/>
                  <a:gd name="T81" fmla="*/ 15 h 60"/>
                  <a:gd name="T82" fmla="*/ 31 w 72"/>
                  <a:gd name="T83" fmla="*/ 12 h 60"/>
                  <a:gd name="T84" fmla="*/ 28 w 72"/>
                  <a:gd name="T85" fmla="*/ 7 h 60"/>
                  <a:gd name="T86" fmla="*/ 25 w 72"/>
                  <a:gd name="T87" fmla="*/ 11 h 60"/>
                  <a:gd name="T88" fmla="*/ 13 w 72"/>
                  <a:gd name="T89" fmla="*/ 22 h 60"/>
                  <a:gd name="T90" fmla="*/ 13 w 72"/>
                  <a:gd name="T91" fmla="*/ 2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2" h="60">
                    <a:moveTo>
                      <a:pt x="72" y="13"/>
                    </a:moveTo>
                    <a:cubicBezTo>
                      <a:pt x="72" y="14"/>
                      <a:pt x="71" y="15"/>
                      <a:pt x="71" y="15"/>
                    </a:cubicBezTo>
                    <a:cubicBezTo>
                      <a:pt x="60" y="15"/>
                      <a:pt x="60" y="15"/>
                      <a:pt x="60" y="15"/>
                    </a:cubicBezTo>
                    <a:cubicBezTo>
                      <a:pt x="59" y="15"/>
                      <a:pt x="57" y="16"/>
                      <a:pt x="57" y="17"/>
                    </a:cubicBezTo>
                    <a:cubicBezTo>
                      <a:pt x="49" y="41"/>
                      <a:pt x="49" y="41"/>
                      <a:pt x="49" y="41"/>
                    </a:cubicBezTo>
                    <a:cubicBezTo>
                      <a:pt x="49" y="43"/>
                      <a:pt x="46" y="45"/>
                      <a:pt x="44" y="45"/>
                    </a:cubicBezTo>
                    <a:cubicBezTo>
                      <a:pt x="14" y="45"/>
                      <a:pt x="14" y="45"/>
                      <a:pt x="14" y="45"/>
                    </a:cubicBezTo>
                    <a:cubicBezTo>
                      <a:pt x="13" y="45"/>
                      <a:pt x="13" y="45"/>
                      <a:pt x="12" y="45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2" y="47"/>
                      <a:pt x="13" y="48"/>
                      <a:pt x="14" y="48"/>
                    </a:cubicBezTo>
                    <a:cubicBezTo>
                      <a:pt x="47" y="48"/>
                      <a:pt x="47" y="48"/>
                      <a:pt x="47" y="48"/>
                    </a:cubicBezTo>
                    <a:cubicBezTo>
                      <a:pt x="48" y="48"/>
                      <a:pt x="48" y="49"/>
                      <a:pt x="48" y="50"/>
                    </a:cubicBezTo>
                    <a:cubicBezTo>
                      <a:pt x="48" y="50"/>
                      <a:pt x="48" y="51"/>
                      <a:pt x="47" y="51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1" y="51"/>
                      <a:pt x="9" y="49"/>
                      <a:pt x="9" y="47"/>
                    </a:cubicBezTo>
                    <a:cubicBezTo>
                      <a:pt x="9" y="44"/>
                      <a:pt x="9" y="44"/>
                      <a:pt x="9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9" y="42"/>
                      <a:pt x="8" y="42"/>
                      <a:pt x="8" y="41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3"/>
                      <a:pt x="0" y="22"/>
                      <a:pt x="1" y="22"/>
                    </a:cubicBezTo>
                    <a:cubicBezTo>
                      <a:pt x="2" y="21"/>
                      <a:pt x="3" y="22"/>
                      <a:pt x="3" y="22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1"/>
                      <a:pt x="13" y="42"/>
                      <a:pt x="14" y="42"/>
                    </a:cubicBezTo>
                    <a:cubicBezTo>
                      <a:pt x="44" y="42"/>
                      <a:pt x="44" y="42"/>
                      <a:pt x="44" y="42"/>
                    </a:cubicBezTo>
                    <a:cubicBezTo>
                      <a:pt x="45" y="42"/>
                      <a:pt x="46" y="41"/>
                      <a:pt x="47" y="40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5" y="13"/>
                      <a:pt x="57" y="12"/>
                      <a:pt x="60" y="12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1" y="12"/>
                      <a:pt x="72" y="12"/>
                      <a:pt x="72" y="13"/>
                    </a:cubicBezTo>
                    <a:close/>
                    <a:moveTo>
                      <a:pt x="18" y="56"/>
                    </a:moveTo>
                    <a:cubicBezTo>
                      <a:pt x="18" y="58"/>
                      <a:pt x="17" y="60"/>
                      <a:pt x="15" y="60"/>
                    </a:cubicBezTo>
                    <a:cubicBezTo>
                      <a:pt x="13" y="60"/>
                      <a:pt x="11" y="58"/>
                      <a:pt x="11" y="56"/>
                    </a:cubicBezTo>
                    <a:cubicBezTo>
                      <a:pt x="11" y="54"/>
                      <a:pt x="13" y="52"/>
                      <a:pt x="15" y="52"/>
                    </a:cubicBezTo>
                    <a:cubicBezTo>
                      <a:pt x="17" y="52"/>
                      <a:pt x="18" y="54"/>
                      <a:pt x="18" y="56"/>
                    </a:cubicBezTo>
                    <a:close/>
                    <a:moveTo>
                      <a:pt x="16" y="56"/>
                    </a:moveTo>
                    <a:cubicBezTo>
                      <a:pt x="16" y="55"/>
                      <a:pt x="16" y="54"/>
                      <a:pt x="15" y="54"/>
                    </a:cubicBezTo>
                    <a:cubicBezTo>
                      <a:pt x="14" y="54"/>
                      <a:pt x="13" y="55"/>
                      <a:pt x="13" y="56"/>
                    </a:cubicBezTo>
                    <a:cubicBezTo>
                      <a:pt x="13" y="57"/>
                      <a:pt x="14" y="58"/>
                      <a:pt x="15" y="58"/>
                    </a:cubicBezTo>
                    <a:cubicBezTo>
                      <a:pt x="16" y="58"/>
                      <a:pt x="16" y="57"/>
                      <a:pt x="16" y="56"/>
                    </a:cubicBezTo>
                    <a:close/>
                    <a:moveTo>
                      <a:pt x="45" y="56"/>
                    </a:moveTo>
                    <a:cubicBezTo>
                      <a:pt x="45" y="58"/>
                      <a:pt x="44" y="60"/>
                      <a:pt x="42" y="60"/>
                    </a:cubicBezTo>
                    <a:cubicBezTo>
                      <a:pt x="40" y="60"/>
                      <a:pt x="38" y="58"/>
                      <a:pt x="38" y="56"/>
                    </a:cubicBezTo>
                    <a:cubicBezTo>
                      <a:pt x="38" y="54"/>
                      <a:pt x="40" y="52"/>
                      <a:pt x="42" y="52"/>
                    </a:cubicBezTo>
                    <a:cubicBezTo>
                      <a:pt x="44" y="52"/>
                      <a:pt x="45" y="54"/>
                      <a:pt x="45" y="56"/>
                    </a:cubicBezTo>
                    <a:close/>
                    <a:moveTo>
                      <a:pt x="43" y="56"/>
                    </a:moveTo>
                    <a:cubicBezTo>
                      <a:pt x="43" y="55"/>
                      <a:pt x="43" y="54"/>
                      <a:pt x="42" y="54"/>
                    </a:cubicBezTo>
                    <a:cubicBezTo>
                      <a:pt x="41" y="54"/>
                      <a:pt x="40" y="55"/>
                      <a:pt x="40" y="56"/>
                    </a:cubicBezTo>
                    <a:cubicBezTo>
                      <a:pt x="40" y="57"/>
                      <a:pt x="41" y="58"/>
                      <a:pt x="42" y="58"/>
                    </a:cubicBezTo>
                    <a:cubicBezTo>
                      <a:pt x="43" y="58"/>
                      <a:pt x="43" y="57"/>
                      <a:pt x="43" y="56"/>
                    </a:cubicBezTo>
                    <a:close/>
                    <a:moveTo>
                      <a:pt x="46" y="35"/>
                    </a:moveTo>
                    <a:cubicBezTo>
                      <a:pt x="46" y="34"/>
                      <a:pt x="45" y="34"/>
                      <a:pt x="45" y="34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1" y="34"/>
                      <a:pt x="11" y="34"/>
                      <a:pt x="11" y="35"/>
                    </a:cubicBezTo>
                    <a:cubicBezTo>
                      <a:pt x="11" y="35"/>
                      <a:pt x="11" y="36"/>
                      <a:pt x="12" y="36"/>
                    </a:cubicBezTo>
                    <a:cubicBezTo>
                      <a:pt x="45" y="36"/>
                      <a:pt x="45" y="36"/>
                      <a:pt x="45" y="36"/>
                    </a:cubicBezTo>
                    <a:cubicBezTo>
                      <a:pt x="45" y="36"/>
                      <a:pt x="46" y="35"/>
                      <a:pt x="46" y="35"/>
                    </a:cubicBezTo>
                    <a:close/>
                    <a:moveTo>
                      <a:pt x="13" y="38"/>
                    </a:moveTo>
                    <a:cubicBezTo>
                      <a:pt x="13" y="38"/>
                      <a:pt x="12" y="39"/>
                      <a:pt x="12" y="39"/>
                    </a:cubicBezTo>
                    <a:cubicBezTo>
                      <a:pt x="12" y="40"/>
                      <a:pt x="13" y="40"/>
                      <a:pt x="13" y="40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4" y="40"/>
                      <a:pt x="44" y="40"/>
                      <a:pt x="44" y="39"/>
                    </a:cubicBezTo>
                    <a:cubicBezTo>
                      <a:pt x="44" y="39"/>
                      <a:pt x="44" y="38"/>
                      <a:pt x="43" y="38"/>
                    </a:cubicBezTo>
                    <a:lnTo>
                      <a:pt x="13" y="38"/>
                    </a:lnTo>
                    <a:close/>
                    <a:moveTo>
                      <a:pt x="13" y="28"/>
                    </a:moveTo>
                    <a:cubicBezTo>
                      <a:pt x="14" y="28"/>
                      <a:pt x="16" y="27"/>
                      <a:pt x="16" y="25"/>
                    </a:cubicBezTo>
                    <a:cubicBezTo>
                      <a:pt x="16" y="24"/>
                      <a:pt x="16" y="24"/>
                      <a:pt x="16" y="2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7" y="13"/>
                      <a:pt x="27" y="14"/>
                      <a:pt x="28" y="14"/>
                    </a:cubicBezTo>
                    <a:cubicBezTo>
                      <a:pt x="28" y="14"/>
                      <a:pt x="29" y="13"/>
                      <a:pt x="29" y="13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3" y="18"/>
                      <a:pt x="33" y="18"/>
                      <a:pt x="33" y="19"/>
                    </a:cubicBezTo>
                    <a:cubicBezTo>
                      <a:pt x="33" y="20"/>
                      <a:pt x="34" y="22"/>
                      <a:pt x="36" y="22"/>
                    </a:cubicBezTo>
                    <a:cubicBezTo>
                      <a:pt x="38" y="22"/>
                      <a:pt x="39" y="20"/>
                      <a:pt x="39" y="19"/>
                    </a:cubicBezTo>
                    <a:cubicBezTo>
                      <a:pt x="39" y="18"/>
                      <a:pt x="39" y="18"/>
                      <a:pt x="39" y="17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50" y="7"/>
                      <a:pt x="51" y="7"/>
                      <a:pt x="51" y="7"/>
                    </a:cubicBezTo>
                    <a:cubicBezTo>
                      <a:pt x="53" y="7"/>
                      <a:pt x="54" y="5"/>
                      <a:pt x="54" y="4"/>
                    </a:cubicBezTo>
                    <a:cubicBezTo>
                      <a:pt x="54" y="2"/>
                      <a:pt x="53" y="0"/>
                      <a:pt x="51" y="0"/>
                    </a:cubicBezTo>
                    <a:cubicBezTo>
                      <a:pt x="50" y="0"/>
                      <a:pt x="48" y="2"/>
                      <a:pt x="48" y="4"/>
                    </a:cubicBezTo>
                    <a:cubicBezTo>
                      <a:pt x="48" y="4"/>
                      <a:pt x="48" y="5"/>
                      <a:pt x="49" y="5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7" y="16"/>
                      <a:pt x="37" y="15"/>
                      <a:pt x="36" y="15"/>
                    </a:cubicBezTo>
                    <a:cubicBezTo>
                      <a:pt x="36" y="15"/>
                      <a:pt x="35" y="16"/>
                      <a:pt x="35" y="16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1"/>
                      <a:pt x="31" y="11"/>
                      <a:pt x="31" y="10"/>
                    </a:cubicBezTo>
                    <a:cubicBezTo>
                      <a:pt x="31" y="9"/>
                      <a:pt x="30" y="7"/>
                      <a:pt x="28" y="7"/>
                    </a:cubicBezTo>
                    <a:cubicBezTo>
                      <a:pt x="26" y="7"/>
                      <a:pt x="25" y="9"/>
                      <a:pt x="25" y="10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3" y="22"/>
                      <a:pt x="13" y="22"/>
                    </a:cubicBezTo>
                    <a:cubicBezTo>
                      <a:pt x="11" y="22"/>
                      <a:pt x="10" y="23"/>
                      <a:pt x="10" y="25"/>
                    </a:cubicBezTo>
                    <a:cubicBezTo>
                      <a:pt x="10" y="27"/>
                      <a:pt x="11" y="28"/>
                      <a:pt x="13" y="28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84" name="Freeform 24">
                <a:extLst>
                  <a:ext uri="{FF2B5EF4-FFF2-40B4-BE49-F238E27FC236}">
                    <a16:creationId xmlns:a16="http://schemas.microsoft.com/office/drawing/2014/main" xmlns="" id="{2D86568E-DB81-4F24-A782-7D64346934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55996" y="1632312"/>
                <a:ext cx="288083" cy="303868"/>
              </a:xfrm>
              <a:custGeom>
                <a:avLst/>
                <a:gdLst>
                  <a:gd name="T0" fmla="*/ 22 w 62"/>
                  <a:gd name="T1" fmla="*/ 32 h 65"/>
                  <a:gd name="T2" fmla="*/ 22 w 62"/>
                  <a:gd name="T3" fmla="*/ 52 h 65"/>
                  <a:gd name="T4" fmla="*/ 26 w 62"/>
                  <a:gd name="T5" fmla="*/ 43 h 65"/>
                  <a:gd name="T6" fmla="*/ 47 w 62"/>
                  <a:gd name="T7" fmla="*/ 7 h 65"/>
                  <a:gd name="T8" fmla="*/ 47 w 62"/>
                  <a:gd name="T9" fmla="*/ 19 h 65"/>
                  <a:gd name="T10" fmla="*/ 40 w 62"/>
                  <a:gd name="T11" fmla="*/ 37 h 65"/>
                  <a:gd name="T12" fmla="*/ 36 w 62"/>
                  <a:gd name="T13" fmla="*/ 27 h 65"/>
                  <a:gd name="T14" fmla="*/ 32 w 62"/>
                  <a:gd name="T15" fmla="*/ 26 h 65"/>
                  <a:gd name="T16" fmla="*/ 24 w 62"/>
                  <a:gd name="T17" fmla="*/ 22 h 65"/>
                  <a:gd name="T18" fmla="*/ 18 w 62"/>
                  <a:gd name="T19" fmla="*/ 21 h 65"/>
                  <a:gd name="T20" fmla="*/ 11 w 62"/>
                  <a:gd name="T21" fmla="*/ 28 h 65"/>
                  <a:gd name="T22" fmla="*/ 6 w 62"/>
                  <a:gd name="T23" fmla="*/ 28 h 65"/>
                  <a:gd name="T24" fmla="*/ 3 w 62"/>
                  <a:gd name="T25" fmla="*/ 38 h 65"/>
                  <a:gd name="T26" fmla="*/ 0 w 62"/>
                  <a:gd name="T27" fmla="*/ 43 h 65"/>
                  <a:gd name="T28" fmla="*/ 3 w 62"/>
                  <a:gd name="T29" fmla="*/ 47 h 65"/>
                  <a:gd name="T30" fmla="*/ 6 w 62"/>
                  <a:gd name="T31" fmla="*/ 58 h 65"/>
                  <a:gd name="T32" fmla="*/ 11 w 62"/>
                  <a:gd name="T33" fmla="*/ 58 h 65"/>
                  <a:gd name="T34" fmla="*/ 18 w 62"/>
                  <a:gd name="T35" fmla="*/ 65 h 65"/>
                  <a:gd name="T36" fmla="*/ 24 w 62"/>
                  <a:gd name="T37" fmla="*/ 64 h 65"/>
                  <a:gd name="T38" fmla="*/ 32 w 62"/>
                  <a:gd name="T39" fmla="*/ 60 h 65"/>
                  <a:gd name="T40" fmla="*/ 36 w 62"/>
                  <a:gd name="T41" fmla="*/ 59 h 65"/>
                  <a:gd name="T42" fmla="*/ 40 w 62"/>
                  <a:gd name="T43" fmla="*/ 49 h 65"/>
                  <a:gd name="T44" fmla="*/ 44 w 62"/>
                  <a:gd name="T45" fmla="*/ 46 h 65"/>
                  <a:gd name="T46" fmla="*/ 38 w 62"/>
                  <a:gd name="T47" fmla="*/ 53 h 65"/>
                  <a:gd name="T48" fmla="*/ 22 w 62"/>
                  <a:gd name="T49" fmla="*/ 58 h 65"/>
                  <a:gd name="T50" fmla="*/ 6 w 62"/>
                  <a:gd name="T51" fmla="*/ 53 h 65"/>
                  <a:gd name="T52" fmla="*/ 7 w 62"/>
                  <a:gd name="T53" fmla="*/ 38 h 65"/>
                  <a:gd name="T54" fmla="*/ 18 w 62"/>
                  <a:gd name="T55" fmla="*/ 24 h 65"/>
                  <a:gd name="T56" fmla="*/ 36 w 62"/>
                  <a:gd name="T57" fmla="*/ 30 h 65"/>
                  <a:gd name="T58" fmla="*/ 41 w 62"/>
                  <a:gd name="T59" fmla="*/ 44 h 65"/>
                  <a:gd name="T60" fmla="*/ 59 w 62"/>
                  <a:gd name="T61" fmla="*/ 11 h 65"/>
                  <a:gd name="T62" fmla="*/ 60 w 62"/>
                  <a:gd name="T63" fmla="*/ 7 h 65"/>
                  <a:gd name="T64" fmla="*/ 54 w 62"/>
                  <a:gd name="T65" fmla="*/ 4 h 65"/>
                  <a:gd name="T66" fmla="*/ 49 w 62"/>
                  <a:gd name="T67" fmla="*/ 0 h 65"/>
                  <a:gd name="T68" fmla="*/ 46 w 62"/>
                  <a:gd name="T69" fmla="*/ 0 h 65"/>
                  <a:gd name="T70" fmla="*/ 40 w 62"/>
                  <a:gd name="T71" fmla="*/ 4 h 65"/>
                  <a:gd name="T72" fmla="*/ 38 w 62"/>
                  <a:gd name="T73" fmla="*/ 4 h 65"/>
                  <a:gd name="T74" fmla="*/ 35 w 62"/>
                  <a:gd name="T75" fmla="*/ 11 h 65"/>
                  <a:gd name="T76" fmla="*/ 33 w 62"/>
                  <a:gd name="T77" fmla="*/ 14 h 65"/>
                  <a:gd name="T78" fmla="*/ 35 w 62"/>
                  <a:gd name="T79" fmla="*/ 18 h 65"/>
                  <a:gd name="T80" fmla="*/ 37 w 62"/>
                  <a:gd name="T81" fmla="*/ 24 h 65"/>
                  <a:gd name="T82" fmla="*/ 40 w 62"/>
                  <a:gd name="T83" fmla="*/ 25 h 65"/>
                  <a:gd name="T84" fmla="*/ 46 w 62"/>
                  <a:gd name="T85" fmla="*/ 28 h 65"/>
                  <a:gd name="T86" fmla="*/ 49 w 62"/>
                  <a:gd name="T87" fmla="*/ 29 h 65"/>
                  <a:gd name="T88" fmla="*/ 54 w 62"/>
                  <a:gd name="T89" fmla="*/ 24 h 65"/>
                  <a:gd name="T90" fmla="*/ 57 w 62"/>
                  <a:gd name="T91" fmla="*/ 24 h 65"/>
                  <a:gd name="T92" fmla="*/ 59 w 62"/>
                  <a:gd name="T93" fmla="*/ 18 h 65"/>
                  <a:gd name="T94" fmla="*/ 61 w 62"/>
                  <a:gd name="T95" fmla="*/ 12 h 65"/>
                  <a:gd name="T96" fmla="*/ 52 w 62"/>
                  <a:gd name="T97" fmla="*/ 22 h 65"/>
                  <a:gd name="T98" fmla="*/ 43 w 62"/>
                  <a:gd name="T99" fmla="*/ 25 h 65"/>
                  <a:gd name="T100" fmla="*/ 36 w 62"/>
                  <a:gd name="T101" fmla="*/ 15 h 65"/>
                  <a:gd name="T102" fmla="*/ 38 w 62"/>
                  <a:gd name="T103" fmla="*/ 7 h 65"/>
                  <a:gd name="T104" fmla="*/ 50 w 62"/>
                  <a:gd name="T105" fmla="*/ 3 h 65"/>
                  <a:gd name="T106" fmla="*/ 56 w 62"/>
                  <a:gd name="T107" fmla="*/ 1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65">
                    <a:moveTo>
                      <a:pt x="22" y="32"/>
                    </a:moveTo>
                    <a:cubicBezTo>
                      <a:pt x="15" y="32"/>
                      <a:pt x="11" y="37"/>
                      <a:pt x="11" y="43"/>
                    </a:cubicBezTo>
                    <a:cubicBezTo>
                      <a:pt x="11" y="49"/>
                      <a:pt x="15" y="54"/>
                      <a:pt x="22" y="54"/>
                    </a:cubicBezTo>
                    <a:cubicBezTo>
                      <a:pt x="28" y="54"/>
                      <a:pt x="33" y="49"/>
                      <a:pt x="33" y="43"/>
                    </a:cubicBezTo>
                    <a:cubicBezTo>
                      <a:pt x="33" y="37"/>
                      <a:pt x="28" y="32"/>
                      <a:pt x="22" y="32"/>
                    </a:cubicBezTo>
                    <a:close/>
                    <a:moveTo>
                      <a:pt x="22" y="52"/>
                    </a:moveTo>
                    <a:cubicBezTo>
                      <a:pt x="17" y="52"/>
                      <a:pt x="13" y="48"/>
                      <a:pt x="13" y="43"/>
                    </a:cubicBezTo>
                    <a:cubicBezTo>
                      <a:pt x="13" y="38"/>
                      <a:pt x="17" y="34"/>
                      <a:pt x="22" y="34"/>
                    </a:cubicBezTo>
                    <a:cubicBezTo>
                      <a:pt x="27" y="34"/>
                      <a:pt x="31" y="38"/>
                      <a:pt x="31" y="43"/>
                    </a:cubicBezTo>
                    <a:cubicBezTo>
                      <a:pt x="31" y="48"/>
                      <a:pt x="27" y="52"/>
                      <a:pt x="22" y="52"/>
                    </a:cubicBezTo>
                    <a:close/>
                    <a:moveTo>
                      <a:pt x="26" y="43"/>
                    </a:moveTo>
                    <a:cubicBezTo>
                      <a:pt x="26" y="45"/>
                      <a:pt x="24" y="47"/>
                      <a:pt x="22" y="47"/>
                    </a:cubicBezTo>
                    <a:cubicBezTo>
                      <a:pt x="19" y="47"/>
                      <a:pt x="17" y="45"/>
                      <a:pt x="17" y="43"/>
                    </a:cubicBezTo>
                    <a:cubicBezTo>
                      <a:pt x="17" y="40"/>
                      <a:pt x="19" y="38"/>
                      <a:pt x="22" y="38"/>
                    </a:cubicBezTo>
                    <a:cubicBezTo>
                      <a:pt x="24" y="38"/>
                      <a:pt x="26" y="40"/>
                      <a:pt x="26" y="43"/>
                    </a:cubicBezTo>
                    <a:close/>
                    <a:moveTo>
                      <a:pt x="47" y="7"/>
                    </a:moveTo>
                    <a:cubicBezTo>
                      <a:pt x="43" y="7"/>
                      <a:pt x="40" y="10"/>
                      <a:pt x="40" y="14"/>
                    </a:cubicBezTo>
                    <a:cubicBezTo>
                      <a:pt x="40" y="18"/>
                      <a:pt x="43" y="21"/>
                      <a:pt x="47" y="21"/>
                    </a:cubicBezTo>
                    <a:cubicBezTo>
                      <a:pt x="51" y="21"/>
                      <a:pt x="54" y="18"/>
                      <a:pt x="54" y="14"/>
                    </a:cubicBezTo>
                    <a:cubicBezTo>
                      <a:pt x="54" y="10"/>
                      <a:pt x="51" y="7"/>
                      <a:pt x="47" y="7"/>
                    </a:cubicBezTo>
                    <a:close/>
                    <a:moveTo>
                      <a:pt x="47" y="19"/>
                    </a:moveTo>
                    <a:cubicBezTo>
                      <a:pt x="44" y="19"/>
                      <a:pt x="42" y="17"/>
                      <a:pt x="42" y="14"/>
                    </a:cubicBezTo>
                    <a:cubicBezTo>
                      <a:pt x="42" y="12"/>
                      <a:pt x="44" y="9"/>
                      <a:pt x="47" y="9"/>
                    </a:cubicBezTo>
                    <a:cubicBezTo>
                      <a:pt x="49" y="9"/>
                      <a:pt x="52" y="12"/>
                      <a:pt x="52" y="14"/>
                    </a:cubicBezTo>
                    <a:cubicBezTo>
                      <a:pt x="52" y="17"/>
                      <a:pt x="49" y="19"/>
                      <a:pt x="47" y="19"/>
                    </a:cubicBezTo>
                    <a:close/>
                    <a:moveTo>
                      <a:pt x="43" y="39"/>
                    </a:moveTo>
                    <a:cubicBezTo>
                      <a:pt x="43" y="38"/>
                      <a:pt x="42" y="38"/>
                      <a:pt x="42" y="38"/>
                    </a:cubicBezTo>
                    <a:cubicBezTo>
                      <a:pt x="42" y="38"/>
                      <a:pt x="42" y="38"/>
                      <a:pt x="41" y="38"/>
                    </a:cubicBezTo>
                    <a:cubicBezTo>
                      <a:pt x="41" y="38"/>
                      <a:pt x="41" y="38"/>
                      <a:pt x="41" y="38"/>
                    </a:cubicBezTo>
                    <a:cubicBezTo>
                      <a:pt x="40" y="38"/>
                      <a:pt x="40" y="38"/>
                      <a:pt x="40" y="37"/>
                    </a:cubicBezTo>
                    <a:cubicBezTo>
                      <a:pt x="39" y="36"/>
                      <a:pt x="40" y="36"/>
                      <a:pt x="40" y="35"/>
                    </a:cubicBezTo>
                    <a:cubicBezTo>
                      <a:pt x="41" y="35"/>
                      <a:pt x="41" y="35"/>
                      <a:pt x="42" y="34"/>
                    </a:cubicBezTo>
                    <a:cubicBezTo>
                      <a:pt x="42" y="33"/>
                      <a:pt x="42" y="33"/>
                      <a:pt x="41" y="32"/>
                    </a:cubicBezTo>
                    <a:cubicBezTo>
                      <a:pt x="40" y="31"/>
                      <a:pt x="39" y="29"/>
                      <a:pt x="38" y="28"/>
                    </a:cubicBezTo>
                    <a:cubicBezTo>
                      <a:pt x="38" y="27"/>
                      <a:pt x="37" y="27"/>
                      <a:pt x="36" y="27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6" y="27"/>
                      <a:pt x="35" y="27"/>
                      <a:pt x="35" y="28"/>
                    </a:cubicBezTo>
                    <a:cubicBezTo>
                      <a:pt x="35" y="28"/>
                      <a:pt x="34" y="28"/>
                      <a:pt x="34" y="28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32" y="27"/>
                      <a:pt x="32" y="27"/>
                      <a:pt x="32" y="26"/>
                    </a:cubicBezTo>
                    <a:cubicBezTo>
                      <a:pt x="33" y="25"/>
                      <a:pt x="33" y="25"/>
                      <a:pt x="33" y="24"/>
                    </a:cubicBezTo>
                    <a:cubicBezTo>
                      <a:pt x="32" y="24"/>
                      <a:pt x="32" y="23"/>
                      <a:pt x="32" y="23"/>
                    </a:cubicBezTo>
                    <a:cubicBezTo>
                      <a:pt x="30" y="22"/>
                      <a:pt x="28" y="22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5" y="21"/>
                      <a:pt x="25" y="21"/>
                      <a:pt x="24" y="22"/>
                    </a:cubicBezTo>
                    <a:cubicBezTo>
                      <a:pt x="24" y="22"/>
                      <a:pt x="24" y="22"/>
                      <a:pt x="24" y="23"/>
                    </a:cubicBezTo>
                    <a:cubicBezTo>
                      <a:pt x="24" y="24"/>
                      <a:pt x="23" y="24"/>
                      <a:pt x="22" y="24"/>
                    </a:cubicBezTo>
                    <a:cubicBezTo>
                      <a:pt x="21" y="24"/>
                      <a:pt x="20" y="24"/>
                      <a:pt x="20" y="23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19" y="21"/>
                      <a:pt x="19" y="21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6" y="22"/>
                      <a:pt x="14" y="22"/>
                      <a:pt x="12" y="23"/>
                    </a:cubicBezTo>
                    <a:cubicBezTo>
                      <a:pt x="12" y="23"/>
                      <a:pt x="12" y="24"/>
                      <a:pt x="11" y="24"/>
                    </a:cubicBezTo>
                    <a:cubicBezTo>
                      <a:pt x="11" y="25"/>
                      <a:pt x="11" y="25"/>
                      <a:pt x="12" y="26"/>
                    </a:cubicBezTo>
                    <a:cubicBezTo>
                      <a:pt x="12" y="27"/>
                      <a:pt x="12" y="27"/>
                      <a:pt x="11" y="28"/>
                    </a:cubicBezTo>
                    <a:cubicBezTo>
                      <a:pt x="11" y="28"/>
                      <a:pt x="11" y="28"/>
                      <a:pt x="10" y="28"/>
                    </a:cubicBezTo>
                    <a:cubicBezTo>
                      <a:pt x="10" y="28"/>
                      <a:pt x="9" y="28"/>
                      <a:pt x="9" y="28"/>
                    </a:cubicBezTo>
                    <a:cubicBezTo>
                      <a:pt x="9" y="27"/>
                      <a:pt x="8" y="27"/>
                      <a:pt x="8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7" y="27"/>
                      <a:pt x="6" y="27"/>
                      <a:pt x="6" y="28"/>
                    </a:cubicBezTo>
                    <a:cubicBezTo>
                      <a:pt x="5" y="29"/>
                      <a:pt x="4" y="31"/>
                      <a:pt x="3" y="32"/>
                    </a:cubicBezTo>
                    <a:cubicBezTo>
                      <a:pt x="2" y="33"/>
                      <a:pt x="2" y="33"/>
                      <a:pt x="2" y="34"/>
                    </a:cubicBezTo>
                    <a:cubicBezTo>
                      <a:pt x="3" y="35"/>
                      <a:pt x="3" y="35"/>
                      <a:pt x="4" y="35"/>
                    </a:cubicBezTo>
                    <a:cubicBezTo>
                      <a:pt x="4" y="36"/>
                      <a:pt x="5" y="36"/>
                      <a:pt x="4" y="37"/>
                    </a:cubicBezTo>
                    <a:cubicBezTo>
                      <a:pt x="4" y="38"/>
                      <a:pt x="4" y="38"/>
                      <a:pt x="3" y="38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1" y="38"/>
                      <a:pt x="1" y="39"/>
                    </a:cubicBezTo>
                    <a:cubicBezTo>
                      <a:pt x="1" y="39"/>
                      <a:pt x="0" y="39"/>
                      <a:pt x="0" y="40"/>
                    </a:cubicBezTo>
                    <a:cubicBezTo>
                      <a:pt x="0" y="41"/>
                      <a:pt x="0" y="42"/>
                      <a:pt x="0" y="43"/>
                    </a:cubicBezTo>
                    <a:cubicBezTo>
                      <a:pt x="0" y="44"/>
                      <a:pt x="0" y="45"/>
                      <a:pt x="0" y="46"/>
                    </a:cubicBezTo>
                    <a:cubicBezTo>
                      <a:pt x="0" y="46"/>
                      <a:pt x="1" y="47"/>
                      <a:pt x="1" y="47"/>
                    </a:cubicBezTo>
                    <a:cubicBezTo>
                      <a:pt x="1" y="47"/>
                      <a:pt x="2" y="48"/>
                      <a:pt x="2" y="48"/>
                    </a:cubicBezTo>
                    <a:cubicBezTo>
                      <a:pt x="2" y="48"/>
                      <a:pt x="2" y="48"/>
                      <a:pt x="3" y="47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4" y="47"/>
                      <a:pt x="4" y="48"/>
                      <a:pt x="4" y="49"/>
                    </a:cubicBezTo>
                    <a:cubicBezTo>
                      <a:pt x="5" y="49"/>
                      <a:pt x="4" y="50"/>
                      <a:pt x="4" y="51"/>
                    </a:cubicBezTo>
                    <a:cubicBezTo>
                      <a:pt x="3" y="51"/>
                      <a:pt x="3" y="51"/>
                      <a:pt x="2" y="52"/>
                    </a:cubicBezTo>
                    <a:cubicBezTo>
                      <a:pt x="2" y="52"/>
                      <a:pt x="2" y="53"/>
                      <a:pt x="3" y="53"/>
                    </a:cubicBezTo>
                    <a:cubicBezTo>
                      <a:pt x="4" y="55"/>
                      <a:pt x="5" y="57"/>
                      <a:pt x="6" y="58"/>
                    </a:cubicBezTo>
                    <a:cubicBezTo>
                      <a:pt x="6" y="58"/>
                      <a:pt x="7" y="59"/>
                      <a:pt x="8" y="59"/>
                    </a:cubicBezTo>
                    <a:cubicBezTo>
                      <a:pt x="8" y="59"/>
                      <a:pt x="8" y="59"/>
                      <a:pt x="8" y="59"/>
                    </a:cubicBezTo>
                    <a:cubicBezTo>
                      <a:pt x="8" y="59"/>
                      <a:pt x="9" y="58"/>
                      <a:pt x="9" y="58"/>
                    </a:cubicBezTo>
                    <a:cubicBezTo>
                      <a:pt x="9" y="58"/>
                      <a:pt x="10" y="57"/>
                      <a:pt x="10" y="57"/>
                    </a:cubicBezTo>
                    <a:cubicBezTo>
                      <a:pt x="11" y="57"/>
                      <a:pt x="11" y="58"/>
                      <a:pt x="11" y="58"/>
                    </a:cubicBezTo>
                    <a:cubicBezTo>
                      <a:pt x="12" y="58"/>
                      <a:pt x="12" y="59"/>
                      <a:pt x="12" y="60"/>
                    </a:cubicBezTo>
                    <a:cubicBezTo>
                      <a:pt x="11" y="60"/>
                      <a:pt x="11" y="61"/>
                      <a:pt x="11" y="61"/>
                    </a:cubicBezTo>
                    <a:cubicBezTo>
                      <a:pt x="12" y="62"/>
                      <a:pt x="12" y="62"/>
                      <a:pt x="12" y="63"/>
                    </a:cubicBezTo>
                    <a:cubicBezTo>
                      <a:pt x="14" y="64"/>
                      <a:pt x="16" y="64"/>
                      <a:pt x="18" y="65"/>
                    </a:cubicBezTo>
                    <a:cubicBezTo>
                      <a:pt x="18" y="65"/>
                      <a:pt x="18" y="65"/>
                      <a:pt x="18" y="65"/>
                    </a:cubicBezTo>
                    <a:cubicBezTo>
                      <a:pt x="19" y="65"/>
                      <a:pt x="19" y="64"/>
                      <a:pt x="20" y="64"/>
                    </a:cubicBezTo>
                    <a:cubicBezTo>
                      <a:pt x="20" y="64"/>
                      <a:pt x="20" y="63"/>
                      <a:pt x="20" y="63"/>
                    </a:cubicBezTo>
                    <a:cubicBezTo>
                      <a:pt x="20" y="62"/>
                      <a:pt x="21" y="61"/>
                      <a:pt x="22" y="61"/>
                    </a:cubicBezTo>
                    <a:cubicBezTo>
                      <a:pt x="23" y="61"/>
                      <a:pt x="24" y="62"/>
                      <a:pt x="24" y="63"/>
                    </a:cubicBezTo>
                    <a:cubicBezTo>
                      <a:pt x="24" y="63"/>
                      <a:pt x="24" y="64"/>
                      <a:pt x="24" y="64"/>
                    </a:cubicBezTo>
                    <a:cubicBezTo>
                      <a:pt x="25" y="64"/>
                      <a:pt x="25" y="65"/>
                      <a:pt x="26" y="65"/>
                    </a:cubicBezTo>
                    <a:cubicBezTo>
                      <a:pt x="26" y="65"/>
                      <a:pt x="26" y="65"/>
                      <a:pt x="26" y="65"/>
                    </a:cubicBezTo>
                    <a:cubicBezTo>
                      <a:pt x="28" y="64"/>
                      <a:pt x="30" y="64"/>
                      <a:pt x="32" y="63"/>
                    </a:cubicBezTo>
                    <a:cubicBezTo>
                      <a:pt x="32" y="62"/>
                      <a:pt x="32" y="62"/>
                      <a:pt x="33" y="61"/>
                    </a:cubicBezTo>
                    <a:cubicBezTo>
                      <a:pt x="33" y="61"/>
                      <a:pt x="33" y="60"/>
                      <a:pt x="32" y="60"/>
                    </a:cubicBezTo>
                    <a:cubicBezTo>
                      <a:pt x="32" y="59"/>
                      <a:pt x="32" y="58"/>
                      <a:pt x="33" y="58"/>
                    </a:cubicBezTo>
                    <a:cubicBezTo>
                      <a:pt x="33" y="58"/>
                      <a:pt x="33" y="57"/>
                      <a:pt x="34" y="57"/>
                    </a:cubicBezTo>
                    <a:cubicBezTo>
                      <a:pt x="34" y="57"/>
                      <a:pt x="35" y="58"/>
                      <a:pt x="35" y="58"/>
                    </a:cubicBezTo>
                    <a:cubicBezTo>
                      <a:pt x="35" y="58"/>
                      <a:pt x="36" y="59"/>
                      <a:pt x="36" y="59"/>
                    </a:cubicBezTo>
                    <a:cubicBezTo>
                      <a:pt x="36" y="59"/>
                      <a:pt x="36" y="59"/>
                      <a:pt x="36" y="59"/>
                    </a:cubicBezTo>
                    <a:cubicBezTo>
                      <a:pt x="37" y="59"/>
                      <a:pt x="38" y="58"/>
                      <a:pt x="38" y="58"/>
                    </a:cubicBezTo>
                    <a:cubicBezTo>
                      <a:pt x="39" y="57"/>
                      <a:pt x="40" y="55"/>
                      <a:pt x="41" y="53"/>
                    </a:cubicBezTo>
                    <a:cubicBezTo>
                      <a:pt x="42" y="53"/>
                      <a:pt x="42" y="52"/>
                      <a:pt x="42" y="52"/>
                    </a:cubicBezTo>
                    <a:cubicBezTo>
                      <a:pt x="41" y="51"/>
                      <a:pt x="41" y="51"/>
                      <a:pt x="40" y="51"/>
                    </a:cubicBezTo>
                    <a:cubicBezTo>
                      <a:pt x="40" y="50"/>
                      <a:pt x="39" y="49"/>
                      <a:pt x="40" y="49"/>
                    </a:cubicBezTo>
                    <a:cubicBezTo>
                      <a:pt x="40" y="48"/>
                      <a:pt x="40" y="47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2" y="48"/>
                      <a:pt x="42" y="48"/>
                      <a:pt x="42" y="48"/>
                    </a:cubicBezTo>
                    <a:cubicBezTo>
                      <a:pt x="42" y="48"/>
                      <a:pt x="43" y="47"/>
                      <a:pt x="43" y="47"/>
                    </a:cubicBezTo>
                    <a:cubicBezTo>
                      <a:pt x="43" y="47"/>
                      <a:pt x="44" y="46"/>
                      <a:pt x="44" y="46"/>
                    </a:cubicBezTo>
                    <a:cubicBezTo>
                      <a:pt x="44" y="45"/>
                      <a:pt x="44" y="44"/>
                      <a:pt x="44" y="43"/>
                    </a:cubicBezTo>
                    <a:cubicBezTo>
                      <a:pt x="44" y="42"/>
                      <a:pt x="44" y="41"/>
                      <a:pt x="44" y="40"/>
                    </a:cubicBezTo>
                    <a:cubicBezTo>
                      <a:pt x="44" y="39"/>
                      <a:pt x="43" y="39"/>
                      <a:pt x="43" y="39"/>
                    </a:cubicBezTo>
                    <a:close/>
                    <a:moveTo>
                      <a:pt x="37" y="48"/>
                    </a:moveTo>
                    <a:cubicBezTo>
                      <a:pt x="36" y="50"/>
                      <a:pt x="37" y="52"/>
                      <a:pt x="38" y="53"/>
                    </a:cubicBezTo>
                    <a:cubicBezTo>
                      <a:pt x="38" y="54"/>
                      <a:pt x="37" y="54"/>
                      <a:pt x="36" y="55"/>
                    </a:cubicBezTo>
                    <a:cubicBezTo>
                      <a:pt x="35" y="54"/>
                      <a:pt x="33" y="54"/>
                      <a:pt x="31" y="55"/>
                    </a:cubicBezTo>
                    <a:cubicBezTo>
                      <a:pt x="29" y="57"/>
                      <a:pt x="29" y="59"/>
                      <a:pt x="29" y="60"/>
                    </a:cubicBezTo>
                    <a:cubicBezTo>
                      <a:pt x="28" y="61"/>
                      <a:pt x="27" y="61"/>
                      <a:pt x="26" y="61"/>
                    </a:cubicBezTo>
                    <a:cubicBezTo>
                      <a:pt x="26" y="60"/>
                      <a:pt x="24" y="58"/>
                      <a:pt x="22" y="58"/>
                    </a:cubicBezTo>
                    <a:cubicBezTo>
                      <a:pt x="20" y="58"/>
                      <a:pt x="18" y="60"/>
                      <a:pt x="18" y="61"/>
                    </a:cubicBezTo>
                    <a:cubicBezTo>
                      <a:pt x="17" y="61"/>
                      <a:pt x="16" y="61"/>
                      <a:pt x="15" y="60"/>
                    </a:cubicBezTo>
                    <a:cubicBezTo>
                      <a:pt x="15" y="59"/>
                      <a:pt x="15" y="57"/>
                      <a:pt x="13" y="55"/>
                    </a:cubicBezTo>
                    <a:cubicBezTo>
                      <a:pt x="11" y="54"/>
                      <a:pt x="9" y="54"/>
                      <a:pt x="8" y="55"/>
                    </a:cubicBezTo>
                    <a:cubicBezTo>
                      <a:pt x="7" y="54"/>
                      <a:pt x="6" y="54"/>
                      <a:pt x="6" y="53"/>
                    </a:cubicBezTo>
                    <a:cubicBezTo>
                      <a:pt x="7" y="52"/>
                      <a:pt x="8" y="50"/>
                      <a:pt x="7" y="48"/>
                    </a:cubicBezTo>
                    <a:cubicBezTo>
                      <a:pt x="7" y="46"/>
                      <a:pt x="5" y="44"/>
                      <a:pt x="3" y="44"/>
                    </a:cubicBezTo>
                    <a:cubicBezTo>
                      <a:pt x="3" y="44"/>
                      <a:pt x="3" y="43"/>
                      <a:pt x="3" y="43"/>
                    </a:cubicBezTo>
                    <a:cubicBezTo>
                      <a:pt x="3" y="42"/>
                      <a:pt x="3" y="42"/>
                      <a:pt x="3" y="41"/>
                    </a:cubicBezTo>
                    <a:cubicBezTo>
                      <a:pt x="5" y="41"/>
                      <a:pt x="7" y="40"/>
                      <a:pt x="7" y="38"/>
                    </a:cubicBezTo>
                    <a:cubicBezTo>
                      <a:pt x="8" y="36"/>
                      <a:pt x="7" y="34"/>
                      <a:pt x="6" y="33"/>
                    </a:cubicBezTo>
                    <a:cubicBezTo>
                      <a:pt x="6" y="32"/>
                      <a:pt x="7" y="31"/>
                      <a:pt x="8" y="30"/>
                    </a:cubicBezTo>
                    <a:cubicBezTo>
                      <a:pt x="9" y="32"/>
                      <a:pt x="11" y="32"/>
                      <a:pt x="13" y="30"/>
                    </a:cubicBezTo>
                    <a:cubicBezTo>
                      <a:pt x="15" y="29"/>
                      <a:pt x="15" y="27"/>
                      <a:pt x="15" y="25"/>
                    </a:cubicBezTo>
                    <a:cubicBezTo>
                      <a:pt x="16" y="25"/>
                      <a:pt x="17" y="25"/>
                      <a:pt x="18" y="24"/>
                    </a:cubicBezTo>
                    <a:cubicBezTo>
                      <a:pt x="18" y="26"/>
                      <a:pt x="20" y="27"/>
                      <a:pt x="22" y="27"/>
                    </a:cubicBezTo>
                    <a:cubicBezTo>
                      <a:pt x="24" y="27"/>
                      <a:pt x="26" y="26"/>
                      <a:pt x="26" y="24"/>
                    </a:cubicBezTo>
                    <a:cubicBezTo>
                      <a:pt x="27" y="25"/>
                      <a:pt x="28" y="25"/>
                      <a:pt x="29" y="25"/>
                    </a:cubicBezTo>
                    <a:cubicBezTo>
                      <a:pt x="29" y="27"/>
                      <a:pt x="29" y="29"/>
                      <a:pt x="31" y="30"/>
                    </a:cubicBezTo>
                    <a:cubicBezTo>
                      <a:pt x="33" y="32"/>
                      <a:pt x="35" y="32"/>
                      <a:pt x="36" y="30"/>
                    </a:cubicBezTo>
                    <a:cubicBezTo>
                      <a:pt x="37" y="31"/>
                      <a:pt x="38" y="32"/>
                      <a:pt x="38" y="33"/>
                    </a:cubicBezTo>
                    <a:cubicBezTo>
                      <a:pt x="37" y="34"/>
                      <a:pt x="36" y="36"/>
                      <a:pt x="37" y="38"/>
                    </a:cubicBezTo>
                    <a:cubicBezTo>
                      <a:pt x="37" y="40"/>
                      <a:pt x="39" y="41"/>
                      <a:pt x="41" y="41"/>
                    </a:cubicBezTo>
                    <a:cubicBezTo>
                      <a:pt x="41" y="42"/>
                      <a:pt x="41" y="42"/>
                      <a:pt x="41" y="43"/>
                    </a:cubicBezTo>
                    <a:cubicBezTo>
                      <a:pt x="41" y="43"/>
                      <a:pt x="41" y="44"/>
                      <a:pt x="41" y="44"/>
                    </a:cubicBezTo>
                    <a:cubicBezTo>
                      <a:pt x="39" y="44"/>
                      <a:pt x="37" y="46"/>
                      <a:pt x="37" y="48"/>
                    </a:cubicBezTo>
                    <a:close/>
                    <a:moveTo>
                      <a:pt x="61" y="12"/>
                    </a:moveTo>
                    <a:cubicBezTo>
                      <a:pt x="61" y="12"/>
                      <a:pt x="61" y="11"/>
                      <a:pt x="61" y="11"/>
                    </a:cubicBezTo>
                    <a:cubicBezTo>
                      <a:pt x="60" y="11"/>
                      <a:pt x="60" y="11"/>
                      <a:pt x="59" y="1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9" y="10"/>
                      <a:pt x="60" y="10"/>
                      <a:pt x="60" y="9"/>
                    </a:cubicBezTo>
                    <a:cubicBezTo>
                      <a:pt x="60" y="9"/>
                      <a:pt x="60" y="8"/>
                      <a:pt x="60" y="7"/>
                    </a:cubicBezTo>
                    <a:cubicBezTo>
                      <a:pt x="59" y="6"/>
                      <a:pt x="58" y="5"/>
                      <a:pt x="57" y="4"/>
                    </a:cubicBezTo>
                    <a:cubicBezTo>
                      <a:pt x="57" y="4"/>
                      <a:pt x="57" y="4"/>
                      <a:pt x="56" y="4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5" y="3"/>
                      <a:pt x="54" y="2"/>
                    </a:cubicBezTo>
                    <a:cubicBezTo>
                      <a:pt x="54" y="2"/>
                      <a:pt x="54" y="1"/>
                      <a:pt x="53" y="1"/>
                    </a:cubicBezTo>
                    <a:cubicBezTo>
                      <a:pt x="52" y="1"/>
                      <a:pt x="51" y="0"/>
                      <a:pt x="50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48" y="0"/>
                      <a:pt x="48" y="0"/>
                    </a:cubicBezTo>
                    <a:cubicBezTo>
                      <a:pt x="48" y="1"/>
                      <a:pt x="47" y="1"/>
                      <a:pt x="47" y="2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47" y="1"/>
                      <a:pt x="46" y="1"/>
                      <a:pt x="46" y="0"/>
                    </a:cubicBezTo>
                    <a:cubicBezTo>
                      <a:pt x="46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4" y="0"/>
                    </a:cubicBezTo>
                    <a:cubicBezTo>
                      <a:pt x="43" y="0"/>
                      <a:pt x="42" y="1"/>
                      <a:pt x="41" y="1"/>
                    </a:cubicBezTo>
                    <a:cubicBezTo>
                      <a:pt x="40" y="1"/>
                      <a:pt x="40" y="2"/>
                      <a:pt x="40" y="2"/>
                    </a:cubicBezTo>
                    <a:cubicBezTo>
                      <a:pt x="40" y="3"/>
                      <a:pt x="40" y="4"/>
                      <a:pt x="40" y="4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40" y="4"/>
                      <a:pt x="40" y="4"/>
                      <a:pt x="39" y="4"/>
                    </a:cubicBezTo>
                    <a:cubicBezTo>
                      <a:pt x="39" y="4"/>
                      <a:pt x="39" y="4"/>
                      <a:pt x="38" y="4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5"/>
                      <a:pt x="35" y="6"/>
                      <a:pt x="34" y="7"/>
                    </a:cubicBezTo>
                    <a:cubicBezTo>
                      <a:pt x="34" y="8"/>
                      <a:pt x="34" y="9"/>
                      <a:pt x="34" y="9"/>
                    </a:cubicBezTo>
                    <a:cubicBezTo>
                      <a:pt x="34" y="10"/>
                      <a:pt x="35" y="10"/>
                      <a:pt x="35" y="10"/>
                    </a:cubicBezTo>
                    <a:cubicBezTo>
                      <a:pt x="35" y="10"/>
                      <a:pt x="35" y="10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3" y="11"/>
                      <a:pt x="33" y="12"/>
                      <a:pt x="33" y="12"/>
                    </a:cubicBezTo>
                    <a:cubicBezTo>
                      <a:pt x="33" y="13"/>
                      <a:pt x="33" y="14"/>
                      <a:pt x="33" y="14"/>
                    </a:cubicBezTo>
                    <a:cubicBezTo>
                      <a:pt x="33" y="15"/>
                      <a:pt x="33" y="16"/>
                      <a:pt x="33" y="16"/>
                    </a:cubicBezTo>
                    <a:cubicBezTo>
                      <a:pt x="33" y="17"/>
                      <a:pt x="33" y="17"/>
                      <a:pt x="33" y="18"/>
                    </a:cubicBezTo>
                    <a:cubicBezTo>
                      <a:pt x="34" y="18"/>
                      <a:pt x="34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9"/>
                      <a:pt x="34" y="19"/>
                      <a:pt x="34" y="20"/>
                    </a:cubicBezTo>
                    <a:cubicBezTo>
                      <a:pt x="34" y="20"/>
                      <a:pt x="34" y="21"/>
                      <a:pt x="34" y="21"/>
                    </a:cubicBezTo>
                    <a:cubicBezTo>
                      <a:pt x="35" y="22"/>
                      <a:pt x="36" y="23"/>
                      <a:pt x="37" y="24"/>
                    </a:cubicBezTo>
                    <a:cubicBezTo>
                      <a:pt x="37" y="25"/>
                      <a:pt x="37" y="25"/>
                      <a:pt x="38" y="25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9" y="25"/>
                      <a:pt x="39" y="25"/>
                      <a:pt x="39" y="24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40" y="24"/>
                      <a:pt x="40" y="24"/>
                      <a:pt x="40" y="25"/>
                    </a:cubicBezTo>
                    <a:cubicBezTo>
                      <a:pt x="40" y="25"/>
                      <a:pt x="40" y="26"/>
                      <a:pt x="40" y="26"/>
                    </a:cubicBezTo>
                    <a:cubicBezTo>
                      <a:pt x="40" y="27"/>
                      <a:pt x="40" y="27"/>
                      <a:pt x="41" y="27"/>
                    </a:cubicBezTo>
                    <a:cubicBezTo>
                      <a:pt x="42" y="28"/>
                      <a:pt x="43" y="28"/>
                      <a:pt x="44" y="29"/>
                    </a:cubicBezTo>
                    <a:cubicBezTo>
                      <a:pt x="45" y="29"/>
                      <a:pt x="45" y="29"/>
                      <a:pt x="45" y="29"/>
                    </a:cubicBezTo>
                    <a:cubicBezTo>
                      <a:pt x="45" y="29"/>
                      <a:pt x="46" y="28"/>
                      <a:pt x="46" y="28"/>
                    </a:cubicBezTo>
                    <a:cubicBezTo>
                      <a:pt x="46" y="28"/>
                      <a:pt x="47" y="27"/>
                      <a:pt x="47" y="27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7" y="27"/>
                      <a:pt x="48" y="28"/>
                      <a:pt x="48" y="28"/>
                    </a:cubicBezTo>
                    <a:cubicBezTo>
                      <a:pt x="48" y="28"/>
                      <a:pt x="49" y="29"/>
                      <a:pt x="49" y="29"/>
                    </a:cubicBezTo>
                    <a:cubicBezTo>
                      <a:pt x="49" y="29"/>
                      <a:pt x="49" y="29"/>
                      <a:pt x="50" y="29"/>
                    </a:cubicBezTo>
                    <a:cubicBezTo>
                      <a:pt x="51" y="28"/>
                      <a:pt x="52" y="28"/>
                      <a:pt x="53" y="27"/>
                    </a:cubicBezTo>
                    <a:cubicBezTo>
                      <a:pt x="54" y="27"/>
                      <a:pt x="54" y="27"/>
                      <a:pt x="54" y="26"/>
                    </a:cubicBezTo>
                    <a:cubicBezTo>
                      <a:pt x="55" y="26"/>
                      <a:pt x="54" y="25"/>
                      <a:pt x="54" y="25"/>
                    </a:cubicBezTo>
                    <a:cubicBezTo>
                      <a:pt x="54" y="24"/>
                      <a:pt x="54" y="24"/>
                      <a:pt x="54" y="24"/>
                    </a:cubicBezTo>
                    <a:cubicBezTo>
                      <a:pt x="54" y="24"/>
                      <a:pt x="54" y="24"/>
                      <a:pt x="54" y="24"/>
                    </a:cubicBezTo>
                    <a:cubicBezTo>
                      <a:pt x="54" y="24"/>
                      <a:pt x="54" y="24"/>
                      <a:pt x="55" y="24"/>
                    </a:cubicBezTo>
                    <a:cubicBezTo>
                      <a:pt x="55" y="25"/>
                      <a:pt x="55" y="25"/>
                      <a:pt x="56" y="25"/>
                    </a:cubicBezTo>
                    <a:cubicBezTo>
                      <a:pt x="56" y="25"/>
                      <a:pt x="56" y="25"/>
                      <a:pt x="56" y="25"/>
                    </a:cubicBezTo>
                    <a:cubicBezTo>
                      <a:pt x="57" y="25"/>
                      <a:pt x="57" y="25"/>
                      <a:pt x="57" y="24"/>
                    </a:cubicBezTo>
                    <a:cubicBezTo>
                      <a:pt x="58" y="23"/>
                      <a:pt x="59" y="22"/>
                      <a:pt x="60" y="21"/>
                    </a:cubicBezTo>
                    <a:cubicBezTo>
                      <a:pt x="60" y="21"/>
                      <a:pt x="60" y="20"/>
                      <a:pt x="60" y="20"/>
                    </a:cubicBezTo>
                    <a:cubicBezTo>
                      <a:pt x="60" y="19"/>
                      <a:pt x="59" y="19"/>
                      <a:pt x="59" y="18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61" y="17"/>
                      <a:pt x="61" y="17"/>
                      <a:pt x="61" y="16"/>
                    </a:cubicBezTo>
                    <a:cubicBezTo>
                      <a:pt x="61" y="16"/>
                      <a:pt x="62" y="15"/>
                      <a:pt x="62" y="14"/>
                    </a:cubicBezTo>
                    <a:cubicBezTo>
                      <a:pt x="62" y="14"/>
                      <a:pt x="61" y="13"/>
                      <a:pt x="61" y="12"/>
                    </a:cubicBezTo>
                    <a:close/>
                    <a:moveTo>
                      <a:pt x="58" y="15"/>
                    </a:moveTo>
                    <a:cubicBezTo>
                      <a:pt x="57" y="15"/>
                      <a:pt x="56" y="16"/>
                      <a:pt x="56" y="17"/>
                    </a:cubicBezTo>
                    <a:cubicBezTo>
                      <a:pt x="55" y="18"/>
                      <a:pt x="56" y="20"/>
                      <a:pt x="57" y="21"/>
                    </a:cubicBezTo>
                    <a:cubicBezTo>
                      <a:pt x="56" y="21"/>
                      <a:pt x="56" y="21"/>
                      <a:pt x="56" y="22"/>
                    </a:cubicBezTo>
                    <a:cubicBezTo>
                      <a:pt x="55" y="21"/>
                      <a:pt x="53" y="21"/>
                      <a:pt x="52" y="22"/>
                    </a:cubicBezTo>
                    <a:cubicBezTo>
                      <a:pt x="51" y="23"/>
                      <a:pt x="51" y="24"/>
                      <a:pt x="51" y="25"/>
                    </a:cubicBezTo>
                    <a:cubicBezTo>
                      <a:pt x="51" y="25"/>
                      <a:pt x="50" y="25"/>
                      <a:pt x="50" y="25"/>
                    </a:cubicBezTo>
                    <a:cubicBezTo>
                      <a:pt x="49" y="24"/>
                      <a:pt x="48" y="24"/>
                      <a:pt x="47" y="24"/>
                    </a:cubicBezTo>
                    <a:cubicBezTo>
                      <a:pt x="46" y="24"/>
                      <a:pt x="45" y="24"/>
                      <a:pt x="44" y="25"/>
                    </a:cubicBezTo>
                    <a:cubicBezTo>
                      <a:pt x="44" y="25"/>
                      <a:pt x="43" y="25"/>
                      <a:pt x="43" y="25"/>
                    </a:cubicBezTo>
                    <a:cubicBezTo>
                      <a:pt x="43" y="24"/>
                      <a:pt x="43" y="23"/>
                      <a:pt x="42" y="22"/>
                    </a:cubicBezTo>
                    <a:cubicBezTo>
                      <a:pt x="41" y="21"/>
                      <a:pt x="39" y="21"/>
                      <a:pt x="38" y="22"/>
                    </a:cubicBezTo>
                    <a:cubicBezTo>
                      <a:pt x="38" y="21"/>
                      <a:pt x="38" y="21"/>
                      <a:pt x="37" y="21"/>
                    </a:cubicBezTo>
                    <a:cubicBezTo>
                      <a:pt x="38" y="20"/>
                      <a:pt x="39" y="18"/>
                      <a:pt x="38" y="17"/>
                    </a:cubicBezTo>
                    <a:cubicBezTo>
                      <a:pt x="38" y="16"/>
                      <a:pt x="37" y="15"/>
                      <a:pt x="36" y="15"/>
                    </a:cubicBezTo>
                    <a:cubicBezTo>
                      <a:pt x="36" y="15"/>
                      <a:pt x="36" y="15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7" y="14"/>
                      <a:pt x="38" y="13"/>
                      <a:pt x="38" y="11"/>
                    </a:cubicBezTo>
                    <a:cubicBezTo>
                      <a:pt x="39" y="10"/>
                      <a:pt x="38" y="9"/>
                      <a:pt x="37" y="8"/>
                    </a:cubicBezTo>
                    <a:cubicBezTo>
                      <a:pt x="38" y="8"/>
                      <a:pt x="38" y="7"/>
                      <a:pt x="38" y="7"/>
                    </a:cubicBezTo>
                    <a:cubicBezTo>
                      <a:pt x="39" y="8"/>
                      <a:pt x="41" y="8"/>
                      <a:pt x="42" y="7"/>
                    </a:cubicBezTo>
                    <a:cubicBezTo>
                      <a:pt x="43" y="6"/>
                      <a:pt x="43" y="5"/>
                      <a:pt x="43" y="4"/>
                    </a:cubicBezTo>
                    <a:cubicBezTo>
                      <a:pt x="43" y="3"/>
                      <a:pt x="44" y="3"/>
                      <a:pt x="44" y="3"/>
                    </a:cubicBezTo>
                    <a:cubicBezTo>
                      <a:pt x="45" y="4"/>
                      <a:pt x="46" y="5"/>
                      <a:pt x="47" y="5"/>
                    </a:cubicBezTo>
                    <a:cubicBezTo>
                      <a:pt x="48" y="5"/>
                      <a:pt x="49" y="4"/>
                      <a:pt x="50" y="3"/>
                    </a:cubicBezTo>
                    <a:cubicBezTo>
                      <a:pt x="50" y="3"/>
                      <a:pt x="51" y="3"/>
                      <a:pt x="51" y="4"/>
                    </a:cubicBezTo>
                    <a:cubicBezTo>
                      <a:pt x="51" y="5"/>
                      <a:pt x="51" y="6"/>
                      <a:pt x="52" y="7"/>
                    </a:cubicBezTo>
                    <a:cubicBezTo>
                      <a:pt x="53" y="8"/>
                      <a:pt x="55" y="8"/>
                      <a:pt x="56" y="7"/>
                    </a:cubicBezTo>
                    <a:cubicBezTo>
                      <a:pt x="56" y="7"/>
                      <a:pt x="56" y="8"/>
                      <a:pt x="57" y="8"/>
                    </a:cubicBezTo>
                    <a:cubicBezTo>
                      <a:pt x="56" y="9"/>
                      <a:pt x="55" y="10"/>
                      <a:pt x="56" y="11"/>
                    </a:cubicBezTo>
                    <a:cubicBezTo>
                      <a:pt x="56" y="13"/>
                      <a:pt x="57" y="14"/>
                      <a:pt x="58" y="14"/>
                    </a:cubicBezTo>
                    <a:cubicBezTo>
                      <a:pt x="58" y="14"/>
                      <a:pt x="59" y="14"/>
                      <a:pt x="59" y="14"/>
                    </a:cubicBezTo>
                    <a:cubicBezTo>
                      <a:pt x="59" y="15"/>
                      <a:pt x="58" y="15"/>
                      <a:pt x="58" y="1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85" name="Freeform 54">
                <a:extLst>
                  <a:ext uri="{FF2B5EF4-FFF2-40B4-BE49-F238E27FC236}">
                    <a16:creationId xmlns:a16="http://schemas.microsoft.com/office/drawing/2014/main" xmlns="" id="{2F2357CC-5840-49C3-950B-D6AAC71D51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91165" y="5149532"/>
                <a:ext cx="329105" cy="382276"/>
              </a:xfrm>
              <a:custGeom>
                <a:avLst/>
                <a:gdLst>
                  <a:gd name="T0" fmla="*/ 31 w 62"/>
                  <a:gd name="T1" fmla="*/ 49 h 70"/>
                  <a:gd name="T2" fmla="*/ 45 w 62"/>
                  <a:gd name="T3" fmla="*/ 35 h 70"/>
                  <a:gd name="T4" fmla="*/ 45 w 62"/>
                  <a:gd name="T5" fmla="*/ 8 h 70"/>
                  <a:gd name="T6" fmla="*/ 17 w 62"/>
                  <a:gd name="T7" fmla="*/ 8 h 70"/>
                  <a:gd name="T8" fmla="*/ 17 w 62"/>
                  <a:gd name="T9" fmla="*/ 35 h 70"/>
                  <a:gd name="T10" fmla="*/ 31 w 62"/>
                  <a:gd name="T11" fmla="*/ 49 h 70"/>
                  <a:gd name="T12" fmla="*/ 31 w 62"/>
                  <a:gd name="T13" fmla="*/ 8 h 70"/>
                  <a:gd name="T14" fmla="*/ 44 w 62"/>
                  <a:gd name="T15" fmla="*/ 21 h 70"/>
                  <a:gd name="T16" fmla="*/ 31 w 62"/>
                  <a:gd name="T17" fmla="*/ 34 h 70"/>
                  <a:gd name="T18" fmla="*/ 18 w 62"/>
                  <a:gd name="T19" fmla="*/ 21 h 70"/>
                  <a:gd name="T20" fmla="*/ 31 w 62"/>
                  <a:gd name="T21" fmla="*/ 8 h 70"/>
                  <a:gd name="T22" fmla="*/ 25 w 62"/>
                  <a:gd name="T23" fmla="*/ 50 h 70"/>
                  <a:gd name="T24" fmla="*/ 27 w 62"/>
                  <a:gd name="T25" fmla="*/ 48 h 70"/>
                  <a:gd name="T26" fmla="*/ 30 w 62"/>
                  <a:gd name="T27" fmla="*/ 50 h 70"/>
                  <a:gd name="T28" fmla="*/ 31 w 62"/>
                  <a:gd name="T29" fmla="*/ 51 h 70"/>
                  <a:gd name="T30" fmla="*/ 32 w 62"/>
                  <a:gd name="T31" fmla="*/ 50 h 70"/>
                  <a:gd name="T32" fmla="*/ 34 w 62"/>
                  <a:gd name="T33" fmla="*/ 48 h 70"/>
                  <a:gd name="T34" fmla="*/ 37 w 62"/>
                  <a:gd name="T35" fmla="*/ 50 h 70"/>
                  <a:gd name="T36" fmla="*/ 31 w 62"/>
                  <a:gd name="T37" fmla="*/ 53 h 70"/>
                  <a:gd name="T38" fmla="*/ 25 w 62"/>
                  <a:gd name="T39" fmla="*/ 50 h 70"/>
                  <a:gd name="T40" fmla="*/ 8 w 62"/>
                  <a:gd name="T41" fmla="*/ 53 h 70"/>
                  <a:gd name="T42" fmla="*/ 31 w 62"/>
                  <a:gd name="T43" fmla="*/ 62 h 70"/>
                  <a:gd name="T44" fmla="*/ 54 w 62"/>
                  <a:gd name="T45" fmla="*/ 53 h 70"/>
                  <a:gd name="T46" fmla="*/ 39 w 62"/>
                  <a:gd name="T47" fmla="*/ 44 h 70"/>
                  <a:gd name="T48" fmla="*/ 35 w 62"/>
                  <a:gd name="T49" fmla="*/ 47 h 70"/>
                  <a:gd name="T50" fmla="*/ 44 w 62"/>
                  <a:gd name="T51" fmla="*/ 51 h 70"/>
                  <a:gd name="T52" fmla="*/ 31 w 62"/>
                  <a:gd name="T53" fmla="*/ 54 h 70"/>
                  <a:gd name="T54" fmla="*/ 18 w 62"/>
                  <a:gd name="T55" fmla="*/ 51 h 70"/>
                  <a:gd name="T56" fmla="*/ 26 w 62"/>
                  <a:gd name="T57" fmla="*/ 47 h 70"/>
                  <a:gd name="T58" fmla="*/ 23 w 62"/>
                  <a:gd name="T59" fmla="*/ 44 h 70"/>
                  <a:gd name="T60" fmla="*/ 8 w 62"/>
                  <a:gd name="T61" fmla="*/ 53 h 70"/>
                  <a:gd name="T62" fmla="*/ 16 w 62"/>
                  <a:gd name="T63" fmla="*/ 51 h 70"/>
                  <a:gd name="T64" fmla="*/ 31 w 62"/>
                  <a:gd name="T65" fmla="*/ 56 h 70"/>
                  <a:gd name="T66" fmla="*/ 46 w 62"/>
                  <a:gd name="T67" fmla="*/ 51 h 70"/>
                  <a:gd name="T68" fmla="*/ 42 w 62"/>
                  <a:gd name="T69" fmla="*/ 47 h 70"/>
                  <a:gd name="T70" fmla="*/ 52 w 62"/>
                  <a:gd name="T71" fmla="*/ 53 h 70"/>
                  <a:gd name="T72" fmla="*/ 31 w 62"/>
                  <a:gd name="T73" fmla="*/ 60 h 70"/>
                  <a:gd name="T74" fmla="*/ 10 w 62"/>
                  <a:gd name="T75" fmla="*/ 53 h 70"/>
                  <a:gd name="T76" fmla="*/ 20 w 62"/>
                  <a:gd name="T77" fmla="*/ 47 h 70"/>
                  <a:gd name="T78" fmla="*/ 16 w 62"/>
                  <a:gd name="T79" fmla="*/ 51 h 70"/>
                  <a:gd name="T80" fmla="*/ 62 w 62"/>
                  <a:gd name="T81" fmla="*/ 55 h 70"/>
                  <a:gd name="T82" fmla="*/ 31 w 62"/>
                  <a:gd name="T83" fmla="*/ 70 h 70"/>
                  <a:gd name="T84" fmla="*/ 0 w 62"/>
                  <a:gd name="T85" fmla="*/ 55 h 70"/>
                  <a:gd name="T86" fmla="*/ 20 w 62"/>
                  <a:gd name="T87" fmla="*/ 41 h 70"/>
                  <a:gd name="T88" fmla="*/ 23 w 62"/>
                  <a:gd name="T89" fmla="*/ 44 h 70"/>
                  <a:gd name="T90" fmla="*/ 3 w 62"/>
                  <a:gd name="T91" fmla="*/ 55 h 70"/>
                  <a:gd name="T92" fmla="*/ 31 w 62"/>
                  <a:gd name="T93" fmla="*/ 67 h 70"/>
                  <a:gd name="T94" fmla="*/ 59 w 62"/>
                  <a:gd name="T95" fmla="*/ 55 h 70"/>
                  <a:gd name="T96" fmla="*/ 39 w 62"/>
                  <a:gd name="T97" fmla="*/ 44 h 70"/>
                  <a:gd name="T98" fmla="*/ 42 w 62"/>
                  <a:gd name="T99" fmla="*/ 41 h 70"/>
                  <a:gd name="T100" fmla="*/ 62 w 62"/>
                  <a:gd name="T101" fmla="*/ 55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2" h="70">
                    <a:moveTo>
                      <a:pt x="31" y="49"/>
                    </a:moveTo>
                    <a:cubicBezTo>
                      <a:pt x="45" y="35"/>
                      <a:pt x="45" y="35"/>
                      <a:pt x="45" y="35"/>
                    </a:cubicBezTo>
                    <a:cubicBezTo>
                      <a:pt x="52" y="27"/>
                      <a:pt x="52" y="15"/>
                      <a:pt x="45" y="8"/>
                    </a:cubicBezTo>
                    <a:cubicBezTo>
                      <a:pt x="37" y="0"/>
                      <a:pt x="25" y="0"/>
                      <a:pt x="17" y="8"/>
                    </a:cubicBezTo>
                    <a:cubicBezTo>
                      <a:pt x="10" y="15"/>
                      <a:pt x="10" y="27"/>
                      <a:pt x="17" y="35"/>
                    </a:cubicBezTo>
                    <a:lnTo>
                      <a:pt x="31" y="49"/>
                    </a:lnTo>
                    <a:close/>
                    <a:moveTo>
                      <a:pt x="31" y="8"/>
                    </a:moveTo>
                    <a:cubicBezTo>
                      <a:pt x="38" y="8"/>
                      <a:pt x="44" y="14"/>
                      <a:pt x="44" y="21"/>
                    </a:cubicBezTo>
                    <a:cubicBezTo>
                      <a:pt x="44" y="29"/>
                      <a:pt x="38" y="34"/>
                      <a:pt x="31" y="34"/>
                    </a:cubicBezTo>
                    <a:cubicBezTo>
                      <a:pt x="24" y="34"/>
                      <a:pt x="18" y="29"/>
                      <a:pt x="18" y="21"/>
                    </a:cubicBezTo>
                    <a:cubicBezTo>
                      <a:pt x="18" y="14"/>
                      <a:pt x="24" y="8"/>
                      <a:pt x="31" y="8"/>
                    </a:cubicBezTo>
                    <a:close/>
                    <a:moveTo>
                      <a:pt x="25" y="50"/>
                    </a:moveTo>
                    <a:cubicBezTo>
                      <a:pt x="25" y="49"/>
                      <a:pt x="26" y="49"/>
                      <a:pt x="27" y="48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0" y="51"/>
                      <a:pt x="30" y="51"/>
                      <a:pt x="31" y="51"/>
                    </a:cubicBezTo>
                    <a:cubicBezTo>
                      <a:pt x="31" y="51"/>
                      <a:pt x="32" y="51"/>
                      <a:pt x="32" y="50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6" y="49"/>
                      <a:pt x="37" y="49"/>
                      <a:pt x="37" y="50"/>
                    </a:cubicBezTo>
                    <a:cubicBezTo>
                      <a:pt x="37" y="52"/>
                      <a:pt x="34" y="53"/>
                      <a:pt x="31" y="53"/>
                    </a:cubicBezTo>
                    <a:cubicBezTo>
                      <a:pt x="28" y="53"/>
                      <a:pt x="25" y="52"/>
                      <a:pt x="25" y="50"/>
                    </a:cubicBezTo>
                    <a:close/>
                    <a:moveTo>
                      <a:pt x="8" y="53"/>
                    </a:moveTo>
                    <a:cubicBezTo>
                      <a:pt x="8" y="58"/>
                      <a:pt x="18" y="62"/>
                      <a:pt x="31" y="62"/>
                    </a:cubicBezTo>
                    <a:cubicBezTo>
                      <a:pt x="44" y="62"/>
                      <a:pt x="54" y="58"/>
                      <a:pt x="54" y="53"/>
                    </a:cubicBezTo>
                    <a:cubicBezTo>
                      <a:pt x="54" y="49"/>
                      <a:pt x="48" y="45"/>
                      <a:pt x="39" y="44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41" y="48"/>
                      <a:pt x="44" y="49"/>
                      <a:pt x="44" y="51"/>
                    </a:cubicBezTo>
                    <a:cubicBezTo>
                      <a:pt x="44" y="52"/>
                      <a:pt x="39" y="54"/>
                      <a:pt x="31" y="54"/>
                    </a:cubicBezTo>
                    <a:cubicBezTo>
                      <a:pt x="23" y="54"/>
                      <a:pt x="18" y="52"/>
                      <a:pt x="18" y="51"/>
                    </a:cubicBezTo>
                    <a:cubicBezTo>
                      <a:pt x="18" y="49"/>
                      <a:pt x="21" y="48"/>
                      <a:pt x="26" y="47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14" y="45"/>
                      <a:pt x="8" y="49"/>
                      <a:pt x="8" y="53"/>
                    </a:cubicBezTo>
                    <a:close/>
                    <a:moveTo>
                      <a:pt x="16" y="51"/>
                    </a:moveTo>
                    <a:cubicBezTo>
                      <a:pt x="16" y="54"/>
                      <a:pt x="23" y="56"/>
                      <a:pt x="31" y="56"/>
                    </a:cubicBezTo>
                    <a:cubicBezTo>
                      <a:pt x="39" y="56"/>
                      <a:pt x="46" y="54"/>
                      <a:pt x="46" y="51"/>
                    </a:cubicBezTo>
                    <a:cubicBezTo>
                      <a:pt x="46" y="49"/>
                      <a:pt x="44" y="47"/>
                      <a:pt x="42" y="47"/>
                    </a:cubicBezTo>
                    <a:cubicBezTo>
                      <a:pt x="48" y="48"/>
                      <a:pt x="52" y="50"/>
                      <a:pt x="52" y="53"/>
                    </a:cubicBezTo>
                    <a:cubicBezTo>
                      <a:pt x="52" y="56"/>
                      <a:pt x="43" y="60"/>
                      <a:pt x="31" y="60"/>
                    </a:cubicBezTo>
                    <a:cubicBezTo>
                      <a:pt x="19" y="60"/>
                      <a:pt x="10" y="56"/>
                      <a:pt x="10" y="53"/>
                    </a:cubicBezTo>
                    <a:cubicBezTo>
                      <a:pt x="10" y="50"/>
                      <a:pt x="14" y="48"/>
                      <a:pt x="20" y="47"/>
                    </a:cubicBezTo>
                    <a:cubicBezTo>
                      <a:pt x="17" y="47"/>
                      <a:pt x="16" y="49"/>
                      <a:pt x="16" y="51"/>
                    </a:cubicBezTo>
                    <a:close/>
                    <a:moveTo>
                      <a:pt x="62" y="55"/>
                    </a:moveTo>
                    <a:cubicBezTo>
                      <a:pt x="62" y="64"/>
                      <a:pt x="49" y="70"/>
                      <a:pt x="31" y="70"/>
                    </a:cubicBezTo>
                    <a:cubicBezTo>
                      <a:pt x="13" y="70"/>
                      <a:pt x="0" y="64"/>
                      <a:pt x="0" y="55"/>
                    </a:cubicBezTo>
                    <a:cubicBezTo>
                      <a:pt x="0" y="49"/>
                      <a:pt x="8" y="43"/>
                      <a:pt x="20" y="41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10" y="45"/>
                      <a:pt x="3" y="50"/>
                      <a:pt x="3" y="55"/>
                    </a:cubicBezTo>
                    <a:cubicBezTo>
                      <a:pt x="3" y="61"/>
                      <a:pt x="14" y="67"/>
                      <a:pt x="31" y="67"/>
                    </a:cubicBezTo>
                    <a:cubicBezTo>
                      <a:pt x="48" y="67"/>
                      <a:pt x="59" y="61"/>
                      <a:pt x="59" y="55"/>
                    </a:cubicBezTo>
                    <a:cubicBezTo>
                      <a:pt x="59" y="50"/>
                      <a:pt x="51" y="45"/>
                      <a:pt x="39" y="44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54" y="43"/>
                      <a:pt x="62" y="49"/>
                      <a:pt x="62" y="5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86" name="Freeform 55">
                <a:extLst>
                  <a:ext uri="{FF2B5EF4-FFF2-40B4-BE49-F238E27FC236}">
                    <a16:creationId xmlns:a16="http://schemas.microsoft.com/office/drawing/2014/main" xmlns="" id="{18F8723F-85B8-49CB-A323-724230CD17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806238" y="3947425"/>
                <a:ext cx="340055" cy="372752"/>
              </a:xfrm>
              <a:custGeom>
                <a:avLst/>
                <a:gdLst>
                  <a:gd name="T0" fmla="*/ 31 w 63"/>
                  <a:gd name="T1" fmla="*/ 45 h 67"/>
                  <a:gd name="T2" fmla="*/ 42 w 63"/>
                  <a:gd name="T3" fmla="*/ 33 h 67"/>
                  <a:gd name="T4" fmla="*/ 52 w 63"/>
                  <a:gd name="T5" fmla="*/ 33 h 67"/>
                  <a:gd name="T6" fmla="*/ 52 w 63"/>
                  <a:gd name="T7" fmla="*/ 0 h 67"/>
                  <a:gd name="T8" fmla="*/ 11 w 63"/>
                  <a:gd name="T9" fmla="*/ 0 h 67"/>
                  <a:gd name="T10" fmla="*/ 11 w 63"/>
                  <a:gd name="T11" fmla="*/ 33 h 67"/>
                  <a:gd name="T12" fmla="*/ 21 w 63"/>
                  <a:gd name="T13" fmla="*/ 33 h 67"/>
                  <a:gd name="T14" fmla="*/ 31 w 63"/>
                  <a:gd name="T15" fmla="*/ 45 h 67"/>
                  <a:gd name="T16" fmla="*/ 15 w 63"/>
                  <a:gd name="T17" fmla="*/ 29 h 67"/>
                  <a:gd name="T18" fmla="*/ 15 w 63"/>
                  <a:gd name="T19" fmla="*/ 4 h 67"/>
                  <a:gd name="T20" fmla="*/ 48 w 63"/>
                  <a:gd name="T21" fmla="*/ 4 h 67"/>
                  <a:gd name="T22" fmla="*/ 48 w 63"/>
                  <a:gd name="T23" fmla="*/ 29 h 67"/>
                  <a:gd name="T24" fmla="*/ 45 w 63"/>
                  <a:gd name="T25" fmla="*/ 29 h 67"/>
                  <a:gd name="T26" fmla="*/ 17 w 63"/>
                  <a:gd name="T27" fmla="*/ 29 h 67"/>
                  <a:gd name="T28" fmla="*/ 15 w 63"/>
                  <a:gd name="T29" fmla="*/ 29 h 67"/>
                  <a:gd name="T30" fmla="*/ 25 w 63"/>
                  <a:gd name="T31" fmla="*/ 47 h 67"/>
                  <a:gd name="T32" fmla="*/ 29 w 63"/>
                  <a:gd name="T33" fmla="*/ 45 h 67"/>
                  <a:gd name="T34" fmla="*/ 30 w 63"/>
                  <a:gd name="T35" fmla="*/ 46 h 67"/>
                  <a:gd name="T36" fmla="*/ 31 w 63"/>
                  <a:gd name="T37" fmla="*/ 47 h 67"/>
                  <a:gd name="T38" fmla="*/ 33 w 63"/>
                  <a:gd name="T39" fmla="*/ 46 h 67"/>
                  <a:gd name="T40" fmla="*/ 34 w 63"/>
                  <a:gd name="T41" fmla="*/ 45 h 67"/>
                  <a:gd name="T42" fmla="*/ 37 w 63"/>
                  <a:gd name="T43" fmla="*/ 47 h 67"/>
                  <a:gd name="T44" fmla="*/ 31 w 63"/>
                  <a:gd name="T45" fmla="*/ 50 h 67"/>
                  <a:gd name="T46" fmla="*/ 25 w 63"/>
                  <a:gd name="T47" fmla="*/ 47 h 67"/>
                  <a:gd name="T48" fmla="*/ 8 w 63"/>
                  <a:gd name="T49" fmla="*/ 50 h 67"/>
                  <a:gd name="T50" fmla="*/ 31 w 63"/>
                  <a:gd name="T51" fmla="*/ 59 h 67"/>
                  <a:gd name="T52" fmla="*/ 54 w 63"/>
                  <a:gd name="T53" fmla="*/ 50 h 67"/>
                  <a:gd name="T54" fmla="*/ 37 w 63"/>
                  <a:gd name="T55" fmla="*/ 41 h 67"/>
                  <a:gd name="T56" fmla="*/ 34 w 63"/>
                  <a:gd name="T57" fmla="*/ 44 h 67"/>
                  <a:gd name="T58" fmla="*/ 44 w 63"/>
                  <a:gd name="T59" fmla="*/ 48 h 67"/>
                  <a:gd name="T60" fmla="*/ 31 w 63"/>
                  <a:gd name="T61" fmla="*/ 51 h 67"/>
                  <a:gd name="T62" fmla="*/ 18 w 63"/>
                  <a:gd name="T63" fmla="*/ 48 h 67"/>
                  <a:gd name="T64" fmla="*/ 28 w 63"/>
                  <a:gd name="T65" fmla="*/ 44 h 67"/>
                  <a:gd name="T66" fmla="*/ 25 w 63"/>
                  <a:gd name="T67" fmla="*/ 41 h 67"/>
                  <a:gd name="T68" fmla="*/ 8 w 63"/>
                  <a:gd name="T69" fmla="*/ 50 h 67"/>
                  <a:gd name="T70" fmla="*/ 16 w 63"/>
                  <a:gd name="T71" fmla="*/ 48 h 67"/>
                  <a:gd name="T72" fmla="*/ 31 w 63"/>
                  <a:gd name="T73" fmla="*/ 53 h 67"/>
                  <a:gd name="T74" fmla="*/ 46 w 63"/>
                  <a:gd name="T75" fmla="*/ 48 h 67"/>
                  <a:gd name="T76" fmla="*/ 42 w 63"/>
                  <a:gd name="T77" fmla="*/ 44 h 67"/>
                  <a:gd name="T78" fmla="*/ 52 w 63"/>
                  <a:gd name="T79" fmla="*/ 50 h 67"/>
                  <a:gd name="T80" fmla="*/ 31 w 63"/>
                  <a:gd name="T81" fmla="*/ 57 h 67"/>
                  <a:gd name="T82" fmla="*/ 10 w 63"/>
                  <a:gd name="T83" fmla="*/ 50 h 67"/>
                  <a:gd name="T84" fmla="*/ 20 w 63"/>
                  <a:gd name="T85" fmla="*/ 44 h 67"/>
                  <a:gd name="T86" fmla="*/ 16 w 63"/>
                  <a:gd name="T87" fmla="*/ 48 h 67"/>
                  <a:gd name="T88" fmla="*/ 63 w 63"/>
                  <a:gd name="T89" fmla="*/ 52 h 67"/>
                  <a:gd name="T90" fmla="*/ 31 w 63"/>
                  <a:gd name="T91" fmla="*/ 67 h 67"/>
                  <a:gd name="T92" fmla="*/ 0 w 63"/>
                  <a:gd name="T93" fmla="*/ 52 h 67"/>
                  <a:gd name="T94" fmla="*/ 22 w 63"/>
                  <a:gd name="T95" fmla="*/ 38 h 67"/>
                  <a:gd name="T96" fmla="*/ 25 w 63"/>
                  <a:gd name="T97" fmla="*/ 40 h 67"/>
                  <a:gd name="T98" fmla="*/ 3 w 63"/>
                  <a:gd name="T99" fmla="*/ 52 h 67"/>
                  <a:gd name="T100" fmla="*/ 31 w 63"/>
                  <a:gd name="T101" fmla="*/ 64 h 67"/>
                  <a:gd name="T102" fmla="*/ 60 w 63"/>
                  <a:gd name="T103" fmla="*/ 52 h 67"/>
                  <a:gd name="T104" fmla="*/ 38 w 63"/>
                  <a:gd name="T105" fmla="*/ 40 h 67"/>
                  <a:gd name="T106" fmla="*/ 40 w 63"/>
                  <a:gd name="T107" fmla="*/ 38 h 67"/>
                  <a:gd name="T108" fmla="*/ 63 w 63"/>
                  <a:gd name="T109" fmla="*/ 5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3" h="67">
                    <a:moveTo>
                      <a:pt x="31" y="45"/>
                    </a:moveTo>
                    <a:cubicBezTo>
                      <a:pt x="42" y="33"/>
                      <a:pt x="42" y="33"/>
                      <a:pt x="42" y="33"/>
                    </a:cubicBezTo>
                    <a:cubicBezTo>
                      <a:pt x="52" y="33"/>
                      <a:pt x="52" y="33"/>
                      <a:pt x="52" y="33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33"/>
                      <a:pt x="11" y="33"/>
                      <a:pt x="11" y="33"/>
                    </a:cubicBezTo>
                    <a:cubicBezTo>
                      <a:pt x="21" y="33"/>
                      <a:pt x="21" y="33"/>
                      <a:pt x="21" y="33"/>
                    </a:cubicBezTo>
                    <a:lnTo>
                      <a:pt x="31" y="45"/>
                    </a:lnTo>
                    <a:close/>
                    <a:moveTo>
                      <a:pt x="15" y="29"/>
                    </a:moveTo>
                    <a:cubicBezTo>
                      <a:pt x="15" y="4"/>
                      <a:pt x="15" y="4"/>
                      <a:pt x="15" y="4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5" y="29"/>
                      <a:pt x="45" y="29"/>
                      <a:pt x="45" y="29"/>
                    </a:cubicBezTo>
                    <a:cubicBezTo>
                      <a:pt x="17" y="29"/>
                      <a:pt x="17" y="29"/>
                      <a:pt x="17" y="29"/>
                    </a:cubicBezTo>
                    <a:lnTo>
                      <a:pt x="15" y="29"/>
                    </a:lnTo>
                    <a:close/>
                    <a:moveTo>
                      <a:pt x="25" y="47"/>
                    </a:moveTo>
                    <a:cubicBezTo>
                      <a:pt x="25" y="46"/>
                      <a:pt x="27" y="45"/>
                      <a:pt x="29" y="45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30" y="46"/>
                      <a:pt x="31" y="47"/>
                      <a:pt x="31" y="47"/>
                    </a:cubicBezTo>
                    <a:cubicBezTo>
                      <a:pt x="32" y="47"/>
                      <a:pt x="32" y="46"/>
                      <a:pt x="33" y="46"/>
                    </a:cubicBezTo>
                    <a:cubicBezTo>
                      <a:pt x="34" y="45"/>
                      <a:pt x="34" y="45"/>
                      <a:pt x="34" y="45"/>
                    </a:cubicBezTo>
                    <a:cubicBezTo>
                      <a:pt x="36" y="45"/>
                      <a:pt x="37" y="46"/>
                      <a:pt x="37" y="47"/>
                    </a:cubicBezTo>
                    <a:cubicBezTo>
                      <a:pt x="37" y="49"/>
                      <a:pt x="34" y="50"/>
                      <a:pt x="31" y="50"/>
                    </a:cubicBezTo>
                    <a:cubicBezTo>
                      <a:pt x="28" y="50"/>
                      <a:pt x="25" y="49"/>
                      <a:pt x="25" y="47"/>
                    </a:cubicBezTo>
                    <a:close/>
                    <a:moveTo>
                      <a:pt x="8" y="50"/>
                    </a:moveTo>
                    <a:cubicBezTo>
                      <a:pt x="8" y="55"/>
                      <a:pt x="18" y="59"/>
                      <a:pt x="31" y="59"/>
                    </a:cubicBezTo>
                    <a:cubicBezTo>
                      <a:pt x="44" y="59"/>
                      <a:pt x="54" y="55"/>
                      <a:pt x="54" y="50"/>
                    </a:cubicBezTo>
                    <a:cubicBezTo>
                      <a:pt x="54" y="45"/>
                      <a:pt x="47" y="42"/>
                      <a:pt x="37" y="41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41" y="45"/>
                      <a:pt x="44" y="46"/>
                      <a:pt x="44" y="48"/>
                    </a:cubicBezTo>
                    <a:cubicBezTo>
                      <a:pt x="44" y="49"/>
                      <a:pt x="39" y="51"/>
                      <a:pt x="31" y="51"/>
                    </a:cubicBezTo>
                    <a:cubicBezTo>
                      <a:pt x="23" y="51"/>
                      <a:pt x="18" y="49"/>
                      <a:pt x="18" y="48"/>
                    </a:cubicBezTo>
                    <a:cubicBezTo>
                      <a:pt x="18" y="46"/>
                      <a:pt x="22" y="45"/>
                      <a:pt x="28" y="44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15" y="42"/>
                      <a:pt x="8" y="45"/>
                      <a:pt x="8" y="50"/>
                    </a:cubicBezTo>
                    <a:close/>
                    <a:moveTo>
                      <a:pt x="16" y="48"/>
                    </a:moveTo>
                    <a:cubicBezTo>
                      <a:pt x="16" y="51"/>
                      <a:pt x="24" y="53"/>
                      <a:pt x="31" y="53"/>
                    </a:cubicBezTo>
                    <a:cubicBezTo>
                      <a:pt x="39" y="53"/>
                      <a:pt x="46" y="51"/>
                      <a:pt x="46" y="48"/>
                    </a:cubicBezTo>
                    <a:cubicBezTo>
                      <a:pt x="46" y="46"/>
                      <a:pt x="45" y="44"/>
                      <a:pt x="42" y="44"/>
                    </a:cubicBezTo>
                    <a:cubicBezTo>
                      <a:pt x="48" y="45"/>
                      <a:pt x="52" y="47"/>
                      <a:pt x="52" y="50"/>
                    </a:cubicBezTo>
                    <a:cubicBezTo>
                      <a:pt x="52" y="53"/>
                      <a:pt x="44" y="57"/>
                      <a:pt x="31" y="57"/>
                    </a:cubicBezTo>
                    <a:cubicBezTo>
                      <a:pt x="19" y="57"/>
                      <a:pt x="10" y="53"/>
                      <a:pt x="10" y="50"/>
                    </a:cubicBezTo>
                    <a:cubicBezTo>
                      <a:pt x="10" y="47"/>
                      <a:pt x="14" y="45"/>
                      <a:pt x="20" y="44"/>
                    </a:cubicBezTo>
                    <a:cubicBezTo>
                      <a:pt x="18" y="44"/>
                      <a:pt x="16" y="46"/>
                      <a:pt x="16" y="48"/>
                    </a:cubicBezTo>
                    <a:close/>
                    <a:moveTo>
                      <a:pt x="63" y="52"/>
                    </a:moveTo>
                    <a:cubicBezTo>
                      <a:pt x="63" y="61"/>
                      <a:pt x="49" y="67"/>
                      <a:pt x="31" y="67"/>
                    </a:cubicBezTo>
                    <a:cubicBezTo>
                      <a:pt x="14" y="67"/>
                      <a:pt x="0" y="61"/>
                      <a:pt x="0" y="52"/>
                    </a:cubicBezTo>
                    <a:cubicBezTo>
                      <a:pt x="0" y="45"/>
                      <a:pt x="9" y="40"/>
                      <a:pt x="22" y="38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11" y="42"/>
                      <a:pt x="3" y="47"/>
                      <a:pt x="3" y="52"/>
                    </a:cubicBezTo>
                    <a:cubicBezTo>
                      <a:pt x="3" y="58"/>
                      <a:pt x="14" y="64"/>
                      <a:pt x="31" y="64"/>
                    </a:cubicBezTo>
                    <a:cubicBezTo>
                      <a:pt x="48" y="64"/>
                      <a:pt x="60" y="58"/>
                      <a:pt x="60" y="52"/>
                    </a:cubicBezTo>
                    <a:cubicBezTo>
                      <a:pt x="60" y="47"/>
                      <a:pt x="51" y="42"/>
                      <a:pt x="38" y="40"/>
                    </a:cubicBezTo>
                    <a:cubicBezTo>
                      <a:pt x="40" y="38"/>
                      <a:pt x="40" y="38"/>
                      <a:pt x="40" y="38"/>
                    </a:cubicBezTo>
                    <a:cubicBezTo>
                      <a:pt x="53" y="40"/>
                      <a:pt x="63" y="45"/>
                      <a:pt x="63" y="52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87" name="Freeform 55">
                <a:extLst>
                  <a:ext uri="{FF2B5EF4-FFF2-40B4-BE49-F238E27FC236}">
                    <a16:creationId xmlns:a16="http://schemas.microsoft.com/office/drawing/2014/main" xmlns="" id="{C1F25ABC-23CF-410C-AE4F-1061DB2637A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12898" y="1953683"/>
                <a:ext cx="268115" cy="293895"/>
              </a:xfrm>
              <a:custGeom>
                <a:avLst/>
                <a:gdLst>
                  <a:gd name="T0" fmla="*/ 31 w 63"/>
                  <a:gd name="T1" fmla="*/ 45 h 67"/>
                  <a:gd name="T2" fmla="*/ 42 w 63"/>
                  <a:gd name="T3" fmla="*/ 33 h 67"/>
                  <a:gd name="T4" fmla="*/ 52 w 63"/>
                  <a:gd name="T5" fmla="*/ 33 h 67"/>
                  <a:gd name="T6" fmla="*/ 52 w 63"/>
                  <a:gd name="T7" fmla="*/ 0 h 67"/>
                  <a:gd name="T8" fmla="*/ 11 w 63"/>
                  <a:gd name="T9" fmla="*/ 0 h 67"/>
                  <a:gd name="T10" fmla="*/ 11 w 63"/>
                  <a:gd name="T11" fmla="*/ 33 h 67"/>
                  <a:gd name="T12" fmla="*/ 21 w 63"/>
                  <a:gd name="T13" fmla="*/ 33 h 67"/>
                  <a:gd name="T14" fmla="*/ 31 w 63"/>
                  <a:gd name="T15" fmla="*/ 45 h 67"/>
                  <a:gd name="T16" fmla="*/ 15 w 63"/>
                  <a:gd name="T17" fmla="*/ 29 h 67"/>
                  <a:gd name="T18" fmla="*/ 15 w 63"/>
                  <a:gd name="T19" fmla="*/ 4 h 67"/>
                  <a:gd name="T20" fmla="*/ 48 w 63"/>
                  <a:gd name="T21" fmla="*/ 4 h 67"/>
                  <a:gd name="T22" fmla="*/ 48 w 63"/>
                  <a:gd name="T23" fmla="*/ 29 h 67"/>
                  <a:gd name="T24" fmla="*/ 45 w 63"/>
                  <a:gd name="T25" fmla="*/ 29 h 67"/>
                  <a:gd name="T26" fmla="*/ 17 w 63"/>
                  <a:gd name="T27" fmla="*/ 29 h 67"/>
                  <a:gd name="T28" fmla="*/ 15 w 63"/>
                  <a:gd name="T29" fmla="*/ 29 h 67"/>
                  <a:gd name="T30" fmla="*/ 25 w 63"/>
                  <a:gd name="T31" fmla="*/ 47 h 67"/>
                  <a:gd name="T32" fmla="*/ 29 w 63"/>
                  <a:gd name="T33" fmla="*/ 45 h 67"/>
                  <a:gd name="T34" fmla="*/ 30 w 63"/>
                  <a:gd name="T35" fmla="*/ 46 h 67"/>
                  <a:gd name="T36" fmla="*/ 31 w 63"/>
                  <a:gd name="T37" fmla="*/ 47 h 67"/>
                  <a:gd name="T38" fmla="*/ 33 w 63"/>
                  <a:gd name="T39" fmla="*/ 46 h 67"/>
                  <a:gd name="T40" fmla="*/ 34 w 63"/>
                  <a:gd name="T41" fmla="*/ 45 h 67"/>
                  <a:gd name="T42" fmla="*/ 37 w 63"/>
                  <a:gd name="T43" fmla="*/ 47 h 67"/>
                  <a:gd name="T44" fmla="*/ 31 w 63"/>
                  <a:gd name="T45" fmla="*/ 50 h 67"/>
                  <a:gd name="T46" fmla="*/ 25 w 63"/>
                  <a:gd name="T47" fmla="*/ 47 h 67"/>
                  <a:gd name="T48" fmla="*/ 8 w 63"/>
                  <a:gd name="T49" fmla="*/ 50 h 67"/>
                  <a:gd name="T50" fmla="*/ 31 w 63"/>
                  <a:gd name="T51" fmla="*/ 59 h 67"/>
                  <a:gd name="T52" fmla="*/ 54 w 63"/>
                  <a:gd name="T53" fmla="*/ 50 h 67"/>
                  <a:gd name="T54" fmla="*/ 37 w 63"/>
                  <a:gd name="T55" fmla="*/ 41 h 67"/>
                  <a:gd name="T56" fmla="*/ 34 w 63"/>
                  <a:gd name="T57" fmla="*/ 44 h 67"/>
                  <a:gd name="T58" fmla="*/ 44 w 63"/>
                  <a:gd name="T59" fmla="*/ 48 h 67"/>
                  <a:gd name="T60" fmla="*/ 31 w 63"/>
                  <a:gd name="T61" fmla="*/ 51 h 67"/>
                  <a:gd name="T62" fmla="*/ 18 w 63"/>
                  <a:gd name="T63" fmla="*/ 48 h 67"/>
                  <a:gd name="T64" fmla="*/ 28 w 63"/>
                  <a:gd name="T65" fmla="*/ 44 h 67"/>
                  <a:gd name="T66" fmla="*/ 25 w 63"/>
                  <a:gd name="T67" fmla="*/ 41 h 67"/>
                  <a:gd name="T68" fmla="*/ 8 w 63"/>
                  <a:gd name="T69" fmla="*/ 50 h 67"/>
                  <a:gd name="T70" fmla="*/ 16 w 63"/>
                  <a:gd name="T71" fmla="*/ 48 h 67"/>
                  <a:gd name="T72" fmla="*/ 31 w 63"/>
                  <a:gd name="T73" fmla="*/ 53 h 67"/>
                  <a:gd name="T74" fmla="*/ 46 w 63"/>
                  <a:gd name="T75" fmla="*/ 48 h 67"/>
                  <a:gd name="T76" fmla="*/ 42 w 63"/>
                  <a:gd name="T77" fmla="*/ 44 h 67"/>
                  <a:gd name="T78" fmla="*/ 52 w 63"/>
                  <a:gd name="T79" fmla="*/ 50 h 67"/>
                  <a:gd name="T80" fmla="*/ 31 w 63"/>
                  <a:gd name="T81" fmla="*/ 57 h 67"/>
                  <a:gd name="T82" fmla="*/ 10 w 63"/>
                  <a:gd name="T83" fmla="*/ 50 h 67"/>
                  <a:gd name="T84" fmla="*/ 20 w 63"/>
                  <a:gd name="T85" fmla="*/ 44 h 67"/>
                  <a:gd name="T86" fmla="*/ 16 w 63"/>
                  <a:gd name="T87" fmla="*/ 48 h 67"/>
                  <a:gd name="T88" fmla="*/ 63 w 63"/>
                  <a:gd name="T89" fmla="*/ 52 h 67"/>
                  <a:gd name="T90" fmla="*/ 31 w 63"/>
                  <a:gd name="T91" fmla="*/ 67 h 67"/>
                  <a:gd name="T92" fmla="*/ 0 w 63"/>
                  <a:gd name="T93" fmla="*/ 52 h 67"/>
                  <a:gd name="T94" fmla="*/ 22 w 63"/>
                  <a:gd name="T95" fmla="*/ 38 h 67"/>
                  <a:gd name="T96" fmla="*/ 25 w 63"/>
                  <a:gd name="T97" fmla="*/ 40 h 67"/>
                  <a:gd name="T98" fmla="*/ 3 w 63"/>
                  <a:gd name="T99" fmla="*/ 52 h 67"/>
                  <a:gd name="T100" fmla="*/ 31 w 63"/>
                  <a:gd name="T101" fmla="*/ 64 h 67"/>
                  <a:gd name="T102" fmla="*/ 60 w 63"/>
                  <a:gd name="T103" fmla="*/ 52 h 67"/>
                  <a:gd name="T104" fmla="*/ 38 w 63"/>
                  <a:gd name="T105" fmla="*/ 40 h 67"/>
                  <a:gd name="T106" fmla="*/ 40 w 63"/>
                  <a:gd name="T107" fmla="*/ 38 h 67"/>
                  <a:gd name="T108" fmla="*/ 63 w 63"/>
                  <a:gd name="T109" fmla="*/ 5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3" h="67">
                    <a:moveTo>
                      <a:pt x="31" y="45"/>
                    </a:moveTo>
                    <a:cubicBezTo>
                      <a:pt x="42" y="33"/>
                      <a:pt x="42" y="33"/>
                      <a:pt x="42" y="33"/>
                    </a:cubicBezTo>
                    <a:cubicBezTo>
                      <a:pt x="52" y="33"/>
                      <a:pt x="52" y="33"/>
                      <a:pt x="52" y="33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33"/>
                      <a:pt x="11" y="33"/>
                      <a:pt x="11" y="33"/>
                    </a:cubicBezTo>
                    <a:cubicBezTo>
                      <a:pt x="21" y="33"/>
                      <a:pt x="21" y="33"/>
                      <a:pt x="21" y="33"/>
                    </a:cubicBezTo>
                    <a:lnTo>
                      <a:pt x="31" y="45"/>
                    </a:lnTo>
                    <a:close/>
                    <a:moveTo>
                      <a:pt x="15" y="29"/>
                    </a:moveTo>
                    <a:cubicBezTo>
                      <a:pt x="15" y="4"/>
                      <a:pt x="15" y="4"/>
                      <a:pt x="15" y="4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5" y="29"/>
                      <a:pt x="45" y="29"/>
                      <a:pt x="45" y="29"/>
                    </a:cubicBezTo>
                    <a:cubicBezTo>
                      <a:pt x="17" y="29"/>
                      <a:pt x="17" y="29"/>
                      <a:pt x="17" y="29"/>
                    </a:cubicBezTo>
                    <a:lnTo>
                      <a:pt x="15" y="29"/>
                    </a:lnTo>
                    <a:close/>
                    <a:moveTo>
                      <a:pt x="25" y="47"/>
                    </a:moveTo>
                    <a:cubicBezTo>
                      <a:pt x="25" y="46"/>
                      <a:pt x="27" y="45"/>
                      <a:pt x="29" y="45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30" y="46"/>
                      <a:pt x="31" y="47"/>
                      <a:pt x="31" y="47"/>
                    </a:cubicBezTo>
                    <a:cubicBezTo>
                      <a:pt x="32" y="47"/>
                      <a:pt x="32" y="46"/>
                      <a:pt x="33" y="46"/>
                    </a:cubicBezTo>
                    <a:cubicBezTo>
                      <a:pt x="34" y="45"/>
                      <a:pt x="34" y="45"/>
                      <a:pt x="34" y="45"/>
                    </a:cubicBezTo>
                    <a:cubicBezTo>
                      <a:pt x="36" y="45"/>
                      <a:pt x="37" y="46"/>
                      <a:pt x="37" y="47"/>
                    </a:cubicBezTo>
                    <a:cubicBezTo>
                      <a:pt x="37" y="49"/>
                      <a:pt x="34" y="50"/>
                      <a:pt x="31" y="50"/>
                    </a:cubicBezTo>
                    <a:cubicBezTo>
                      <a:pt x="28" y="50"/>
                      <a:pt x="25" y="49"/>
                      <a:pt x="25" y="47"/>
                    </a:cubicBezTo>
                    <a:close/>
                    <a:moveTo>
                      <a:pt x="8" y="50"/>
                    </a:moveTo>
                    <a:cubicBezTo>
                      <a:pt x="8" y="55"/>
                      <a:pt x="18" y="59"/>
                      <a:pt x="31" y="59"/>
                    </a:cubicBezTo>
                    <a:cubicBezTo>
                      <a:pt x="44" y="59"/>
                      <a:pt x="54" y="55"/>
                      <a:pt x="54" y="50"/>
                    </a:cubicBezTo>
                    <a:cubicBezTo>
                      <a:pt x="54" y="45"/>
                      <a:pt x="47" y="42"/>
                      <a:pt x="37" y="41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41" y="45"/>
                      <a:pt x="44" y="46"/>
                      <a:pt x="44" y="48"/>
                    </a:cubicBezTo>
                    <a:cubicBezTo>
                      <a:pt x="44" y="49"/>
                      <a:pt x="39" y="51"/>
                      <a:pt x="31" y="51"/>
                    </a:cubicBezTo>
                    <a:cubicBezTo>
                      <a:pt x="23" y="51"/>
                      <a:pt x="18" y="49"/>
                      <a:pt x="18" y="48"/>
                    </a:cubicBezTo>
                    <a:cubicBezTo>
                      <a:pt x="18" y="46"/>
                      <a:pt x="22" y="45"/>
                      <a:pt x="28" y="44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15" y="42"/>
                      <a:pt x="8" y="45"/>
                      <a:pt x="8" y="50"/>
                    </a:cubicBezTo>
                    <a:close/>
                    <a:moveTo>
                      <a:pt x="16" y="48"/>
                    </a:moveTo>
                    <a:cubicBezTo>
                      <a:pt x="16" y="51"/>
                      <a:pt x="24" y="53"/>
                      <a:pt x="31" y="53"/>
                    </a:cubicBezTo>
                    <a:cubicBezTo>
                      <a:pt x="39" y="53"/>
                      <a:pt x="46" y="51"/>
                      <a:pt x="46" y="48"/>
                    </a:cubicBezTo>
                    <a:cubicBezTo>
                      <a:pt x="46" y="46"/>
                      <a:pt x="45" y="44"/>
                      <a:pt x="42" y="44"/>
                    </a:cubicBezTo>
                    <a:cubicBezTo>
                      <a:pt x="48" y="45"/>
                      <a:pt x="52" y="47"/>
                      <a:pt x="52" y="50"/>
                    </a:cubicBezTo>
                    <a:cubicBezTo>
                      <a:pt x="52" y="53"/>
                      <a:pt x="44" y="57"/>
                      <a:pt x="31" y="57"/>
                    </a:cubicBezTo>
                    <a:cubicBezTo>
                      <a:pt x="19" y="57"/>
                      <a:pt x="10" y="53"/>
                      <a:pt x="10" y="50"/>
                    </a:cubicBezTo>
                    <a:cubicBezTo>
                      <a:pt x="10" y="47"/>
                      <a:pt x="14" y="45"/>
                      <a:pt x="20" y="44"/>
                    </a:cubicBezTo>
                    <a:cubicBezTo>
                      <a:pt x="18" y="44"/>
                      <a:pt x="16" y="46"/>
                      <a:pt x="16" y="48"/>
                    </a:cubicBezTo>
                    <a:close/>
                    <a:moveTo>
                      <a:pt x="63" y="52"/>
                    </a:moveTo>
                    <a:cubicBezTo>
                      <a:pt x="63" y="61"/>
                      <a:pt x="49" y="67"/>
                      <a:pt x="31" y="67"/>
                    </a:cubicBezTo>
                    <a:cubicBezTo>
                      <a:pt x="14" y="67"/>
                      <a:pt x="0" y="61"/>
                      <a:pt x="0" y="52"/>
                    </a:cubicBezTo>
                    <a:cubicBezTo>
                      <a:pt x="0" y="45"/>
                      <a:pt x="9" y="40"/>
                      <a:pt x="22" y="38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11" y="42"/>
                      <a:pt x="3" y="47"/>
                      <a:pt x="3" y="52"/>
                    </a:cubicBezTo>
                    <a:cubicBezTo>
                      <a:pt x="3" y="58"/>
                      <a:pt x="14" y="64"/>
                      <a:pt x="31" y="64"/>
                    </a:cubicBezTo>
                    <a:cubicBezTo>
                      <a:pt x="48" y="64"/>
                      <a:pt x="60" y="58"/>
                      <a:pt x="60" y="52"/>
                    </a:cubicBezTo>
                    <a:cubicBezTo>
                      <a:pt x="60" y="47"/>
                      <a:pt x="51" y="42"/>
                      <a:pt x="38" y="40"/>
                    </a:cubicBezTo>
                    <a:cubicBezTo>
                      <a:pt x="40" y="38"/>
                      <a:pt x="40" y="38"/>
                      <a:pt x="40" y="38"/>
                    </a:cubicBezTo>
                    <a:cubicBezTo>
                      <a:pt x="53" y="40"/>
                      <a:pt x="63" y="45"/>
                      <a:pt x="63" y="52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88" name="Freeform 91">
                <a:extLst>
                  <a:ext uri="{FF2B5EF4-FFF2-40B4-BE49-F238E27FC236}">
                    <a16:creationId xmlns:a16="http://schemas.microsoft.com/office/drawing/2014/main" xmlns="" id="{0A0C6A3F-60CD-4C4D-9F16-156D692C1BA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56760" y="1839359"/>
                <a:ext cx="255906" cy="255905"/>
              </a:xfrm>
              <a:custGeom>
                <a:avLst/>
                <a:gdLst>
                  <a:gd name="T0" fmla="*/ 45 w 62"/>
                  <a:gd name="T1" fmla="*/ 4 h 62"/>
                  <a:gd name="T2" fmla="*/ 45 w 62"/>
                  <a:gd name="T3" fmla="*/ 9 h 62"/>
                  <a:gd name="T4" fmla="*/ 17 w 62"/>
                  <a:gd name="T5" fmla="*/ 52 h 62"/>
                  <a:gd name="T6" fmla="*/ 16 w 62"/>
                  <a:gd name="T7" fmla="*/ 58 h 62"/>
                  <a:gd name="T8" fmla="*/ 19 w 62"/>
                  <a:gd name="T9" fmla="*/ 52 h 62"/>
                  <a:gd name="T10" fmla="*/ 54 w 62"/>
                  <a:gd name="T11" fmla="*/ 19 h 62"/>
                  <a:gd name="T12" fmla="*/ 56 w 62"/>
                  <a:gd name="T13" fmla="*/ 15 h 62"/>
                  <a:gd name="T14" fmla="*/ 53 w 62"/>
                  <a:gd name="T15" fmla="*/ 19 h 62"/>
                  <a:gd name="T16" fmla="*/ 4 w 62"/>
                  <a:gd name="T17" fmla="*/ 46 h 62"/>
                  <a:gd name="T18" fmla="*/ 9 w 62"/>
                  <a:gd name="T19" fmla="*/ 44 h 62"/>
                  <a:gd name="T20" fmla="*/ 61 w 62"/>
                  <a:gd name="T21" fmla="*/ 30 h 62"/>
                  <a:gd name="T22" fmla="*/ 56 w 62"/>
                  <a:gd name="T23" fmla="*/ 32 h 62"/>
                  <a:gd name="T24" fmla="*/ 61 w 62"/>
                  <a:gd name="T25" fmla="*/ 30 h 62"/>
                  <a:gd name="T26" fmla="*/ 1 w 62"/>
                  <a:gd name="T27" fmla="*/ 30 h 62"/>
                  <a:gd name="T28" fmla="*/ 5 w 62"/>
                  <a:gd name="T29" fmla="*/ 32 h 62"/>
                  <a:gd name="T30" fmla="*/ 52 w 62"/>
                  <a:gd name="T31" fmla="*/ 43 h 62"/>
                  <a:gd name="T32" fmla="*/ 57 w 62"/>
                  <a:gd name="T33" fmla="*/ 47 h 62"/>
                  <a:gd name="T34" fmla="*/ 54 w 62"/>
                  <a:gd name="T35" fmla="*/ 43 h 62"/>
                  <a:gd name="T36" fmla="*/ 10 w 62"/>
                  <a:gd name="T37" fmla="*/ 18 h 62"/>
                  <a:gd name="T38" fmla="*/ 4 w 62"/>
                  <a:gd name="T39" fmla="*/ 15 h 62"/>
                  <a:gd name="T40" fmla="*/ 45 w 62"/>
                  <a:gd name="T41" fmla="*/ 52 h 62"/>
                  <a:gd name="T42" fmla="*/ 45 w 62"/>
                  <a:gd name="T43" fmla="*/ 57 h 62"/>
                  <a:gd name="T44" fmla="*/ 47 w 62"/>
                  <a:gd name="T45" fmla="*/ 56 h 62"/>
                  <a:gd name="T46" fmla="*/ 30 w 62"/>
                  <a:gd name="T47" fmla="*/ 56 h 62"/>
                  <a:gd name="T48" fmla="*/ 32 w 62"/>
                  <a:gd name="T49" fmla="*/ 61 h 62"/>
                  <a:gd name="T50" fmla="*/ 17 w 62"/>
                  <a:gd name="T51" fmla="*/ 9 h 62"/>
                  <a:gd name="T52" fmla="*/ 19 w 62"/>
                  <a:gd name="T53" fmla="*/ 8 h 62"/>
                  <a:gd name="T54" fmla="*/ 15 w 62"/>
                  <a:gd name="T55" fmla="*/ 5 h 62"/>
                  <a:gd name="T56" fmla="*/ 32 w 62"/>
                  <a:gd name="T57" fmla="*/ 5 h 62"/>
                  <a:gd name="T58" fmla="*/ 30 w 62"/>
                  <a:gd name="T59" fmla="*/ 1 h 62"/>
                  <a:gd name="T60" fmla="*/ 53 w 62"/>
                  <a:gd name="T61" fmla="*/ 30 h 62"/>
                  <a:gd name="T62" fmla="*/ 29 w 62"/>
                  <a:gd name="T63" fmla="*/ 53 h 62"/>
                  <a:gd name="T64" fmla="*/ 14 w 62"/>
                  <a:gd name="T65" fmla="*/ 19 h 62"/>
                  <a:gd name="T66" fmla="*/ 48 w 62"/>
                  <a:gd name="T67" fmla="*/ 19 h 62"/>
                  <a:gd name="T68" fmla="*/ 46 w 62"/>
                  <a:gd name="T69" fmla="*/ 22 h 62"/>
                  <a:gd name="T70" fmla="*/ 46 w 62"/>
                  <a:gd name="T71" fmla="*/ 22 h 62"/>
                  <a:gd name="T72" fmla="*/ 39 w 62"/>
                  <a:gd name="T73" fmla="*/ 27 h 62"/>
                  <a:gd name="T74" fmla="*/ 31 w 62"/>
                  <a:gd name="T75" fmla="*/ 48 h 62"/>
                  <a:gd name="T76" fmla="*/ 36 w 62"/>
                  <a:gd name="T77" fmla="*/ 27 h 62"/>
                  <a:gd name="T78" fmla="*/ 36 w 62"/>
                  <a:gd name="T79" fmla="*/ 27 h 62"/>
                  <a:gd name="T80" fmla="*/ 23 w 62"/>
                  <a:gd name="T81" fmla="*/ 27 h 62"/>
                  <a:gd name="T82" fmla="*/ 21 w 62"/>
                  <a:gd name="T83" fmla="*/ 27 h 62"/>
                  <a:gd name="T84" fmla="*/ 28 w 62"/>
                  <a:gd name="T85" fmla="*/ 47 h 62"/>
                  <a:gd name="T86" fmla="*/ 28 w 62"/>
                  <a:gd name="T87" fmla="*/ 47 h 62"/>
                  <a:gd name="T88" fmla="*/ 39 w 62"/>
                  <a:gd name="T89" fmla="*/ 29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2" h="62">
                    <a:moveTo>
                      <a:pt x="43" y="9"/>
                    </a:moveTo>
                    <a:cubicBezTo>
                      <a:pt x="43" y="9"/>
                      <a:pt x="43" y="9"/>
                      <a:pt x="43" y="8"/>
                    </a:cubicBezTo>
                    <a:cubicBezTo>
                      <a:pt x="45" y="4"/>
                      <a:pt x="45" y="4"/>
                      <a:pt x="45" y="4"/>
                    </a:cubicBezTo>
                    <a:cubicBezTo>
                      <a:pt x="45" y="4"/>
                      <a:pt x="46" y="4"/>
                      <a:pt x="46" y="4"/>
                    </a:cubicBezTo>
                    <a:cubicBezTo>
                      <a:pt x="47" y="4"/>
                      <a:pt x="47" y="5"/>
                      <a:pt x="47" y="5"/>
                    </a:cubicBezTo>
                    <a:cubicBezTo>
                      <a:pt x="45" y="9"/>
                      <a:pt x="45" y="9"/>
                      <a:pt x="45" y="9"/>
                    </a:cubicBezTo>
                    <a:cubicBezTo>
                      <a:pt x="44" y="9"/>
                      <a:pt x="44" y="10"/>
                      <a:pt x="44" y="10"/>
                    </a:cubicBezTo>
                    <a:cubicBezTo>
                      <a:pt x="43" y="10"/>
                      <a:pt x="43" y="9"/>
                      <a:pt x="43" y="9"/>
                    </a:cubicBezTo>
                    <a:close/>
                    <a:moveTo>
                      <a:pt x="17" y="52"/>
                    </a:moveTo>
                    <a:cubicBezTo>
                      <a:pt x="15" y="56"/>
                      <a:pt x="15" y="56"/>
                      <a:pt x="15" y="56"/>
                    </a:cubicBezTo>
                    <a:cubicBezTo>
                      <a:pt x="15" y="57"/>
                      <a:pt x="15" y="57"/>
                      <a:pt x="15" y="58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6" y="58"/>
                      <a:pt x="17" y="57"/>
                      <a:pt x="17" y="57"/>
                    </a:cubicBezTo>
                    <a:cubicBezTo>
                      <a:pt x="19" y="53"/>
                      <a:pt x="19" y="53"/>
                      <a:pt x="19" y="53"/>
                    </a:cubicBezTo>
                    <a:cubicBezTo>
                      <a:pt x="19" y="53"/>
                      <a:pt x="19" y="52"/>
                      <a:pt x="19" y="52"/>
                    </a:cubicBezTo>
                    <a:cubicBezTo>
                      <a:pt x="18" y="52"/>
                      <a:pt x="18" y="52"/>
                      <a:pt x="17" y="52"/>
                    </a:cubicBezTo>
                    <a:close/>
                    <a:moveTo>
                      <a:pt x="53" y="19"/>
                    </a:moveTo>
                    <a:cubicBezTo>
                      <a:pt x="53" y="19"/>
                      <a:pt x="53" y="19"/>
                      <a:pt x="54" y="19"/>
                    </a:cubicBezTo>
                    <a:cubicBezTo>
                      <a:pt x="57" y="17"/>
                      <a:pt x="57" y="17"/>
                      <a:pt x="57" y="17"/>
                    </a:cubicBezTo>
                    <a:cubicBezTo>
                      <a:pt x="58" y="16"/>
                      <a:pt x="58" y="16"/>
                      <a:pt x="58" y="15"/>
                    </a:cubicBezTo>
                    <a:cubicBezTo>
                      <a:pt x="57" y="15"/>
                      <a:pt x="57" y="14"/>
                      <a:pt x="56" y="15"/>
                    </a:cubicBezTo>
                    <a:cubicBezTo>
                      <a:pt x="53" y="17"/>
                      <a:pt x="53" y="17"/>
                      <a:pt x="53" y="17"/>
                    </a:cubicBezTo>
                    <a:cubicBezTo>
                      <a:pt x="52" y="17"/>
                      <a:pt x="52" y="18"/>
                      <a:pt x="52" y="18"/>
                    </a:cubicBezTo>
                    <a:cubicBezTo>
                      <a:pt x="52" y="19"/>
                      <a:pt x="53" y="19"/>
                      <a:pt x="53" y="19"/>
                    </a:cubicBezTo>
                    <a:close/>
                    <a:moveTo>
                      <a:pt x="8" y="43"/>
                    </a:moveTo>
                    <a:cubicBezTo>
                      <a:pt x="4" y="45"/>
                      <a:pt x="4" y="45"/>
                      <a:pt x="4" y="45"/>
                    </a:cubicBezTo>
                    <a:cubicBezTo>
                      <a:pt x="4" y="45"/>
                      <a:pt x="4" y="46"/>
                      <a:pt x="4" y="46"/>
                    </a:cubicBezTo>
                    <a:cubicBezTo>
                      <a:pt x="4" y="46"/>
                      <a:pt x="5" y="47"/>
                      <a:pt x="5" y="47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9" y="44"/>
                      <a:pt x="9" y="44"/>
                      <a:pt x="9" y="44"/>
                    </a:cubicBezTo>
                    <a:cubicBezTo>
                      <a:pt x="10" y="44"/>
                      <a:pt x="10" y="43"/>
                      <a:pt x="10" y="43"/>
                    </a:cubicBezTo>
                    <a:cubicBezTo>
                      <a:pt x="9" y="42"/>
                      <a:pt x="9" y="42"/>
                      <a:pt x="8" y="43"/>
                    </a:cubicBezTo>
                    <a:close/>
                    <a:moveTo>
                      <a:pt x="61" y="30"/>
                    </a:move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0"/>
                      <a:pt x="55" y="30"/>
                      <a:pt x="55" y="31"/>
                    </a:cubicBezTo>
                    <a:cubicBezTo>
                      <a:pt x="55" y="31"/>
                      <a:pt x="56" y="32"/>
                      <a:pt x="56" y="32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61" y="32"/>
                      <a:pt x="62" y="31"/>
                      <a:pt x="62" y="31"/>
                    </a:cubicBezTo>
                    <a:cubicBezTo>
                      <a:pt x="62" y="30"/>
                      <a:pt x="61" y="30"/>
                      <a:pt x="61" y="30"/>
                    </a:cubicBezTo>
                    <a:close/>
                    <a:moveTo>
                      <a:pt x="6" y="31"/>
                    </a:moveTo>
                    <a:cubicBezTo>
                      <a:pt x="6" y="30"/>
                      <a:pt x="6" y="30"/>
                      <a:pt x="5" y="30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0" y="30"/>
                      <a:pt x="0" y="30"/>
                      <a:pt x="0" y="31"/>
                    </a:cubicBezTo>
                    <a:cubicBezTo>
                      <a:pt x="0" y="31"/>
                      <a:pt x="0" y="32"/>
                      <a:pt x="1" y="32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6" y="32"/>
                      <a:pt x="6" y="31"/>
                      <a:pt x="6" y="31"/>
                    </a:cubicBezTo>
                    <a:close/>
                    <a:moveTo>
                      <a:pt x="54" y="43"/>
                    </a:moveTo>
                    <a:cubicBezTo>
                      <a:pt x="53" y="42"/>
                      <a:pt x="52" y="42"/>
                      <a:pt x="52" y="43"/>
                    </a:cubicBezTo>
                    <a:cubicBezTo>
                      <a:pt x="52" y="43"/>
                      <a:pt x="52" y="44"/>
                      <a:pt x="53" y="44"/>
                    </a:cubicBezTo>
                    <a:cubicBezTo>
                      <a:pt x="56" y="47"/>
                      <a:pt x="56" y="47"/>
                      <a:pt x="56" y="47"/>
                    </a:cubicBezTo>
                    <a:cubicBezTo>
                      <a:pt x="57" y="47"/>
                      <a:pt x="57" y="47"/>
                      <a:pt x="57" y="47"/>
                    </a:cubicBezTo>
                    <a:cubicBezTo>
                      <a:pt x="57" y="47"/>
                      <a:pt x="58" y="46"/>
                      <a:pt x="58" y="46"/>
                    </a:cubicBezTo>
                    <a:cubicBezTo>
                      <a:pt x="58" y="46"/>
                      <a:pt x="58" y="45"/>
                      <a:pt x="57" y="45"/>
                    </a:cubicBezTo>
                    <a:lnTo>
                      <a:pt x="54" y="43"/>
                    </a:lnTo>
                    <a:close/>
                    <a:moveTo>
                      <a:pt x="8" y="19"/>
                    </a:moveTo>
                    <a:cubicBezTo>
                      <a:pt x="8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10" y="18"/>
                    </a:cubicBezTo>
                    <a:cubicBezTo>
                      <a:pt x="10" y="18"/>
                      <a:pt x="10" y="17"/>
                      <a:pt x="9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4"/>
                      <a:pt x="4" y="15"/>
                      <a:pt x="4" y="15"/>
                    </a:cubicBezTo>
                    <a:cubicBezTo>
                      <a:pt x="4" y="16"/>
                      <a:pt x="4" y="16"/>
                      <a:pt x="4" y="17"/>
                    </a:cubicBezTo>
                    <a:lnTo>
                      <a:pt x="8" y="19"/>
                    </a:lnTo>
                    <a:close/>
                    <a:moveTo>
                      <a:pt x="45" y="52"/>
                    </a:moveTo>
                    <a:cubicBezTo>
                      <a:pt x="44" y="52"/>
                      <a:pt x="44" y="52"/>
                      <a:pt x="43" y="52"/>
                    </a:cubicBezTo>
                    <a:cubicBezTo>
                      <a:pt x="43" y="52"/>
                      <a:pt x="43" y="53"/>
                      <a:pt x="43" y="53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5" y="57"/>
                      <a:pt x="46" y="58"/>
                      <a:pt x="46" y="58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47" y="57"/>
                      <a:pt x="47" y="57"/>
                      <a:pt x="47" y="56"/>
                    </a:cubicBezTo>
                    <a:lnTo>
                      <a:pt x="45" y="52"/>
                    </a:lnTo>
                    <a:close/>
                    <a:moveTo>
                      <a:pt x="31" y="55"/>
                    </a:moveTo>
                    <a:cubicBezTo>
                      <a:pt x="30" y="55"/>
                      <a:pt x="30" y="56"/>
                      <a:pt x="30" y="56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30" y="61"/>
                      <a:pt x="30" y="62"/>
                      <a:pt x="31" y="62"/>
                    </a:cubicBezTo>
                    <a:cubicBezTo>
                      <a:pt x="31" y="62"/>
                      <a:pt x="32" y="61"/>
                      <a:pt x="32" y="61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2" y="56"/>
                      <a:pt x="31" y="55"/>
                      <a:pt x="31" y="55"/>
                    </a:cubicBezTo>
                    <a:close/>
                    <a:moveTo>
                      <a:pt x="17" y="9"/>
                    </a:moveTo>
                    <a:cubicBezTo>
                      <a:pt x="17" y="9"/>
                      <a:pt x="18" y="10"/>
                      <a:pt x="18" y="10"/>
                    </a:cubicBezTo>
                    <a:cubicBezTo>
                      <a:pt x="18" y="10"/>
                      <a:pt x="18" y="9"/>
                      <a:pt x="19" y="9"/>
                    </a:cubicBezTo>
                    <a:cubicBezTo>
                      <a:pt x="19" y="9"/>
                      <a:pt x="19" y="9"/>
                      <a:pt x="19" y="8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6" y="4"/>
                      <a:pt x="16" y="4"/>
                      <a:pt x="15" y="4"/>
                    </a:cubicBezTo>
                    <a:cubicBezTo>
                      <a:pt x="15" y="4"/>
                      <a:pt x="15" y="5"/>
                      <a:pt x="15" y="5"/>
                    </a:cubicBezTo>
                    <a:lnTo>
                      <a:pt x="17" y="9"/>
                    </a:lnTo>
                    <a:close/>
                    <a:moveTo>
                      <a:pt x="31" y="6"/>
                    </a:moveTo>
                    <a:cubicBezTo>
                      <a:pt x="31" y="6"/>
                      <a:pt x="32" y="6"/>
                      <a:pt x="32" y="5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2" y="0"/>
                      <a:pt x="31" y="0"/>
                      <a:pt x="31" y="0"/>
                    </a:cubicBezTo>
                    <a:cubicBezTo>
                      <a:pt x="30" y="0"/>
                      <a:pt x="30" y="0"/>
                      <a:pt x="30" y="1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6"/>
                      <a:pt x="30" y="6"/>
                      <a:pt x="31" y="6"/>
                    </a:cubicBezTo>
                    <a:close/>
                    <a:moveTo>
                      <a:pt x="53" y="30"/>
                    </a:move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3"/>
                      <a:pt x="31" y="53"/>
                      <a:pt x="31" y="53"/>
                    </a:cubicBezTo>
                    <a:cubicBezTo>
                      <a:pt x="30" y="53"/>
                      <a:pt x="30" y="53"/>
                      <a:pt x="29" y="53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8" y="29"/>
                      <a:pt x="8" y="28"/>
                      <a:pt x="9" y="27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5" y="18"/>
                      <a:pt x="15" y="18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7" y="18"/>
                      <a:pt x="48" y="19"/>
                      <a:pt x="48" y="19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4" y="28"/>
                      <a:pt x="54" y="29"/>
                      <a:pt x="53" y="30"/>
                    </a:cubicBezTo>
                    <a:close/>
                    <a:moveTo>
                      <a:pt x="46" y="22"/>
                    </a:moveTo>
                    <a:cubicBezTo>
                      <a:pt x="41" y="27"/>
                      <a:pt x="41" y="27"/>
                      <a:pt x="41" y="27"/>
                    </a:cubicBezTo>
                    <a:cubicBezTo>
                      <a:pt x="50" y="27"/>
                      <a:pt x="50" y="27"/>
                      <a:pt x="50" y="27"/>
                    </a:cubicBezTo>
                    <a:lnTo>
                      <a:pt x="46" y="22"/>
                    </a:lnTo>
                    <a:close/>
                    <a:moveTo>
                      <a:pt x="44" y="21"/>
                    </a:moveTo>
                    <a:cubicBezTo>
                      <a:pt x="33" y="21"/>
                      <a:pt x="33" y="21"/>
                      <a:pt x="33" y="21"/>
                    </a:cubicBezTo>
                    <a:cubicBezTo>
                      <a:pt x="39" y="27"/>
                      <a:pt x="39" y="27"/>
                      <a:pt x="39" y="27"/>
                    </a:cubicBezTo>
                    <a:lnTo>
                      <a:pt x="44" y="21"/>
                    </a:lnTo>
                    <a:close/>
                    <a:moveTo>
                      <a:pt x="25" y="29"/>
                    </a:moveTo>
                    <a:cubicBezTo>
                      <a:pt x="31" y="48"/>
                      <a:pt x="31" y="48"/>
                      <a:pt x="31" y="48"/>
                    </a:cubicBezTo>
                    <a:cubicBezTo>
                      <a:pt x="37" y="29"/>
                      <a:pt x="37" y="29"/>
                      <a:pt x="37" y="29"/>
                    </a:cubicBezTo>
                    <a:lnTo>
                      <a:pt x="25" y="29"/>
                    </a:lnTo>
                    <a:close/>
                    <a:moveTo>
                      <a:pt x="36" y="27"/>
                    </a:moveTo>
                    <a:cubicBezTo>
                      <a:pt x="31" y="22"/>
                      <a:pt x="31" y="22"/>
                      <a:pt x="31" y="22"/>
                    </a:cubicBezTo>
                    <a:cubicBezTo>
                      <a:pt x="26" y="27"/>
                      <a:pt x="26" y="27"/>
                      <a:pt x="26" y="27"/>
                    </a:cubicBezTo>
                    <a:lnTo>
                      <a:pt x="36" y="27"/>
                    </a:lnTo>
                    <a:close/>
                    <a:moveTo>
                      <a:pt x="28" y="21"/>
                    </a:moveTo>
                    <a:cubicBezTo>
                      <a:pt x="18" y="21"/>
                      <a:pt x="18" y="21"/>
                      <a:pt x="18" y="21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28" y="21"/>
                    </a:lnTo>
                    <a:close/>
                    <a:moveTo>
                      <a:pt x="12" y="27"/>
                    </a:moveTo>
                    <a:cubicBezTo>
                      <a:pt x="21" y="27"/>
                      <a:pt x="21" y="27"/>
                      <a:pt x="21" y="27"/>
                    </a:cubicBezTo>
                    <a:cubicBezTo>
                      <a:pt x="16" y="22"/>
                      <a:pt x="16" y="22"/>
                      <a:pt x="16" y="22"/>
                    </a:cubicBezTo>
                    <a:lnTo>
                      <a:pt x="12" y="27"/>
                    </a:lnTo>
                    <a:close/>
                    <a:moveTo>
                      <a:pt x="28" y="47"/>
                    </a:moveTo>
                    <a:cubicBezTo>
                      <a:pt x="22" y="29"/>
                      <a:pt x="22" y="29"/>
                      <a:pt x="22" y="29"/>
                    </a:cubicBezTo>
                    <a:cubicBezTo>
                      <a:pt x="12" y="29"/>
                      <a:pt x="12" y="29"/>
                      <a:pt x="12" y="29"/>
                    </a:cubicBezTo>
                    <a:lnTo>
                      <a:pt x="28" y="47"/>
                    </a:lnTo>
                    <a:close/>
                    <a:moveTo>
                      <a:pt x="33" y="47"/>
                    </a:moveTo>
                    <a:cubicBezTo>
                      <a:pt x="49" y="29"/>
                      <a:pt x="49" y="29"/>
                      <a:pt x="49" y="29"/>
                    </a:cubicBezTo>
                    <a:cubicBezTo>
                      <a:pt x="39" y="29"/>
                      <a:pt x="39" y="29"/>
                      <a:pt x="39" y="29"/>
                    </a:cubicBezTo>
                    <a:lnTo>
                      <a:pt x="33" y="47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89" name="Freeform 54">
                <a:extLst>
                  <a:ext uri="{FF2B5EF4-FFF2-40B4-BE49-F238E27FC236}">
                    <a16:creationId xmlns:a16="http://schemas.microsoft.com/office/drawing/2014/main" xmlns="" id="{61306955-1D1B-436B-B37C-910B5C627A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48011" y="3738365"/>
                <a:ext cx="258419" cy="300168"/>
              </a:xfrm>
              <a:custGeom>
                <a:avLst/>
                <a:gdLst>
                  <a:gd name="T0" fmla="*/ 31 w 62"/>
                  <a:gd name="T1" fmla="*/ 49 h 70"/>
                  <a:gd name="T2" fmla="*/ 45 w 62"/>
                  <a:gd name="T3" fmla="*/ 35 h 70"/>
                  <a:gd name="T4" fmla="*/ 45 w 62"/>
                  <a:gd name="T5" fmla="*/ 8 h 70"/>
                  <a:gd name="T6" fmla="*/ 17 w 62"/>
                  <a:gd name="T7" fmla="*/ 8 h 70"/>
                  <a:gd name="T8" fmla="*/ 17 w 62"/>
                  <a:gd name="T9" fmla="*/ 35 h 70"/>
                  <a:gd name="T10" fmla="*/ 31 w 62"/>
                  <a:gd name="T11" fmla="*/ 49 h 70"/>
                  <a:gd name="T12" fmla="*/ 31 w 62"/>
                  <a:gd name="T13" fmla="*/ 8 h 70"/>
                  <a:gd name="T14" fmla="*/ 44 w 62"/>
                  <a:gd name="T15" fmla="*/ 21 h 70"/>
                  <a:gd name="T16" fmla="*/ 31 w 62"/>
                  <a:gd name="T17" fmla="*/ 34 h 70"/>
                  <a:gd name="T18" fmla="*/ 18 w 62"/>
                  <a:gd name="T19" fmla="*/ 21 h 70"/>
                  <a:gd name="T20" fmla="*/ 31 w 62"/>
                  <a:gd name="T21" fmla="*/ 8 h 70"/>
                  <a:gd name="T22" fmla="*/ 25 w 62"/>
                  <a:gd name="T23" fmla="*/ 50 h 70"/>
                  <a:gd name="T24" fmla="*/ 27 w 62"/>
                  <a:gd name="T25" fmla="*/ 48 h 70"/>
                  <a:gd name="T26" fmla="*/ 30 w 62"/>
                  <a:gd name="T27" fmla="*/ 50 h 70"/>
                  <a:gd name="T28" fmla="*/ 31 w 62"/>
                  <a:gd name="T29" fmla="*/ 51 h 70"/>
                  <a:gd name="T30" fmla="*/ 32 w 62"/>
                  <a:gd name="T31" fmla="*/ 50 h 70"/>
                  <a:gd name="T32" fmla="*/ 34 w 62"/>
                  <a:gd name="T33" fmla="*/ 48 h 70"/>
                  <a:gd name="T34" fmla="*/ 37 w 62"/>
                  <a:gd name="T35" fmla="*/ 50 h 70"/>
                  <a:gd name="T36" fmla="*/ 31 w 62"/>
                  <a:gd name="T37" fmla="*/ 53 h 70"/>
                  <a:gd name="T38" fmla="*/ 25 w 62"/>
                  <a:gd name="T39" fmla="*/ 50 h 70"/>
                  <a:gd name="T40" fmla="*/ 8 w 62"/>
                  <a:gd name="T41" fmla="*/ 53 h 70"/>
                  <a:gd name="T42" fmla="*/ 31 w 62"/>
                  <a:gd name="T43" fmla="*/ 62 h 70"/>
                  <a:gd name="T44" fmla="*/ 54 w 62"/>
                  <a:gd name="T45" fmla="*/ 53 h 70"/>
                  <a:gd name="T46" fmla="*/ 39 w 62"/>
                  <a:gd name="T47" fmla="*/ 44 h 70"/>
                  <a:gd name="T48" fmla="*/ 35 w 62"/>
                  <a:gd name="T49" fmla="*/ 47 h 70"/>
                  <a:gd name="T50" fmla="*/ 44 w 62"/>
                  <a:gd name="T51" fmla="*/ 51 h 70"/>
                  <a:gd name="T52" fmla="*/ 31 w 62"/>
                  <a:gd name="T53" fmla="*/ 54 h 70"/>
                  <a:gd name="T54" fmla="*/ 18 w 62"/>
                  <a:gd name="T55" fmla="*/ 51 h 70"/>
                  <a:gd name="T56" fmla="*/ 26 w 62"/>
                  <a:gd name="T57" fmla="*/ 47 h 70"/>
                  <a:gd name="T58" fmla="*/ 23 w 62"/>
                  <a:gd name="T59" fmla="*/ 44 h 70"/>
                  <a:gd name="T60" fmla="*/ 8 w 62"/>
                  <a:gd name="T61" fmla="*/ 53 h 70"/>
                  <a:gd name="T62" fmla="*/ 16 w 62"/>
                  <a:gd name="T63" fmla="*/ 51 h 70"/>
                  <a:gd name="T64" fmla="*/ 31 w 62"/>
                  <a:gd name="T65" fmla="*/ 56 h 70"/>
                  <a:gd name="T66" fmla="*/ 46 w 62"/>
                  <a:gd name="T67" fmla="*/ 51 h 70"/>
                  <a:gd name="T68" fmla="*/ 42 w 62"/>
                  <a:gd name="T69" fmla="*/ 47 h 70"/>
                  <a:gd name="T70" fmla="*/ 52 w 62"/>
                  <a:gd name="T71" fmla="*/ 53 h 70"/>
                  <a:gd name="T72" fmla="*/ 31 w 62"/>
                  <a:gd name="T73" fmla="*/ 60 h 70"/>
                  <a:gd name="T74" fmla="*/ 10 w 62"/>
                  <a:gd name="T75" fmla="*/ 53 h 70"/>
                  <a:gd name="T76" fmla="*/ 20 w 62"/>
                  <a:gd name="T77" fmla="*/ 47 h 70"/>
                  <a:gd name="T78" fmla="*/ 16 w 62"/>
                  <a:gd name="T79" fmla="*/ 51 h 70"/>
                  <a:gd name="T80" fmla="*/ 62 w 62"/>
                  <a:gd name="T81" fmla="*/ 55 h 70"/>
                  <a:gd name="T82" fmla="*/ 31 w 62"/>
                  <a:gd name="T83" fmla="*/ 70 h 70"/>
                  <a:gd name="T84" fmla="*/ 0 w 62"/>
                  <a:gd name="T85" fmla="*/ 55 h 70"/>
                  <a:gd name="T86" fmla="*/ 20 w 62"/>
                  <a:gd name="T87" fmla="*/ 41 h 70"/>
                  <a:gd name="T88" fmla="*/ 23 w 62"/>
                  <a:gd name="T89" fmla="*/ 44 h 70"/>
                  <a:gd name="T90" fmla="*/ 3 w 62"/>
                  <a:gd name="T91" fmla="*/ 55 h 70"/>
                  <a:gd name="T92" fmla="*/ 31 w 62"/>
                  <a:gd name="T93" fmla="*/ 67 h 70"/>
                  <a:gd name="T94" fmla="*/ 59 w 62"/>
                  <a:gd name="T95" fmla="*/ 55 h 70"/>
                  <a:gd name="T96" fmla="*/ 39 w 62"/>
                  <a:gd name="T97" fmla="*/ 44 h 70"/>
                  <a:gd name="T98" fmla="*/ 42 w 62"/>
                  <a:gd name="T99" fmla="*/ 41 h 70"/>
                  <a:gd name="T100" fmla="*/ 62 w 62"/>
                  <a:gd name="T101" fmla="*/ 55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2" h="70">
                    <a:moveTo>
                      <a:pt x="31" y="49"/>
                    </a:moveTo>
                    <a:cubicBezTo>
                      <a:pt x="45" y="35"/>
                      <a:pt x="45" y="35"/>
                      <a:pt x="45" y="35"/>
                    </a:cubicBezTo>
                    <a:cubicBezTo>
                      <a:pt x="52" y="27"/>
                      <a:pt x="52" y="15"/>
                      <a:pt x="45" y="8"/>
                    </a:cubicBezTo>
                    <a:cubicBezTo>
                      <a:pt x="37" y="0"/>
                      <a:pt x="25" y="0"/>
                      <a:pt x="17" y="8"/>
                    </a:cubicBezTo>
                    <a:cubicBezTo>
                      <a:pt x="10" y="15"/>
                      <a:pt x="10" y="27"/>
                      <a:pt x="17" y="35"/>
                    </a:cubicBezTo>
                    <a:lnTo>
                      <a:pt x="31" y="49"/>
                    </a:lnTo>
                    <a:close/>
                    <a:moveTo>
                      <a:pt x="31" y="8"/>
                    </a:moveTo>
                    <a:cubicBezTo>
                      <a:pt x="38" y="8"/>
                      <a:pt x="44" y="14"/>
                      <a:pt x="44" y="21"/>
                    </a:cubicBezTo>
                    <a:cubicBezTo>
                      <a:pt x="44" y="29"/>
                      <a:pt x="38" y="34"/>
                      <a:pt x="31" y="34"/>
                    </a:cubicBezTo>
                    <a:cubicBezTo>
                      <a:pt x="24" y="34"/>
                      <a:pt x="18" y="29"/>
                      <a:pt x="18" y="21"/>
                    </a:cubicBezTo>
                    <a:cubicBezTo>
                      <a:pt x="18" y="14"/>
                      <a:pt x="24" y="8"/>
                      <a:pt x="31" y="8"/>
                    </a:cubicBezTo>
                    <a:close/>
                    <a:moveTo>
                      <a:pt x="25" y="50"/>
                    </a:moveTo>
                    <a:cubicBezTo>
                      <a:pt x="25" y="49"/>
                      <a:pt x="26" y="49"/>
                      <a:pt x="27" y="48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0" y="51"/>
                      <a:pt x="30" y="51"/>
                      <a:pt x="31" y="51"/>
                    </a:cubicBezTo>
                    <a:cubicBezTo>
                      <a:pt x="31" y="51"/>
                      <a:pt x="32" y="51"/>
                      <a:pt x="32" y="50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6" y="49"/>
                      <a:pt x="37" y="49"/>
                      <a:pt x="37" y="50"/>
                    </a:cubicBezTo>
                    <a:cubicBezTo>
                      <a:pt x="37" y="52"/>
                      <a:pt x="34" y="53"/>
                      <a:pt x="31" y="53"/>
                    </a:cubicBezTo>
                    <a:cubicBezTo>
                      <a:pt x="28" y="53"/>
                      <a:pt x="25" y="52"/>
                      <a:pt x="25" y="50"/>
                    </a:cubicBezTo>
                    <a:close/>
                    <a:moveTo>
                      <a:pt x="8" y="53"/>
                    </a:moveTo>
                    <a:cubicBezTo>
                      <a:pt x="8" y="58"/>
                      <a:pt x="18" y="62"/>
                      <a:pt x="31" y="62"/>
                    </a:cubicBezTo>
                    <a:cubicBezTo>
                      <a:pt x="44" y="62"/>
                      <a:pt x="54" y="58"/>
                      <a:pt x="54" y="53"/>
                    </a:cubicBezTo>
                    <a:cubicBezTo>
                      <a:pt x="54" y="49"/>
                      <a:pt x="48" y="45"/>
                      <a:pt x="39" y="44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41" y="48"/>
                      <a:pt x="44" y="49"/>
                      <a:pt x="44" y="51"/>
                    </a:cubicBezTo>
                    <a:cubicBezTo>
                      <a:pt x="44" y="52"/>
                      <a:pt x="39" y="54"/>
                      <a:pt x="31" y="54"/>
                    </a:cubicBezTo>
                    <a:cubicBezTo>
                      <a:pt x="23" y="54"/>
                      <a:pt x="18" y="52"/>
                      <a:pt x="18" y="51"/>
                    </a:cubicBezTo>
                    <a:cubicBezTo>
                      <a:pt x="18" y="49"/>
                      <a:pt x="21" y="48"/>
                      <a:pt x="26" y="47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14" y="45"/>
                      <a:pt x="8" y="49"/>
                      <a:pt x="8" y="53"/>
                    </a:cubicBezTo>
                    <a:close/>
                    <a:moveTo>
                      <a:pt x="16" y="51"/>
                    </a:moveTo>
                    <a:cubicBezTo>
                      <a:pt x="16" y="54"/>
                      <a:pt x="23" y="56"/>
                      <a:pt x="31" y="56"/>
                    </a:cubicBezTo>
                    <a:cubicBezTo>
                      <a:pt x="39" y="56"/>
                      <a:pt x="46" y="54"/>
                      <a:pt x="46" y="51"/>
                    </a:cubicBezTo>
                    <a:cubicBezTo>
                      <a:pt x="46" y="49"/>
                      <a:pt x="44" y="47"/>
                      <a:pt x="42" y="47"/>
                    </a:cubicBezTo>
                    <a:cubicBezTo>
                      <a:pt x="48" y="48"/>
                      <a:pt x="52" y="50"/>
                      <a:pt x="52" y="53"/>
                    </a:cubicBezTo>
                    <a:cubicBezTo>
                      <a:pt x="52" y="56"/>
                      <a:pt x="43" y="60"/>
                      <a:pt x="31" y="60"/>
                    </a:cubicBezTo>
                    <a:cubicBezTo>
                      <a:pt x="19" y="60"/>
                      <a:pt x="10" y="56"/>
                      <a:pt x="10" y="53"/>
                    </a:cubicBezTo>
                    <a:cubicBezTo>
                      <a:pt x="10" y="50"/>
                      <a:pt x="14" y="48"/>
                      <a:pt x="20" y="47"/>
                    </a:cubicBezTo>
                    <a:cubicBezTo>
                      <a:pt x="17" y="47"/>
                      <a:pt x="16" y="49"/>
                      <a:pt x="16" y="51"/>
                    </a:cubicBezTo>
                    <a:close/>
                    <a:moveTo>
                      <a:pt x="62" y="55"/>
                    </a:moveTo>
                    <a:cubicBezTo>
                      <a:pt x="62" y="64"/>
                      <a:pt x="49" y="70"/>
                      <a:pt x="31" y="70"/>
                    </a:cubicBezTo>
                    <a:cubicBezTo>
                      <a:pt x="13" y="70"/>
                      <a:pt x="0" y="64"/>
                      <a:pt x="0" y="55"/>
                    </a:cubicBezTo>
                    <a:cubicBezTo>
                      <a:pt x="0" y="49"/>
                      <a:pt x="8" y="43"/>
                      <a:pt x="20" y="41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10" y="45"/>
                      <a:pt x="3" y="50"/>
                      <a:pt x="3" y="55"/>
                    </a:cubicBezTo>
                    <a:cubicBezTo>
                      <a:pt x="3" y="61"/>
                      <a:pt x="14" y="67"/>
                      <a:pt x="31" y="67"/>
                    </a:cubicBezTo>
                    <a:cubicBezTo>
                      <a:pt x="48" y="67"/>
                      <a:pt x="59" y="61"/>
                      <a:pt x="59" y="55"/>
                    </a:cubicBezTo>
                    <a:cubicBezTo>
                      <a:pt x="59" y="50"/>
                      <a:pt x="51" y="45"/>
                      <a:pt x="39" y="44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54" y="43"/>
                      <a:pt x="62" y="49"/>
                      <a:pt x="62" y="5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90" name="Freeform 96">
                <a:extLst>
                  <a:ext uri="{FF2B5EF4-FFF2-40B4-BE49-F238E27FC236}">
                    <a16:creationId xmlns:a16="http://schemas.microsoft.com/office/drawing/2014/main" xmlns="" id="{835914A6-F16C-466F-8FD5-9E68B1121E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05586" y="4925363"/>
                <a:ext cx="282662" cy="282661"/>
              </a:xfrm>
              <a:custGeom>
                <a:avLst/>
                <a:gdLst>
                  <a:gd name="T0" fmla="*/ 45 w 62"/>
                  <a:gd name="T1" fmla="*/ 4 h 62"/>
                  <a:gd name="T2" fmla="*/ 45 w 62"/>
                  <a:gd name="T3" fmla="*/ 9 h 62"/>
                  <a:gd name="T4" fmla="*/ 17 w 62"/>
                  <a:gd name="T5" fmla="*/ 52 h 62"/>
                  <a:gd name="T6" fmla="*/ 16 w 62"/>
                  <a:gd name="T7" fmla="*/ 58 h 62"/>
                  <a:gd name="T8" fmla="*/ 19 w 62"/>
                  <a:gd name="T9" fmla="*/ 52 h 62"/>
                  <a:gd name="T10" fmla="*/ 54 w 62"/>
                  <a:gd name="T11" fmla="*/ 19 h 62"/>
                  <a:gd name="T12" fmla="*/ 56 w 62"/>
                  <a:gd name="T13" fmla="*/ 15 h 62"/>
                  <a:gd name="T14" fmla="*/ 53 w 62"/>
                  <a:gd name="T15" fmla="*/ 19 h 62"/>
                  <a:gd name="T16" fmla="*/ 4 w 62"/>
                  <a:gd name="T17" fmla="*/ 46 h 62"/>
                  <a:gd name="T18" fmla="*/ 9 w 62"/>
                  <a:gd name="T19" fmla="*/ 44 h 62"/>
                  <a:gd name="T20" fmla="*/ 61 w 62"/>
                  <a:gd name="T21" fmla="*/ 30 h 62"/>
                  <a:gd name="T22" fmla="*/ 56 w 62"/>
                  <a:gd name="T23" fmla="*/ 32 h 62"/>
                  <a:gd name="T24" fmla="*/ 61 w 62"/>
                  <a:gd name="T25" fmla="*/ 30 h 62"/>
                  <a:gd name="T26" fmla="*/ 1 w 62"/>
                  <a:gd name="T27" fmla="*/ 30 h 62"/>
                  <a:gd name="T28" fmla="*/ 5 w 62"/>
                  <a:gd name="T29" fmla="*/ 32 h 62"/>
                  <a:gd name="T30" fmla="*/ 52 w 62"/>
                  <a:gd name="T31" fmla="*/ 43 h 62"/>
                  <a:gd name="T32" fmla="*/ 57 w 62"/>
                  <a:gd name="T33" fmla="*/ 47 h 62"/>
                  <a:gd name="T34" fmla="*/ 54 w 62"/>
                  <a:gd name="T35" fmla="*/ 43 h 62"/>
                  <a:gd name="T36" fmla="*/ 10 w 62"/>
                  <a:gd name="T37" fmla="*/ 18 h 62"/>
                  <a:gd name="T38" fmla="*/ 4 w 62"/>
                  <a:gd name="T39" fmla="*/ 15 h 62"/>
                  <a:gd name="T40" fmla="*/ 45 w 62"/>
                  <a:gd name="T41" fmla="*/ 52 h 62"/>
                  <a:gd name="T42" fmla="*/ 45 w 62"/>
                  <a:gd name="T43" fmla="*/ 57 h 62"/>
                  <a:gd name="T44" fmla="*/ 47 w 62"/>
                  <a:gd name="T45" fmla="*/ 56 h 62"/>
                  <a:gd name="T46" fmla="*/ 30 w 62"/>
                  <a:gd name="T47" fmla="*/ 56 h 62"/>
                  <a:gd name="T48" fmla="*/ 32 w 62"/>
                  <a:gd name="T49" fmla="*/ 61 h 62"/>
                  <a:gd name="T50" fmla="*/ 17 w 62"/>
                  <a:gd name="T51" fmla="*/ 9 h 62"/>
                  <a:gd name="T52" fmla="*/ 19 w 62"/>
                  <a:gd name="T53" fmla="*/ 8 h 62"/>
                  <a:gd name="T54" fmla="*/ 15 w 62"/>
                  <a:gd name="T55" fmla="*/ 5 h 62"/>
                  <a:gd name="T56" fmla="*/ 32 w 62"/>
                  <a:gd name="T57" fmla="*/ 5 h 62"/>
                  <a:gd name="T58" fmla="*/ 30 w 62"/>
                  <a:gd name="T59" fmla="*/ 1 h 62"/>
                  <a:gd name="T60" fmla="*/ 53 w 62"/>
                  <a:gd name="T61" fmla="*/ 30 h 62"/>
                  <a:gd name="T62" fmla="*/ 29 w 62"/>
                  <a:gd name="T63" fmla="*/ 53 h 62"/>
                  <a:gd name="T64" fmla="*/ 14 w 62"/>
                  <a:gd name="T65" fmla="*/ 19 h 62"/>
                  <a:gd name="T66" fmla="*/ 48 w 62"/>
                  <a:gd name="T67" fmla="*/ 19 h 62"/>
                  <a:gd name="T68" fmla="*/ 46 w 62"/>
                  <a:gd name="T69" fmla="*/ 22 h 62"/>
                  <a:gd name="T70" fmla="*/ 46 w 62"/>
                  <a:gd name="T71" fmla="*/ 22 h 62"/>
                  <a:gd name="T72" fmla="*/ 39 w 62"/>
                  <a:gd name="T73" fmla="*/ 27 h 62"/>
                  <a:gd name="T74" fmla="*/ 31 w 62"/>
                  <a:gd name="T75" fmla="*/ 48 h 62"/>
                  <a:gd name="T76" fmla="*/ 36 w 62"/>
                  <a:gd name="T77" fmla="*/ 27 h 62"/>
                  <a:gd name="T78" fmla="*/ 36 w 62"/>
                  <a:gd name="T79" fmla="*/ 27 h 62"/>
                  <a:gd name="T80" fmla="*/ 23 w 62"/>
                  <a:gd name="T81" fmla="*/ 27 h 62"/>
                  <a:gd name="T82" fmla="*/ 21 w 62"/>
                  <a:gd name="T83" fmla="*/ 27 h 62"/>
                  <a:gd name="T84" fmla="*/ 28 w 62"/>
                  <a:gd name="T85" fmla="*/ 47 h 62"/>
                  <a:gd name="T86" fmla="*/ 28 w 62"/>
                  <a:gd name="T87" fmla="*/ 47 h 62"/>
                  <a:gd name="T88" fmla="*/ 39 w 62"/>
                  <a:gd name="T89" fmla="*/ 29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2" h="62">
                    <a:moveTo>
                      <a:pt x="43" y="9"/>
                    </a:moveTo>
                    <a:cubicBezTo>
                      <a:pt x="43" y="9"/>
                      <a:pt x="43" y="9"/>
                      <a:pt x="43" y="8"/>
                    </a:cubicBezTo>
                    <a:cubicBezTo>
                      <a:pt x="45" y="4"/>
                      <a:pt x="45" y="4"/>
                      <a:pt x="45" y="4"/>
                    </a:cubicBezTo>
                    <a:cubicBezTo>
                      <a:pt x="45" y="4"/>
                      <a:pt x="46" y="4"/>
                      <a:pt x="46" y="4"/>
                    </a:cubicBezTo>
                    <a:cubicBezTo>
                      <a:pt x="47" y="4"/>
                      <a:pt x="47" y="5"/>
                      <a:pt x="47" y="5"/>
                    </a:cubicBezTo>
                    <a:cubicBezTo>
                      <a:pt x="45" y="9"/>
                      <a:pt x="45" y="9"/>
                      <a:pt x="45" y="9"/>
                    </a:cubicBezTo>
                    <a:cubicBezTo>
                      <a:pt x="44" y="9"/>
                      <a:pt x="44" y="10"/>
                      <a:pt x="44" y="10"/>
                    </a:cubicBezTo>
                    <a:cubicBezTo>
                      <a:pt x="43" y="10"/>
                      <a:pt x="43" y="9"/>
                      <a:pt x="43" y="9"/>
                    </a:cubicBezTo>
                    <a:close/>
                    <a:moveTo>
                      <a:pt x="17" y="52"/>
                    </a:moveTo>
                    <a:cubicBezTo>
                      <a:pt x="15" y="56"/>
                      <a:pt x="15" y="56"/>
                      <a:pt x="15" y="56"/>
                    </a:cubicBezTo>
                    <a:cubicBezTo>
                      <a:pt x="15" y="57"/>
                      <a:pt x="15" y="57"/>
                      <a:pt x="15" y="58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6" y="58"/>
                      <a:pt x="17" y="57"/>
                      <a:pt x="17" y="57"/>
                    </a:cubicBezTo>
                    <a:cubicBezTo>
                      <a:pt x="19" y="53"/>
                      <a:pt x="19" y="53"/>
                      <a:pt x="19" y="53"/>
                    </a:cubicBezTo>
                    <a:cubicBezTo>
                      <a:pt x="19" y="53"/>
                      <a:pt x="19" y="52"/>
                      <a:pt x="19" y="52"/>
                    </a:cubicBezTo>
                    <a:cubicBezTo>
                      <a:pt x="18" y="52"/>
                      <a:pt x="18" y="52"/>
                      <a:pt x="17" y="52"/>
                    </a:cubicBezTo>
                    <a:close/>
                    <a:moveTo>
                      <a:pt x="53" y="19"/>
                    </a:moveTo>
                    <a:cubicBezTo>
                      <a:pt x="53" y="19"/>
                      <a:pt x="53" y="19"/>
                      <a:pt x="54" y="19"/>
                    </a:cubicBezTo>
                    <a:cubicBezTo>
                      <a:pt x="57" y="17"/>
                      <a:pt x="57" y="17"/>
                      <a:pt x="57" y="17"/>
                    </a:cubicBezTo>
                    <a:cubicBezTo>
                      <a:pt x="58" y="16"/>
                      <a:pt x="58" y="16"/>
                      <a:pt x="58" y="15"/>
                    </a:cubicBezTo>
                    <a:cubicBezTo>
                      <a:pt x="57" y="15"/>
                      <a:pt x="57" y="14"/>
                      <a:pt x="56" y="15"/>
                    </a:cubicBezTo>
                    <a:cubicBezTo>
                      <a:pt x="53" y="17"/>
                      <a:pt x="53" y="17"/>
                      <a:pt x="53" y="17"/>
                    </a:cubicBezTo>
                    <a:cubicBezTo>
                      <a:pt x="52" y="17"/>
                      <a:pt x="52" y="18"/>
                      <a:pt x="52" y="18"/>
                    </a:cubicBezTo>
                    <a:cubicBezTo>
                      <a:pt x="52" y="19"/>
                      <a:pt x="53" y="19"/>
                      <a:pt x="53" y="19"/>
                    </a:cubicBezTo>
                    <a:close/>
                    <a:moveTo>
                      <a:pt x="8" y="43"/>
                    </a:moveTo>
                    <a:cubicBezTo>
                      <a:pt x="4" y="45"/>
                      <a:pt x="4" y="45"/>
                      <a:pt x="4" y="45"/>
                    </a:cubicBezTo>
                    <a:cubicBezTo>
                      <a:pt x="4" y="45"/>
                      <a:pt x="4" y="46"/>
                      <a:pt x="4" y="46"/>
                    </a:cubicBezTo>
                    <a:cubicBezTo>
                      <a:pt x="4" y="46"/>
                      <a:pt x="5" y="47"/>
                      <a:pt x="5" y="47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9" y="44"/>
                      <a:pt x="9" y="44"/>
                      <a:pt x="9" y="44"/>
                    </a:cubicBezTo>
                    <a:cubicBezTo>
                      <a:pt x="10" y="44"/>
                      <a:pt x="10" y="43"/>
                      <a:pt x="10" y="43"/>
                    </a:cubicBezTo>
                    <a:cubicBezTo>
                      <a:pt x="9" y="42"/>
                      <a:pt x="9" y="42"/>
                      <a:pt x="8" y="43"/>
                    </a:cubicBezTo>
                    <a:close/>
                    <a:moveTo>
                      <a:pt x="61" y="30"/>
                    </a:move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0"/>
                      <a:pt x="55" y="30"/>
                      <a:pt x="55" y="31"/>
                    </a:cubicBezTo>
                    <a:cubicBezTo>
                      <a:pt x="55" y="31"/>
                      <a:pt x="56" y="32"/>
                      <a:pt x="56" y="32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61" y="32"/>
                      <a:pt x="62" y="31"/>
                      <a:pt x="62" y="31"/>
                    </a:cubicBezTo>
                    <a:cubicBezTo>
                      <a:pt x="62" y="30"/>
                      <a:pt x="61" y="30"/>
                      <a:pt x="61" y="30"/>
                    </a:cubicBezTo>
                    <a:close/>
                    <a:moveTo>
                      <a:pt x="6" y="31"/>
                    </a:moveTo>
                    <a:cubicBezTo>
                      <a:pt x="6" y="30"/>
                      <a:pt x="6" y="30"/>
                      <a:pt x="5" y="30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0" y="30"/>
                      <a:pt x="0" y="30"/>
                      <a:pt x="0" y="31"/>
                    </a:cubicBezTo>
                    <a:cubicBezTo>
                      <a:pt x="0" y="31"/>
                      <a:pt x="0" y="32"/>
                      <a:pt x="1" y="32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6" y="32"/>
                      <a:pt x="6" y="31"/>
                      <a:pt x="6" y="31"/>
                    </a:cubicBezTo>
                    <a:close/>
                    <a:moveTo>
                      <a:pt x="54" y="43"/>
                    </a:moveTo>
                    <a:cubicBezTo>
                      <a:pt x="53" y="42"/>
                      <a:pt x="52" y="42"/>
                      <a:pt x="52" y="43"/>
                    </a:cubicBezTo>
                    <a:cubicBezTo>
                      <a:pt x="52" y="43"/>
                      <a:pt x="52" y="44"/>
                      <a:pt x="53" y="44"/>
                    </a:cubicBezTo>
                    <a:cubicBezTo>
                      <a:pt x="56" y="47"/>
                      <a:pt x="56" y="47"/>
                      <a:pt x="56" y="47"/>
                    </a:cubicBezTo>
                    <a:cubicBezTo>
                      <a:pt x="57" y="47"/>
                      <a:pt x="57" y="47"/>
                      <a:pt x="57" y="47"/>
                    </a:cubicBezTo>
                    <a:cubicBezTo>
                      <a:pt x="57" y="47"/>
                      <a:pt x="58" y="46"/>
                      <a:pt x="58" y="46"/>
                    </a:cubicBezTo>
                    <a:cubicBezTo>
                      <a:pt x="58" y="46"/>
                      <a:pt x="58" y="45"/>
                      <a:pt x="57" y="45"/>
                    </a:cubicBezTo>
                    <a:lnTo>
                      <a:pt x="54" y="43"/>
                    </a:lnTo>
                    <a:close/>
                    <a:moveTo>
                      <a:pt x="8" y="19"/>
                    </a:moveTo>
                    <a:cubicBezTo>
                      <a:pt x="8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10" y="18"/>
                    </a:cubicBezTo>
                    <a:cubicBezTo>
                      <a:pt x="10" y="18"/>
                      <a:pt x="10" y="17"/>
                      <a:pt x="9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4"/>
                      <a:pt x="4" y="15"/>
                      <a:pt x="4" y="15"/>
                    </a:cubicBezTo>
                    <a:cubicBezTo>
                      <a:pt x="4" y="16"/>
                      <a:pt x="4" y="16"/>
                      <a:pt x="4" y="17"/>
                    </a:cubicBezTo>
                    <a:lnTo>
                      <a:pt x="8" y="19"/>
                    </a:lnTo>
                    <a:close/>
                    <a:moveTo>
                      <a:pt x="45" y="52"/>
                    </a:moveTo>
                    <a:cubicBezTo>
                      <a:pt x="44" y="52"/>
                      <a:pt x="44" y="52"/>
                      <a:pt x="43" y="52"/>
                    </a:cubicBezTo>
                    <a:cubicBezTo>
                      <a:pt x="43" y="52"/>
                      <a:pt x="43" y="53"/>
                      <a:pt x="43" y="53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5" y="57"/>
                      <a:pt x="46" y="58"/>
                      <a:pt x="46" y="58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47" y="57"/>
                      <a:pt x="47" y="57"/>
                      <a:pt x="47" y="56"/>
                    </a:cubicBezTo>
                    <a:lnTo>
                      <a:pt x="45" y="52"/>
                    </a:lnTo>
                    <a:close/>
                    <a:moveTo>
                      <a:pt x="31" y="55"/>
                    </a:moveTo>
                    <a:cubicBezTo>
                      <a:pt x="30" y="55"/>
                      <a:pt x="30" y="56"/>
                      <a:pt x="30" y="56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30" y="61"/>
                      <a:pt x="30" y="62"/>
                      <a:pt x="31" y="62"/>
                    </a:cubicBezTo>
                    <a:cubicBezTo>
                      <a:pt x="31" y="62"/>
                      <a:pt x="32" y="61"/>
                      <a:pt x="32" y="61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2" y="56"/>
                      <a:pt x="31" y="55"/>
                      <a:pt x="31" y="55"/>
                    </a:cubicBezTo>
                    <a:close/>
                    <a:moveTo>
                      <a:pt x="17" y="9"/>
                    </a:moveTo>
                    <a:cubicBezTo>
                      <a:pt x="17" y="9"/>
                      <a:pt x="18" y="10"/>
                      <a:pt x="18" y="10"/>
                    </a:cubicBezTo>
                    <a:cubicBezTo>
                      <a:pt x="18" y="10"/>
                      <a:pt x="18" y="9"/>
                      <a:pt x="19" y="9"/>
                    </a:cubicBezTo>
                    <a:cubicBezTo>
                      <a:pt x="19" y="9"/>
                      <a:pt x="19" y="9"/>
                      <a:pt x="19" y="8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6" y="4"/>
                      <a:pt x="16" y="4"/>
                      <a:pt x="15" y="4"/>
                    </a:cubicBezTo>
                    <a:cubicBezTo>
                      <a:pt x="15" y="4"/>
                      <a:pt x="15" y="5"/>
                      <a:pt x="15" y="5"/>
                    </a:cubicBezTo>
                    <a:lnTo>
                      <a:pt x="17" y="9"/>
                    </a:lnTo>
                    <a:close/>
                    <a:moveTo>
                      <a:pt x="31" y="6"/>
                    </a:moveTo>
                    <a:cubicBezTo>
                      <a:pt x="31" y="6"/>
                      <a:pt x="32" y="6"/>
                      <a:pt x="32" y="5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2" y="0"/>
                      <a:pt x="31" y="0"/>
                      <a:pt x="31" y="0"/>
                    </a:cubicBezTo>
                    <a:cubicBezTo>
                      <a:pt x="30" y="0"/>
                      <a:pt x="30" y="0"/>
                      <a:pt x="30" y="1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6"/>
                      <a:pt x="30" y="6"/>
                      <a:pt x="31" y="6"/>
                    </a:cubicBezTo>
                    <a:close/>
                    <a:moveTo>
                      <a:pt x="53" y="30"/>
                    </a:move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3"/>
                      <a:pt x="31" y="53"/>
                      <a:pt x="31" y="53"/>
                    </a:cubicBezTo>
                    <a:cubicBezTo>
                      <a:pt x="30" y="53"/>
                      <a:pt x="30" y="53"/>
                      <a:pt x="29" y="53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8" y="29"/>
                      <a:pt x="8" y="28"/>
                      <a:pt x="9" y="27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5" y="18"/>
                      <a:pt x="15" y="18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7" y="18"/>
                      <a:pt x="48" y="19"/>
                      <a:pt x="48" y="19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4" y="28"/>
                      <a:pt x="54" y="29"/>
                      <a:pt x="53" y="30"/>
                    </a:cubicBezTo>
                    <a:close/>
                    <a:moveTo>
                      <a:pt x="46" y="22"/>
                    </a:moveTo>
                    <a:cubicBezTo>
                      <a:pt x="41" y="27"/>
                      <a:pt x="41" y="27"/>
                      <a:pt x="41" y="27"/>
                    </a:cubicBezTo>
                    <a:cubicBezTo>
                      <a:pt x="50" y="27"/>
                      <a:pt x="50" y="27"/>
                      <a:pt x="50" y="27"/>
                    </a:cubicBezTo>
                    <a:lnTo>
                      <a:pt x="46" y="22"/>
                    </a:lnTo>
                    <a:close/>
                    <a:moveTo>
                      <a:pt x="44" y="21"/>
                    </a:moveTo>
                    <a:cubicBezTo>
                      <a:pt x="33" y="21"/>
                      <a:pt x="33" y="21"/>
                      <a:pt x="33" y="21"/>
                    </a:cubicBezTo>
                    <a:cubicBezTo>
                      <a:pt x="39" y="27"/>
                      <a:pt x="39" y="27"/>
                      <a:pt x="39" y="27"/>
                    </a:cubicBezTo>
                    <a:lnTo>
                      <a:pt x="44" y="21"/>
                    </a:lnTo>
                    <a:close/>
                    <a:moveTo>
                      <a:pt x="25" y="29"/>
                    </a:moveTo>
                    <a:cubicBezTo>
                      <a:pt x="31" y="48"/>
                      <a:pt x="31" y="48"/>
                      <a:pt x="31" y="48"/>
                    </a:cubicBezTo>
                    <a:cubicBezTo>
                      <a:pt x="37" y="29"/>
                      <a:pt x="37" y="29"/>
                      <a:pt x="37" y="29"/>
                    </a:cubicBezTo>
                    <a:lnTo>
                      <a:pt x="25" y="29"/>
                    </a:lnTo>
                    <a:close/>
                    <a:moveTo>
                      <a:pt x="36" y="27"/>
                    </a:moveTo>
                    <a:cubicBezTo>
                      <a:pt x="31" y="22"/>
                      <a:pt x="31" y="22"/>
                      <a:pt x="31" y="22"/>
                    </a:cubicBezTo>
                    <a:cubicBezTo>
                      <a:pt x="26" y="27"/>
                      <a:pt x="26" y="27"/>
                      <a:pt x="26" y="27"/>
                    </a:cubicBezTo>
                    <a:lnTo>
                      <a:pt x="36" y="27"/>
                    </a:lnTo>
                    <a:close/>
                    <a:moveTo>
                      <a:pt x="28" y="21"/>
                    </a:moveTo>
                    <a:cubicBezTo>
                      <a:pt x="18" y="21"/>
                      <a:pt x="18" y="21"/>
                      <a:pt x="18" y="21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28" y="21"/>
                    </a:lnTo>
                    <a:close/>
                    <a:moveTo>
                      <a:pt x="12" y="27"/>
                    </a:moveTo>
                    <a:cubicBezTo>
                      <a:pt x="21" y="27"/>
                      <a:pt x="21" y="27"/>
                      <a:pt x="21" y="27"/>
                    </a:cubicBezTo>
                    <a:cubicBezTo>
                      <a:pt x="16" y="22"/>
                      <a:pt x="16" y="22"/>
                      <a:pt x="16" y="22"/>
                    </a:cubicBezTo>
                    <a:lnTo>
                      <a:pt x="12" y="27"/>
                    </a:lnTo>
                    <a:close/>
                    <a:moveTo>
                      <a:pt x="28" y="47"/>
                    </a:moveTo>
                    <a:cubicBezTo>
                      <a:pt x="22" y="29"/>
                      <a:pt x="22" y="29"/>
                      <a:pt x="22" y="29"/>
                    </a:cubicBezTo>
                    <a:cubicBezTo>
                      <a:pt x="12" y="29"/>
                      <a:pt x="12" y="29"/>
                      <a:pt x="12" y="29"/>
                    </a:cubicBezTo>
                    <a:lnTo>
                      <a:pt x="28" y="47"/>
                    </a:lnTo>
                    <a:close/>
                    <a:moveTo>
                      <a:pt x="33" y="47"/>
                    </a:moveTo>
                    <a:cubicBezTo>
                      <a:pt x="49" y="29"/>
                      <a:pt x="49" y="29"/>
                      <a:pt x="49" y="29"/>
                    </a:cubicBezTo>
                    <a:cubicBezTo>
                      <a:pt x="39" y="29"/>
                      <a:pt x="39" y="29"/>
                      <a:pt x="39" y="29"/>
                    </a:cubicBezTo>
                    <a:lnTo>
                      <a:pt x="33" y="47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91" name="Freeform 52">
                <a:extLst>
                  <a:ext uri="{FF2B5EF4-FFF2-40B4-BE49-F238E27FC236}">
                    <a16:creationId xmlns:a16="http://schemas.microsoft.com/office/drawing/2014/main" xmlns="" id="{6316E145-8C6F-4CC6-B5E6-71B67AB094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99324" y="5343165"/>
                <a:ext cx="269059" cy="253140"/>
              </a:xfrm>
              <a:custGeom>
                <a:avLst/>
                <a:gdLst>
                  <a:gd name="T0" fmla="*/ 23 w 68"/>
                  <a:gd name="T1" fmla="*/ 5 h 67"/>
                  <a:gd name="T2" fmla="*/ 7 w 68"/>
                  <a:gd name="T3" fmla="*/ 11 h 67"/>
                  <a:gd name="T4" fmla="*/ 7 w 68"/>
                  <a:gd name="T5" fmla="*/ 67 h 67"/>
                  <a:gd name="T6" fmla="*/ 38 w 68"/>
                  <a:gd name="T7" fmla="*/ 62 h 67"/>
                  <a:gd name="T8" fmla="*/ 49 w 68"/>
                  <a:gd name="T9" fmla="*/ 56 h 67"/>
                  <a:gd name="T10" fmla="*/ 64 w 68"/>
                  <a:gd name="T11" fmla="*/ 47 h 67"/>
                  <a:gd name="T12" fmla="*/ 60 w 68"/>
                  <a:gd name="T13" fmla="*/ 0 h 67"/>
                  <a:gd name="T14" fmla="*/ 52 w 68"/>
                  <a:gd name="T15" fmla="*/ 51 h 67"/>
                  <a:gd name="T16" fmla="*/ 59 w 68"/>
                  <a:gd name="T17" fmla="*/ 44 h 67"/>
                  <a:gd name="T18" fmla="*/ 56 w 68"/>
                  <a:gd name="T19" fmla="*/ 41 h 67"/>
                  <a:gd name="T20" fmla="*/ 56 w 68"/>
                  <a:gd name="T21" fmla="*/ 51 h 67"/>
                  <a:gd name="T22" fmla="*/ 50 w 68"/>
                  <a:gd name="T23" fmla="*/ 43 h 67"/>
                  <a:gd name="T24" fmla="*/ 33 w 68"/>
                  <a:gd name="T25" fmla="*/ 45 h 67"/>
                  <a:gd name="T26" fmla="*/ 48 w 68"/>
                  <a:gd name="T27" fmla="*/ 53 h 67"/>
                  <a:gd name="T28" fmla="*/ 26 w 68"/>
                  <a:gd name="T29" fmla="*/ 7 h 67"/>
                  <a:gd name="T30" fmla="*/ 65 w 68"/>
                  <a:gd name="T31" fmla="*/ 7 h 67"/>
                  <a:gd name="T32" fmla="*/ 56 w 68"/>
                  <a:gd name="T33" fmla="*/ 39 h 67"/>
                  <a:gd name="T34" fmla="*/ 9 w 68"/>
                  <a:gd name="T35" fmla="*/ 23 h 67"/>
                  <a:gd name="T36" fmla="*/ 12 w 68"/>
                  <a:gd name="T37" fmla="*/ 30 h 67"/>
                  <a:gd name="T38" fmla="*/ 10 w 68"/>
                  <a:gd name="T39" fmla="*/ 32 h 67"/>
                  <a:gd name="T40" fmla="*/ 10 w 68"/>
                  <a:gd name="T41" fmla="*/ 38 h 67"/>
                  <a:gd name="T42" fmla="*/ 12 w 68"/>
                  <a:gd name="T43" fmla="*/ 40 h 67"/>
                  <a:gd name="T44" fmla="*/ 9 w 68"/>
                  <a:gd name="T45" fmla="*/ 47 h 67"/>
                  <a:gd name="T46" fmla="*/ 12 w 68"/>
                  <a:gd name="T47" fmla="*/ 54 h 67"/>
                  <a:gd name="T48" fmla="*/ 9 w 68"/>
                  <a:gd name="T49" fmla="*/ 55 h 67"/>
                  <a:gd name="T50" fmla="*/ 19 w 68"/>
                  <a:gd name="T51" fmla="*/ 61 h 67"/>
                  <a:gd name="T52" fmla="*/ 25 w 68"/>
                  <a:gd name="T53" fmla="*/ 64 h 67"/>
                  <a:gd name="T54" fmla="*/ 3 w 68"/>
                  <a:gd name="T55" fmla="*/ 19 h 67"/>
                  <a:gd name="T56" fmla="*/ 12 w 68"/>
                  <a:gd name="T57" fmla="*/ 22 h 67"/>
                  <a:gd name="T58" fmla="*/ 34 w 68"/>
                  <a:gd name="T59" fmla="*/ 61 h 67"/>
                  <a:gd name="T60" fmla="*/ 19 w 68"/>
                  <a:gd name="T61" fmla="*/ 59 h 67"/>
                  <a:gd name="T62" fmla="*/ 19 w 68"/>
                  <a:gd name="T63" fmla="*/ 8 h 67"/>
                  <a:gd name="T64" fmla="*/ 21 w 68"/>
                  <a:gd name="T65" fmla="*/ 17 h 67"/>
                  <a:gd name="T66" fmla="*/ 24 w 68"/>
                  <a:gd name="T67" fmla="*/ 19 h 67"/>
                  <a:gd name="T68" fmla="*/ 20 w 68"/>
                  <a:gd name="T69" fmla="*/ 26 h 67"/>
                  <a:gd name="T70" fmla="*/ 24 w 68"/>
                  <a:gd name="T71" fmla="*/ 33 h 67"/>
                  <a:gd name="T72" fmla="*/ 21 w 68"/>
                  <a:gd name="T73" fmla="*/ 35 h 67"/>
                  <a:gd name="T74" fmla="*/ 21 w 68"/>
                  <a:gd name="T75" fmla="*/ 41 h 67"/>
                  <a:gd name="T76" fmla="*/ 24 w 68"/>
                  <a:gd name="T77" fmla="*/ 43 h 67"/>
                  <a:gd name="T78" fmla="*/ 21 w 68"/>
                  <a:gd name="T79" fmla="*/ 49 h 67"/>
                  <a:gd name="T80" fmla="*/ 24 w 68"/>
                  <a:gd name="T81" fmla="*/ 51 h 67"/>
                  <a:gd name="T82" fmla="*/ 38 w 68"/>
                  <a:gd name="T83" fmla="*/ 57 h 67"/>
                  <a:gd name="T84" fmla="*/ 40 w 68"/>
                  <a:gd name="T85" fmla="*/ 58 h 67"/>
                  <a:gd name="T86" fmla="*/ 40 w 68"/>
                  <a:gd name="T87" fmla="*/ 55 h 67"/>
                  <a:gd name="T88" fmla="*/ 40 w 68"/>
                  <a:gd name="T89" fmla="*/ 58 h 67"/>
                  <a:gd name="T90" fmla="*/ 33 w 68"/>
                  <a:gd name="T91" fmla="*/ 13 h 67"/>
                  <a:gd name="T92" fmla="*/ 58 w 68"/>
                  <a:gd name="T93" fmla="*/ 11 h 67"/>
                  <a:gd name="T94" fmla="*/ 58 w 68"/>
                  <a:gd name="T95" fmla="*/ 21 h 67"/>
                  <a:gd name="T96" fmla="*/ 33 w 68"/>
                  <a:gd name="T97" fmla="*/ 19 h 67"/>
                  <a:gd name="T98" fmla="*/ 59 w 68"/>
                  <a:gd name="T99" fmla="*/ 28 h 67"/>
                  <a:gd name="T100" fmla="*/ 32 w 68"/>
                  <a:gd name="T101" fmla="*/ 28 h 67"/>
                  <a:gd name="T102" fmla="*/ 59 w 68"/>
                  <a:gd name="T103" fmla="*/ 28 h 67"/>
                  <a:gd name="T104" fmla="*/ 33 w 68"/>
                  <a:gd name="T105" fmla="*/ 37 h 67"/>
                  <a:gd name="T106" fmla="*/ 58 w 68"/>
                  <a:gd name="T107" fmla="*/ 3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8" h="67">
                    <a:moveTo>
                      <a:pt x="60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27" y="0"/>
                      <a:pt x="24" y="2"/>
                      <a:pt x="23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5"/>
                      <a:pt x="13" y="8"/>
                      <a:pt x="12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3" y="11"/>
                      <a:pt x="0" y="14"/>
                      <a:pt x="0" y="19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4"/>
                      <a:pt x="3" y="67"/>
                      <a:pt x="7" y="67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9" y="67"/>
                      <a:pt x="33" y="66"/>
                      <a:pt x="35" y="64"/>
                    </a:cubicBezTo>
                    <a:cubicBezTo>
                      <a:pt x="38" y="62"/>
                      <a:pt x="38" y="62"/>
                      <a:pt x="38" y="62"/>
                    </a:cubicBezTo>
                    <a:cubicBezTo>
                      <a:pt x="41" y="62"/>
                      <a:pt x="45" y="60"/>
                      <a:pt x="47" y="59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53" y="56"/>
                      <a:pt x="57" y="55"/>
                      <a:pt x="59" y="53"/>
                    </a:cubicBezTo>
                    <a:cubicBezTo>
                      <a:pt x="62" y="50"/>
                      <a:pt x="62" y="50"/>
                      <a:pt x="62" y="50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66" y="46"/>
                      <a:pt x="68" y="41"/>
                      <a:pt x="68" y="38"/>
                    </a:cubicBezTo>
                    <a:cubicBezTo>
                      <a:pt x="68" y="7"/>
                      <a:pt x="68" y="7"/>
                      <a:pt x="68" y="7"/>
                    </a:cubicBezTo>
                    <a:cubicBezTo>
                      <a:pt x="68" y="3"/>
                      <a:pt x="64" y="0"/>
                      <a:pt x="60" y="0"/>
                    </a:cubicBezTo>
                    <a:close/>
                    <a:moveTo>
                      <a:pt x="52" y="53"/>
                    </a:moveTo>
                    <a:cubicBezTo>
                      <a:pt x="52" y="52"/>
                      <a:pt x="52" y="52"/>
                      <a:pt x="52" y="52"/>
                    </a:cubicBezTo>
                    <a:cubicBezTo>
                      <a:pt x="52" y="52"/>
                      <a:pt x="52" y="51"/>
                      <a:pt x="52" y="51"/>
                    </a:cubicBezTo>
                    <a:cubicBezTo>
                      <a:pt x="52" y="45"/>
                      <a:pt x="52" y="45"/>
                      <a:pt x="52" y="45"/>
                    </a:cubicBezTo>
                    <a:cubicBezTo>
                      <a:pt x="58" y="45"/>
                      <a:pt x="58" y="45"/>
                      <a:pt x="58" y="45"/>
                    </a:cubicBezTo>
                    <a:cubicBezTo>
                      <a:pt x="59" y="45"/>
                      <a:pt x="59" y="45"/>
                      <a:pt x="59" y="44"/>
                    </a:cubicBezTo>
                    <a:cubicBezTo>
                      <a:pt x="59" y="44"/>
                      <a:pt x="59" y="43"/>
                      <a:pt x="58" y="43"/>
                    </a:cubicBezTo>
                    <a:cubicBezTo>
                      <a:pt x="52" y="43"/>
                      <a:pt x="52" y="43"/>
                      <a:pt x="52" y="43"/>
                    </a:cubicBezTo>
                    <a:cubicBezTo>
                      <a:pt x="53" y="42"/>
                      <a:pt x="54" y="41"/>
                      <a:pt x="56" y="41"/>
                    </a:cubicBezTo>
                    <a:cubicBezTo>
                      <a:pt x="64" y="41"/>
                      <a:pt x="64" y="41"/>
                      <a:pt x="64" y="41"/>
                    </a:cubicBezTo>
                    <a:cubicBezTo>
                      <a:pt x="64" y="43"/>
                      <a:pt x="63" y="45"/>
                      <a:pt x="62" y="45"/>
                    </a:cubicBezTo>
                    <a:cubicBezTo>
                      <a:pt x="56" y="51"/>
                      <a:pt x="56" y="51"/>
                      <a:pt x="56" y="51"/>
                    </a:cubicBezTo>
                    <a:cubicBezTo>
                      <a:pt x="56" y="52"/>
                      <a:pt x="54" y="52"/>
                      <a:pt x="52" y="53"/>
                    </a:cubicBezTo>
                    <a:close/>
                    <a:moveTo>
                      <a:pt x="56" y="39"/>
                    </a:moveTo>
                    <a:cubicBezTo>
                      <a:pt x="53" y="39"/>
                      <a:pt x="51" y="41"/>
                      <a:pt x="50" y="43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32" y="43"/>
                      <a:pt x="32" y="44"/>
                      <a:pt x="32" y="44"/>
                    </a:cubicBezTo>
                    <a:cubicBezTo>
                      <a:pt x="32" y="45"/>
                      <a:pt x="32" y="45"/>
                      <a:pt x="33" y="45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50" y="51"/>
                      <a:pt x="50" y="51"/>
                      <a:pt x="50" y="51"/>
                    </a:cubicBezTo>
                    <a:cubicBezTo>
                      <a:pt x="48" y="53"/>
                      <a:pt x="48" y="53"/>
                      <a:pt x="48" y="53"/>
                    </a:cubicBezTo>
                    <a:cubicBezTo>
                      <a:pt x="31" y="53"/>
                      <a:pt x="31" y="53"/>
                      <a:pt x="31" y="53"/>
                    </a:cubicBezTo>
                    <a:cubicBezTo>
                      <a:pt x="28" y="53"/>
                      <a:pt x="26" y="51"/>
                      <a:pt x="26" y="49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6" y="5"/>
                      <a:pt x="28" y="3"/>
                      <a:pt x="31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3" y="3"/>
                      <a:pt x="65" y="5"/>
                      <a:pt x="65" y="7"/>
                    </a:cubicBezTo>
                    <a:cubicBezTo>
                      <a:pt x="65" y="38"/>
                      <a:pt x="65" y="38"/>
                      <a:pt x="65" y="38"/>
                    </a:cubicBezTo>
                    <a:cubicBezTo>
                      <a:pt x="65" y="38"/>
                      <a:pt x="65" y="39"/>
                      <a:pt x="65" y="39"/>
                    </a:cubicBezTo>
                    <a:lnTo>
                      <a:pt x="56" y="39"/>
                    </a:lnTo>
                    <a:close/>
                    <a:moveTo>
                      <a:pt x="12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9" y="22"/>
                      <a:pt x="9" y="23"/>
                      <a:pt x="9" y="23"/>
                    </a:cubicBezTo>
                    <a:cubicBezTo>
                      <a:pt x="9" y="24"/>
                      <a:pt x="9" y="24"/>
                      <a:pt x="10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9" y="30"/>
                      <a:pt x="9" y="31"/>
                      <a:pt x="9" y="31"/>
                    </a:cubicBezTo>
                    <a:cubicBezTo>
                      <a:pt x="9" y="32"/>
                      <a:pt x="9" y="32"/>
                      <a:pt x="10" y="32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9" y="38"/>
                      <a:pt x="9" y="39"/>
                      <a:pt x="9" y="39"/>
                    </a:cubicBezTo>
                    <a:cubicBezTo>
                      <a:pt x="9" y="40"/>
                      <a:pt x="9" y="40"/>
                      <a:pt x="10" y="40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9" y="46"/>
                      <a:pt x="9" y="47"/>
                      <a:pt x="9" y="47"/>
                    </a:cubicBezTo>
                    <a:cubicBezTo>
                      <a:pt x="9" y="48"/>
                      <a:pt x="9" y="48"/>
                      <a:pt x="10" y="48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10" y="54"/>
                      <a:pt x="10" y="54"/>
                      <a:pt x="10" y="54"/>
                    </a:cubicBezTo>
                    <a:cubicBezTo>
                      <a:pt x="9" y="54"/>
                      <a:pt x="9" y="55"/>
                      <a:pt x="9" y="55"/>
                    </a:cubicBezTo>
                    <a:cubicBezTo>
                      <a:pt x="9" y="56"/>
                      <a:pt x="9" y="56"/>
                      <a:pt x="10" y="56"/>
                    </a:cubicBezTo>
                    <a:cubicBezTo>
                      <a:pt x="13" y="56"/>
                      <a:pt x="13" y="56"/>
                      <a:pt x="13" y="56"/>
                    </a:cubicBezTo>
                    <a:cubicBezTo>
                      <a:pt x="14" y="59"/>
                      <a:pt x="16" y="61"/>
                      <a:pt x="19" y="61"/>
                    </a:cubicBezTo>
                    <a:cubicBezTo>
                      <a:pt x="27" y="61"/>
                      <a:pt x="27" y="61"/>
                      <a:pt x="27" y="61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26" y="64"/>
                      <a:pt x="26" y="64"/>
                      <a:pt x="25" y="64"/>
                    </a:cubicBezTo>
                    <a:cubicBezTo>
                      <a:pt x="7" y="64"/>
                      <a:pt x="7" y="64"/>
                      <a:pt x="7" y="64"/>
                    </a:cubicBezTo>
                    <a:cubicBezTo>
                      <a:pt x="5" y="64"/>
                      <a:pt x="3" y="62"/>
                      <a:pt x="3" y="60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16"/>
                      <a:pt x="5" y="14"/>
                      <a:pt x="7" y="14"/>
                    </a:cubicBezTo>
                    <a:cubicBezTo>
                      <a:pt x="12" y="14"/>
                      <a:pt x="12" y="14"/>
                      <a:pt x="12" y="14"/>
                    </a:cubicBezTo>
                    <a:lnTo>
                      <a:pt x="12" y="22"/>
                    </a:lnTo>
                    <a:close/>
                    <a:moveTo>
                      <a:pt x="29" y="64"/>
                    </a:moveTo>
                    <a:cubicBezTo>
                      <a:pt x="29" y="61"/>
                      <a:pt x="29" y="61"/>
                      <a:pt x="29" y="61"/>
                    </a:cubicBezTo>
                    <a:cubicBezTo>
                      <a:pt x="34" y="61"/>
                      <a:pt x="34" y="61"/>
                      <a:pt x="34" y="61"/>
                    </a:cubicBezTo>
                    <a:cubicBezTo>
                      <a:pt x="33" y="62"/>
                      <a:pt x="33" y="62"/>
                      <a:pt x="33" y="62"/>
                    </a:cubicBezTo>
                    <a:cubicBezTo>
                      <a:pt x="32" y="63"/>
                      <a:pt x="31" y="63"/>
                      <a:pt x="29" y="64"/>
                    </a:cubicBezTo>
                    <a:close/>
                    <a:moveTo>
                      <a:pt x="19" y="59"/>
                    </a:moveTo>
                    <a:cubicBezTo>
                      <a:pt x="16" y="59"/>
                      <a:pt x="14" y="57"/>
                      <a:pt x="14" y="54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10"/>
                      <a:pt x="16" y="8"/>
                      <a:pt x="19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7"/>
                      <a:pt x="20" y="17"/>
                      <a:pt x="20" y="18"/>
                    </a:cubicBezTo>
                    <a:cubicBezTo>
                      <a:pt x="20" y="18"/>
                      <a:pt x="21" y="19"/>
                      <a:pt x="21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1" y="25"/>
                      <a:pt x="20" y="25"/>
                      <a:pt x="20" y="26"/>
                    </a:cubicBezTo>
                    <a:cubicBezTo>
                      <a:pt x="20" y="26"/>
                      <a:pt x="21" y="27"/>
                      <a:pt x="21" y="27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1" y="33"/>
                      <a:pt x="20" y="33"/>
                      <a:pt x="20" y="34"/>
                    </a:cubicBezTo>
                    <a:cubicBezTo>
                      <a:pt x="20" y="34"/>
                      <a:pt x="21" y="35"/>
                      <a:pt x="21" y="35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1" y="41"/>
                      <a:pt x="21" y="41"/>
                      <a:pt x="21" y="41"/>
                    </a:cubicBezTo>
                    <a:cubicBezTo>
                      <a:pt x="21" y="41"/>
                      <a:pt x="20" y="41"/>
                      <a:pt x="20" y="42"/>
                    </a:cubicBezTo>
                    <a:cubicBezTo>
                      <a:pt x="20" y="42"/>
                      <a:pt x="21" y="43"/>
                      <a:pt x="21" y="43"/>
                    </a:cubicBezTo>
                    <a:cubicBezTo>
                      <a:pt x="24" y="43"/>
                      <a:pt x="24" y="43"/>
                      <a:pt x="24" y="43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1" y="49"/>
                      <a:pt x="20" y="49"/>
                      <a:pt x="20" y="50"/>
                    </a:cubicBezTo>
                    <a:cubicBezTo>
                      <a:pt x="20" y="50"/>
                      <a:pt x="21" y="51"/>
                      <a:pt x="21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5" y="53"/>
                      <a:pt x="28" y="55"/>
                      <a:pt x="31" y="55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7" y="59"/>
                      <a:pt x="37" y="59"/>
                      <a:pt x="37" y="59"/>
                    </a:cubicBezTo>
                    <a:lnTo>
                      <a:pt x="19" y="59"/>
                    </a:lnTo>
                    <a:close/>
                    <a:moveTo>
                      <a:pt x="40" y="58"/>
                    </a:moveTo>
                    <a:cubicBezTo>
                      <a:pt x="40" y="58"/>
                      <a:pt x="40" y="58"/>
                      <a:pt x="40" y="58"/>
                    </a:cubicBezTo>
                    <a:cubicBezTo>
                      <a:pt x="41" y="57"/>
                      <a:pt x="41" y="57"/>
                      <a:pt x="40" y="57"/>
                    </a:cubicBezTo>
                    <a:cubicBezTo>
                      <a:pt x="40" y="55"/>
                      <a:pt x="40" y="55"/>
                      <a:pt x="40" y="55"/>
                    </a:cubicBezTo>
                    <a:cubicBezTo>
                      <a:pt x="46" y="55"/>
                      <a:pt x="46" y="55"/>
                      <a:pt x="46" y="55"/>
                    </a:cubicBezTo>
                    <a:cubicBezTo>
                      <a:pt x="45" y="56"/>
                      <a:pt x="45" y="56"/>
                      <a:pt x="45" y="56"/>
                    </a:cubicBezTo>
                    <a:cubicBezTo>
                      <a:pt x="44" y="57"/>
                      <a:pt x="42" y="58"/>
                      <a:pt x="40" y="58"/>
                    </a:cubicBezTo>
                    <a:close/>
                    <a:moveTo>
                      <a:pt x="59" y="12"/>
                    </a:moveTo>
                    <a:cubicBezTo>
                      <a:pt x="59" y="12"/>
                      <a:pt x="59" y="13"/>
                      <a:pt x="58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2" y="13"/>
                      <a:pt x="32" y="12"/>
                      <a:pt x="32" y="12"/>
                    </a:cubicBezTo>
                    <a:cubicBezTo>
                      <a:pt x="32" y="11"/>
                      <a:pt x="32" y="11"/>
                      <a:pt x="33" y="11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59" y="11"/>
                      <a:pt x="59" y="11"/>
                      <a:pt x="59" y="12"/>
                    </a:cubicBezTo>
                    <a:close/>
                    <a:moveTo>
                      <a:pt x="59" y="20"/>
                    </a:moveTo>
                    <a:cubicBezTo>
                      <a:pt x="59" y="21"/>
                      <a:pt x="59" y="21"/>
                      <a:pt x="58" y="21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2" y="21"/>
                      <a:pt x="32" y="21"/>
                      <a:pt x="32" y="20"/>
                    </a:cubicBezTo>
                    <a:cubicBezTo>
                      <a:pt x="32" y="19"/>
                      <a:pt x="32" y="19"/>
                      <a:pt x="33" y="19"/>
                    </a:cubicBezTo>
                    <a:cubicBezTo>
                      <a:pt x="58" y="19"/>
                      <a:pt x="58" y="19"/>
                      <a:pt x="58" y="19"/>
                    </a:cubicBezTo>
                    <a:cubicBezTo>
                      <a:pt x="59" y="19"/>
                      <a:pt x="59" y="19"/>
                      <a:pt x="59" y="20"/>
                    </a:cubicBezTo>
                    <a:close/>
                    <a:moveTo>
                      <a:pt x="59" y="28"/>
                    </a:moveTo>
                    <a:cubicBezTo>
                      <a:pt x="59" y="29"/>
                      <a:pt x="59" y="29"/>
                      <a:pt x="58" y="29"/>
                    </a:cubicBezTo>
                    <a:cubicBezTo>
                      <a:pt x="33" y="29"/>
                      <a:pt x="33" y="29"/>
                      <a:pt x="33" y="29"/>
                    </a:cubicBezTo>
                    <a:cubicBezTo>
                      <a:pt x="32" y="29"/>
                      <a:pt x="32" y="29"/>
                      <a:pt x="32" y="28"/>
                    </a:cubicBezTo>
                    <a:cubicBezTo>
                      <a:pt x="32" y="27"/>
                      <a:pt x="32" y="27"/>
                      <a:pt x="33" y="27"/>
                    </a:cubicBezTo>
                    <a:cubicBezTo>
                      <a:pt x="58" y="27"/>
                      <a:pt x="58" y="27"/>
                      <a:pt x="58" y="27"/>
                    </a:cubicBezTo>
                    <a:cubicBezTo>
                      <a:pt x="59" y="27"/>
                      <a:pt x="59" y="27"/>
                      <a:pt x="59" y="28"/>
                    </a:cubicBezTo>
                    <a:close/>
                    <a:moveTo>
                      <a:pt x="59" y="36"/>
                    </a:moveTo>
                    <a:cubicBezTo>
                      <a:pt x="59" y="37"/>
                      <a:pt x="59" y="37"/>
                      <a:pt x="58" y="37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32" y="37"/>
                      <a:pt x="32" y="37"/>
                      <a:pt x="32" y="36"/>
                    </a:cubicBezTo>
                    <a:cubicBezTo>
                      <a:pt x="32" y="36"/>
                      <a:pt x="32" y="35"/>
                      <a:pt x="33" y="35"/>
                    </a:cubicBezTo>
                    <a:cubicBezTo>
                      <a:pt x="58" y="35"/>
                      <a:pt x="58" y="35"/>
                      <a:pt x="58" y="35"/>
                    </a:cubicBezTo>
                    <a:cubicBezTo>
                      <a:pt x="59" y="35"/>
                      <a:pt x="59" y="36"/>
                      <a:pt x="5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92" name="Freeform 28">
                <a:extLst>
                  <a:ext uri="{FF2B5EF4-FFF2-40B4-BE49-F238E27FC236}">
                    <a16:creationId xmlns:a16="http://schemas.microsoft.com/office/drawing/2014/main" xmlns="" id="{82B1CEB8-22CC-4FB9-AEAD-9F5A2DB02E1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04825" y="3901485"/>
                <a:ext cx="450645" cy="365668"/>
              </a:xfrm>
              <a:custGeom>
                <a:avLst/>
                <a:gdLst>
                  <a:gd name="T0" fmla="*/ 26 w 74"/>
                  <a:gd name="T1" fmla="*/ 0 h 60"/>
                  <a:gd name="T2" fmla="*/ 19 w 74"/>
                  <a:gd name="T3" fmla="*/ 53 h 60"/>
                  <a:gd name="T4" fmla="*/ 49 w 74"/>
                  <a:gd name="T5" fmla="*/ 60 h 60"/>
                  <a:gd name="T6" fmla="*/ 56 w 74"/>
                  <a:gd name="T7" fmla="*/ 7 h 60"/>
                  <a:gd name="T8" fmla="*/ 53 w 74"/>
                  <a:gd name="T9" fmla="*/ 7 h 60"/>
                  <a:gd name="T10" fmla="*/ 49 w 74"/>
                  <a:gd name="T11" fmla="*/ 57 h 60"/>
                  <a:gd name="T12" fmla="*/ 22 w 74"/>
                  <a:gd name="T13" fmla="*/ 53 h 60"/>
                  <a:gd name="T14" fmla="*/ 26 w 74"/>
                  <a:gd name="T15" fmla="*/ 3 h 60"/>
                  <a:gd name="T16" fmla="*/ 53 w 74"/>
                  <a:gd name="T17" fmla="*/ 7 h 60"/>
                  <a:gd name="T18" fmla="*/ 25 w 74"/>
                  <a:gd name="T19" fmla="*/ 6 h 60"/>
                  <a:gd name="T20" fmla="*/ 24 w 74"/>
                  <a:gd name="T21" fmla="*/ 50 h 60"/>
                  <a:gd name="T22" fmla="*/ 50 w 74"/>
                  <a:gd name="T23" fmla="*/ 51 h 60"/>
                  <a:gd name="T24" fmla="*/ 51 w 74"/>
                  <a:gd name="T25" fmla="*/ 7 h 60"/>
                  <a:gd name="T26" fmla="*/ 49 w 74"/>
                  <a:gd name="T27" fmla="*/ 49 h 60"/>
                  <a:gd name="T28" fmla="*/ 26 w 74"/>
                  <a:gd name="T29" fmla="*/ 8 h 60"/>
                  <a:gd name="T30" fmla="*/ 49 w 74"/>
                  <a:gd name="T31" fmla="*/ 49 h 60"/>
                  <a:gd name="T32" fmla="*/ 37 w 74"/>
                  <a:gd name="T33" fmla="*/ 56 h 60"/>
                  <a:gd name="T34" fmla="*/ 37 w 74"/>
                  <a:gd name="T35" fmla="*/ 52 h 60"/>
                  <a:gd name="T36" fmla="*/ 74 w 74"/>
                  <a:gd name="T37" fmla="*/ 23 h 60"/>
                  <a:gd name="T38" fmla="*/ 67 w 74"/>
                  <a:gd name="T39" fmla="*/ 41 h 60"/>
                  <a:gd name="T40" fmla="*/ 66 w 74"/>
                  <a:gd name="T41" fmla="*/ 39 h 60"/>
                  <a:gd name="T42" fmla="*/ 66 w 74"/>
                  <a:gd name="T43" fmla="*/ 7 h 60"/>
                  <a:gd name="T44" fmla="*/ 68 w 74"/>
                  <a:gd name="T45" fmla="*/ 6 h 60"/>
                  <a:gd name="T46" fmla="*/ 69 w 74"/>
                  <a:gd name="T47" fmla="*/ 23 h 60"/>
                  <a:gd name="T48" fmla="*/ 64 w 74"/>
                  <a:gd name="T49" fmla="*/ 37 h 60"/>
                  <a:gd name="T50" fmla="*/ 63 w 74"/>
                  <a:gd name="T51" fmla="*/ 35 h 60"/>
                  <a:gd name="T52" fmla="*/ 63 w 74"/>
                  <a:gd name="T53" fmla="*/ 11 h 60"/>
                  <a:gd name="T54" fmla="*/ 65 w 74"/>
                  <a:gd name="T55" fmla="*/ 10 h 60"/>
                  <a:gd name="T56" fmla="*/ 64 w 74"/>
                  <a:gd name="T57" fmla="*/ 23 h 60"/>
                  <a:gd name="T58" fmla="*/ 60 w 74"/>
                  <a:gd name="T59" fmla="*/ 33 h 60"/>
                  <a:gd name="T60" fmla="*/ 60 w 74"/>
                  <a:gd name="T61" fmla="*/ 31 h 60"/>
                  <a:gd name="T62" fmla="*/ 60 w 74"/>
                  <a:gd name="T63" fmla="*/ 15 h 60"/>
                  <a:gd name="T64" fmla="*/ 61 w 74"/>
                  <a:gd name="T65" fmla="*/ 14 h 60"/>
                  <a:gd name="T66" fmla="*/ 8 w 74"/>
                  <a:gd name="T67" fmla="*/ 39 h 60"/>
                  <a:gd name="T68" fmla="*/ 7 w 74"/>
                  <a:gd name="T69" fmla="*/ 41 h 60"/>
                  <a:gd name="T70" fmla="*/ 0 w 74"/>
                  <a:gd name="T71" fmla="*/ 23 h 60"/>
                  <a:gd name="T72" fmla="*/ 8 w 74"/>
                  <a:gd name="T73" fmla="*/ 6 h 60"/>
                  <a:gd name="T74" fmla="*/ 2 w 74"/>
                  <a:gd name="T75" fmla="*/ 23 h 60"/>
                  <a:gd name="T76" fmla="*/ 12 w 74"/>
                  <a:gd name="T77" fmla="*/ 35 h 60"/>
                  <a:gd name="T78" fmla="*/ 11 w 74"/>
                  <a:gd name="T79" fmla="*/ 37 h 60"/>
                  <a:gd name="T80" fmla="*/ 6 w 74"/>
                  <a:gd name="T81" fmla="*/ 23 h 60"/>
                  <a:gd name="T82" fmla="*/ 11 w 74"/>
                  <a:gd name="T83" fmla="*/ 10 h 60"/>
                  <a:gd name="T84" fmla="*/ 8 w 74"/>
                  <a:gd name="T85" fmla="*/ 23 h 60"/>
                  <a:gd name="T86" fmla="*/ 15 w 74"/>
                  <a:gd name="T87" fmla="*/ 15 h 60"/>
                  <a:gd name="T88" fmla="*/ 15 w 74"/>
                  <a:gd name="T89" fmla="*/ 31 h 60"/>
                  <a:gd name="T90" fmla="*/ 14 w 74"/>
                  <a:gd name="T91" fmla="*/ 33 h 60"/>
                  <a:gd name="T92" fmla="*/ 11 w 74"/>
                  <a:gd name="T93" fmla="*/ 23 h 60"/>
                  <a:gd name="T94" fmla="*/ 15 w 74"/>
                  <a:gd name="T95" fmla="*/ 1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4" h="60">
                    <a:moveTo>
                      <a:pt x="49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22" y="0"/>
                      <a:pt x="19" y="3"/>
                      <a:pt x="19" y="7"/>
                    </a:cubicBezTo>
                    <a:cubicBezTo>
                      <a:pt x="19" y="53"/>
                      <a:pt x="19" y="53"/>
                      <a:pt x="19" y="53"/>
                    </a:cubicBezTo>
                    <a:cubicBezTo>
                      <a:pt x="19" y="56"/>
                      <a:pt x="22" y="60"/>
                      <a:pt x="26" y="60"/>
                    </a:cubicBezTo>
                    <a:cubicBezTo>
                      <a:pt x="49" y="60"/>
                      <a:pt x="49" y="60"/>
                      <a:pt x="49" y="60"/>
                    </a:cubicBezTo>
                    <a:cubicBezTo>
                      <a:pt x="53" y="60"/>
                      <a:pt x="56" y="56"/>
                      <a:pt x="56" y="53"/>
                    </a:cubicBezTo>
                    <a:cubicBezTo>
                      <a:pt x="56" y="7"/>
                      <a:pt x="56" y="7"/>
                      <a:pt x="56" y="7"/>
                    </a:cubicBezTo>
                    <a:cubicBezTo>
                      <a:pt x="56" y="3"/>
                      <a:pt x="53" y="0"/>
                      <a:pt x="49" y="0"/>
                    </a:cubicBezTo>
                    <a:close/>
                    <a:moveTo>
                      <a:pt x="53" y="7"/>
                    </a:moveTo>
                    <a:cubicBezTo>
                      <a:pt x="53" y="53"/>
                      <a:pt x="53" y="53"/>
                      <a:pt x="53" y="53"/>
                    </a:cubicBezTo>
                    <a:cubicBezTo>
                      <a:pt x="53" y="55"/>
                      <a:pt x="51" y="57"/>
                      <a:pt x="49" y="57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4" y="57"/>
                      <a:pt x="22" y="55"/>
                      <a:pt x="22" y="53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5"/>
                      <a:pt x="24" y="3"/>
                      <a:pt x="26" y="3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51" y="3"/>
                      <a:pt x="53" y="5"/>
                      <a:pt x="53" y="7"/>
                    </a:cubicBezTo>
                    <a:close/>
                    <a:moveTo>
                      <a:pt x="50" y="6"/>
                    </a:moveTo>
                    <a:cubicBezTo>
                      <a:pt x="25" y="6"/>
                      <a:pt x="25" y="6"/>
                      <a:pt x="25" y="6"/>
                    </a:cubicBezTo>
                    <a:cubicBezTo>
                      <a:pt x="24" y="6"/>
                      <a:pt x="24" y="6"/>
                      <a:pt x="24" y="7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4" y="51"/>
                      <a:pt x="24" y="51"/>
                      <a:pt x="25" y="51"/>
                    </a:cubicBezTo>
                    <a:cubicBezTo>
                      <a:pt x="50" y="51"/>
                      <a:pt x="50" y="51"/>
                      <a:pt x="50" y="51"/>
                    </a:cubicBezTo>
                    <a:cubicBezTo>
                      <a:pt x="50" y="51"/>
                      <a:pt x="51" y="51"/>
                      <a:pt x="51" y="50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6"/>
                      <a:pt x="50" y="6"/>
                      <a:pt x="50" y="6"/>
                    </a:cubicBezTo>
                    <a:close/>
                    <a:moveTo>
                      <a:pt x="49" y="49"/>
                    </a:moveTo>
                    <a:cubicBezTo>
                      <a:pt x="26" y="49"/>
                      <a:pt x="26" y="49"/>
                      <a:pt x="26" y="49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49" y="8"/>
                      <a:pt x="49" y="8"/>
                      <a:pt x="49" y="8"/>
                    </a:cubicBezTo>
                    <a:lnTo>
                      <a:pt x="49" y="49"/>
                    </a:lnTo>
                    <a:close/>
                    <a:moveTo>
                      <a:pt x="39" y="54"/>
                    </a:moveTo>
                    <a:cubicBezTo>
                      <a:pt x="39" y="55"/>
                      <a:pt x="38" y="56"/>
                      <a:pt x="37" y="56"/>
                    </a:cubicBezTo>
                    <a:cubicBezTo>
                      <a:pt x="36" y="56"/>
                      <a:pt x="35" y="55"/>
                      <a:pt x="35" y="54"/>
                    </a:cubicBezTo>
                    <a:cubicBezTo>
                      <a:pt x="35" y="53"/>
                      <a:pt x="36" y="52"/>
                      <a:pt x="37" y="52"/>
                    </a:cubicBezTo>
                    <a:cubicBezTo>
                      <a:pt x="38" y="52"/>
                      <a:pt x="39" y="53"/>
                      <a:pt x="39" y="54"/>
                    </a:cubicBezTo>
                    <a:close/>
                    <a:moveTo>
                      <a:pt x="74" y="23"/>
                    </a:moveTo>
                    <a:cubicBezTo>
                      <a:pt x="74" y="30"/>
                      <a:pt x="72" y="36"/>
                      <a:pt x="68" y="41"/>
                    </a:cubicBezTo>
                    <a:cubicBezTo>
                      <a:pt x="68" y="41"/>
                      <a:pt x="67" y="41"/>
                      <a:pt x="67" y="41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6" y="40"/>
                      <a:pt x="66" y="40"/>
                      <a:pt x="66" y="39"/>
                    </a:cubicBezTo>
                    <a:cubicBezTo>
                      <a:pt x="70" y="35"/>
                      <a:pt x="72" y="29"/>
                      <a:pt x="72" y="23"/>
                    </a:cubicBezTo>
                    <a:cubicBezTo>
                      <a:pt x="72" y="17"/>
                      <a:pt x="70" y="12"/>
                      <a:pt x="66" y="7"/>
                    </a:cubicBezTo>
                    <a:cubicBezTo>
                      <a:pt x="66" y="7"/>
                      <a:pt x="66" y="6"/>
                      <a:pt x="67" y="6"/>
                    </a:cubicBezTo>
                    <a:cubicBezTo>
                      <a:pt x="67" y="5"/>
                      <a:pt x="68" y="6"/>
                      <a:pt x="68" y="6"/>
                    </a:cubicBezTo>
                    <a:cubicBezTo>
                      <a:pt x="72" y="11"/>
                      <a:pt x="74" y="17"/>
                      <a:pt x="74" y="23"/>
                    </a:cubicBezTo>
                    <a:close/>
                    <a:moveTo>
                      <a:pt x="69" y="23"/>
                    </a:moveTo>
                    <a:cubicBezTo>
                      <a:pt x="69" y="28"/>
                      <a:pt x="67" y="33"/>
                      <a:pt x="65" y="36"/>
                    </a:cubicBezTo>
                    <a:cubicBezTo>
                      <a:pt x="64" y="37"/>
                      <a:pt x="64" y="37"/>
                      <a:pt x="64" y="37"/>
                    </a:cubicBezTo>
                    <a:cubicBezTo>
                      <a:pt x="64" y="37"/>
                      <a:pt x="63" y="37"/>
                      <a:pt x="63" y="37"/>
                    </a:cubicBezTo>
                    <a:cubicBezTo>
                      <a:pt x="63" y="36"/>
                      <a:pt x="63" y="36"/>
                      <a:pt x="63" y="35"/>
                    </a:cubicBezTo>
                    <a:cubicBezTo>
                      <a:pt x="66" y="32"/>
                      <a:pt x="67" y="28"/>
                      <a:pt x="67" y="23"/>
                    </a:cubicBezTo>
                    <a:cubicBezTo>
                      <a:pt x="67" y="19"/>
                      <a:pt x="66" y="15"/>
                      <a:pt x="63" y="11"/>
                    </a:cubicBezTo>
                    <a:cubicBezTo>
                      <a:pt x="63" y="11"/>
                      <a:pt x="63" y="10"/>
                      <a:pt x="63" y="10"/>
                    </a:cubicBezTo>
                    <a:cubicBezTo>
                      <a:pt x="64" y="10"/>
                      <a:pt x="64" y="10"/>
                      <a:pt x="65" y="10"/>
                    </a:cubicBezTo>
                    <a:cubicBezTo>
                      <a:pt x="67" y="14"/>
                      <a:pt x="69" y="19"/>
                      <a:pt x="69" y="23"/>
                    </a:cubicBezTo>
                    <a:close/>
                    <a:moveTo>
                      <a:pt x="64" y="23"/>
                    </a:moveTo>
                    <a:cubicBezTo>
                      <a:pt x="64" y="26"/>
                      <a:pt x="63" y="29"/>
                      <a:pt x="61" y="32"/>
                    </a:cubicBezTo>
                    <a:cubicBezTo>
                      <a:pt x="61" y="32"/>
                      <a:pt x="61" y="33"/>
                      <a:pt x="60" y="33"/>
                    </a:cubicBezTo>
                    <a:cubicBezTo>
                      <a:pt x="60" y="33"/>
                      <a:pt x="60" y="33"/>
                      <a:pt x="60" y="33"/>
                    </a:cubicBezTo>
                    <a:cubicBezTo>
                      <a:pt x="59" y="32"/>
                      <a:pt x="59" y="32"/>
                      <a:pt x="60" y="31"/>
                    </a:cubicBezTo>
                    <a:cubicBezTo>
                      <a:pt x="61" y="29"/>
                      <a:pt x="62" y="26"/>
                      <a:pt x="62" y="23"/>
                    </a:cubicBezTo>
                    <a:cubicBezTo>
                      <a:pt x="62" y="21"/>
                      <a:pt x="61" y="18"/>
                      <a:pt x="60" y="15"/>
                    </a:cubicBezTo>
                    <a:cubicBezTo>
                      <a:pt x="59" y="15"/>
                      <a:pt x="59" y="14"/>
                      <a:pt x="60" y="14"/>
                    </a:cubicBezTo>
                    <a:cubicBezTo>
                      <a:pt x="60" y="14"/>
                      <a:pt x="61" y="14"/>
                      <a:pt x="61" y="14"/>
                    </a:cubicBezTo>
                    <a:cubicBezTo>
                      <a:pt x="63" y="17"/>
                      <a:pt x="64" y="20"/>
                      <a:pt x="64" y="23"/>
                    </a:cubicBezTo>
                    <a:close/>
                    <a:moveTo>
                      <a:pt x="8" y="39"/>
                    </a:moveTo>
                    <a:cubicBezTo>
                      <a:pt x="9" y="40"/>
                      <a:pt x="8" y="40"/>
                      <a:pt x="8" y="41"/>
                    </a:cubicBezTo>
                    <a:cubicBezTo>
                      <a:pt x="8" y="41"/>
                      <a:pt x="8" y="41"/>
                      <a:pt x="7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3" y="36"/>
                      <a:pt x="0" y="30"/>
                      <a:pt x="0" y="23"/>
                    </a:cubicBezTo>
                    <a:cubicBezTo>
                      <a:pt x="0" y="17"/>
                      <a:pt x="3" y="11"/>
                      <a:pt x="7" y="6"/>
                    </a:cubicBezTo>
                    <a:cubicBezTo>
                      <a:pt x="7" y="6"/>
                      <a:pt x="8" y="5"/>
                      <a:pt x="8" y="6"/>
                    </a:cubicBezTo>
                    <a:cubicBezTo>
                      <a:pt x="8" y="6"/>
                      <a:pt x="9" y="7"/>
                      <a:pt x="8" y="7"/>
                    </a:cubicBezTo>
                    <a:cubicBezTo>
                      <a:pt x="5" y="12"/>
                      <a:pt x="2" y="17"/>
                      <a:pt x="2" y="23"/>
                    </a:cubicBezTo>
                    <a:cubicBezTo>
                      <a:pt x="2" y="29"/>
                      <a:pt x="5" y="35"/>
                      <a:pt x="8" y="39"/>
                    </a:cubicBezTo>
                    <a:close/>
                    <a:moveTo>
                      <a:pt x="12" y="35"/>
                    </a:moveTo>
                    <a:cubicBezTo>
                      <a:pt x="12" y="36"/>
                      <a:pt x="12" y="36"/>
                      <a:pt x="11" y="3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10" y="37"/>
                      <a:pt x="10" y="37"/>
                      <a:pt x="10" y="36"/>
                    </a:cubicBezTo>
                    <a:cubicBezTo>
                      <a:pt x="7" y="33"/>
                      <a:pt x="6" y="28"/>
                      <a:pt x="6" y="23"/>
                    </a:cubicBezTo>
                    <a:cubicBezTo>
                      <a:pt x="6" y="19"/>
                      <a:pt x="7" y="14"/>
                      <a:pt x="10" y="10"/>
                    </a:cubicBezTo>
                    <a:cubicBezTo>
                      <a:pt x="10" y="10"/>
                      <a:pt x="11" y="10"/>
                      <a:pt x="11" y="10"/>
                    </a:cubicBezTo>
                    <a:cubicBezTo>
                      <a:pt x="12" y="10"/>
                      <a:pt x="12" y="11"/>
                      <a:pt x="12" y="11"/>
                    </a:cubicBezTo>
                    <a:cubicBezTo>
                      <a:pt x="9" y="15"/>
                      <a:pt x="8" y="19"/>
                      <a:pt x="8" y="23"/>
                    </a:cubicBezTo>
                    <a:cubicBezTo>
                      <a:pt x="8" y="28"/>
                      <a:pt x="9" y="32"/>
                      <a:pt x="12" y="35"/>
                    </a:cubicBezTo>
                    <a:close/>
                    <a:moveTo>
                      <a:pt x="15" y="15"/>
                    </a:moveTo>
                    <a:cubicBezTo>
                      <a:pt x="14" y="18"/>
                      <a:pt x="13" y="21"/>
                      <a:pt x="13" y="23"/>
                    </a:cubicBezTo>
                    <a:cubicBezTo>
                      <a:pt x="13" y="26"/>
                      <a:pt x="14" y="29"/>
                      <a:pt x="15" y="31"/>
                    </a:cubicBezTo>
                    <a:cubicBezTo>
                      <a:pt x="15" y="32"/>
                      <a:pt x="15" y="32"/>
                      <a:pt x="15" y="33"/>
                    </a:cubicBezTo>
                    <a:cubicBezTo>
                      <a:pt x="15" y="33"/>
                      <a:pt x="14" y="33"/>
                      <a:pt x="14" y="33"/>
                    </a:cubicBezTo>
                    <a:cubicBezTo>
                      <a:pt x="14" y="33"/>
                      <a:pt x="14" y="32"/>
                      <a:pt x="13" y="32"/>
                    </a:cubicBezTo>
                    <a:cubicBezTo>
                      <a:pt x="12" y="29"/>
                      <a:pt x="11" y="26"/>
                      <a:pt x="11" y="23"/>
                    </a:cubicBezTo>
                    <a:cubicBezTo>
                      <a:pt x="11" y="20"/>
                      <a:pt x="12" y="17"/>
                      <a:pt x="13" y="14"/>
                    </a:cubicBezTo>
                    <a:cubicBezTo>
                      <a:pt x="14" y="14"/>
                      <a:pt x="14" y="14"/>
                      <a:pt x="15" y="14"/>
                    </a:cubicBezTo>
                    <a:cubicBezTo>
                      <a:pt x="15" y="14"/>
                      <a:pt x="15" y="15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93" name="Freeform 36">
                <a:extLst>
                  <a:ext uri="{FF2B5EF4-FFF2-40B4-BE49-F238E27FC236}">
                    <a16:creationId xmlns:a16="http://schemas.microsoft.com/office/drawing/2014/main" xmlns="" id="{DDAA5642-9232-4DAE-92AA-1E98C63EA67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82123" y="3933313"/>
                <a:ext cx="154602" cy="154603"/>
              </a:xfrm>
              <a:custGeom>
                <a:avLst/>
                <a:gdLst>
                  <a:gd name="T0" fmla="*/ 18 w 35"/>
                  <a:gd name="T1" fmla="*/ 0 h 35"/>
                  <a:gd name="T2" fmla="*/ 0 w 35"/>
                  <a:gd name="T3" fmla="*/ 18 h 35"/>
                  <a:gd name="T4" fmla="*/ 18 w 35"/>
                  <a:gd name="T5" fmla="*/ 35 h 35"/>
                  <a:gd name="T6" fmla="*/ 35 w 35"/>
                  <a:gd name="T7" fmla="*/ 18 h 35"/>
                  <a:gd name="T8" fmla="*/ 18 w 35"/>
                  <a:gd name="T9" fmla="*/ 0 h 35"/>
                  <a:gd name="T10" fmla="*/ 18 w 35"/>
                  <a:gd name="T11" fmla="*/ 32 h 35"/>
                  <a:gd name="T12" fmla="*/ 3 w 35"/>
                  <a:gd name="T13" fmla="*/ 18 h 35"/>
                  <a:gd name="T14" fmla="*/ 18 w 35"/>
                  <a:gd name="T15" fmla="*/ 3 h 35"/>
                  <a:gd name="T16" fmla="*/ 32 w 35"/>
                  <a:gd name="T17" fmla="*/ 18 h 35"/>
                  <a:gd name="T18" fmla="*/ 18 w 35"/>
                  <a:gd name="T19" fmla="*/ 32 h 35"/>
                  <a:gd name="T20" fmla="*/ 27 w 35"/>
                  <a:gd name="T21" fmla="*/ 12 h 35"/>
                  <a:gd name="T22" fmla="*/ 27 w 35"/>
                  <a:gd name="T23" fmla="*/ 14 h 35"/>
                  <a:gd name="T24" fmla="*/ 16 w 35"/>
                  <a:gd name="T25" fmla="*/ 23 h 35"/>
                  <a:gd name="T26" fmla="*/ 16 w 35"/>
                  <a:gd name="T27" fmla="*/ 23 h 35"/>
                  <a:gd name="T28" fmla="*/ 15 w 35"/>
                  <a:gd name="T29" fmla="*/ 23 h 35"/>
                  <a:gd name="T30" fmla="*/ 9 w 35"/>
                  <a:gd name="T31" fmla="*/ 18 h 35"/>
                  <a:gd name="T32" fmla="*/ 9 w 35"/>
                  <a:gd name="T33" fmla="*/ 16 h 35"/>
                  <a:gd name="T34" fmla="*/ 10 w 35"/>
                  <a:gd name="T35" fmla="*/ 16 h 35"/>
                  <a:gd name="T36" fmla="*/ 16 w 35"/>
                  <a:gd name="T37" fmla="*/ 21 h 35"/>
                  <a:gd name="T38" fmla="*/ 26 w 35"/>
                  <a:gd name="T39" fmla="*/ 12 h 35"/>
                  <a:gd name="T40" fmla="*/ 27 w 35"/>
                  <a:gd name="T41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5" h="35">
                    <a:moveTo>
                      <a:pt x="18" y="0"/>
                    </a:moveTo>
                    <a:cubicBezTo>
                      <a:pt x="8" y="0"/>
                      <a:pt x="0" y="8"/>
                      <a:pt x="0" y="18"/>
                    </a:cubicBezTo>
                    <a:cubicBezTo>
                      <a:pt x="0" y="27"/>
                      <a:pt x="8" y="35"/>
                      <a:pt x="18" y="35"/>
                    </a:cubicBezTo>
                    <a:cubicBezTo>
                      <a:pt x="28" y="35"/>
                      <a:pt x="35" y="27"/>
                      <a:pt x="35" y="18"/>
                    </a:cubicBezTo>
                    <a:cubicBezTo>
                      <a:pt x="35" y="8"/>
                      <a:pt x="28" y="0"/>
                      <a:pt x="18" y="0"/>
                    </a:cubicBezTo>
                    <a:close/>
                    <a:moveTo>
                      <a:pt x="18" y="32"/>
                    </a:moveTo>
                    <a:cubicBezTo>
                      <a:pt x="10" y="32"/>
                      <a:pt x="3" y="26"/>
                      <a:pt x="3" y="18"/>
                    </a:cubicBezTo>
                    <a:cubicBezTo>
                      <a:pt x="3" y="10"/>
                      <a:pt x="10" y="3"/>
                      <a:pt x="18" y="3"/>
                    </a:cubicBezTo>
                    <a:cubicBezTo>
                      <a:pt x="26" y="3"/>
                      <a:pt x="32" y="10"/>
                      <a:pt x="32" y="18"/>
                    </a:cubicBezTo>
                    <a:cubicBezTo>
                      <a:pt x="32" y="26"/>
                      <a:pt x="26" y="32"/>
                      <a:pt x="18" y="32"/>
                    </a:cubicBezTo>
                    <a:close/>
                    <a:moveTo>
                      <a:pt x="27" y="12"/>
                    </a:moveTo>
                    <a:cubicBezTo>
                      <a:pt x="28" y="13"/>
                      <a:pt x="28" y="13"/>
                      <a:pt x="27" y="1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8" y="18"/>
                      <a:pt x="8" y="17"/>
                      <a:pt x="9" y="16"/>
                    </a:cubicBezTo>
                    <a:cubicBezTo>
                      <a:pt x="9" y="16"/>
                      <a:pt x="10" y="16"/>
                      <a:pt x="10" y="16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6" y="12"/>
                      <a:pt x="27" y="12"/>
                      <a:pt x="27" y="12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94" name="Freeform 24">
                <a:extLst>
                  <a:ext uri="{FF2B5EF4-FFF2-40B4-BE49-F238E27FC236}">
                    <a16:creationId xmlns:a16="http://schemas.microsoft.com/office/drawing/2014/main" xmlns="" id="{8632DA71-5877-44D5-ACFD-EAA37635D99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76463" y="4958743"/>
                <a:ext cx="432385" cy="456077"/>
              </a:xfrm>
              <a:custGeom>
                <a:avLst/>
                <a:gdLst>
                  <a:gd name="T0" fmla="*/ 22 w 62"/>
                  <a:gd name="T1" fmla="*/ 32 h 65"/>
                  <a:gd name="T2" fmla="*/ 22 w 62"/>
                  <a:gd name="T3" fmla="*/ 52 h 65"/>
                  <a:gd name="T4" fmla="*/ 26 w 62"/>
                  <a:gd name="T5" fmla="*/ 43 h 65"/>
                  <a:gd name="T6" fmla="*/ 47 w 62"/>
                  <a:gd name="T7" fmla="*/ 7 h 65"/>
                  <a:gd name="T8" fmla="*/ 47 w 62"/>
                  <a:gd name="T9" fmla="*/ 19 h 65"/>
                  <a:gd name="T10" fmla="*/ 40 w 62"/>
                  <a:gd name="T11" fmla="*/ 37 h 65"/>
                  <a:gd name="T12" fmla="*/ 36 w 62"/>
                  <a:gd name="T13" fmla="*/ 27 h 65"/>
                  <a:gd name="T14" fmla="*/ 32 w 62"/>
                  <a:gd name="T15" fmla="*/ 26 h 65"/>
                  <a:gd name="T16" fmla="*/ 24 w 62"/>
                  <a:gd name="T17" fmla="*/ 22 h 65"/>
                  <a:gd name="T18" fmla="*/ 18 w 62"/>
                  <a:gd name="T19" fmla="*/ 21 h 65"/>
                  <a:gd name="T20" fmla="*/ 11 w 62"/>
                  <a:gd name="T21" fmla="*/ 28 h 65"/>
                  <a:gd name="T22" fmla="*/ 6 w 62"/>
                  <a:gd name="T23" fmla="*/ 28 h 65"/>
                  <a:gd name="T24" fmla="*/ 3 w 62"/>
                  <a:gd name="T25" fmla="*/ 38 h 65"/>
                  <a:gd name="T26" fmla="*/ 0 w 62"/>
                  <a:gd name="T27" fmla="*/ 43 h 65"/>
                  <a:gd name="T28" fmla="*/ 3 w 62"/>
                  <a:gd name="T29" fmla="*/ 47 h 65"/>
                  <a:gd name="T30" fmla="*/ 6 w 62"/>
                  <a:gd name="T31" fmla="*/ 58 h 65"/>
                  <a:gd name="T32" fmla="*/ 11 w 62"/>
                  <a:gd name="T33" fmla="*/ 58 h 65"/>
                  <a:gd name="T34" fmla="*/ 18 w 62"/>
                  <a:gd name="T35" fmla="*/ 65 h 65"/>
                  <a:gd name="T36" fmla="*/ 24 w 62"/>
                  <a:gd name="T37" fmla="*/ 64 h 65"/>
                  <a:gd name="T38" fmla="*/ 32 w 62"/>
                  <a:gd name="T39" fmla="*/ 60 h 65"/>
                  <a:gd name="T40" fmla="*/ 36 w 62"/>
                  <a:gd name="T41" fmla="*/ 59 h 65"/>
                  <a:gd name="T42" fmla="*/ 40 w 62"/>
                  <a:gd name="T43" fmla="*/ 49 h 65"/>
                  <a:gd name="T44" fmla="*/ 44 w 62"/>
                  <a:gd name="T45" fmla="*/ 46 h 65"/>
                  <a:gd name="T46" fmla="*/ 38 w 62"/>
                  <a:gd name="T47" fmla="*/ 53 h 65"/>
                  <a:gd name="T48" fmla="*/ 22 w 62"/>
                  <a:gd name="T49" fmla="*/ 58 h 65"/>
                  <a:gd name="T50" fmla="*/ 6 w 62"/>
                  <a:gd name="T51" fmla="*/ 53 h 65"/>
                  <a:gd name="T52" fmla="*/ 7 w 62"/>
                  <a:gd name="T53" fmla="*/ 38 h 65"/>
                  <a:gd name="T54" fmla="*/ 18 w 62"/>
                  <a:gd name="T55" fmla="*/ 24 h 65"/>
                  <a:gd name="T56" fmla="*/ 36 w 62"/>
                  <a:gd name="T57" fmla="*/ 30 h 65"/>
                  <a:gd name="T58" fmla="*/ 41 w 62"/>
                  <a:gd name="T59" fmla="*/ 44 h 65"/>
                  <a:gd name="T60" fmla="*/ 59 w 62"/>
                  <a:gd name="T61" fmla="*/ 11 h 65"/>
                  <a:gd name="T62" fmla="*/ 60 w 62"/>
                  <a:gd name="T63" fmla="*/ 7 h 65"/>
                  <a:gd name="T64" fmla="*/ 54 w 62"/>
                  <a:gd name="T65" fmla="*/ 4 h 65"/>
                  <a:gd name="T66" fmla="*/ 49 w 62"/>
                  <a:gd name="T67" fmla="*/ 0 h 65"/>
                  <a:gd name="T68" fmla="*/ 46 w 62"/>
                  <a:gd name="T69" fmla="*/ 0 h 65"/>
                  <a:gd name="T70" fmla="*/ 40 w 62"/>
                  <a:gd name="T71" fmla="*/ 4 h 65"/>
                  <a:gd name="T72" fmla="*/ 38 w 62"/>
                  <a:gd name="T73" fmla="*/ 4 h 65"/>
                  <a:gd name="T74" fmla="*/ 35 w 62"/>
                  <a:gd name="T75" fmla="*/ 11 h 65"/>
                  <a:gd name="T76" fmla="*/ 33 w 62"/>
                  <a:gd name="T77" fmla="*/ 14 h 65"/>
                  <a:gd name="T78" fmla="*/ 35 w 62"/>
                  <a:gd name="T79" fmla="*/ 18 h 65"/>
                  <a:gd name="T80" fmla="*/ 37 w 62"/>
                  <a:gd name="T81" fmla="*/ 24 h 65"/>
                  <a:gd name="T82" fmla="*/ 40 w 62"/>
                  <a:gd name="T83" fmla="*/ 25 h 65"/>
                  <a:gd name="T84" fmla="*/ 46 w 62"/>
                  <a:gd name="T85" fmla="*/ 28 h 65"/>
                  <a:gd name="T86" fmla="*/ 49 w 62"/>
                  <a:gd name="T87" fmla="*/ 29 h 65"/>
                  <a:gd name="T88" fmla="*/ 54 w 62"/>
                  <a:gd name="T89" fmla="*/ 24 h 65"/>
                  <a:gd name="T90" fmla="*/ 57 w 62"/>
                  <a:gd name="T91" fmla="*/ 24 h 65"/>
                  <a:gd name="T92" fmla="*/ 59 w 62"/>
                  <a:gd name="T93" fmla="*/ 18 h 65"/>
                  <a:gd name="T94" fmla="*/ 61 w 62"/>
                  <a:gd name="T95" fmla="*/ 12 h 65"/>
                  <a:gd name="T96" fmla="*/ 52 w 62"/>
                  <a:gd name="T97" fmla="*/ 22 h 65"/>
                  <a:gd name="T98" fmla="*/ 43 w 62"/>
                  <a:gd name="T99" fmla="*/ 25 h 65"/>
                  <a:gd name="T100" fmla="*/ 36 w 62"/>
                  <a:gd name="T101" fmla="*/ 15 h 65"/>
                  <a:gd name="T102" fmla="*/ 38 w 62"/>
                  <a:gd name="T103" fmla="*/ 7 h 65"/>
                  <a:gd name="T104" fmla="*/ 50 w 62"/>
                  <a:gd name="T105" fmla="*/ 3 h 65"/>
                  <a:gd name="T106" fmla="*/ 56 w 62"/>
                  <a:gd name="T107" fmla="*/ 1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65">
                    <a:moveTo>
                      <a:pt x="22" y="32"/>
                    </a:moveTo>
                    <a:cubicBezTo>
                      <a:pt x="15" y="32"/>
                      <a:pt x="11" y="37"/>
                      <a:pt x="11" y="43"/>
                    </a:cubicBezTo>
                    <a:cubicBezTo>
                      <a:pt x="11" y="49"/>
                      <a:pt x="15" y="54"/>
                      <a:pt x="22" y="54"/>
                    </a:cubicBezTo>
                    <a:cubicBezTo>
                      <a:pt x="28" y="54"/>
                      <a:pt x="33" y="49"/>
                      <a:pt x="33" y="43"/>
                    </a:cubicBezTo>
                    <a:cubicBezTo>
                      <a:pt x="33" y="37"/>
                      <a:pt x="28" y="32"/>
                      <a:pt x="22" y="32"/>
                    </a:cubicBezTo>
                    <a:close/>
                    <a:moveTo>
                      <a:pt x="22" y="52"/>
                    </a:moveTo>
                    <a:cubicBezTo>
                      <a:pt x="17" y="52"/>
                      <a:pt x="13" y="48"/>
                      <a:pt x="13" y="43"/>
                    </a:cubicBezTo>
                    <a:cubicBezTo>
                      <a:pt x="13" y="38"/>
                      <a:pt x="17" y="34"/>
                      <a:pt x="22" y="34"/>
                    </a:cubicBezTo>
                    <a:cubicBezTo>
                      <a:pt x="27" y="34"/>
                      <a:pt x="31" y="38"/>
                      <a:pt x="31" y="43"/>
                    </a:cubicBezTo>
                    <a:cubicBezTo>
                      <a:pt x="31" y="48"/>
                      <a:pt x="27" y="52"/>
                      <a:pt x="22" y="52"/>
                    </a:cubicBezTo>
                    <a:close/>
                    <a:moveTo>
                      <a:pt x="26" y="43"/>
                    </a:moveTo>
                    <a:cubicBezTo>
                      <a:pt x="26" y="45"/>
                      <a:pt x="24" y="47"/>
                      <a:pt x="22" y="47"/>
                    </a:cubicBezTo>
                    <a:cubicBezTo>
                      <a:pt x="19" y="47"/>
                      <a:pt x="17" y="45"/>
                      <a:pt x="17" y="43"/>
                    </a:cubicBezTo>
                    <a:cubicBezTo>
                      <a:pt x="17" y="40"/>
                      <a:pt x="19" y="38"/>
                      <a:pt x="22" y="38"/>
                    </a:cubicBezTo>
                    <a:cubicBezTo>
                      <a:pt x="24" y="38"/>
                      <a:pt x="26" y="40"/>
                      <a:pt x="26" y="43"/>
                    </a:cubicBezTo>
                    <a:close/>
                    <a:moveTo>
                      <a:pt x="47" y="7"/>
                    </a:moveTo>
                    <a:cubicBezTo>
                      <a:pt x="43" y="7"/>
                      <a:pt x="40" y="10"/>
                      <a:pt x="40" y="14"/>
                    </a:cubicBezTo>
                    <a:cubicBezTo>
                      <a:pt x="40" y="18"/>
                      <a:pt x="43" y="21"/>
                      <a:pt x="47" y="21"/>
                    </a:cubicBezTo>
                    <a:cubicBezTo>
                      <a:pt x="51" y="21"/>
                      <a:pt x="54" y="18"/>
                      <a:pt x="54" y="14"/>
                    </a:cubicBezTo>
                    <a:cubicBezTo>
                      <a:pt x="54" y="10"/>
                      <a:pt x="51" y="7"/>
                      <a:pt x="47" y="7"/>
                    </a:cubicBezTo>
                    <a:close/>
                    <a:moveTo>
                      <a:pt x="47" y="19"/>
                    </a:moveTo>
                    <a:cubicBezTo>
                      <a:pt x="44" y="19"/>
                      <a:pt x="42" y="17"/>
                      <a:pt x="42" y="14"/>
                    </a:cubicBezTo>
                    <a:cubicBezTo>
                      <a:pt x="42" y="12"/>
                      <a:pt x="44" y="9"/>
                      <a:pt x="47" y="9"/>
                    </a:cubicBezTo>
                    <a:cubicBezTo>
                      <a:pt x="49" y="9"/>
                      <a:pt x="52" y="12"/>
                      <a:pt x="52" y="14"/>
                    </a:cubicBezTo>
                    <a:cubicBezTo>
                      <a:pt x="52" y="17"/>
                      <a:pt x="49" y="19"/>
                      <a:pt x="47" y="19"/>
                    </a:cubicBezTo>
                    <a:close/>
                    <a:moveTo>
                      <a:pt x="43" y="39"/>
                    </a:moveTo>
                    <a:cubicBezTo>
                      <a:pt x="43" y="38"/>
                      <a:pt x="42" y="38"/>
                      <a:pt x="42" y="38"/>
                    </a:cubicBezTo>
                    <a:cubicBezTo>
                      <a:pt x="42" y="38"/>
                      <a:pt x="42" y="38"/>
                      <a:pt x="41" y="38"/>
                    </a:cubicBezTo>
                    <a:cubicBezTo>
                      <a:pt x="41" y="38"/>
                      <a:pt x="41" y="38"/>
                      <a:pt x="41" y="38"/>
                    </a:cubicBezTo>
                    <a:cubicBezTo>
                      <a:pt x="40" y="38"/>
                      <a:pt x="40" y="38"/>
                      <a:pt x="40" y="37"/>
                    </a:cubicBezTo>
                    <a:cubicBezTo>
                      <a:pt x="39" y="36"/>
                      <a:pt x="40" y="36"/>
                      <a:pt x="40" y="35"/>
                    </a:cubicBezTo>
                    <a:cubicBezTo>
                      <a:pt x="41" y="35"/>
                      <a:pt x="41" y="35"/>
                      <a:pt x="42" y="34"/>
                    </a:cubicBezTo>
                    <a:cubicBezTo>
                      <a:pt x="42" y="33"/>
                      <a:pt x="42" y="33"/>
                      <a:pt x="41" y="32"/>
                    </a:cubicBezTo>
                    <a:cubicBezTo>
                      <a:pt x="40" y="31"/>
                      <a:pt x="39" y="29"/>
                      <a:pt x="38" y="28"/>
                    </a:cubicBezTo>
                    <a:cubicBezTo>
                      <a:pt x="38" y="27"/>
                      <a:pt x="37" y="27"/>
                      <a:pt x="36" y="27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6" y="27"/>
                      <a:pt x="35" y="27"/>
                      <a:pt x="35" y="28"/>
                    </a:cubicBezTo>
                    <a:cubicBezTo>
                      <a:pt x="35" y="28"/>
                      <a:pt x="34" y="28"/>
                      <a:pt x="34" y="28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32" y="27"/>
                      <a:pt x="32" y="27"/>
                      <a:pt x="32" y="26"/>
                    </a:cubicBezTo>
                    <a:cubicBezTo>
                      <a:pt x="33" y="25"/>
                      <a:pt x="33" y="25"/>
                      <a:pt x="33" y="24"/>
                    </a:cubicBezTo>
                    <a:cubicBezTo>
                      <a:pt x="32" y="24"/>
                      <a:pt x="32" y="23"/>
                      <a:pt x="32" y="23"/>
                    </a:cubicBezTo>
                    <a:cubicBezTo>
                      <a:pt x="30" y="22"/>
                      <a:pt x="28" y="22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5" y="21"/>
                      <a:pt x="25" y="21"/>
                      <a:pt x="24" y="22"/>
                    </a:cubicBezTo>
                    <a:cubicBezTo>
                      <a:pt x="24" y="22"/>
                      <a:pt x="24" y="22"/>
                      <a:pt x="24" y="23"/>
                    </a:cubicBezTo>
                    <a:cubicBezTo>
                      <a:pt x="24" y="24"/>
                      <a:pt x="23" y="24"/>
                      <a:pt x="22" y="24"/>
                    </a:cubicBezTo>
                    <a:cubicBezTo>
                      <a:pt x="21" y="24"/>
                      <a:pt x="20" y="24"/>
                      <a:pt x="20" y="23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19" y="21"/>
                      <a:pt x="19" y="21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6" y="22"/>
                      <a:pt x="14" y="22"/>
                      <a:pt x="12" y="23"/>
                    </a:cubicBezTo>
                    <a:cubicBezTo>
                      <a:pt x="12" y="23"/>
                      <a:pt x="12" y="24"/>
                      <a:pt x="11" y="24"/>
                    </a:cubicBezTo>
                    <a:cubicBezTo>
                      <a:pt x="11" y="25"/>
                      <a:pt x="11" y="25"/>
                      <a:pt x="12" y="26"/>
                    </a:cubicBezTo>
                    <a:cubicBezTo>
                      <a:pt x="12" y="27"/>
                      <a:pt x="12" y="27"/>
                      <a:pt x="11" y="28"/>
                    </a:cubicBezTo>
                    <a:cubicBezTo>
                      <a:pt x="11" y="28"/>
                      <a:pt x="11" y="28"/>
                      <a:pt x="10" y="28"/>
                    </a:cubicBezTo>
                    <a:cubicBezTo>
                      <a:pt x="10" y="28"/>
                      <a:pt x="9" y="28"/>
                      <a:pt x="9" y="28"/>
                    </a:cubicBezTo>
                    <a:cubicBezTo>
                      <a:pt x="9" y="27"/>
                      <a:pt x="8" y="27"/>
                      <a:pt x="8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7" y="27"/>
                      <a:pt x="6" y="27"/>
                      <a:pt x="6" y="28"/>
                    </a:cubicBezTo>
                    <a:cubicBezTo>
                      <a:pt x="5" y="29"/>
                      <a:pt x="4" y="31"/>
                      <a:pt x="3" y="32"/>
                    </a:cubicBezTo>
                    <a:cubicBezTo>
                      <a:pt x="2" y="33"/>
                      <a:pt x="2" y="33"/>
                      <a:pt x="2" y="34"/>
                    </a:cubicBezTo>
                    <a:cubicBezTo>
                      <a:pt x="3" y="35"/>
                      <a:pt x="3" y="35"/>
                      <a:pt x="4" y="35"/>
                    </a:cubicBezTo>
                    <a:cubicBezTo>
                      <a:pt x="4" y="36"/>
                      <a:pt x="5" y="36"/>
                      <a:pt x="4" y="37"/>
                    </a:cubicBezTo>
                    <a:cubicBezTo>
                      <a:pt x="4" y="38"/>
                      <a:pt x="4" y="38"/>
                      <a:pt x="3" y="38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1" y="38"/>
                      <a:pt x="1" y="39"/>
                    </a:cubicBezTo>
                    <a:cubicBezTo>
                      <a:pt x="1" y="39"/>
                      <a:pt x="0" y="39"/>
                      <a:pt x="0" y="40"/>
                    </a:cubicBezTo>
                    <a:cubicBezTo>
                      <a:pt x="0" y="41"/>
                      <a:pt x="0" y="42"/>
                      <a:pt x="0" y="43"/>
                    </a:cubicBezTo>
                    <a:cubicBezTo>
                      <a:pt x="0" y="44"/>
                      <a:pt x="0" y="45"/>
                      <a:pt x="0" y="46"/>
                    </a:cubicBezTo>
                    <a:cubicBezTo>
                      <a:pt x="0" y="46"/>
                      <a:pt x="1" y="47"/>
                      <a:pt x="1" y="47"/>
                    </a:cubicBezTo>
                    <a:cubicBezTo>
                      <a:pt x="1" y="47"/>
                      <a:pt x="2" y="48"/>
                      <a:pt x="2" y="48"/>
                    </a:cubicBezTo>
                    <a:cubicBezTo>
                      <a:pt x="2" y="48"/>
                      <a:pt x="2" y="48"/>
                      <a:pt x="3" y="47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4" y="47"/>
                      <a:pt x="4" y="48"/>
                      <a:pt x="4" y="49"/>
                    </a:cubicBezTo>
                    <a:cubicBezTo>
                      <a:pt x="5" y="49"/>
                      <a:pt x="4" y="50"/>
                      <a:pt x="4" y="51"/>
                    </a:cubicBezTo>
                    <a:cubicBezTo>
                      <a:pt x="3" y="51"/>
                      <a:pt x="3" y="51"/>
                      <a:pt x="2" y="52"/>
                    </a:cubicBezTo>
                    <a:cubicBezTo>
                      <a:pt x="2" y="52"/>
                      <a:pt x="2" y="53"/>
                      <a:pt x="3" y="53"/>
                    </a:cubicBezTo>
                    <a:cubicBezTo>
                      <a:pt x="4" y="55"/>
                      <a:pt x="5" y="57"/>
                      <a:pt x="6" y="58"/>
                    </a:cubicBezTo>
                    <a:cubicBezTo>
                      <a:pt x="6" y="58"/>
                      <a:pt x="7" y="59"/>
                      <a:pt x="8" y="59"/>
                    </a:cubicBezTo>
                    <a:cubicBezTo>
                      <a:pt x="8" y="59"/>
                      <a:pt x="8" y="59"/>
                      <a:pt x="8" y="59"/>
                    </a:cubicBezTo>
                    <a:cubicBezTo>
                      <a:pt x="8" y="59"/>
                      <a:pt x="9" y="58"/>
                      <a:pt x="9" y="58"/>
                    </a:cubicBezTo>
                    <a:cubicBezTo>
                      <a:pt x="9" y="58"/>
                      <a:pt x="10" y="57"/>
                      <a:pt x="10" y="57"/>
                    </a:cubicBezTo>
                    <a:cubicBezTo>
                      <a:pt x="11" y="57"/>
                      <a:pt x="11" y="58"/>
                      <a:pt x="11" y="58"/>
                    </a:cubicBezTo>
                    <a:cubicBezTo>
                      <a:pt x="12" y="58"/>
                      <a:pt x="12" y="59"/>
                      <a:pt x="12" y="60"/>
                    </a:cubicBezTo>
                    <a:cubicBezTo>
                      <a:pt x="11" y="60"/>
                      <a:pt x="11" y="61"/>
                      <a:pt x="11" y="61"/>
                    </a:cubicBezTo>
                    <a:cubicBezTo>
                      <a:pt x="12" y="62"/>
                      <a:pt x="12" y="62"/>
                      <a:pt x="12" y="63"/>
                    </a:cubicBezTo>
                    <a:cubicBezTo>
                      <a:pt x="14" y="64"/>
                      <a:pt x="16" y="64"/>
                      <a:pt x="18" y="65"/>
                    </a:cubicBezTo>
                    <a:cubicBezTo>
                      <a:pt x="18" y="65"/>
                      <a:pt x="18" y="65"/>
                      <a:pt x="18" y="65"/>
                    </a:cubicBezTo>
                    <a:cubicBezTo>
                      <a:pt x="19" y="65"/>
                      <a:pt x="19" y="64"/>
                      <a:pt x="20" y="64"/>
                    </a:cubicBezTo>
                    <a:cubicBezTo>
                      <a:pt x="20" y="64"/>
                      <a:pt x="20" y="63"/>
                      <a:pt x="20" y="63"/>
                    </a:cubicBezTo>
                    <a:cubicBezTo>
                      <a:pt x="20" y="62"/>
                      <a:pt x="21" y="61"/>
                      <a:pt x="22" y="61"/>
                    </a:cubicBezTo>
                    <a:cubicBezTo>
                      <a:pt x="23" y="61"/>
                      <a:pt x="24" y="62"/>
                      <a:pt x="24" y="63"/>
                    </a:cubicBezTo>
                    <a:cubicBezTo>
                      <a:pt x="24" y="63"/>
                      <a:pt x="24" y="64"/>
                      <a:pt x="24" y="64"/>
                    </a:cubicBezTo>
                    <a:cubicBezTo>
                      <a:pt x="25" y="64"/>
                      <a:pt x="25" y="65"/>
                      <a:pt x="26" y="65"/>
                    </a:cubicBezTo>
                    <a:cubicBezTo>
                      <a:pt x="26" y="65"/>
                      <a:pt x="26" y="65"/>
                      <a:pt x="26" y="65"/>
                    </a:cubicBezTo>
                    <a:cubicBezTo>
                      <a:pt x="28" y="64"/>
                      <a:pt x="30" y="64"/>
                      <a:pt x="32" y="63"/>
                    </a:cubicBezTo>
                    <a:cubicBezTo>
                      <a:pt x="32" y="62"/>
                      <a:pt x="32" y="62"/>
                      <a:pt x="33" y="61"/>
                    </a:cubicBezTo>
                    <a:cubicBezTo>
                      <a:pt x="33" y="61"/>
                      <a:pt x="33" y="60"/>
                      <a:pt x="32" y="60"/>
                    </a:cubicBezTo>
                    <a:cubicBezTo>
                      <a:pt x="32" y="59"/>
                      <a:pt x="32" y="58"/>
                      <a:pt x="33" y="58"/>
                    </a:cubicBezTo>
                    <a:cubicBezTo>
                      <a:pt x="33" y="58"/>
                      <a:pt x="33" y="57"/>
                      <a:pt x="34" y="57"/>
                    </a:cubicBezTo>
                    <a:cubicBezTo>
                      <a:pt x="34" y="57"/>
                      <a:pt x="35" y="58"/>
                      <a:pt x="35" y="58"/>
                    </a:cubicBezTo>
                    <a:cubicBezTo>
                      <a:pt x="35" y="58"/>
                      <a:pt x="36" y="59"/>
                      <a:pt x="36" y="59"/>
                    </a:cubicBezTo>
                    <a:cubicBezTo>
                      <a:pt x="36" y="59"/>
                      <a:pt x="36" y="59"/>
                      <a:pt x="36" y="59"/>
                    </a:cubicBezTo>
                    <a:cubicBezTo>
                      <a:pt x="37" y="59"/>
                      <a:pt x="38" y="58"/>
                      <a:pt x="38" y="58"/>
                    </a:cubicBezTo>
                    <a:cubicBezTo>
                      <a:pt x="39" y="57"/>
                      <a:pt x="40" y="55"/>
                      <a:pt x="41" y="53"/>
                    </a:cubicBezTo>
                    <a:cubicBezTo>
                      <a:pt x="42" y="53"/>
                      <a:pt x="42" y="52"/>
                      <a:pt x="42" y="52"/>
                    </a:cubicBezTo>
                    <a:cubicBezTo>
                      <a:pt x="41" y="51"/>
                      <a:pt x="41" y="51"/>
                      <a:pt x="40" y="51"/>
                    </a:cubicBezTo>
                    <a:cubicBezTo>
                      <a:pt x="40" y="50"/>
                      <a:pt x="39" y="49"/>
                      <a:pt x="40" y="49"/>
                    </a:cubicBezTo>
                    <a:cubicBezTo>
                      <a:pt x="40" y="48"/>
                      <a:pt x="40" y="47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2" y="48"/>
                      <a:pt x="42" y="48"/>
                      <a:pt x="42" y="48"/>
                    </a:cubicBezTo>
                    <a:cubicBezTo>
                      <a:pt x="42" y="48"/>
                      <a:pt x="43" y="47"/>
                      <a:pt x="43" y="47"/>
                    </a:cubicBezTo>
                    <a:cubicBezTo>
                      <a:pt x="43" y="47"/>
                      <a:pt x="44" y="46"/>
                      <a:pt x="44" y="46"/>
                    </a:cubicBezTo>
                    <a:cubicBezTo>
                      <a:pt x="44" y="45"/>
                      <a:pt x="44" y="44"/>
                      <a:pt x="44" y="43"/>
                    </a:cubicBezTo>
                    <a:cubicBezTo>
                      <a:pt x="44" y="42"/>
                      <a:pt x="44" y="41"/>
                      <a:pt x="44" y="40"/>
                    </a:cubicBezTo>
                    <a:cubicBezTo>
                      <a:pt x="44" y="39"/>
                      <a:pt x="43" y="39"/>
                      <a:pt x="43" y="39"/>
                    </a:cubicBezTo>
                    <a:close/>
                    <a:moveTo>
                      <a:pt x="37" y="48"/>
                    </a:moveTo>
                    <a:cubicBezTo>
                      <a:pt x="36" y="50"/>
                      <a:pt x="37" y="52"/>
                      <a:pt x="38" y="53"/>
                    </a:cubicBezTo>
                    <a:cubicBezTo>
                      <a:pt x="38" y="54"/>
                      <a:pt x="37" y="54"/>
                      <a:pt x="36" y="55"/>
                    </a:cubicBezTo>
                    <a:cubicBezTo>
                      <a:pt x="35" y="54"/>
                      <a:pt x="33" y="54"/>
                      <a:pt x="31" y="55"/>
                    </a:cubicBezTo>
                    <a:cubicBezTo>
                      <a:pt x="29" y="57"/>
                      <a:pt x="29" y="59"/>
                      <a:pt x="29" y="60"/>
                    </a:cubicBezTo>
                    <a:cubicBezTo>
                      <a:pt x="28" y="61"/>
                      <a:pt x="27" y="61"/>
                      <a:pt x="26" y="61"/>
                    </a:cubicBezTo>
                    <a:cubicBezTo>
                      <a:pt x="26" y="60"/>
                      <a:pt x="24" y="58"/>
                      <a:pt x="22" y="58"/>
                    </a:cubicBezTo>
                    <a:cubicBezTo>
                      <a:pt x="20" y="58"/>
                      <a:pt x="18" y="60"/>
                      <a:pt x="18" y="61"/>
                    </a:cubicBezTo>
                    <a:cubicBezTo>
                      <a:pt x="17" y="61"/>
                      <a:pt x="16" y="61"/>
                      <a:pt x="15" y="60"/>
                    </a:cubicBezTo>
                    <a:cubicBezTo>
                      <a:pt x="15" y="59"/>
                      <a:pt x="15" y="57"/>
                      <a:pt x="13" y="55"/>
                    </a:cubicBezTo>
                    <a:cubicBezTo>
                      <a:pt x="11" y="54"/>
                      <a:pt x="9" y="54"/>
                      <a:pt x="8" y="55"/>
                    </a:cubicBezTo>
                    <a:cubicBezTo>
                      <a:pt x="7" y="54"/>
                      <a:pt x="6" y="54"/>
                      <a:pt x="6" y="53"/>
                    </a:cubicBezTo>
                    <a:cubicBezTo>
                      <a:pt x="7" y="52"/>
                      <a:pt x="8" y="50"/>
                      <a:pt x="7" y="48"/>
                    </a:cubicBezTo>
                    <a:cubicBezTo>
                      <a:pt x="7" y="46"/>
                      <a:pt x="5" y="44"/>
                      <a:pt x="3" y="44"/>
                    </a:cubicBezTo>
                    <a:cubicBezTo>
                      <a:pt x="3" y="44"/>
                      <a:pt x="3" y="43"/>
                      <a:pt x="3" y="43"/>
                    </a:cubicBezTo>
                    <a:cubicBezTo>
                      <a:pt x="3" y="42"/>
                      <a:pt x="3" y="42"/>
                      <a:pt x="3" y="41"/>
                    </a:cubicBezTo>
                    <a:cubicBezTo>
                      <a:pt x="5" y="41"/>
                      <a:pt x="7" y="40"/>
                      <a:pt x="7" y="38"/>
                    </a:cubicBezTo>
                    <a:cubicBezTo>
                      <a:pt x="8" y="36"/>
                      <a:pt x="7" y="34"/>
                      <a:pt x="6" y="33"/>
                    </a:cubicBezTo>
                    <a:cubicBezTo>
                      <a:pt x="6" y="32"/>
                      <a:pt x="7" y="31"/>
                      <a:pt x="8" y="30"/>
                    </a:cubicBezTo>
                    <a:cubicBezTo>
                      <a:pt x="9" y="32"/>
                      <a:pt x="11" y="32"/>
                      <a:pt x="13" y="30"/>
                    </a:cubicBezTo>
                    <a:cubicBezTo>
                      <a:pt x="15" y="29"/>
                      <a:pt x="15" y="27"/>
                      <a:pt x="15" y="25"/>
                    </a:cubicBezTo>
                    <a:cubicBezTo>
                      <a:pt x="16" y="25"/>
                      <a:pt x="17" y="25"/>
                      <a:pt x="18" y="24"/>
                    </a:cubicBezTo>
                    <a:cubicBezTo>
                      <a:pt x="18" y="26"/>
                      <a:pt x="20" y="27"/>
                      <a:pt x="22" y="27"/>
                    </a:cubicBezTo>
                    <a:cubicBezTo>
                      <a:pt x="24" y="27"/>
                      <a:pt x="26" y="26"/>
                      <a:pt x="26" y="24"/>
                    </a:cubicBezTo>
                    <a:cubicBezTo>
                      <a:pt x="27" y="25"/>
                      <a:pt x="28" y="25"/>
                      <a:pt x="29" y="25"/>
                    </a:cubicBezTo>
                    <a:cubicBezTo>
                      <a:pt x="29" y="27"/>
                      <a:pt x="29" y="29"/>
                      <a:pt x="31" y="30"/>
                    </a:cubicBezTo>
                    <a:cubicBezTo>
                      <a:pt x="33" y="32"/>
                      <a:pt x="35" y="32"/>
                      <a:pt x="36" y="30"/>
                    </a:cubicBezTo>
                    <a:cubicBezTo>
                      <a:pt x="37" y="31"/>
                      <a:pt x="38" y="32"/>
                      <a:pt x="38" y="33"/>
                    </a:cubicBezTo>
                    <a:cubicBezTo>
                      <a:pt x="37" y="34"/>
                      <a:pt x="36" y="36"/>
                      <a:pt x="37" y="38"/>
                    </a:cubicBezTo>
                    <a:cubicBezTo>
                      <a:pt x="37" y="40"/>
                      <a:pt x="39" y="41"/>
                      <a:pt x="41" y="41"/>
                    </a:cubicBezTo>
                    <a:cubicBezTo>
                      <a:pt x="41" y="42"/>
                      <a:pt x="41" y="42"/>
                      <a:pt x="41" y="43"/>
                    </a:cubicBezTo>
                    <a:cubicBezTo>
                      <a:pt x="41" y="43"/>
                      <a:pt x="41" y="44"/>
                      <a:pt x="41" y="44"/>
                    </a:cubicBezTo>
                    <a:cubicBezTo>
                      <a:pt x="39" y="44"/>
                      <a:pt x="37" y="46"/>
                      <a:pt x="37" y="48"/>
                    </a:cubicBezTo>
                    <a:close/>
                    <a:moveTo>
                      <a:pt x="61" y="12"/>
                    </a:moveTo>
                    <a:cubicBezTo>
                      <a:pt x="61" y="12"/>
                      <a:pt x="61" y="11"/>
                      <a:pt x="61" y="11"/>
                    </a:cubicBezTo>
                    <a:cubicBezTo>
                      <a:pt x="60" y="11"/>
                      <a:pt x="60" y="11"/>
                      <a:pt x="59" y="1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9" y="10"/>
                      <a:pt x="60" y="10"/>
                      <a:pt x="60" y="9"/>
                    </a:cubicBezTo>
                    <a:cubicBezTo>
                      <a:pt x="60" y="9"/>
                      <a:pt x="60" y="8"/>
                      <a:pt x="60" y="7"/>
                    </a:cubicBezTo>
                    <a:cubicBezTo>
                      <a:pt x="59" y="6"/>
                      <a:pt x="58" y="5"/>
                      <a:pt x="57" y="4"/>
                    </a:cubicBezTo>
                    <a:cubicBezTo>
                      <a:pt x="57" y="4"/>
                      <a:pt x="57" y="4"/>
                      <a:pt x="56" y="4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5" y="3"/>
                      <a:pt x="54" y="2"/>
                    </a:cubicBezTo>
                    <a:cubicBezTo>
                      <a:pt x="54" y="2"/>
                      <a:pt x="54" y="1"/>
                      <a:pt x="53" y="1"/>
                    </a:cubicBezTo>
                    <a:cubicBezTo>
                      <a:pt x="52" y="1"/>
                      <a:pt x="51" y="0"/>
                      <a:pt x="50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48" y="0"/>
                      <a:pt x="48" y="0"/>
                    </a:cubicBezTo>
                    <a:cubicBezTo>
                      <a:pt x="48" y="1"/>
                      <a:pt x="47" y="1"/>
                      <a:pt x="47" y="2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47" y="1"/>
                      <a:pt x="46" y="1"/>
                      <a:pt x="46" y="0"/>
                    </a:cubicBezTo>
                    <a:cubicBezTo>
                      <a:pt x="46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4" y="0"/>
                    </a:cubicBezTo>
                    <a:cubicBezTo>
                      <a:pt x="43" y="0"/>
                      <a:pt x="42" y="1"/>
                      <a:pt x="41" y="1"/>
                    </a:cubicBezTo>
                    <a:cubicBezTo>
                      <a:pt x="40" y="1"/>
                      <a:pt x="40" y="2"/>
                      <a:pt x="40" y="2"/>
                    </a:cubicBezTo>
                    <a:cubicBezTo>
                      <a:pt x="40" y="3"/>
                      <a:pt x="40" y="4"/>
                      <a:pt x="40" y="4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40" y="4"/>
                      <a:pt x="40" y="4"/>
                      <a:pt x="39" y="4"/>
                    </a:cubicBezTo>
                    <a:cubicBezTo>
                      <a:pt x="39" y="4"/>
                      <a:pt x="39" y="4"/>
                      <a:pt x="38" y="4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5"/>
                      <a:pt x="35" y="6"/>
                      <a:pt x="34" y="7"/>
                    </a:cubicBezTo>
                    <a:cubicBezTo>
                      <a:pt x="34" y="8"/>
                      <a:pt x="34" y="9"/>
                      <a:pt x="34" y="9"/>
                    </a:cubicBezTo>
                    <a:cubicBezTo>
                      <a:pt x="34" y="10"/>
                      <a:pt x="35" y="10"/>
                      <a:pt x="35" y="10"/>
                    </a:cubicBezTo>
                    <a:cubicBezTo>
                      <a:pt x="35" y="10"/>
                      <a:pt x="35" y="10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3" y="11"/>
                      <a:pt x="33" y="12"/>
                      <a:pt x="33" y="12"/>
                    </a:cubicBezTo>
                    <a:cubicBezTo>
                      <a:pt x="33" y="13"/>
                      <a:pt x="33" y="14"/>
                      <a:pt x="33" y="14"/>
                    </a:cubicBezTo>
                    <a:cubicBezTo>
                      <a:pt x="33" y="15"/>
                      <a:pt x="33" y="16"/>
                      <a:pt x="33" y="16"/>
                    </a:cubicBezTo>
                    <a:cubicBezTo>
                      <a:pt x="33" y="17"/>
                      <a:pt x="33" y="17"/>
                      <a:pt x="33" y="18"/>
                    </a:cubicBezTo>
                    <a:cubicBezTo>
                      <a:pt x="34" y="18"/>
                      <a:pt x="34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9"/>
                      <a:pt x="34" y="19"/>
                      <a:pt x="34" y="20"/>
                    </a:cubicBezTo>
                    <a:cubicBezTo>
                      <a:pt x="34" y="20"/>
                      <a:pt x="34" y="21"/>
                      <a:pt x="34" y="21"/>
                    </a:cubicBezTo>
                    <a:cubicBezTo>
                      <a:pt x="35" y="22"/>
                      <a:pt x="36" y="23"/>
                      <a:pt x="37" y="24"/>
                    </a:cubicBezTo>
                    <a:cubicBezTo>
                      <a:pt x="37" y="25"/>
                      <a:pt x="37" y="25"/>
                      <a:pt x="38" y="25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9" y="25"/>
                      <a:pt x="39" y="25"/>
                      <a:pt x="39" y="24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40" y="24"/>
                      <a:pt x="40" y="24"/>
                      <a:pt x="40" y="25"/>
                    </a:cubicBezTo>
                    <a:cubicBezTo>
                      <a:pt x="40" y="25"/>
                      <a:pt x="40" y="26"/>
                      <a:pt x="40" y="26"/>
                    </a:cubicBezTo>
                    <a:cubicBezTo>
                      <a:pt x="40" y="27"/>
                      <a:pt x="40" y="27"/>
                      <a:pt x="41" y="27"/>
                    </a:cubicBezTo>
                    <a:cubicBezTo>
                      <a:pt x="42" y="28"/>
                      <a:pt x="43" y="28"/>
                      <a:pt x="44" y="29"/>
                    </a:cubicBezTo>
                    <a:cubicBezTo>
                      <a:pt x="45" y="29"/>
                      <a:pt x="45" y="29"/>
                      <a:pt x="45" y="29"/>
                    </a:cubicBezTo>
                    <a:cubicBezTo>
                      <a:pt x="45" y="29"/>
                      <a:pt x="46" y="28"/>
                      <a:pt x="46" y="28"/>
                    </a:cubicBezTo>
                    <a:cubicBezTo>
                      <a:pt x="46" y="28"/>
                      <a:pt x="47" y="27"/>
                      <a:pt x="47" y="27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7" y="27"/>
                      <a:pt x="48" y="28"/>
                      <a:pt x="48" y="28"/>
                    </a:cubicBezTo>
                    <a:cubicBezTo>
                      <a:pt x="48" y="28"/>
                      <a:pt x="49" y="29"/>
                      <a:pt x="49" y="29"/>
                    </a:cubicBezTo>
                    <a:cubicBezTo>
                      <a:pt x="49" y="29"/>
                      <a:pt x="49" y="29"/>
                      <a:pt x="50" y="29"/>
                    </a:cubicBezTo>
                    <a:cubicBezTo>
                      <a:pt x="51" y="28"/>
                      <a:pt x="52" y="28"/>
                      <a:pt x="53" y="27"/>
                    </a:cubicBezTo>
                    <a:cubicBezTo>
                      <a:pt x="54" y="27"/>
                      <a:pt x="54" y="27"/>
                      <a:pt x="54" y="26"/>
                    </a:cubicBezTo>
                    <a:cubicBezTo>
                      <a:pt x="55" y="26"/>
                      <a:pt x="54" y="25"/>
                      <a:pt x="54" y="25"/>
                    </a:cubicBezTo>
                    <a:cubicBezTo>
                      <a:pt x="54" y="24"/>
                      <a:pt x="54" y="24"/>
                      <a:pt x="54" y="24"/>
                    </a:cubicBezTo>
                    <a:cubicBezTo>
                      <a:pt x="54" y="24"/>
                      <a:pt x="54" y="24"/>
                      <a:pt x="54" y="24"/>
                    </a:cubicBezTo>
                    <a:cubicBezTo>
                      <a:pt x="54" y="24"/>
                      <a:pt x="54" y="24"/>
                      <a:pt x="55" y="24"/>
                    </a:cubicBezTo>
                    <a:cubicBezTo>
                      <a:pt x="55" y="25"/>
                      <a:pt x="55" y="25"/>
                      <a:pt x="56" y="25"/>
                    </a:cubicBezTo>
                    <a:cubicBezTo>
                      <a:pt x="56" y="25"/>
                      <a:pt x="56" y="25"/>
                      <a:pt x="56" y="25"/>
                    </a:cubicBezTo>
                    <a:cubicBezTo>
                      <a:pt x="57" y="25"/>
                      <a:pt x="57" y="25"/>
                      <a:pt x="57" y="24"/>
                    </a:cubicBezTo>
                    <a:cubicBezTo>
                      <a:pt x="58" y="23"/>
                      <a:pt x="59" y="22"/>
                      <a:pt x="60" y="21"/>
                    </a:cubicBezTo>
                    <a:cubicBezTo>
                      <a:pt x="60" y="21"/>
                      <a:pt x="60" y="20"/>
                      <a:pt x="60" y="20"/>
                    </a:cubicBezTo>
                    <a:cubicBezTo>
                      <a:pt x="60" y="19"/>
                      <a:pt x="59" y="19"/>
                      <a:pt x="59" y="18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61" y="17"/>
                      <a:pt x="61" y="17"/>
                      <a:pt x="61" y="16"/>
                    </a:cubicBezTo>
                    <a:cubicBezTo>
                      <a:pt x="61" y="16"/>
                      <a:pt x="62" y="15"/>
                      <a:pt x="62" y="14"/>
                    </a:cubicBezTo>
                    <a:cubicBezTo>
                      <a:pt x="62" y="14"/>
                      <a:pt x="61" y="13"/>
                      <a:pt x="61" y="12"/>
                    </a:cubicBezTo>
                    <a:close/>
                    <a:moveTo>
                      <a:pt x="58" y="15"/>
                    </a:moveTo>
                    <a:cubicBezTo>
                      <a:pt x="57" y="15"/>
                      <a:pt x="56" y="16"/>
                      <a:pt x="56" y="17"/>
                    </a:cubicBezTo>
                    <a:cubicBezTo>
                      <a:pt x="55" y="18"/>
                      <a:pt x="56" y="20"/>
                      <a:pt x="57" y="21"/>
                    </a:cubicBezTo>
                    <a:cubicBezTo>
                      <a:pt x="56" y="21"/>
                      <a:pt x="56" y="21"/>
                      <a:pt x="56" y="22"/>
                    </a:cubicBezTo>
                    <a:cubicBezTo>
                      <a:pt x="55" y="21"/>
                      <a:pt x="53" y="21"/>
                      <a:pt x="52" y="22"/>
                    </a:cubicBezTo>
                    <a:cubicBezTo>
                      <a:pt x="51" y="23"/>
                      <a:pt x="51" y="24"/>
                      <a:pt x="51" y="25"/>
                    </a:cubicBezTo>
                    <a:cubicBezTo>
                      <a:pt x="51" y="25"/>
                      <a:pt x="50" y="25"/>
                      <a:pt x="50" y="25"/>
                    </a:cubicBezTo>
                    <a:cubicBezTo>
                      <a:pt x="49" y="24"/>
                      <a:pt x="48" y="24"/>
                      <a:pt x="47" y="24"/>
                    </a:cubicBezTo>
                    <a:cubicBezTo>
                      <a:pt x="46" y="24"/>
                      <a:pt x="45" y="24"/>
                      <a:pt x="44" y="25"/>
                    </a:cubicBezTo>
                    <a:cubicBezTo>
                      <a:pt x="44" y="25"/>
                      <a:pt x="43" y="25"/>
                      <a:pt x="43" y="25"/>
                    </a:cubicBezTo>
                    <a:cubicBezTo>
                      <a:pt x="43" y="24"/>
                      <a:pt x="43" y="23"/>
                      <a:pt x="42" y="22"/>
                    </a:cubicBezTo>
                    <a:cubicBezTo>
                      <a:pt x="41" y="21"/>
                      <a:pt x="39" y="21"/>
                      <a:pt x="38" y="22"/>
                    </a:cubicBezTo>
                    <a:cubicBezTo>
                      <a:pt x="38" y="21"/>
                      <a:pt x="38" y="21"/>
                      <a:pt x="37" y="21"/>
                    </a:cubicBezTo>
                    <a:cubicBezTo>
                      <a:pt x="38" y="20"/>
                      <a:pt x="39" y="18"/>
                      <a:pt x="38" y="17"/>
                    </a:cubicBezTo>
                    <a:cubicBezTo>
                      <a:pt x="38" y="16"/>
                      <a:pt x="37" y="15"/>
                      <a:pt x="36" y="15"/>
                    </a:cubicBezTo>
                    <a:cubicBezTo>
                      <a:pt x="36" y="15"/>
                      <a:pt x="36" y="15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7" y="14"/>
                      <a:pt x="38" y="13"/>
                      <a:pt x="38" y="11"/>
                    </a:cubicBezTo>
                    <a:cubicBezTo>
                      <a:pt x="39" y="10"/>
                      <a:pt x="38" y="9"/>
                      <a:pt x="37" y="8"/>
                    </a:cubicBezTo>
                    <a:cubicBezTo>
                      <a:pt x="38" y="8"/>
                      <a:pt x="38" y="7"/>
                      <a:pt x="38" y="7"/>
                    </a:cubicBezTo>
                    <a:cubicBezTo>
                      <a:pt x="39" y="8"/>
                      <a:pt x="41" y="8"/>
                      <a:pt x="42" y="7"/>
                    </a:cubicBezTo>
                    <a:cubicBezTo>
                      <a:pt x="43" y="6"/>
                      <a:pt x="43" y="5"/>
                      <a:pt x="43" y="4"/>
                    </a:cubicBezTo>
                    <a:cubicBezTo>
                      <a:pt x="43" y="3"/>
                      <a:pt x="44" y="3"/>
                      <a:pt x="44" y="3"/>
                    </a:cubicBezTo>
                    <a:cubicBezTo>
                      <a:pt x="45" y="4"/>
                      <a:pt x="46" y="5"/>
                      <a:pt x="47" y="5"/>
                    </a:cubicBezTo>
                    <a:cubicBezTo>
                      <a:pt x="48" y="5"/>
                      <a:pt x="49" y="4"/>
                      <a:pt x="50" y="3"/>
                    </a:cubicBezTo>
                    <a:cubicBezTo>
                      <a:pt x="50" y="3"/>
                      <a:pt x="51" y="3"/>
                      <a:pt x="51" y="4"/>
                    </a:cubicBezTo>
                    <a:cubicBezTo>
                      <a:pt x="51" y="5"/>
                      <a:pt x="51" y="6"/>
                      <a:pt x="52" y="7"/>
                    </a:cubicBezTo>
                    <a:cubicBezTo>
                      <a:pt x="53" y="8"/>
                      <a:pt x="55" y="8"/>
                      <a:pt x="56" y="7"/>
                    </a:cubicBezTo>
                    <a:cubicBezTo>
                      <a:pt x="56" y="7"/>
                      <a:pt x="56" y="8"/>
                      <a:pt x="57" y="8"/>
                    </a:cubicBezTo>
                    <a:cubicBezTo>
                      <a:pt x="56" y="9"/>
                      <a:pt x="55" y="10"/>
                      <a:pt x="56" y="11"/>
                    </a:cubicBezTo>
                    <a:cubicBezTo>
                      <a:pt x="56" y="13"/>
                      <a:pt x="57" y="14"/>
                      <a:pt x="58" y="14"/>
                    </a:cubicBezTo>
                    <a:cubicBezTo>
                      <a:pt x="58" y="14"/>
                      <a:pt x="59" y="14"/>
                      <a:pt x="59" y="14"/>
                    </a:cubicBezTo>
                    <a:cubicBezTo>
                      <a:pt x="59" y="15"/>
                      <a:pt x="58" y="15"/>
                      <a:pt x="58" y="1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95" name="Freeform 33">
                <a:extLst>
                  <a:ext uri="{FF2B5EF4-FFF2-40B4-BE49-F238E27FC236}">
                    <a16:creationId xmlns:a16="http://schemas.microsoft.com/office/drawing/2014/main" xmlns="" id="{24A1AEE1-3AE4-4B14-8A51-FA6D905EA88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82120" y="3507224"/>
                <a:ext cx="277453" cy="284221"/>
              </a:xfrm>
              <a:custGeom>
                <a:avLst/>
                <a:gdLst>
                  <a:gd name="T0" fmla="*/ 8 w 52"/>
                  <a:gd name="T1" fmla="*/ 19 h 53"/>
                  <a:gd name="T2" fmla="*/ 8 w 52"/>
                  <a:gd name="T3" fmla="*/ 19 h 53"/>
                  <a:gd name="T4" fmla="*/ 8 w 52"/>
                  <a:gd name="T5" fmla="*/ 18 h 53"/>
                  <a:gd name="T6" fmla="*/ 8 w 52"/>
                  <a:gd name="T7" fmla="*/ 17 h 53"/>
                  <a:gd name="T8" fmla="*/ 8 w 52"/>
                  <a:gd name="T9" fmla="*/ 17 h 53"/>
                  <a:gd name="T10" fmla="*/ 15 w 52"/>
                  <a:gd name="T11" fmla="*/ 10 h 53"/>
                  <a:gd name="T12" fmla="*/ 17 w 52"/>
                  <a:gd name="T13" fmla="*/ 10 h 53"/>
                  <a:gd name="T14" fmla="*/ 17 w 52"/>
                  <a:gd name="T15" fmla="*/ 12 h 53"/>
                  <a:gd name="T16" fmla="*/ 13 w 52"/>
                  <a:gd name="T17" fmla="*/ 17 h 53"/>
                  <a:gd name="T18" fmla="*/ 39 w 52"/>
                  <a:gd name="T19" fmla="*/ 17 h 53"/>
                  <a:gd name="T20" fmla="*/ 40 w 52"/>
                  <a:gd name="T21" fmla="*/ 18 h 53"/>
                  <a:gd name="T22" fmla="*/ 39 w 52"/>
                  <a:gd name="T23" fmla="*/ 20 h 53"/>
                  <a:gd name="T24" fmla="*/ 13 w 52"/>
                  <a:gd name="T25" fmla="*/ 20 h 53"/>
                  <a:gd name="T26" fmla="*/ 17 w 52"/>
                  <a:gd name="T27" fmla="*/ 24 h 53"/>
                  <a:gd name="T28" fmla="*/ 17 w 52"/>
                  <a:gd name="T29" fmla="*/ 26 h 53"/>
                  <a:gd name="T30" fmla="*/ 16 w 52"/>
                  <a:gd name="T31" fmla="*/ 26 h 53"/>
                  <a:gd name="T32" fmla="*/ 15 w 52"/>
                  <a:gd name="T33" fmla="*/ 26 h 53"/>
                  <a:gd name="T34" fmla="*/ 8 w 52"/>
                  <a:gd name="T35" fmla="*/ 19 h 53"/>
                  <a:gd name="T36" fmla="*/ 43 w 52"/>
                  <a:gd name="T37" fmla="*/ 34 h 53"/>
                  <a:gd name="T38" fmla="*/ 43 w 52"/>
                  <a:gd name="T39" fmla="*/ 34 h 53"/>
                  <a:gd name="T40" fmla="*/ 36 w 52"/>
                  <a:gd name="T41" fmla="*/ 27 h 53"/>
                  <a:gd name="T42" fmla="*/ 34 w 52"/>
                  <a:gd name="T43" fmla="*/ 27 h 53"/>
                  <a:gd name="T44" fmla="*/ 34 w 52"/>
                  <a:gd name="T45" fmla="*/ 29 h 53"/>
                  <a:gd name="T46" fmla="*/ 39 w 52"/>
                  <a:gd name="T47" fmla="*/ 33 h 53"/>
                  <a:gd name="T48" fmla="*/ 13 w 52"/>
                  <a:gd name="T49" fmla="*/ 33 h 53"/>
                  <a:gd name="T50" fmla="*/ 11 w 52"/>
                  <a:gd name="T51" fmla="*/ 35 h 53"/>
                  <a:gd name="T52" fmla="*/ 13 w 52"/>
                  <a:gd name="T53" fmla="*/ 36 h 53"/>
                  <a:gd name="T54" fmla="*/ 39 w 52"/>
                  <a:gd name="T55" fmla="*/ 36 h 53"/>
                  <a:gd name="T56" fmla="*/ 34 w 52"/>
                  <a:gd name="T57" fmla="*/ 41 h 53"/>
                  <a:gd name="T58" fmla="*/ 34 w 52"/>
                  <a:gd name="T59" fmla="*/ 43 h 53"/>
                  <a:gd name="T60" fmla="*/ 35 w 52"/>
                  <a:gd name="T61" fmla="*/ 43 h 53"/>
                  <a:gd name="T62" fmla="*/ 36 w 52"/>
                  <a:gd name="T63" fmla="*/ 43 h 53"/>
                  <a:gd name="T64" fmla="*/ 43 w 52"/>
                  <a:gd name="T65" fmla="*/ 36 h 53"/>
                  <a:gd name="T66" fmla="*/ 43 w 52"/>
                  <a:gd name="T67" fmla="*/ 36 h 53"/>
                  <a:gd name="T68" fmla="*/ 44 w 52"/>
                  <a:gd name="T69" fmla="*/ 35 h 53"/>
                  <a:gd name="T70" fmla="*/ 43 w 52"/>
                  <a:gd name="T71" fmla="*/ 34 h 53"/>
                  <a:gd name="T72" fmla="*/ 52 w 52"/>
                  <a:gd name="T73" fmla="*/ 7 h 53"/>
                  <a:gd name="T74" fmla="*/ 52 w 52"/>
                  <a:gd name="T75" fmla="*/ 45 h 53"/>
                  <a:gd name="T76" fmla="*/ 45 w 52"/>
                  <a:gd name="T77" fmla="*/ 53 h 53"/>
                  <a:gd name="T78" fmla="*/ 7 w 52"/>
                  <a:gd name="T79" fmla="*/ 53 h 53"/>
                  <a:gd name="T80" fmla="*/ 0 w 52"/>
                  <a:gd name="T81" fmla="*/ 45 h 53"/>
                  <a:gd name="T82" fmla="*/ 0 w 52"/>
                  <a:gd name="T83" fmla="*/ 7 h 53"/>
                  <a:gd name="T84" fmla="*/ 7 w 52"/>
                  <a:gd name="T85" fmla="*/ 0 h 53"/>
                  <a:gd name="T86" fmla="*/ 45 w 52"/>
                  <a:gd name="T87" fmla="*/ 0 h 53"/>
                  <a:gd name="T88" fmla="*/ 52 w 52"/>
                  <a:gd name="T89" fmla="*/ 7 h 53"/>
                  <a:gd name="T90" fmla="*/ 49 w 52"/>
                  <a:gd name="T91" fmla="*/ 7 h 53"/>
                  <a:gd name="T92" fmla="*/ 45 w 52"/>
                  <a:gd name="T93" fmla="*/ 3 h 53"/>
                  <a:gd name="T94" fmla="*/ 7 w 52"/>
                  <a:gd name="T95" fmla="*/ 3 h 53"/>
                  <a:gd name="T96" fmla="*/ 3 w 52"/>
                  <a:gd name="T97" fmla="*/ 7 h 53"/>
                  <a:gd name="T98" fmla="*/ 3 w 52"/>
                  <a:gd name="T99" fmla="*/ 45 h 53"/>
                  <a:gd name="T100" fmla="*/ 7 w 52"/>
                  <a:gd name="T101" fmla="*/ 50 h 53"/>
                  <a:gd name="T102" fmla="*/ 45 w 52"/>
                  <a:gd name="T103" fmla="*/ 50 h 53"/>
                  <a:gd name="T104" fmla="*/ 49 w 52"/>
                  <a:gd name="T105" fmla="*/ 45 h 53"/>
                  <a:gd name="T106" fmla="*/ 49 w 52"/>
                  <a:gd name="T107" fmla="*/ 7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53">
                    <a:moveTo>
                      <a:pt x="8" y="19"/>
                    </a:moveTo>
                    <a:cubicBezTo>
                      <a:pt x="8" y="19"/>
                      <a:pt x="8" y="19"/>
                      <a:pt x="8" y="19"/>
                    </a:cubicBezTo>
                    <a:cubicBezTo>
                      <a:pt x="8" y="19"/>
                      <a:pt x="8" y="18"/>
                      <a:pt x="8" y="18"/>
                    </a:cubicBezTo>
                    <a:cubicBezTo>
                      <a:pt x="8" y="18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9"/>
                      <a:pt x="16" y="9"/>
                      <a:pt x="17" y="10"/>
                    </a:cubicBezTo>
                    <a:cubicBezTo>
                      <a:pt x="18" y="11"/>
                      <a:pt x="18" y="12"/>
                      <a:pt x="17" y="12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40" y="17"/>
                      <a:pt x="40" y="17"/>
                      <a:pt x="40" y="18"/>
                    </a:cubicBezTo>
                    <a:cubicBezTo>
                      <a:pt x="40" y="19"/>
                      <a:pt x="40" y="20"/>
                      <a:pt x="39" y="20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8" y="24"/>
                      <a:pt x="18" y="25"/>
                      <a:pt x="17" y="26"/>
                    </a:cubicBezTo>
                    <a:cubicBezTo>
                      <a:pt x="17" y="26"/>
                      <a:pt x="16" y="26"/>
                      <a:pt x="16" y="26"/>
                    </a:cubicBezTo>
                    <a:cubicBezTo>
                      <a:pt x="16" y="26"/>
                      <a:pt x="15" y="26"/>
                      <a:pt x="15" y="26"/>
                    </a:cubicBezTo>
                    <a:lnTo>
                      <a:pt x="8" y="19"/>
                    </a:lnTo>
                    <a:close/>
                    <a:moveTo>
                      <a:pt x="43" y="34"/>
                    </a:moveTo>
                    <a:cubicBezTo>
                      <a:pt x="43" y="34"/>
                      <a:pt x="43" y="34"/>
                      <a:pt x="43" y="34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6" y="26"/>
                      <a:pt x="35" y="26"/>
                      <a:pt x="34" y="27"/>
                    </a:cubicBezTo>
                    <a:cubicBezTo>
                      <a:pt x="34" y="28"/>
                      <a:pt x="34" y="29"/>
                      <a:pt x="34" y="29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2" y="33"/>
                      <a:pt x="11" y="34"/>
                      <a:pt x="11" y="35"/>
                    </a:cubicBezTo>
                    <a:cubicBezTo>
                      <a:pt x="11" y="36"/>
                      <a:pt x="12" y="36"/>
                      <a:pt x="13" y="36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4" y="41"/>
                      <a:pt x="34" y="41"/>
                      <a:pt x="34" y="41"/>
                    </a:cubicBezTo>
                    <a:cubicBezTo>
                      <a:pt x="34" y="41"/>
                      <a:pt x="34" y="42"/>
                      <a:pt x="34" y="43"/>
                    </a:cubicBezTo>
                    <a:cubicBezTo>
                      <a:pt x="35" y="43"/>
                      <a:pt x="35" y="43"/>
                      <a:pt x="35" y="43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43" y="36"/>
                      <a:pt x="43" y="36"/>
                      <a:pt x="43" y="36"/>
                    </a:cubicBezTo>
                    <a:cubicBezTo>
                      <a:pt x="43" y="36"/>
                      <a:pt x="43" y="36"/>
                      <a:pt x="43" y="36"/>
                    </a:cubicBezTo>
                    <a:cubicBezTo>
                      <a:pt x="44" y="36"/>
                      <a:pt x="44" y="35"/>
                      <a:pt x="44" y="35"/>
                    </a:cubicBezTo>
                    <a:cubicBezTo>
                      <a:pt x="44" y="35"/>
                      <a:pt x="44" y="34"/>
                      <a:pt x="43" y="34"/>
                    </a:cubicBezTo>
                    <a:close/>
                    <a:moveTo>
                      <a:pt x="52" y="7"/>
                    </a:moveTo>
                    <a:cubicBezTo>
                      <a:pt x="52" y="45"/>
                      <a:pt x="52" y="45"/>
                      <a:pt x="52" y="45"/>
                    </a:cubicBezTo>
                    <a:cubicBezTo>
                      <a:pt x="52" y="49"/>
                      <a:pt x="49" y="53"/>
                      <a:pt x="45" y="53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3" y="53"/>
                      <a:pt x="0" y="49"/>
                      <a:pt x="0" y="4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9" y="0"/>
                      <a:pt x="52" y="4"/>
                      <a:pt x="52" y="7"/>
                    </a:cubicBezTo>
                    <a:close/>
                    <a:moveTo>
                      <a:pt x="49" y="7"/>
                    </a:moveTo>
                    <a:cubicBezTo>
                      <a:pt x="49" y="5"/>
                      <a:pt x="47" y="3"/>
                      <a:pt x="45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4" y="3"/>
                      <a:pt x="3" y="5"/>
                      <a:pt x="3" y="7"/>
                    </a:cubicBezTo>
                    <a:cubicBezTo>
                      <a:pt x="3" y="45"/>
                      <a:pt x="3" y="45"/>
                      <a:pt x="3" y="45"/>
                    </a:cubicBezTo>
                    <a:cubicBezTo>
                      <a:pt x="3" y="48"/>
                      <a:pt x="4" y="50"/>
                      <a:pt x="7" y="50"/>
                    </a:cubicBezTo>
                    <a:cubicBezTo>
                      <a:pt x="45" y="50"/>
                      <a:pt x="45" y="50"/>
                      <a:pt x="45" y="50"/>
                    </a:cubicBezTo>
                    <a:cubicBezTo>
                      <a:pt x="47" y="50"/>
                      <a:pt x="49" y="48"/>
                      <a:pt x="49" y="45"/>
                    </a:cubicBezTo>
                    <a:lnTo>
                      <a:pt x="49" y="7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96" name="Freeform 16">
                <a:extLst>
                  <a:ext uri="{FF2B5EF4-FFF2-40B4-BE49-F238E27FC236}">
                    <a16:creationId xmlns:a16="http://schemas.microsoft.com/office/drawing/2014/main" xmlns="" id="{26A5C077-3078-46E6-8595-5A161C19841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77545" y="4645950"/>
                <a:ext cx="304036" cy="335220"/>
              </a:xfrm>
              <a:custGeom>
                <a:avLst/>
                <a:gdLst>
                  <a:gd name="T0" fmla="*/ 33 w 66"/>
                  <a:gd name="T1" fmla="*/ 0 h 73"/>
                  <a:gd name="T2" fmla="*/ 26 w 66"/>
                  <a:gd name="T3" fmla="*/ 6 h 73"/>
                  <a:gd name="T4" fmla="*/ 39 w 66"/>
                  <a:gd name="T5" fmla="*/ 7 h 73"/>
                  <a:gd name="T6" fmla="*/ 28 w 66"/>
                  <a:gd name="T7" fmla="*/ 5 h 73"/>
                  <a:gd name="T8" fmla="*/ 33 w 66"/>
                  <a:gd name="T9" fmla="*/ 1 h 73"/>
                  <a:gd name="T10" fmla="*/ 28 w 66"/>
                  <a:gd name="T11" fmla="*/ 5 h 73"/>
                  <a:gd name="T12" fmla="*/ 50 w 66"/>
                  <a:gd name="T13" fmla="*/ 13 h 73"/>
                  <a:gd name="T14" fmla="*/ 55 w 66"/>
                  <a:gd name="T15" fmla="*/ 15 h 73"/>
                  <a:gd name="T16" fmla="*/ 54 w 66"/>
                  <a:gd name="T17" fmla="*/ 8 h 73"/>
                  <a:gd name="T18" fmla="*/ 45 w 66"/>
                  <a:gd name="T19" fmla="*/ 8 h 73"/>
                  <a:gd name="T20" fmla="*/ 49 w 66"/>
                  <a:gd name="T21" fmla="*/ 11 h 73"/>
                  <a:gd name="T22" fmla="*/ 33 w 66"/>
                  <a:gd name="T23" fmla="*/ 7 h 73"/>
                  <a:gd name="T24" fmla="*/ 17 w 66"/>
                  <a:gd name="T25" fmla="*/ 12 h 73"/>
                  <a:gd name="T26" fmla="*/ 21 w 66"/>
                  <a:gd name="T27" fmla="*/ 8 h 73"/>
                  <a:gd name="T28" fmla="*/ 14 w 66"/>
                  <a:gd name="T29" fmla="*/ 6 h 73"/>
                  <a:gd name="T30" fmla="*/ 10 w 66"/>
                  <a:gd name="T31" fmla="*/ 15 h 73"/>
                  <a:gd name="T32" fmla="*/ 15 w 66"/>
                  <a:gd name="T33" fmla="*/ 12 h 73"/>
                  <a:gd name="T34" fmla="*/ 15 w 66"/>
                  <a:gd name="T35" fmla="*/ 13 h 73"/>
                  <a:gd name="T36" fmla="*/ 0 w 66"/>
                  <a:gd name="T37" fmla="*/ 35 h 73"/>
                  <a:gd name="T38" fmla="*/ 4 w 66"/>
                  <a:gd name="T39" fmla="*/ 43 h 73"/>
                  <a:gd name="T40" fmla="*/ 14 w 66"/>
                  <a:gd name="T41" fmla="*/ 60 h 73"/>
                  <a:gd name="T42" fmla="*/ 11 w 66"/>
                  <a:gd name="T43" fmla="*/ 68 h 73"/>
                  <a:gd name="T44" fmla="*/ 12 w 66"/>
                  <a:gd name="T45" fmla="*/ 73 h 73"/>
                  <a:gd name="T46" fmla="*/ 15 w 66"/>
                  <a:gd name="T47" fmla="*/ 70 h 73"/>
                  <a:gd name="T48" fmla="*/ 20 w 66"/>
                  <a:gd name="T49" fmla="*/ 63 h 73"/>
                  <a:gd name="T50" fmla="*/ 46 w 66"/>
                  <a:gd name="T51" fmla="*/ 63 h 73"/>
                  <a:gd name="T52" fmla="*/ 52 w 66"/>
                  <a:gd name="T53" fmla="*/ 70 h 73"/>
                  <a:gd name="T54" fmla="*/ 57 w 66"/>
                  <a:gd name="T55" fmla="*/ 71 h 73"/>
                  <a:gd name="T56" fmla="*/ 56 w 66"/>
                  <a:gd name="T57" fmla="*/ 67 h 73"/>
                  <a:gd name="T58" fmla="*/ 62 w 66"/>
                  <a:gd name="T59" fmla="*/ 43 h 73"/>
                  <a:gd name="T60" fmla="*/ 66 w 66"/>
                  <a:gd name="T61" fmla="*/ 35 h 73"/>
                  <a:gd name="T62" fmla="*/ 2 w 66"/>
                  <a:gd name="T63" fmla="*/ 38 h 73"/>
                  <a:gd name="T64" fmla="*/ 3 w 66"/>
                  <a:gd name="T65" fmla="*/ 32 h 73"/>
                  <a:gd name="T66" fmla="*/ 3 w 66"/>
                  <a:gd name="T67" fmla="*/ 41 h 73"/>
                  <a:gd name="T68" fmla="*/ 47 w 66"/>
                  <a:gd name="T69" fmla="*/ 8 h 73"/>
                  <a:gd name="T70" fmla="*/ 53 w 66"/>
                  <a:gd name="T71" fmla="*/ 10 h 73"/>
                  <a:gd name="T72" fmla="*/ 47 w 66"/>
                  <a:gd name="T73" fmla="*/ 8 h 73"/>
                  <a:gd name="T74" fmla="*/ 12 w 66"/>
                  <a:gd name="T75" fmla="*/ 10 h 73"/>
                  <a:gd name="T76" fmla="*/ 17 w 66"/>
                  <a:gd name="T77" fmla="*/ 7 h 73"/>
                  <a:gd name="T78" fmla="*/ 11 w 66"/>
                  <a:gd name="T79" fmla="*/ 13 h 73"/>
                  <a:gd name="T80" fmla="*/ 12 w 66"/>
                  <a:gd name="T81" fmla="*/ 66 h 73"/>
                  <a:gd name="T82" fmla="*/ 17 w 66"/>
                  <a:gd name="T83" fmla="*/ 64 h 73"/>
                  <a:gd name="T84" fmla="*/ 53 w 66"/>
                  <a:gd name="T85" fmla="*/ 66 h 73"/>
                  <a:gd name="T86" fmla="*/ 48 w 66"/>
                  <a:gd name="T87" fmla="*/ 64 h 73"/>
                  <a:gd name="T88" fmla="*/ 53 w 66"/>
                  <a:gd name="T89" fmla="*/ 66 h 73"/>
                  <a:gd name="T90" fmla="*/ 6 w 66"/>
                  <a:gd name="T91" fmla="*/ 37 h 73"/>
                  <a:gd name="T92" fmla="*/ 60 w 66"/>
                  <a:gd name="T93" fmla="*/ 37 h 73"/>
                  <a:gd name="T94" fmla="*/ 64 w 66"/>
                  <a:gd name="T95" fmla="*/ 38 h 73"/>
                  <a:gd name="T96" fmla="*/ 62 w 66"/>
                  <a:gd name="T97" fmla="*/ 37 h 73"/>
                  <a:gd name="T98" fmla="*/ 64 w 66"/>
                  <a:gd name="T99" fmla="*/ 35 h 73"/>
                  <a:gd name="T100" fmla="*/ 33 w 66"/>
                  <a:gd name="T101" fmla="*/ 12 h 73"/>
                  <a:gd name="T102" fmla="*/ 33 w 66"/>
                  <a:gd name="T103" fmla="*/ 61 h 73"/>
                  <a:gd name="T104" fmla="*/ 33 w 66"/>
                  <a:gd name="T105" fmla="*/ 12 h 73"/>
                  <a:gd name="T106" fmla="*/ 10 w 66"/>
                  <a:gd name="T107" fmla="*/ 37 h 73"/>
                  <a:gd name="T108" fmla="*/ 56 w 66"/>
                  <a:gd name="T109" fmla="*/ 37 h 73"/>
                  <a:gd name="T110" fmla="*/ 36 w 66"/>
                  <a:gd name="T111" fmla="*/ 35 h 73"/>
                  <a:gd name="T112" fmla="*/ 49 w 66"/>
                  <a:gd name="T113" fmla="*/ 38 h 73"/>
                  <a:gd name="T114" fmla="*/ 32 w 66"/>
                  <a:gd name="T115" fmla="*/ 40 h 73"/>
                  <a:gd name="T116" fmla="*/ 31 w 66"/>
                  <a:gd name="T117" fmla="*/ 32 h 73"/>
                  <a:gd name="T118" fmla="*/ 34 w 66"/>
                  <a:gd name="T119" fmla="*/ 16 h 73"/>
                  <a:gd name="T120" fmla="*/ 36 w 66"/>
                  <a:gd name="T121" fmla="*/ 35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6" h="73">
                    <a:moveTo>
                      <a:pt x="39" y="6"/>
                    </a:moveTo>
                    <a:cubicBezTo>
                      <a:pt x="39" y="2"/>
                      <a:pt x="37" y="0"/>
                      <a:pt x="33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9" y="0"/>
                      <a:pt x="26" y="2"/>
                      <a:pt x="26" y="6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39" y="7"/>
                      <a:pt x="39" y="7"/>
                      <a:pt x="39" y="7"/>
                    </a:cubicBezTo>
                    <a:lnTo>
                      <a:pt x="39" y="6"/>
                    </a:lnTo>
                    <a:close/>
                    <a:moveTo>
                      <a:pt x="28" y="5"/>
                    </a:moveTo>
                    <a:cubicBezTo>
                      <a:pt x="28" y="3"/>
                      <a:pt x="30" y="1"/>
                      <a:pt x="32" y="1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35" y="1"/>
                      <a:pt x="37" y="3"/>
                      <a:pt x="38" y="5"/>
                    </a:cubicBezTo>
                    <a:lnTo>
                      <a:pt x="28" y="5"/>
                    </a:lnTo>
                    <a:close/>
                    <a:moveTo>
                      <a:pt x="62" y="30"/>
                    </a:moveTo>
                    <a:cubicBezTo>
                      <a:pt x="60" y="23"/>
                      <a:pt x="56" y="17"/>
                      <a:pt x="50" y="13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5" y="15"/>
                      <a:pt x="55" y="15"/>
                      <a:pt x="55" y="15"/>
                    </a:cubicBezTo>
                    <a:cubicBezTo>
                      <a:pt x="55" y="15"/>
                      <a:pt x="55" y="15"/>
                      <a:pt x="55" y="15"/>
                    </a:cubicBezTo>
                    <a:cubicBezTo>
                      <a:pt x="57" y="13"/>
                      <a:pt x="56" y="10"/>
                      <a:pt x="54" y="8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49" y="5"/>
                      <a:pt x="46" y="6"/>
                      <a:pt x="45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4" y="9"/>
                      <a:pt x="39" y="7"/>
                      <a:pt x="33" y="7"/>
                    </a:cubicBezTo>
                    <a:cubicBezTo>
                      <a:pt x="27" y="7"/>
                      <a:pt x="21" y="9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0" y="6"/>
                      <a:pt x="17" y="5"/>
                      <a:pt x="14" y="6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9" y="10"/>
                      <a:pt x="9" y="13"/>
                      <a:pt x="10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0" y="17"/>
                      <a:pt x="5" y="23"/>
                      <a:pt x="4" y="30"/>
                    </a:cubicBezTo>
                    <a:cubicBezTo>
                      <a:pt x="2" y="31"/>
                      <a:pt x="0" y="33"/>
                      <a:pt x="0" y="35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4" y="43"/>
                    </a:cubicBezTo>
                    <a:cubicBezTo>
                      <a:pt x="5" y="50"/>
                      <a:pt x="9" y="56"/>
                      <a:pt x="14" y="60"/>
                    </a:cubicBezTo>
                    <a:cubicBezTo>
                      <a:pt x="14" y="60"/>
                      <a:pt x="14" y="60"/>
                      <a:pt x="14" y="60"/>
                    </a:cubicBezTo>
                    <a:cubicBezTo>
                      <a:pt x="10" y="67"/>
                      <a:pt x="10" y="67"/>
                      <a:pt x="10" y="67"/>
                    </a:cubicBezTo>
                    <a:cubicBezTo>
                      <a:pt x="11" y="68"/>
                      <a:pt x="11" y="68"/>
                      <a:pt x="11" y="68"/>
                    </a:cubicBezTo>
                    <a:cubicBezTo>
                      <a:pt x="9" y="71"/>
                      <a:pt x="9" y="71"/>
                      <a:pt x="9" y="71"/>
                    </a:cubicBezTo>
                    <a:cubicBezTo>
                      <a:pt x="12" y="73"/>
                      <a:pt x="12" y="73"/>
                      <a:pt x="12" y="73"/>
                    </a:cubicBezTo>
                    <a:cubicBezTo>
                      <a:pt x="14" y="70"/>
                      <a:pt x="14" y="70"/>
                      <a:pt x="14" y="70"/>
                    </a:cubicBezTo>
                    <a:cubicBezTo>
                      <a:pt x="15" y="70"/>
                      <a:pt x="15" y="70"/>
                      <a:pt x="15" y="70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4" y="65"/>
                      <a:pt x="28" y="66"/>
                      <a:pt x="33" y="66"/>
                    </a:cubicBezTo>
                    <a:cubicBezTo>
                      <a:pt x="37" y="66"/>
                      <a:pt x="42" y="65"/>
                      <a:pt x="46" y="63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52" y="70"/>
                      <a:pt x="52" y="70"/>
                      <a:pt x="52" y="70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6" y="67"/>
                      <a:pt x="56" y="67"/>
                      <a:pt x="56" y="67"/>
                    </a:cubicBezTo>
                    <a:cubicBezTo>
                      <a:pt x="51" y="60"/>
                      <a:pt x="51" y="60"/>
                      <a:pt x="51" y="60"/>
                    </a:cubicBezTo>
                    <a:cubicBezTo>
                      <a:pt x="57" y="56"/>
                      <a:pt x="60" y="50"/>
                      <a:pt x="62" y="43"/>
                    </a:cubicBezTo>
                    <a:cubicBezTo>
                      <a:pt x="64" y="43"/>
                      <a:pt x="66" y="41"/>
                      <a:pt x="66" y="38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6" y="33"/>
                      <a:pt x="64" y="31"/>
                      <a:pt x="62" y="30"/>
                    </a:cubicBezTo>
                    <a:close/>
                    <a:moveTo>
                      <a:pt x="2" y="38"/>
                    </a:moveTo>
                    <a:cubicBezTo>
                      <a:pt x="2" y="35"/>
                      <a:pt x="2" y="35"/>
                      <a:pt x="2" y="35"/>
                    </a:cubicBezTo>
                    <a:cubicBezTo>
                      <a:pt x="2" y="34"/>
                      <a:pt x="2" y="33"/>
                      <a:pt x="3" y="32"/>
                    </a:cubicBezTo>
                    <a:cubicBezTo>
                      <a:pt x="3" y="34"/>
                      <a:pt x="3" y="35"/>
                      <a:pt x="3" y="37"/>
                    </a:cubicBezTo>
                    <a:cubicBezTo>
                      <a:pt x="3" y="38"/>
                      <a:pt x="3" y="40"/>
                      <a:pt x="3" y="41"/>
                    </a:cubicBezTo>
                    <a:cubicBezTo>
                      <a:pt x="2" y="41"/>
                      <a:pt x="2" y="40"/>
                      <a:pt x="2" y="38"/>
                    </a:cubicBezTo>
                    <a:close/>
                    <a:moveTo>
                      <a:pt x="47" y="8"/>
                    </a:moveTo>
                    <a:cubicBezTo>
                      <a:pt x="48" y="7"/>
                      <a:pt x="49" y="7"/>
                      <a:pt x="50" y="8"/>
                    </a:cubicBezTo>
                    <a:cubicBezTo>
                      <a:pt x="53" y="10"/>
                      <a:pt x="53" y="10"/>
                      <a:pt x="53" y="10"/>
                    </a:cubicBezTo>
                    <a:cubicBezTo>
                      <a:pt x="54" y="10"/>
                      <a:pt x="55" y="12"/>
                      <a:pt x="54" y="13"/>
                    </a:cubicBezTo>
                    <a:lnTo>
                      <a:pt x="47" y="8"/>
                    </a:lnTo>
                    <a:close/>
                    <a:moveTo>
                      <a:pt x="11" y="13"/>
                    </a:moveTo>
                    <a:cubicBezTo>
                      <a:pt x="11" y="12"/>
                      <a:pt x="11" y="10"/>
                      <a:pt x="12" y="10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6" y="7"/>
                      <a:pt x="16" y="7"/>
                      <a:pt x="17" y="7"/>
                    </a:cubicBezTo>
                    <a:cubicBezTo>
                      <a:pt x="18" y="7"/>
                      <a:pt x="18" y="8"/>
                      <a:pt x="19" y="8"/>
                    </a:cubicBezTo>
                    <a:lnTo>
                      <a:pt x="11" y="13"/>
                    </a:lnTo>
                    <a:close/>
                    <a:moveTo>
                      <a:pt x="15" y="68"/>
                    </a:moveTo>
                    <a:cubicBezTo>
                      <a:pt x="12" y="66"/>
                      <a:pt x="12" y="66"/>
                      <a:pt x="12" y="66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7" y="64"/>
                      <a:pt x="17" y="64"/>
                      <a:pt x="17" y="64"/>
                    </a:cubicBezTo>
                    <a:lnTo>
                      <a:pt x="15" y="68"/>
                    </a:lnTo>
                    <a:close/>
                    <a:moveTo>
                      <a:pt x="53" y="66"/>
                    </a:moveTo>
                    <a:cubicBezTo>
                      <a:pt x="51" y="68"/>
                      <a:pt x="51" y="68"/>
                      <a:pt x="51" y="68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50" y="62"/>
                      <a:pt x="50" y="62"/>
                      <a:pt x="50" y="62"/>
                    </a:cubicBezTo>
                    <a:lnTo>
                      <a:pt x="53" y="66"/>
                    </a:lnTo>
                    <a:close/>
                    <a:moveTo>
                      <a:pt x="33" y="64"/>
                    </a:moveTo>
                    <a:cubicBezTo>
                      <a:pt x="18" y="64"/>
                      <a:pt x="6" y="52"/>
                      <a:pt x="6" y="37"/>
                    </a:cubicBezTo>
                    <a:cubicBezTo>
                      <a:pt x="6" y="22"/>
                      <a:pt x="18" y="10"/>
                      <a:pt x="33" y="10"/>
                    </a:cubicBezTo>
                    <a:cubicBezTo>
                      <a:pt x="48" y="10"/>
                      <a:pt x="60" y="22"/>
                      <a:pt x="60" y="37"/>
                    </a:cubicBezTo>
                    <a:cubicBezTo>
                      <a:pt x="60" y="52"/>
                      <a:pt x="48" y="64"/>
                      <a:pt x="33" y="64"/>
                    </a:cubicBezTo>
                    <a:close/>
                    <a:moveTo>
                      <a:pt x="64" y="38"/>
                    </a:moveTo>
                    <a:cubicBezTo>
                      <a:pt x="64" y="40"/>
                      <a:pt x="63" y="41"/>
                      <a:pt x="62" y="41"/>
                    </a:cubicBezTo>
                    <a:cubicBezTo>
                      <a:pt x="62" y="40"/>
                      <a:pt x="62" y="38"/>
                      <a:pt x="62" y="37"/>
                    </a:cubicBezTo>
                    <a:cubicBezTo>
                      <a:pt x="62" y="35"/>
                      <a:pt x="62" y="34"/>
                      <a:pt x="62" y="32"/>
                    </a:cubicBezTo>
                    <a:cubicBezTo>
                      <a:pt x="63" y="33"/>
                      <a:pt x="64" y="34"/>
                      <a:pt x="64" y="35"/>
                    </a:cubicBezTo>
                    <a:lnTo>
                      <a:pt x="64" y="38"/>
                    </a:lnTo>
                    <a:close/>
                    <a:moveTo>
                      <a:pt x="33" y="12"/>
                    </a:moveTo>
                    <a:cubicBezTo>
                      <a:pt x="19" y="12"/>
                      <a:pt x="8" y="23"/>
                      <a:pt x="8" y="37"/>
                    </a:cubicBezTo>
                    <a:cubicBezTo>
                      <a:pt x="8" y="50"/>
                      <a:pt x="19" y="61"/>
                      <a:pt x="33" y="61"/>
                    </a:cubicBezTo>
                    <a:cubicBezTo>
                      <a:pt x="46" y="61"/>
                      <a:pt x="57" y="50"/>
                      <a:pt x="57" y="37"/>
                    </a:cubicBezTo>
                    <a:cubicBezTo>
                      <a:pt x="57" y="23"/>
                      <a:pt x="46" y="12"/>
                      <a:pt x="33" y="12"/>
                    </a:cubicBezTo>
                    <a:close/>
                    <a:moveTo>
                      <a:pt x="33" y="60"/>
                    </a:moveTo>
                    <a:cubicBezTo>
                      <a:pt x="20" y="60"/>
                      <a:pt x="10" y="49"/>
                      <a:pt x="10" y="37"/>
                    </a:cubicBezTo>
                    <a:cubicBezTo>
                      <a:pt x="10" y="24"/>
                      <a:pt x="20" y="14"/>
                      <a:pt x="33" y="14"/>
                    </a:cubicBezTo>
                    <a:cubicBezTo>
                      <a:pt x="45" y="14"/>
                      <a:pt x="56" y="24"/>
                      <a:pt x="56" y="37"/>
                    </a:cubicBezTo>
                    <a:cubicBezTo>
                      <a:pt x="56" y="49"/>
                      <a:pt x="45" y="60"/>
                      <a:pt x="33" y="60"/>
                    </a:cubicBezTo>
                    <a:close/>
                    <a:moveTo>
                      <a:pt x="36" y="35"/>
                    </a:moveTo>
                    <a:cubicBezTo>
                      <a:pt x="49" y="35"/>
                      <a:pt x="49" y="35"/>
                      <a:pt x="49" y="35"/>
                    </a:cubicBezTo>
                    <a:cubicBezTo>
                      <a:pt x="49" y="38"/>
                      <a:pt x="49" y="38"/>
                      <a:pt x="49" y="38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35" y="40"/>
                      <a:pt x="34" y="40"/>
                      <a:pt x="32" y="40"/>
                    </a:cubicBezTo>
                    <a:cubicBezTo>
                      <a:pt x="30" y="40"/>
                      <a:pt x="28" y="39"/>
                      <a:pt x="28" y="36"/>
                    </a:cubicBezTo>
                    <a:cubicBezTo>
                      <a:pt x="28" y="34"/>
                      <a:pt x="29" y="33"/>
                      <a:pt x="31" y="32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35" y="33"/>
                      <a:pt x="36" y="34"/>
                      <a:pt x="3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97" name="Freeform 30">
                <a:extLst>
                  <a:ext uri="{FF2B5EF4-FFF2-40B4-BE49-F238E27FC236}">
                    <a16:creationId xmlns:a16="http://schemas.microsoft.com/office/drawing/2014/main" xmlns="" id="{A17EA0DF-5A63-46EB-86D5-A124CC7B8EC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24046" y="4572825"/>
                <a:ext cx="323527" cy="307075"/>
              </a:xfrm>
              <a:custGeom>
                <a:avLst/>
                <a:gdLst>
                  <a:gd name="T0" fmla="*/ 75 w 75"/>
                  <a:gd name="T1" fmla="*/ 27 h 71"/>
                  <a:gd name="T2" fmla="*/ 69 w 75"/>
                  <a:gd name="T3" fmla="*/ 14 h 71"/>
                  <a:gd name="T4" fmla="*/ 64 w 75"/>
                  <a:gd name="T5" fmla="*/ 0 h 71"/>
                  <a:gd name="T6" fmla="*/ 5 w 75"/>
                  <a:gd name="T7" fmla="*/ 11 h 71"/>
                  <a:gd name="T8" fmla="*/ 1 w 75"/>
                  <a:gd name="T9" fmla="*/ 26 h 71"/>
                  <a:gd name="T10" fmla="*/ 0 w 75"/>
                  <a:gd name="T11" fmla="*/ 31 h 71"/>
                  <a:gd name="T12" fmla="*/ 1 w 75"/>
                  <a:gd name="T13" fmla="*/ 65 h 71"/>
                  <a:gd name="T14" fmla="*/ 70 w 75"/>
                  <a:gd name="T15" fmla="*/ 71 h 71"/>
                  <a:gd name="T16" fmla="*/ 70 w 75"/>
                  <a:gd name="T17" fmla="*/ 61 h 71"/>
                  <a:gd name="T18" fmla="*/ 4 w 75"/>
                  <a:gd name="T19" fmla="*/ 26 h 71"/>
                  <a:gd name="T20" fmla="*/ 71 w 75"/>
                  <a:gd name="T21" fmla="*/ 26 h 71"/>
                  <a:gd name="T22" fmla="*/ 58 w 75"/>
                  <a:gd name="T23" fmla="*/ 33 h 71"/>
                  <a:gd name="T24" fmla="*/ 54 w 75"/>
                  <a:gd name="T25" fmla="*/ 28 h 71"/>
                  <a:gd name="T26" fmla="*/ 52 w 75"/>
                  <a:gd name="T27" fmla="*/ 31 h 71"/>
                  <a:gd name="T28" fmla="*/ 44 w 75"/>
                  <a:gd name="T29" fmla="*/ 31 h 71"/>
                  <a:gd name="T30" fmla="*/ 52 w 75"/>
                  <a:gd name="T31" fmla="*/ 31 h 71"/>
                  <a:gd name="T32" fmla="*/ 37 w 75"/>
                  <a:gd name="T33" fmla="*/ 33 h 71"/>
                  <a:gd name="T34" fmla="*/ 42 w 75"/>
                  <a:gd name="T35" fmla="*/ 28 h 71"/>
                  <a:gd name="T36" fmla="*/ 28 w 75"/>
                  <a:gd name="T37" fmla="*/ 33 h 71"/>
                  <a:gd name="T38" fmla="*/ 23 w 75"/>
                  <a:gd name="T39" fmla="*/ 28 h 71"/>
                  <a:gd name="T40" fmla="*/ 21 w 75"/>
                  <a:gd name="T41" fmla="*/ 28 h 71"/>
                  <a:gd name="T42" fmla="*/ 17 w 75"/>
                  <a:gd name="T43" fmla="*/ 33 h 71"/>
                  <a:gd name="T44" fmla="*/ 21 w 75"/>
                  <a:gd name="T45" fmla="*/ 28 h 71"/>
                  <a:gd name="T46" fmla="*/ 18 w 75"/>
                  <a:gd name="T47" fmla="*/ 35 h 71"/>
                  <a:gd name="T48" fmla="*/ 28 w 75"/>
                  <a:gd name="T49" fmla="*/ 35 h 71"/>
                  <a:gd name="T50" fmla="*/ 38 w 75"/>
                  <a:gd name="T51" fmla="*/ 35 h 71"/>
                  <a:gd name="T52" fmla="*/ 48 w 75"/>
                  <a:gd name="T53" fmla="*/ 35 h 71"/>
                  <a:gd name="T54" fmla="*/ 58 w 75"/>
                  <a:gd name="T55" fmla="*/ 35 h 71"/>
                  <a:gd name="T56" fmla="*/ 67 w 75"/>
                  <a:gd name="T57" fmla="*/ 62 h 71"/>
                  <a:gd name="T58" fmla="*/ 29 w 75"/>
                  <a:gd name="T59" fmla="*/ 40 h 71"/>
                  <a:gd name="T60" fmla="*/ 13 w 75"/>
                  <a:gd name="T61" fmla="*/ 62 h 71"/>
                  <a:gd name="T62" fmla="*/ 12 w 75"/>
                  <a:gd name="T63" fmla="*/ 33 h 71"/>
                  <a:gd name="T64" fmla="*/ 28 w 75"/>
                  <a:gd name="T65" fmla="*/ 42 h 71"/>
                  <a:gd name="T66" fmla="*/ 68 w 75"/>
                  <a:gd name="T67" fmla="*/ 33 h 71"/>
                  <a:gd name="T68" fmla="*/ 64 w 75"/>
                  <a:gd name="T69" fmla="*/ 28 h 71"/>
                  <a:gd name="T70" fmla="*/ 68 w 75"/>
                  <a:gd name="T71" fmla="*/ 33 h 71"/>
                  <a:gd name="T72" fmla="*/ 11 w 75"/>
                  <a:gd name="T73" fmla="*/ 14 h 71"/>
                  <a:gd name="T74" fmla="*/ 11 w 75"/>
                  <a:gd name="T75" fmla="*/ 3 h 71"/>
                  <a:gd name="T76" fmla="*/ 67 w 75"/>
                  <a:gd name="T77" fmla="*/ 11 h 71"/>
                  <a:gd name="T78" fmla="*/ 11 w 75"/>
                  <a:gd name="T79" fmla="*/ 31 h 71"/>
                  <a:gd name="T80" fmla="*/ 3 w 75"/>
                  <a:gd name="T81" fmla="*/ 31 h 71"/>
                  <a:gd name="T82" fmla="*/ 4 w 75"/>
                  <a:gd name="T83" fmla="*/ 65 h 71"/>
                  <a:gd name="T84" fmla="*/ 29 w 75"/>
                  <a:gd name="T85" fmla="*/ 64 h 71"/>
                  <a:gd name="T86" fmla="*/ 71 w 75"/>
                  <a:gd name="T87" fmla="*/ 67 h 71"/>
                  <a:gd name="T88" fmla="*/ 4 w 75"/>
                  <a:gd name="T89" fmla="*/ 67 h 71"/>
                  <a:gd name="T90" fmla="*/ 62 w 75"/>
                  <a:gd name="T91" fmla="*/ 56 h 71"/>
                  <a:gd name="T92" fmla="*/ 39 w 75"/>
                  <a:gd name="T93" fmla="*/ 40 h 71"/>
                  <a:gd name="T94" fmla="*/ 39 w 75"/>
                  <a:gd name="T95" fmla="*/ 57 h 71"/>
                  <a:gd name="T96" fmla="*/ 60 w 75"/>
                  <a:gd name="T97" fmla="*/ 5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5" h="71">
                    <a:moveTo>
                      <a:pt x="75" y="31"/>
                    </a:moveTo>
                    <a:cubicBezTo>
                      <a:pt x="75" y="28"/>
                      <a:pt x="75" y="28"/>
                      <a:pt x="75" y="28"/>
                    </a:cubicBezTo>
                    <a:cubicBezTo>
                      <a:pt x="75" y="27"/>
                      <a:pt x="75" y="27"/>
                      <a:pt x="75" y="27"/>
                    </a:cubicBezTo>
                    <a:cubicBezTo>
                      <a:pt x="75" y="27"/>
                      <a:pt x="75" y="26"/>
                      <a:pt x="75" y="26"/>
                    </a:cubicBezTo>
                    <a:cubicBezTo>
                      <a:pt x="70" y="14"/>
                      <a:pt x="70" y="14"/>
                      <a:pt x="70" y="14"/>
                    </a:cubicBezTo>
                    <a:cubicBezTo>
                      <a:pt x="70" y="14"/>
                      <a:pt x="69" y="14"/>
                      <a:pt x="69" y="14"/>
                    </a:cubicBezTo>
                    <a:cubicBezTo>
                      <a:pt x="70" y="13"/>
                      <a:pt x="70" y="12"/>
                      <a:pt x="70" y="11"/>
                    </a:cubicBezTo>
                    <a:cubicBezTo>
                      <a:pt x="70" y="5"/>
                      <a:pt x="70" y="5"/>
                      <a:pt x="70" y="5"/>
                    </a:cubicBezTo>
                    <a:cubicBezTo>
                      <a:pt x="70" y="2"/>
                      <a:pt x="67" y="0"/>
                      <a:pt x="64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8" y="0"/>
                      <a:pt x="5" y="2"/>
                      <a:pt x="5" y="5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2"/>
                      <a:pt x="5" y="13"/>
                      <a:pt x="6" y="14"/>
                    </a:cubicBezTo>
                    <a:cubicBezTo>
                      <a:pt x="6" y="14"/>
                      <a:pt x="6" y="14"/>
                      <a:pt x="5" y="14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6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8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3"/>
                      <a:pt x="2" y="36"/>
                      <a:pt x="5" y="36"/>
                    </a:cubicBezTo>
                    <a:cubicBezTo>
                      <a:pt x="5" y="61"/>
                      <a:pt x="5" y="61"/>
                      <a:pt x="5" y="61"/>
                    </a:cubicBezTo>
                    <a:cubicBezTo>
                      <a:pt x="3" y="61"/>
                      <a:pt x="1" y="63"/>
                      <a:pt x="1" y="65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9"/>
                      <a:pt x="3" y="71"/>
                      <a:pt x="6" y="71"/>
                    </a:cubicBezTo>
                    <a:cubicBezTo>
                      <a:pt x="70" y="71"/>
                      <a:pt x="70" y="71"/>
                      <a:pt x="70" y="71"/>
                    </a:cubicBezTo>
                    <a:cubicBezTo>
                      <a:pt x="72" y="71"/>
                      <a:pt x="74" y="69"/>
                      <a:pt x="74" y="67"/>
                    </a:cubicBezTo>
                    <a:cubicBezTo>
                      <a:pt x="74" y="65"/>
                      <a:pt x="74" y="65"/>
                      <a:pt x="74" y="65"/>
                    </a:cubicBezTo>
                    <a:cubicBezTo>
                      <a:pt x="74" y="63"/>
                      <a:pt x="72" y="61"/>
                      <a:pt x="70" y="61"/>
                    </a:cubicBezTo>
                    <a:cubicBezTo>
                      <a:pt x="70" y="36"/>
                      <a:pt x="70" y="36"/>
                      <a:pt x="70" y="36"/>
                    </a:cubicBezTo>
                    <a:cubicBezTo>
                      <a:pt x="73" y="36"/>
                      <a:pt x="75" y="33"/>
                      <a:pt x="75" y="31"/>
                    </a:cubicBezTo>
                    <a:close/>
                    <a:moveTo>
                      <a:pt x="4" y="26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67" y="16"/>
                      <a:pt x="67" y="16"/>
                      <a:pt x="67" y="16"/>
                    </a:cubicBezTo>
                    <a:cubicBezTo>
                      <a:pt x="71" y="26"/>
                      <a:pt x="71" y="26"/>
                      <a:pt x="71" y="26"/>
                    </a:cubicBezTo>
                    <a:lnTo>
                      <a:pt x="4" y="26"/>
                    </a:lnTo>
                    <a:close/>
                    <a:moveTo>
                      <a:pt x="62" y="31"/>
                    </a:moveTo>
                    <a:cubicBezTo>
                      <a:pt x="62" y="32"/>
                      <a:pt x="60" y="33"/>
                      <a:pt x="58" y="33"/>
                    </a:cubicBezTo>
                    <a:cubicBezTo>
                      <a:pt x="57" y="33"/>
                      <a:pt x="57" y="33"/>
                      <a:pt x="57" y="33"/>
                    </a:cubicBezTo>
                    <a:cubicBezTo>
                      <a:pt x="55" y="33"/>
                      <a:pt x="54" y="32"/>
                      <a:pt x="54" y="31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62" y="28"/>
                      <a:pt x="62" y="28"/>
                      <a:pt x="62" y="28"/>
                    </a:cubicBezTo>
                    <a:lnTo>
                      <a:pt x="62" y="31"/>
                    </a:lnTo>
                    <a:close/>
                    <a:moveTo>
                      <a:pt x="52" y="31"/>
                    </a:moveTo>
                    <a:cubicBezTo>
                      <a:pt x="52" y="32"/>
                      <a:pt x="50" y="33"/>
                      <a:pt x="48" y="33"/>
                    </a:cubicBezTo>
                    <a:cubicBezTo>
                      <a:pt x="47" y="33"/>
                      <a:pt x="47" y="33"/>
                      <a:pt x="47" y="33"/>
                    </a:cubicBezTo>
                    <a:cubicBezTo>
                      <a:pt x="45" y="33"/>
                      <a:pt x="44" y="32"/>
                      <a:pt x="44" y="31"/>
                    </a:cubicBezTo>
                    <a:cubicBezTo>
                      <a:pt x="44" y="28"/>
                      <a:pt x="44" y="28"/>
                      <a:pt x="44" y="28"/>
                    </a:cubicBezTo>
                    <a:cubicBezTo>
                      <a:pt x="52" y="28"/>
                      <a:pt x="52" y="28"/>
                      <a:pt x="52" y="28"/>
                    </a:cubicBezTo>
                    <a:lnTo>
                      <a:pt x="52" y="31"/>
                    </a:lnTo>
                    <a:close/>
                    <a:moveTo>
                      <a:pt x="42" y="31"/>
                    </a:moveTo>
                    <a:cubicBezTo>
                      <a:pt x="42" y="32"/>
                      <a:pt x="40" y="33"/>
                      <a:pt x="38" y="33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5" y="33"/>
                      <a:pt x="34" y="32"/>
                      <a:pt x="34" y="31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42" y="28"/>
                      <a:pt x="42" y="28"/>
                      <a:pt x="42" y="28"/>
                    </a:cubicBezTo>
                    <a:lnTo>
                      <a:pt x="42" y="31"/>
                    </a:lnTo>
                    <a:close/>
                    <a:moveTo>
                      <a:pt x="32" y="31"/>
                    </a:moveTo>
                    <a:cubicBezTo>
                      <a:pt x="32" y="32"/>
                      <a:pt x="30" y="33"/>
                      <a:pt x="28" y="3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5" y="33"/>
                      <a:pt x="23" y="32"/>
                      <a:pt x="23" y="31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32" y="28"/>
                      <a:pt x="32" y="28"/>
                      <a:pt x="32" y="28"/>
                    </a:cubicBezTo>
                    <a:lnTo>
                      <a:pt x="32" y="31"/>
                    </a:lnTo>
                    <a:close/>
                    <a:moveTo>
                      <a:pt x="21" y="28"/>
                    </a:moveTo>
                    <a:cubicBezTo>
                      <a:pt x="21" y="31"/>
                      <a:pt x="21" y="31"/>
                      <a:pt x="21" y="31"/>
                    </a:cubicBezTo>
                    <a:cubicBezTo>
                      <a:pt x="21" y="32"/>
                      <a:pt x="20" y="33"/>
                      <a:pt x="18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5" y="33"/>
                      <a:pt x="13" y="32"/>
                      <a:pt x="13" y="31"/>
                    </a:cubicBezTo>
                    <a:cubicBezTo>
                      <a:pt x="13" y="28"/>
                      <a:pt x="13" y="28"/>
                      <a:pt x="13" y="28"/>
                    </a:cubicBezTo>
                    <a:lnTo>
                      <a:pt x="21" y="28"/>
                    </a:lnTo>
                    <a:close/>
                    <a:moveTo>
                      <a:pt x="12" y="33"/>
                    </a:moveTo>
                    <a:cubicBezTo>
                      <a:pt x="13" y="35"/>
                      <a:pt x="15" y="35"/>
                      <a:pt x="17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20" y="35"/>
                      <a:pt x="21" y="35"/>
                      <a:pt x="22" y="33"/>
                    </a:cubicBezTo>
                    <a:cubicBezTo>
                      <a:pt x="23" y="35"/>
                      <a:pt x="25" y="35"/>
                      <a:pt x="27" y="35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30" y="35"/>
                      <a:pt x="32" y="35"/>
                      <a:pt x="33" y="33"/>
                    </a:cubicBezTo>
                    <a:cubicBezTo>
                      <a:pt x="34" y="35"/>
                      <a:pt x="35" y="35"/>
                      <a:pt x="37" y="35"/>
                    </a:cubicBezTo>
                    <a:cubicBezTo>
                      <a:pt x="38" y="35"/>
                      <a:pt x="38" y="35"/>
                      <a:pt x="38" y="35"/>
                    </a:cubicBezTo>
                    <a:cubicBezTo>
                      <a:pt x="40" y="35"/>
                      <a:pt x="42" y="35"/>
                      <a:pt x="43" y="33"/>
                    </a:cubicBezTo>
                    <a:cubicBezTo>
                      <a:pt x="44" y="35"/>
                      <a:pt x="45" y="35"/>
                      <a:pt x="47" y="35"/>
                    </a:cubicBezTo>
                    <a:cubicBezTo>
                      <a:pt x="48" y="35"/>
                      <a:pt x="48" y="35"/>
                      <a:pt x="48" y="35"/>
                    </a:cubicBezTo>
                    <a:cubicBezTo>
                      <a:pt x="50" y="35"/>
                      <a:pt x="52" y="35"/>
                      <a:pt x="53" y="33"/>
                    </a:cubicBezTo>
                    <a:cubicBezTo>
                      <a:pt x="54" y="35"/>
                      <a:pt x="55" y="35"/>
                      <a:pt x="57" y="35"/>
                    </a:cubicBezTo>
                    <a:cubicBezTo>
                      <a:pt x="58" y="35"/>
                      <a:pt x="58" y="35"/>
                      <a:pt x="58" y="35"/>
                    </a:cubicBezTo>
                    <a:cubicBezTo>
                      <a:pt x="60" y="35"/>
                      <a:pt x="62" y="35"/>
                      <a:pt x="63" y="33"/>
                    </a:cubicBezTo>
                    <a:cubicBezTo>
                      <a:pt x="64" y="35"/>
                      <a:pt x="65" y="35"/>
                      <a:pt x="67" y="35"/>
                    </a:cubicBezTo>
                    <a:cubicBezTo>
                      <a:pt x="67" y="62"/>
                      <a:pt x="67" y="62"/>
                      <a:pt x="67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0" y="40"/>
                      <a:pt x="30" y="40"/>
                      <a:pt x="29" y="40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3" y="40"/>
                      <a:pt x="13" y="40"/>
                      <a:pt x="13" y="41"/>
                    </a:cubicBezTo>
                    <a:cubicBezTo>
                      <a:pt x="13" y="62"/>
                      <a:pt x="13" y="62"/>
                      <a:pt x="13" y="62"/>
                    </a:cubicBezTo>
                    <a:cubicBezTo>
                      <a:pt x="8" y="62"/>
                      <a:pt x="8" y="62"/>
                      <a:pt x="8" y="62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10" y="35"/>
                      <a:pt x="11" y="35"/>
                      <a:pt x="12" y="33"/>
                    </a:cubicBezTo>
                    <a:close/>
                    <a:moveTo>
                      <a:pt x="15" y="62"/>
                    </a:moveTo>
                    <a:cubicBezTo>
                      <a:pt x="15" y="42"/>
                      <a:pt x="15" y="42"/>
                      <a:pt x="15" y="42"/>
                    </a:cubicBezTo>
                    <a:cubicBezTo>
                      <a:pt x="28" y="42"/>
                      <a:pt x="28" y="42"/>
                      <a:pt x="28" y="42"/>
                    </a:cubicBezTo>
                    <a:cubicBezTo>
                      <a:pt x="28" y="62"/>
                      <a:pt x="28" y="62"/>
                      <a:pt x="28" y="62"/>
                    </a:cubicBezTo>
                    <a:lnTo>
                      <a:pt x="15" y="62"/>
                    </a:lnTo>
                    <a:close/>
                    <a:moveTo>
                      <a:pt x="68" y="33"/>
                    </a:moveTo>
                    <a:cubicBezTo>
                      <a:pt x="67" y="33"/>
                      <a:pt x="67" y="33"/>
                      <a:pt x="67" y="33"/>
                    </a:cubicBezTo>
                    <a:cubicBezTo>
                      <a:pt x="65" y="33"/>
                      <a:pt x="64" y="32"/>
                      <a:pt x="64" y="31"/>
                    </a:cubicBezTo>
                    <a:cubicBezTo>
                      <a:pt x="64" y="28"/>
                      <a:pt x="64" y="28"/>
                      <a:pt x="64" y="28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2" y="31"/>
                      <a:pt x="72" y="31"/>
                      <a:pt x="72" y="31"/>
                    </a:cubicBezTo>
                    <a:cubicBezTo>
                      <a:pt x="72" y="32"/>
                      <a:pt x="70" y="33"/>
                      <a:pt x="68" y="33"/>
                    </a:cubicBezTo>
                    <a:close/>
                    <a:moveTo>
                      <a:pt x="67" y="11"/>
                    </a:moveTo>
                    <a:cubicBezTo>
                      <a:pt x="67" y="13"/>
                      <a:pt x="66" y="14"/>
                      <a:pt x="64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9" y="14"/>
                      <a:pt x="8" y="13"/>
                      <a:pt x="8" y="11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4"/>
                      <a:pt x="9" y="3"/>
                      <a:pt x="11" y="3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66" y="3"/>
                      <a:pt x="67" y="4"/>
                      <a:pt x="67" y="5"/>
                    </a:cubicBezTo>
                    <a:lnTo>
                      <a:pt x="67" y="11"/>
                    </a:lnTo>
                    <a:close/>
                    <a:moveTo>
                      <a:pt x="3" y="28"/>
                    </a:move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1" y="32"/>
                      <a:pt x="10" y="33"/>
                      <a:pt x="8" y="33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5" y="33"/>
                      <a:pt x="3" y="32"/>
                      <a:pt x="3" y="31"/>
                    </a:cubicBezTo>
                    <a:lnTo>
                      <a:pt x="3" y="28"/>
                    </a:lnTo>
                    <a:close/>
                    <a:moveTo>
                      <a:pt x="4" y="67"/>
                    </a:moveTo>
                    <a:cubicBezTo>
                      <a:pt x="4" y="65"/>
                      <a:pt x="4" y="65"/>
                      <a:pt x="4" y="65"/>
                    </a:cubicBezTo>
                    <a:cubicBezTo>
                      <a:pt x="4" y="65"/>
                      <a:pt x="5" y="64"/>
                      <a:pt x="6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4"/>
                      <a:pt x="71" y="65"/>
                      <a:pt x="71" y="65"/>
                    </a:cubicBezTo>
                    <a:cubicBezTo>
                      <a:pt x="71" y="67"/>
                      <a:pt x="71" y="67"/>
                      <a:pt x="71" y="67"/>
                    </a:cubicBezTo>
                    <a:cubicBezTo>
                      <a:pt x="71" y="68"/>
                      <a:pt x="70" y="68"/>
                      <a:pt x="70" y="68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5" y="68"/>
                      <a:pt x="4" y="68"/>
                      <a:pt x="4" y="67"/>
                    </a:cubicBezTo>
                    <a:close/>
                    <a:moveTo>
                      <a:pt x="39" y="57"/>
                    </a:moveTo>
                    <a:cubicBezTo>
                      <a:pt x="61" y="57"/>
                      <a:pt x="61" y="57"/>
                      <a:pt x="61" y="57"/>
                    </a:cubicBezTo>
                    <a:cubicBezTo>
                      <a:pt x="62" y="57"/>
                      <a:pt x="62" y="56"/>
                      <a:pt x="62" y="56"/>
                    </a:cubicBezTo>
                    <a:cubicBezTo>
                      <a:pt x="62" y="41"/>
                      <a:pt x="62" y="41"/>
                      <a:pt x="62" y="41"/>
                    </a:cubicBezTo>
                    <a:cubicBezTo>
                      <a:pt x="62" y="40"/>
                      <a:pt x="62" y="40"/>
                      <a:pt x="61" y="40"/>
                    </a:cubicBezTo>
                    <a:cubicBezTo>
                      <a:pt x="39" y="40"/>
                      <a:pt x="39" y="40"/>
                      <a:pt x="39" y="40"/>
                    </a:cubicBezTo>
                    <a:cubicBezTo>
                      <a:pt x="38" y="40"/>
                      <a:pt x="38" y="40"/>
                      <a:pt x="38" y="41"/>
                    </a:cubicBezTo>
                    <a:cubicBezTo>
                      <a:pt x="38" y="56"/>
                      <a:pt x="38" y="56"/>
                      <a:pt x="38" y="56"/>
                    </a:cubicBezTo>
                    <a:cubicBezTo>
                      <a:pt x="38" y="56"/>
                      <a:pt x="38" y="57"/>
                      <a:pt x="39" y="57"/>
                    </a:cubicBezTo>
                    <a:close/>
                    <a:moveTo>
                      <a:pt x="40" y="42"/>
                    </a:moveTo>
                    <a:cubicBezTo>
                      <a:pt x="60" y="42"/>
                      <a:pt x="60" y="42"/>
                      <a:pt x="60" y="42"/>
                    </a:cubicBezTo>
                    <a:cubicBezTo>
                      <a:pt x="60" y="55"/>
                      <a:pt x="60" y="55"/>
                      <a:pt x="60" y="55"/>
                    </a:cubicBezTo>
                    <a:cubicBezTo>
                      <a:pt x="40" y="55"/>
                      <a:pt x="40" y="55"/>
                      <a:pt x="40" y="55"/>
                    </a:cubicBezTo>
                    <a:lnTo>
                      <a:pt x="40" y="4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98" name="Freeform 17">
                <a:extLst>
                  <a:ext uri="{FF2B5EF4-FFF2-40B4-BE49-F238E27FC236}">
                    <a16:creationId xmlns:a16="http://schemas.microsoft.com/office/drawing/2014/main" xmlns="" id="{FFFF6852-FDE5-4792-8A61-63C68B50E75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38493" y="4190759"/>
                <a:ext cx="395516" cy="335025"/>
              </a:xfrm>
              <a:custGeom>
                <a:avLst/>
                <a:gdLst>
                  <a:gd name="T0" fmla="*/ 70 w 72"/>
                  <a:gd name="T1" fmla="*/ 16 h 61"/>
                  <a:gd name="T2" fmla="*/ 56 w 72"/>
                  <a:gd name="T3" fmla="*/ 18 h 61"/>
                  <a:gd name="T4" fmla="*/ 43 w 72"/>
                  <a:gd name="T5" fmla="*/ 46 h 61"/>
                  <a:gd name="T6" fmla="*/ 12 w 72"/>
                  <a:gd name="T7" fmla="*/ 46 h 61"/>
                  <a:gd name="T8" fmla="*/ 13 w 72"/>
                  <a:gd name="T9" fmla="*/ 49 h 61"/>
                  <a:gd name="T10" fmla="*/ 48 w 72"/>
                  <a:gd name="T11" fmla="*/ 51 h 61"/>
                  <a:gd name="T12" fmla="*/ 13 w 72"/>
                  <a:gd name="T13" fmla="*/ 52 h 61"/>
                  <a:gd name="T14" fmla="*/ 9 w 72"/>
                  <a:gd name="T15" fmla="*/ 45 h 61"/>
                  <a:gd name="T16" fmla="*/ 7 w 72"/>
                  <a:gd name="T17" fmla="*/ 42 h 61"/>
                  <a:gd name="T18" fmla="*/ 1 w 72"/>
                  <a:gd name="T19" fmla="*/ 23 h 61"/>
                  <a:gd name="T20" fmla="*/ 10 w 72"/>
                  <a:gd name="T21" fmla="*/ 41 h 61"/>
                  <a:gd name="T22" fmla="*/ 43 w 72"/>
                  <a:gd name="T23" fmla="*/ 43 h 61"/>
                  <a:gd name="T24" fmla="*/ 54 w 72"/>
                  <a:gd name="T25" fmla="*/ 17 h 61"/>
                  <a:gd name="T26" fmla="*/ 70 w 72"/>
                  <a:gd name="T27" fmla="*/ 13 h 61"/>
                  <a:gd name="T28" fmla="*/ 18 w 72"/>
                  <a:gd name="T29" fmla="*/ 57 h 61"/>
                  <a:gd name="T30" fmla="*/ 11 w 72"/>
                  <a:gd name="T31" fmla="*/ 57 h 61"/>
                  <a:gd name="T32" fmla="*/ 18 w 72"/>
                  <a:gd name="T33" fmla="*/ 57 h 61"/>
                  <a:gd name="T34" fmla="*/ 14 w 72"/>
                  <a:gd name="T35" fmla="*/ 55 h 61"/>
                  <a:gd name="T36" fmla="*/ 14 w 72"/>
                  <a:gd name="T37" fmla="*/ 59 h 61"/>
                  <a:gd name="T38" fmla="*/ 45 w 72"/>
                  <a:gd name="T39" fmla="*/ 57 h 61"/>
                  <a:gd name="T40" fmla="*/ 38 w 72"/>
                  <a:gd name="T41" fmla="*/ 57 h 61"/>
                  <a:gd name="T42" fmla="*/ 45 w 72"/>
                  <a:gd name="T43" fmla="*/ 57 h 61"/>
                  <a:gd name="T44" fmla="*/ 41 w 72"/>
                  <a:gd name="T45" fmla="*/ 55 h 61"/>
                  <a:gd name="T46" fmla="*/ 41 w 72"/>
                  <a:gd name="T47" fmla="*/ 59 h 61"/>
                  <a:gd name="T48" fmla="*/ 12 w 72"/>
                  <a:gd name="T49" fmla="*/ 37 h 61"/>
                  <a:gd name="T50" fmla="*/ 45 w 72"/>
                  <a:gd name="T51" fmla="*/ 36 h 61"/>
                  <a:gd name="T52" fmla="*/ 12 w 72"/>
                  <a:gd name="T53" fmla="*/ 35 h 61"/>
                  <a:gd name="T54" fmla="*/ 12 w 72"/>
                  <a:gd name="T55" fmla="*/ 37 h 61"/>
                  <a:gd name="T56" fmla="*/ 12 w 72"/>
                  <a:gd name="T57" fmla="*/ 40 h 61"/>
                  <a:gd name="T58" fmla="*/ 43 w 72"/>
                  <a:gd name="T59" fmla="*/ 41 h 61"/>
                  <a:gd name="T60" fmla="*/ 43 w 72"/>
                  <a:gd name="T61" fmla="*/ 39 h 61"/>
                  <a:gd name="T62" fmla="*/ 37 w 72"/>
                  <a:gd name="T63" fmla="*/ 31 h 61"/>
                  <a:gd name="T64" fmla="*/ 44 w 72"/>
                  <a:gd name="T65" fmla="*/ 30 h 61"/>
                  <a:gd name="T66" fmla="*/ 43 w 72"/>
                  <a:gd name="T67" fmla="*/ 0 h 61"/>
                  <a:gd name="T68" fmla="*/ 36 w 72"/>
                  <a:gd name="T69" fmla="*/ 0 h 61"/>
                  <a:gd name="T70" fmla="*/ 37 w 72"/>
                  <a:gd name="T71" fmla="*/ 31 h 61"/>
                  <a:gd name="T72" fmla="*/ 31 w 72"/>
                  <a:gd name="T73" fmla="*/ 31 h 61"/>
                  <a:gd name="T74" fmla="*/ 32 w 72"/>
                  <a:gd name="T75" fmla="*/ 8 h 61"/>
                  <a:gd name="T76" fmla="*/ 25 w 72"/>
                  <a:gd name="T77" fmla="*/ 8 h 61"/>
                  <a:gd name="T78" fmla="*/ 24 w 72"/>
                  <a:gd name="T79" fmla="*/ 30 h 61"/>
                  <a:gd name="T80" fmla="*/ 13 w 72"/>
                  <a:gd name="T81" fmla="*/ 31 h 61"/>
                  <a:gd name="T82" fmla="*/ 20 w 72"/>
                  <a:gd name="T83" fmla="*/ 30 h 61"/>
                  <a:gd name="T84" fmla="*/ 20 w 72"/>
                  <a:gd name="T85" fmla="*/ 16 h 61"/>
                  <a:gd name="T86" fmla="*/ 13 w 72"/>
                  <a:gd name="T87" fmla="*/ 16 h 61"/>
                  <a:gd name="T88" fmla="*/ 13 w 72"/>
                  <a:gd name="T89" fmla="*/ 3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2" h="61">
                    <a:moveTo>
                      <a:pt x="72" y="14"/>
                    </a:moveTo>
                    <a:cubicBezTo>
                      <a:pt x="72" y="15"/>
                      <a:pt x="71" y="16"/>
                      <a:pt x="70" y="16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58" y="16"/>
                      <a:pt x="57" y="17"/>
                      <a:pt x="56" y="18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48" y="44"/>
                      <a:pt x="46" y="46"/>
                      <a:pt x="43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3" y="46"/>
                      <a:pt x="12" y="46"/>
                      <a:pt x="12" y="46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12" y="49"/>
                      <a:pt x="12" y="49"/>
                      <a:pt x="13" y="49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7" y="49"/>
                      <a:pt x="48" y="50"/>
                      <a:pt x="48" y="51"/>
                    </a:cubicBezTo>
                    <a:cubicBezTo>
                      <a:pt x="48" y="52"/>
                      <a:pt x="47" y="52"/>
                      <a:pt x="47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1" y="52"/>
                      <a:pt x="9" y="50"/>
                      <a:pt x="9" y="48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4"/>
                      <a:pt x="9" y="44"/>
                    </a:cubicBezTo>
                    <a:cubicBezTo>
                      <a:pt x="8" y="44"/>
                      <a:pt x="8" y="43"/>
                      <a:pt x="7" y="42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0" y="23"/>
                      <a:pt x="1" y="23"/>
                    </a:cubicBezTo>
                    <a:cubicBezTo>
                      <a:pt x="1" y="22"/>
                      <a:pt x="2" y="23"/>
                      <a:pt x="3" y="24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11" y="42"/>
                      <a:pt x="12" y="43"/>
                      <a:pt x="13" y="43"/>
                    </a:cubicBezTo>
                    <a:cubicBezTo>
                      <a:pt x="43" y="43"/>
                      <a:pt x="43" y="43"/>
                      <a:pt x="43" y="43"/>
                    </a:cubicBezTo>
                    <a:cubicBezTo>
                      <a:pt x="44" y="43"/>
                      <a:pt x="46" y="42"/>
                      <a:pt x="46" y="41"/>
                    </a:cubicBezTo>
                    <a:cubicBezTo>
                      <a:pt x="54" y="17"/>
                      <a:pt x="54" y="17"/>
                      <a:pt x="54" y="17"/>
                    </a:cubicBezTo>
                    <a:cubicBezTo>
                      <a:pt x="54" y="15"/>
                      <a:pt x="57" y="13"/>
                      <a:pt x="59" y="13"/>
                    </a:cubicBezTo>
                    <a:cubicBezTo>
                      <a:pt x="70" y="13"/>
                      <a:pt x="70" y="13"/>
                      <a:pt x="70" y="13"/>
                    </a:cubicBezTo>
                    <a:cubicBezTo>
                      <a:pt x="71" y="13"/>
                      <a:pt x="72" y="13"/>
                      <a:pt x="72" y="14"/>
                    </a:cubicBezTo>
                    <a:close/>
                    <a:moveTo>
                      <a:pt x="18" y="57"/>
                    </a:moveTo>
                    <a:cubicBezTo>
                      <a:pt x="18" y="59"/>
                      <a:pt x="16" y="61"/>
                      <a:pt x="14" y="61"/>
                    </a:cubicBezTo>
                    <a:cubicBezTo>
                      <a:pt x="12" y="61"/>
                      <a:pt x="11" y="59"/>
                      <a:pt x="11" y="57"/>
                    </a:cubicBezTo>
                    <a:cubicBezTo>
                      <a:pt x="11" y="55"/>
                      <a:pt x="12" y="53"/>
                      <a:pt x="14" y="53"/>
                    </a:cubicBezTo>
                    <a:cubicBezTo>
                      <a:pt x="16" y="53"/>
                      <a:pt x="18" y="55"/>
                      <a:pt x="18" y="57"/>
                    </a:cubicBezTo>
                    <a:close/>
                    <a:moveTo>
                      <a:pt x="16" y="57"/>
                    </a:moveTo>
                    <a:cubicBezTo>
                      <a:pt x="16" y="56"/>
                      <a:pt x="15" y="55"/>
                      <a:pt x="14" y="55"/>
                    </a:cubicBezTo>
                    <a:cubicBezTo>
                      <a:pt x="14" y="55"/>
                      <a:pt x="13" y="56"/>
                      <a:pt x="13" y="57"/>
                    </a:cubicBezTo>
                    <a:cubicBezTo>
                      <a:pt x="13" y="58"/>
                      <a:pt x="14" y="59"/>
                      <a:pt x="14" y="59"/>
                    </a:cubicBezTo>
                    <a:cubicBezTo>
                      <a:pt x="15" y="59"/>
                      <a:pt x="16" y="58"/>
                      <a:pt x="16" y="57"/>
                    </a:cubicBezTo>
                    <a:close/>
                    <a:moveTo>
                      <a:pt x="45" y="57"/>
                    </a:moveTo>
                    <a:cubicBezTo>
                      <a:pt x="45" y="59"/>
                      <a:pt x="43" y="61"/>
                      <a:pt x="41" y="61"/>
                    </a:cubicBezTo>
                    <a:cubicBezTo>
                      <a:pt x="39" y="61"/>
                      <a:pt x="38" y="59"/>
                      <a:pt x="38" y="57"/>
                    </a:cubicBezTo>
                    <a:cubicBezTo>
                      <a:pt x="38" y="55"/>
                      <a:pt x="39" y="53"/>
                      <a:pt x="41" y="53"/>
                    </a:cubicBezTo>
                    <a:cubicBezTo>
                      <a:pt x="43" y="53"/>
                      <a:pt x="45" y="55"/>
                      <a:pt x="45" y="57"/>
                    </a:cubicBezTo>
                    <a:close/>
                    <a:moveTo>
                      <a:pt x="43" y="57"/>
                    </a:moveTo>
                    <a:cubicBezTo>
                      <a:pt x="43" y="56"/>
                      <a:pt x="42" y="55"/>
                      <a:pt x="41" y="55"/>
                    </a:cubicBezTo>
                    <a:cubicBezTo>
                      <a:pt x="40" y="55"/>
                      <a:pt x="40" y="56"/>
                      <a:pt x="40" y="57"/>
                    </a:cubicBezTo>
                    <a:cubicBezTo>
                      <a:pt x="40" y="58"/>
                      <a:pt x="40" y="59"/>
                      <a:pt x="41" y="59"/>
                    </a:cubicBezTo>
                    <a:cubicBezTo>
                      <a:pt x="42" y="59"/>
                      <a:pt x="43" y="58"/>
                      <a:pt x="43" y="57"/>
                    </a:cubicBezTo>
                    <a:close/>
                    <a:moveTo>
                      <a:pt x="12" y="37"/>
                    </a:moveTo>
                    <a:cubicBezTo>
                      <a:pt x="44" y="37"/>
                      <a:pt x="44" y="37"/>
                      <a:pt x="44" y="37"/>
                    </a:cubicBezTo>
                    <a:cubicBezTo>
                      <a:pt x="45" y="37"/>
                      <a:pt x="45" y="36"/>
                      <a:pt x="45" y="36"/>
                    </a:cubicBezTo>
                    <a:cubicBezTo>
                      <a:pt x="45" y="35"/>
                      <a:pt x="45" y="35"/>
                      <a:pt x="44" y="35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1" y="35"/>
                      <a:pt x="11" y="35"/>
                      <a:pt x="11" y="36"/>
                    </a:cubicBezTo>
                    <a:cubicBezTo>
                      <a:pt x="11" y="36"/>
                      <a:pt x="11" y="37"/>
                      <a:pt x="12" y="37"/>
                    </a:cubicBezTo>
                    <a:close/>
                    <a:moveTo>
                      <a:pt x="13" y="39"/>
                    </a:moveTo>
                    <a:cubicBezTo>
                      <a:pt x="13" y="39"/>
                      <a:pt x="12" y="40"/>
                      <a:pt x="12" y="40"/>
                    </a:cubicBezTo>
                    <a:cubicBezTo>
                      <a:pt x="12" y="41"/>
                      <a:pt x="13" y="41"/>
                      <a:pt x="13" y="41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4" y="41"/>
                      <a:pt x="44" y="41"/>
                      <a:pt x="44" y="40"/>
                    </a:cubicBezTo>
                    <a:cubicBezTo>
                      <a:pt x="44" y="40"/>
                      <a:pt x="44" y="39"/>
                      <a:pt x="43" y="39"/>
                    </a:cubicBezTo>
                    <a:lnTo>
                      <a:pt x="13" y="39"/>
                    </a:lnTo>
                    <a:close/>
                    <a:moveTo>
                      <a:pt x="37" y="31"/>
                    </a:moveTo>
                    <a:cubicBezTo>
                      <a:pt x="43" y="31"/>
                      <a:pt x="43" y="31"/>
                      <a:pt x="43" y="31"/>
                    </a:cubicBezTo>
                    <a:cubicBezTo>
                      <a:pt x="43" y="31"/>
                      <a:pt x="44" y="30"/>
                      <a:pt x="44" y="3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43" y="0"/>
                      <a:pt x="43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0"/>
                      <a:pt x="36" y="31"/>
                      <a:pt x="37" y="31"/>
                    </a:cubicBezTo>
                    <a:close/>
                    <a:moveTo>
                      <a:pt x="25" y="31"/>
                    </a:moveTo>
                    <a:cubicBezTo>
                      <a:pt x="31" y="31"/>
                      <a:pt x="31" y="31"/>
                      <a:pt x="31" y="31"/>
                    </a:cubicBezTo>
                    <a:cubicBezTo>
                      <a:pt x="32" y="31"/>
                      <a:pt x="32" y="30"/>
                      <a:pt x="32" y="30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8"/>
                      <a:pt x="32" y="8"/>
                      <a:pt x="31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8"/>
                      <a:pt x="24" y="8"/>
                      <a:pt x="24" y="8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30"/>
                      <a:pt x="25" y="31"/>
                      <a:pt x="25" y="31"/>
                    </a:cubicBezTo>
                    <a:close/>
                    <a:moveTo>
                      <a:pt x="13" y="31"/>
                    </a:moveTo>
                    <a:cubicBezTo>
                      <a:pt x="20" y="31"/>
                      <a:pt x="20" y="31"/>
                      <a:pt x="20" y="31"/>
                    </a:cubicBezTo>
                    <a:cubicBezTo>
                      <a:pt x="20" y="31"/>
                      <a:pt x="20" y="30"/>
                      <a:pt x="20" y="30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13" y="31"/>
                      <a:pt x="1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99" name="Freeform 32">
                <a:extLst>
                  <a:ext uri="{FF2B5EF4-FFF2-40B4-BE49-F238E27FC236}">
                    <a16:creationId xmlns:a16="http://schemas.microsoft.com/office/drawing/2014/main" xmlns="" id="{BA8956FC-A4AE-4CE7-AA66-646B0F6573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09719" y="3927654"/>
                <a:ext cx="267607" cy="298800"/>
              </a:xfrm>
              <a:custGeom>
                <a:avLst/>
                <a:gdLst>
                  <a:gd name="T0" fmla="*/ 55 w 69"/>
                  <a:gd name="T1" fmla="*/ 0 h 77"/>
                  <a:gd name="T2" fmla="*/ 45 w 69"/>
                  <a:gd name="T3" fmla="*/ 5 h 77"/>
                  <a:gd name="T4" fmla="*/ 31 w 69"/>
                  <a:gd name="T5" fmla="*/ 7 h 77"/>
                  <a:gd name="T6" fmla="*/ 24 w 69"/>
                  <a:gd name="T7" fmla="*/ 7 h 77"/>
                  <a:gd name="T8" fmla="*/ 10 w 69"/>
                  <a:gd name="T9" fmla="*/ 5 h 77"/>
                  <a:gd name="T10" fmla="*/ 0 w 69"/>
                  <a:gd name="T11" fmla="*/ 69 h 77"/>
                  <a:gd name="T12" fmla="*/ 69 w 69"/>
                  <a:gd name="T13" fmla="*/ 14 h 77"/>
                  <a:gd name="T14" fmla="*/ 10 w 69"/>
                  <a:gd name="T15" fmla="*/ 13 h 77"/>
                  <a:gd name="T16" fmla="*/ 24 w 69"/>
                  <a:gd name="T17" fmla="*/ 10 h 77"/>
                  <a:gd name="T18" fmla="*/ 31 w 69"/>
                  <a:gd name="T19" fmla="*/ 10 h 77"/>
                  <a:gd name="T20" fmla="*/ 45 w 69"/>
                  <a:gd name="T21" fmla="*/ 13 h 77"/>
                  <a:gd name="T22" fmla="*/ 55 w 69"/>
                  <a:gd name="T23" fmla="*/ 17 h 77"/>
                  <a:gd name="T24" fmla="*/ 66 w 69"/>
                  <a:gd name="T25" fmla="*/ 14 h 77"/>
                  <a:gd name="T26" fmla="*/ 7 w 69"/>
                  <a:gd name="T27" fmla="*/ 10 h 77"/>
                  <a:gd name="T28" fmla="*/ 61 w 69"/>
                  <a:gd name="T29" fmla="*/ 74 h 77"/>
                  <a:gd name="T30" fmla="*/ 34 w 69"/>
                  <a:gd name="T31" fmla="*/ 39 h 77"/>
                  <a:gd name="T32" fmla="*/ 34 w 69"/>
                  <a:gd name="T33" fmla="*/ 39 h 77"/>
                  <a:gd name="T34" fmla="*/ 33 w 69"/>
                  <a:gd name="T35" fmla="*/ 36 h 77"/>
                  <a:gd name="T36" fmla="*/ 44 w 69"/>
                  <a:gd name="T37" fmla="*/ 33 h 77"/>
                  <a:gd name="T38" fmla="*/ 45 w 69"/>
                  <a:gd name="T39" fmla="*/ 36 h 77"/>
                  <a:gd name="T40" fmla="*/ 54 w 69"/>
                  <a:gd name="T41" fmla="*/ 39 h 77"/>
                  <a:gd name="T42" fmla="*/ 54 w 69"/>
                  <a:gd name="T43" fmla="*/ 39 h 77"/>
                  <a:gd name="T44" fmla="*/ 53 w 69"/>
                  <a:gd name="T45" fmla="*/ 36 h 77"/>
                  <a:gd name="T46" fmla="*/ 14 w 69"/>
                  <a:gd name="T47" fmla="*/ 43 h 77"/>
                  <a:gd name="T48" fmla="*/ 15 w 69"/>
                  <a:gd name="T49" fmla="*/ 46 h 77"/>
                  <a:gd name="T50" fmla="*/ 24 w 69"/>
                  <a:gd name="T51" fmla="*/ 49 h 77"/>
                  <a:gd name="T52" fmla="*/ 24 w 69"/>
                  <a:gd name="T53" fmla="*/ 49 h 77"/>
                  <a:gd name="T54" fmla="*/ 23 w 69"/>
                  <a:gd name="T55" fmla="*/ 46 h 77"/>
                  <a:gd name="T56" fmla="*/ 34 w 69"/>
                  <a:gd name="T57" fmla="*/ 43 h 77"/>
                  <a:gd name="T58" fmla="*/ 35 w 69"/>
                  <a:gd name="T59" fmla="*/ 46 h 77"/>
                  <a:gd name="T60" fmla="*/ 44 w 69"/>
                  <a:gd name="T61" fmla="*/ 49 h 77"/>
                  <a:gd name="T62" fmla="*/ 44 w 69"/>
                  <a:gd name="T63" fmla="*/ 49 h 77"/>
                  <a:gd name="T64" fmla="*/ 43 w 69"/>
                  <a:gd name="T65" fmla="*/ 46 h 77"/>
                  <a:gd name="T66" fmla="*/ 54 w 69"/>
                  <a:gd name="T67" fmla="*/ 43 h 77"/>
                  <a:gd name="T68" fmla="*/ 55 w 69"/>
                  <a:gd name="T69" fmla="*/ 46 h 77"/>
                  <a:gd name="T70" fmla="*/ 14 w 69"/>
                  <a:gd name="T71" fmla="*/ 59 h 77"/>
                  <a:gd name="T72" fmla="*/ 14 w 69"/>
                  <a:gd name="T73" fmla="*/ 59 h 77"/>
                  <a:gd name="T74" fmla="*/ 13 w 69"/>
                  <a:gd name="T75" fmla="*/ 56 h 77"/>
                  <a:gd name="T76" fmla="*/ 24 w 69"/>
                  <a:gd name="T77" fmla="*/ 53 h 77"/>
                  <a:gd name="T78" fmla="*/ 25 w 69"/>
                  <a:gd name="T79" fmla="*/ 56 h 77"/>
                  <a:gd name="T80" fmla="*/ 34 w 69"/>
                  <a:gd name="T81" fmla="*/ 59 h 77"/>
                  <a:gd name="T82" fmla="*/ 34 w 69"/>
                  <a:gd name="T83" fmla="*/ 59 h 77"/>
                  <a:gd name="T84" fmla="*/ 33 w 69"/>
                  <a:gd name="T85" fmla="*/ 56 h 77"/>
                  <a:gd name="T86" fmla="*/ 44 w 69"/>
                  <a:gd name="T87" fmla="*/ 53 h 77"/>
                  <a:gd name="T88" fmla="*/ 45 w 69"/>
                  <a:gd name="T89" fmla="*/ 56 h 77"/>
                  <a:gd name="T90" fmla="*/ 54 w 69"/>
                  <a:gd name="T91" fmla="*/ 59 h 77"/>
                  <a:gd name="T92" fmla="*/ 54 w 69"/>
                  <a:gd name="T93" fmla="*/ 59 h 77"/>
                  <a:gd name="T94" fmla="*/ 53 w 69"/>
                  <a:gd name="T95" fmla="*/ 56 h 77"/>
                  <a:gd name="T96" fmla="*/ 14 w 69"/>
                  <a:gd name="T97" fmla="*/ 63 h 77"/>
                  <a:gd name="T98" fmla="*/ 15 w 69"/>
                  <a:gd name="T99" fmla="*/ 65 h 77"/>
                  <a:gd name="T100" fmla="*/ 24 w 69"/>
                  <a:gd name="T101" fmla="*/ 68 h 77"/>
                  <a:gd name="T102" fmla="*/ 24 w 69"/>
                  <a:gd name="T103" fmla="*/ 68 h 77"/>
                  <a:gd name="T104" fmla="*/ 23 w 69"/>
                  <a:gd name="T105" fmla="*/ 65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" h="77">
                    <a:moveTo>
                      <a:pt x="61" y="7"/>
                    </a:moveTo>
                    <a:cubicBezTo>
                      <a:pt x="59" y="7"/>
                      <a:pt x="59" y="7"/>
                      <a:pt x="59" y="7"/>
                    </a:cubicBezTo>
                    <a:cubicBezTo>
                      <a:pt x="59" y="5"/>
                      <a:pt x="59" y="5"/>
                      <a:pt x="59" y="5"/>
                    </a:cubicBezTo>
                    <a:cubicBezTo>
                      <a:pt x="59" y="2"/>
                      <a:pt x="57" y="0"/>
                      <a:pt x="55" y="0"/>
                    </a:cubicBezTo>
                    <a:cubicBezTo>
                      <a:pt x="53" y="0"/>
                      <a:pt x="51" y="2"/>
                      <a:pt x="51" y="5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2"/>
                      <a:pt x="43" y="0"/>
                      <a:pt x="41" y="0"/>
                    </a:cubicBezTo>
                    <a:cubicBezTo>
                      <a:pt x="39" y="0"/>
                      <a:pt x="37" y="2"/>
                      <a:pt x="37" y="5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2"/>
                      <a:pt x="29" y="0"/>
                      <a:pt x="27" y="0"/>
                    </a:cubicBezTo>
                    <a:cubicBezTo>
                      <a:pt x="25" y="0"/>
                      <a:pt x="24" y="2"/>
                      <a:pt x="24" y="5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2"/>
                      <a:pt x="16" y="0"/>
                      <a:pt x="14" y="0"/>
                    </a:cubicBezTo>
                    <a:cubicBezTo>
                      <a:pt x="11" y="0"/>
                      <a:pt x="10" y="2"/>
                      <a:pt x="10" y="5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3" y="7"/>
                      <a:pt x="0" y="10"/>
                      <a:pt x="0" y="14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4"/>
                      <a:pt x="3" y="77"/>
                      <a:pt x="7" y="77"/>
                    </a:cubicBezTo>
                    <a:cubicBezTo>
                      <a:pt x="61" y="77"/>
                      <a:pt x="61" y="77"/>
                      <a:pt x="61" y="77"/>
                    </a:cubicBezTo>
                    <a:cubicBezTo>
                      <a:pt x="65" y="77"/>
                      <a:pt x="69" y="74"/>
                      <a:pt x="69" y="69"/>
                    </a:cubicBezTo>
                    <a:cubicBezTo>
                      <a:pt x="69" y="14"/>
                      <a:pt x="69" y="14"/>
                      <a:pt x="69" y="14"/>
                    </a:cubicBezTo>
                    <a:cubicBezTo>
                      <a:pt x="69" y="10"/>
                      <a:pt x="65" y="7"/>
                      <a:pt x="61" y="7"/>
                    </a:cubicBezTo>
                    <a:close/>
                    <a:moveTo>
                      <a:pt x="7" y="10"/>
                    </a:move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5"/>
                      <a:pt x="11" y="17"/>
                      <a:pt x="14" y="17"/>
                    </a:cubicBezTo>
                    <a:cubicBezTo>
                      <a:pt x="16" y="17"/>
                      <a:pt x="17" y="15"/>
                      <a:pt x="17" y="13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4" y="15"/>
                      <a:pt x="25" y="17"/>
                      <a:pt x="27" y="17"/>
                    </a:cubicBezTo>
                    <a:cubicBezTo>
                      <a:pt x="29" y="17"/>
                      <a:pt x="31" y="15"/>
                      <a:pt x="31" y="13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7" y="15"/>
                      <a:pt x="39" y="17"/>
                      <a:pt x="41" y="17"/>
                    </a:cubicBezTo>
                    <a:cubicBezTo>
                      <a:pt x="43" y="17"/>
                      <a:pt x="45" y="15"/>
                      <a:pt x="45" y="13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1" y="13"/>
                      <a:pt x="51" y="13"/>
                      <a:pt x="51" y="13"/>
                    </a:cubicBezTo>
                    <a:cubicBezTo>
                      <a:pt x="51" y="15"/>
                      <a:pt x="53" y="17"/>
                      <a:pt x="55" y="17"/>
                    </a:cubicBezTo>
                    <a:cubicBezTo>
                      <a:pt x="57" y="17"/>
                      <a:pt x="59" y="15"/>
                      <a:pt x="59" y="13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4" y="10"/>
                      <a:pt x="66" y="12"/>
                      <a:pt x="66" y="14"/>
                    </a:cubicBezTo>
                    <a:cubicBezTo>
                      <a:pt x="66" y="26"/>
                      <a:pt x="66" y="26"/>
                      <a:pt x="66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2"/>
                      <a:pt x="5" y="10"/>
                      <a:pt x="7" y="10"/>
                    </a:cubicBezTo>
                    <a:close/>
                    <a:moveTo>
                      <a:pt x="3" y="28"/>
                    </a:moveTo>
                    <a:cubicBezTo>
                      <a:pt x="66" y="28"/>
                      <a:pt x="66" y="28"/>
                      <a:pt x="66" y="28"/>
                    </a:cubicBezTo>
                    <a:cubicBezTo>
                      <a:pt x="66" y="69"/>
                      <a:pt x="66" y="69"/>
                      <a:pt x="66" y="69"/>
                    </a:cubicBezTo>
                    <a:cubicBezTo>
                      <a:pt x="66" y="72"/>
                      <a:pt x="64" y="74"/>
                      <a:pt x="61" y="74"/>
                    </a:cubicBezTo>
                    <a:cubicBezTo>
                      <a:pt x="7" y="74"/>
                      <a:pt x="7" y="74"/>
                      <a:pt x="7" y="74"/>
                    </a:cubicBezTo>
                    <a:cubicBezTo>
                      <a:pt x="5" y="74"/>
                      <a:pt x="3" y="72"/>
                      <a:pt x="3" y="69"/>
                    </a:cubicBezTo>
                    <a:lnTo>
                      <a:pt x="3" y="28"/>
                    </a:lnTo>
                    <a:close/>
                    <a:moveTo>
                      <a:pt x="34" y="39"/>
                    </a:moveTo>
                    <a:cubicBezTo>
                      <a:pt x="36" y="39"/>
                      <a:pt x="37" y="38"/>
                      <a:pt x="37" y="36"/>
                    </a:cubicBezTo>
                    <a:cubicBezTo>
                      <a:pt x="37" y="34"/>
                      <a:pt x="36" y="33"/>
                      <a:pt x="34" y="33"/>
                    </a:cubicBezTo>
                    <a:cubicBezTo>
                      <a:pt x="33" y="33"/>
                      <a:pt x="31" y="34"/>
                      <a:pt x="31" y="36"/>
                    </a:cubicBezTo>
                    <a:cubicBezTo>
                      <a:pt x="31" y="38"/>
                      <a:pt x="33" y="39"/>
                      <a:pt x="34" y="39"/>
                    </a:cubicBezTo>
                    <a:close/>
                    <a:moveTo>
                      <a:pt x="34" y="35"/>
                    </a:moveTo>
                    <a:cubicBezTo>
                      <a:pt x="35" y="35"/>
                      <a:pt x="35" y="36"/>
                      <a:pt x="35" y="36"/>
                    </a:cubicBezTo>
                    <a:cubicBezTo>
                      <a:pt x="35" y="36"/>
                      <a:pt x="35" y="37"/>
                      <a:pt x="34" y="37"/>
                    </a:cubicBezTo>
                    <a:cubicBezTo>
                      <a:pt x="34" y="37"/>
                      <a:pt x="33" y="36"/>
                      <a:pt x="33" y="36"/>
                    </a:cubicBezTo>
                    <a:cubicBezTo>
                      <a:pt x="33" y="36"/>
                      <a:pt x="34" y="35"/>
                      <a:pt x="34" y="35"/>
                    </a:cubicBezTo>
                    <a:close/>
                    <a:moveTo>
                      <a:pt x="44" y="39"/>
                    </a:moveTo>
                    <a:cubicBezTo>
                      <a:pt x="46" y="39"/>
                      <a:pt x="47" y="38"/>
                      <a:pt x="47" y="36"/>
                    </a:cubicBezTo>
                    <a:cubicBezTo>
                      <a:pt x="47" y="34"/>
                      <a:pt x="46" y="33"/>
                      <a:pt x="44" y="33"/>
                    </a:cubicBezTo>
                    <a:cubicBezTo>
                      <a:pt x="43" y="33"/>
                      <a:pt x="41" y="34"/>
                      <a:pt x="41" y="36"/>
                    </a:cubicBezTo>
                    <a:cubicBezTo>
                      <a:pt x="41" y="38"/>
                      <a:pt x="43" y="39"/>
                      <a:pt x="44" y="39"/>
                    </a:cubicBezTo>
                    <a:close/>
                    <a:moveTo>
                      <a:pt x="44" y="35"/>
                    </a:moveTo>
                    <a:cubicBezTo>
                      <a:pt x="45" y="35"/>
                      <a:pt x="45" y="36"/>
                      <a:pt x="45" y="36"/>
                    </a:cubicBezTo>
                    <a:cubicBezTo>
                      <a:pt x="45" y="36"/>
                      <a:pt x="45" y="37"/>
                      <a:pt x="44" y="37"/>
                    </a:cubicBezTo>
                    <a:cubicBezTo>
                      <a:pt x="44" y="37"/>
                      <a:pt x="43" y="36"/>
                      <a:pt x="43" y="36"/>
                    </a:cubicBezTo>
                    <a:cubicBezTo>
                      <a:pt x="43" y="36"/>
                      <a:pt x="44" y="35"/>
                      <a:pt x="44" y="35"/>
                    </a:cubicBezTo>
                    <a:close/>
                    <a:moveTo>
                      <a:pt x="54" y="39"/>
                    </a:moveTo>
                    <a:cubicBezTo>
                      <a:pt x="56" y="39"/>
                      <a:pt x="57" y="38"/>
                      <a:pt x="57" y="36"/>
                    </a:cubicBezTo>
                    <a:cubicBezTo>
                      <a:pt x="57" y="34"/>
                      <a:pt x="56" y="33"/>
                      <a:pt x="54" y="33"/>
                    </a:cubicBezTo>
                    <a:cubicBezTo>
                      <a:pt x="52" y="33"/>
                      <a:pt x="51" y="34"/>
                      <a:pt x="51" y="36"/>
                    </a:cubicBezTo>
                    <a:cubicBezTo>
                      <a:pt x="51" y="38"/>
                      <a:pt x="52" y="39"/>
                      <a:pt x="54" y="39"/>
                    </a:cubicBezTo>
                    <a:close/>
                    <a:moveTo>
                      <a:pt x="54" y="35"/>
                    </a:moveTo>
                    <a:cubicBezTo>
                      <a:pt x="55" y="35"/>
                      <a:pt x="55" y="36"/>
                      <a:pt x="55" y="36"/>
                    </a:cubicBezTo>
                    <a:cubicBezTo>
                      <a:pt x="55" y="36"/>
                      <a:pt x="55" y="37"/>
                      <a:pt x="54" y="37"/>
                    </a:cubicBezTo>
                    <a:cubicBezTo>
                      <a:pt x="54" y="37"/>
                      <a:pt x="53" y="36"/>
                      <a:pt x="53" y="36"/>
                    </a:cubicBezTo>
                    <a:cubicBezTo>
                      <a:pt x="53" y="36"/>
                      <a:pt x="54" y="35"/>
                      <a:pt x="54" y="35"/>
                    </a:cubicBezTo>
                    <a:close/>
                    <a:moveTo>
                      <a:pt x="14" y="49"/>
                    </a:moveTo>
                    <a:cubicBezTo>
                      <a:pt x="16" y="49"/>
                      <a:pt x="17" y="47"/>
                      <a:pt x="17" y="46"/>
                    </a:cubicBezTo>
                    <a:cubicBezTo>
                      <a:pt x="17" y="44"/>
                      <a:pt x="16" y="43"/>
                      <a:pt x="14" y="43"/>
                    </a:cubicBezTo>
                    <a:cubicBezTo>
                      <a:pt x="13" y="43"/>
                      <a:pt x="11" y="44"/>
                      <a:pt x="11" y="46"/>
                    </a:cubicBezTo>
                    <a:cubicBezTo>
                      <a:pt x="11" y="47"/>
                      <a:pt x="13" y="49"/>
                      <a:pt x="14" y="49"/>
                    </a:cubicBezTo>
                    <a:close/>
                    <a:moveTo>
                      <a:pt x="14" y="45"/>
                    </a:moveTo>
                    <a:cubicBezTo>
                      <a:pt x="15" y="45"/>
                      <a:pt x="15" y="45"/>
                      <a:pt x="15" y="46"/>
                    </a:cubicBezTo>
                    <a:cubicBezTo>
                      <a:pt x="15" y="46"/>
                      <a:pt x="15" y="47"/>
                      <a:pt x="14" y="47"/>
                    </a:cubicBezTo>
                    <a:cubicBezTo>
                      <a:pt x="14" y="47"/>
                      <a:pt x="13" y="46"/>
                      <a:pt x="13" y="46"/>
                    </a:cubicBezTo>
                    <a:cubicBezTo>
                      <a:pt x="13" y="45"/>
                      <a:pt x="14" y="45"/>
                      <a:pt x="14" y="45"/>
                    </a:cubicBezTo>
                    <a:close/>
                    <a:moveTo>
                      <a:pt x="24" y="49"/>
                    </a:moveTo>
                    <a:cubicBezTo>
                      <a:pt x="26" y="49"/>
                      <a:pt x="27" y="47"/>
                      <a:pt x="27" y="46"/>
                    </a:cubicBezTo>
                    <a:cubicBezTo>
                      <a:pt x="27" y="44"/>
                      <a:pt x="26" y="43"/>
                      <a:pt x="24" y="43"/>
                    </a:cubicBezTo>
                    <a:cubicBezTo>
                      <a:pt x="23" y="43"/>
                      <a:pt x="21" y="44"/>
                      <a:pt x="21" y="46"/>
                    </a:cubicBezTo>
                    <a:cubicBezTo>
                      <a:pt x="21" y="47"/>
                      <a:pt x="23" y="49"/>
                      <a:pt x="24" y="49"/>
                    </a:cubicBezTo>
                    <a:close/>
                    <a:moveTo>
                      <a:pt x="24" y="45"/>
                    </a:moveTo>
                    <a:cubicBezTo>
                      <a:pt x="25" y="45"/>
                      <a:pt x="25" y="45"/>
                      <a:pt x="25" y="46"/>
                    </a:cubicBezTo>
                    <a:cubicBezTo>
                      <a:pt x="25" y="46"/>
                      <a:pt x="25" y="47"/>
                      <a:pt x="24" y="47"/>
                    </a:cubicBezTo>
                    <a:cubicBezTo>
                      <a:pt x="24" y="47"/>
                      <a:pt x="23" y="46"/>
                      <a:pt x="23" y="46"/>
                    </a:cubicBezTo>
                    <a:cubicBezTo>
                      <a:pt x="23" y="45"/>
                      <a:pt x="24" y="45"/>
                      <a:pt x="24" y="45"/>
                    </a:cubicBezTo>
                    <a:close/>
                    <a:moveTo>
                      <a:pt x="34" y="49"/>
                    </a:moveTo>
                    <a:cubicBezTo>
                      <a:pt x="36" y="49"/>
                      <a:pt x="37" y="47"/>
                      <a:pt x="37" y="46"/>
                    </a:cubicBezTo>
                    <a:cubicBezTo>
                      <a:pt x="37" y="44"/>
                      <a:pt x="36" y="43"/>
                      <a:pt x="34" y="43"/>
                    </a:cubicBezTo>
                    <a:cubicBezTo>
                      <a:pt x="33" y="43"/>
                      <a:pt x="31" y="44"/>
                      <a:pt x="31" y="46"/>
                    </a:cubicBezTo>
                    <a:cubicBezTo>
                      <a:pt x="31" y="47"/>
                      <a:pt x="33" y="49"/>
                      <a:pt x="34" y="49"/>
                    </a:cubicBezTo>
                    <a:close/>
                    <a:moveTo>
                      <a:pt x="34" y="45"/>
                    </a:moveTo>
                    <a:cubicBezTo>
                      <a:pt x="35" y="45"/>
                      <a:pt x="35" y="45"/>
                      <a:pt x="35" y="46"/>
                    </a:cubicBezTo>
                    <a:cubicBezTo>
                      <a:pt x="35" y="46"/>
                      <a:pt x="35" y="47"/>
                      <a:pt x="34" y="47"/>
                    </a:cubicBezTo>
                    <a:cubicBezTo>
                      <a:pt x="34" y="47"/>
                      <a:pt x="33" y="46"/>
                      <a:pt x="33" y="46"/>
                    </a:cubicBezTo>
                    <a:cubicBezTo>
                      <a:pt x="33" y="45"/>
                      <a:pt x="34" y="45"/>
                      <a:pt x="34" y="45"/>
                    </a:cubicBezTo>
                    <a:close/>
                    <a:moveTo>
                      <a:pt x="44" y="49"/>
                    </a:moveTo>
                    <a:cubicBezTo>
                      <a:pt x="46" y="49"/>
                      <a:pt x="47" y="47"/>
                      <a:pt x="47" y="46"/>
                    </a:cubicBezTo>
                    <a:cubicBezTo>
                      <a:pt x="47" y="44"/>
                      <a:pt x="46" y="43"/>
                      <a:pt x="44" y="43"/>
                    </a:cubicBezTo>
                    <a:cubicBezTo>
                      <a:pt x="43" y="43"/>
                      <a:pt x="41" y="44"/>
                      <a:pt x="41" y="46"/>
                    </a:cubicBezTo>
                    <a:cubicBezTo>
                      <a:pt x="41" y="47"/>
                      <a:pt x="43" y="49"/>
                      <a:pt x="44" y="49"/>
                    </a:cubicBezTo>
                    <a:close/>
                    <a:moveTo>
                      <a:pt x="44" y="45"/>
                    </a:moveTo>
                    <a:cubicBezTo>
                      <a:pt x="45" y="45"/>
                      <a:pt x="45" y="45"/>
                      <a:pt x="45" y="46"/>
                    </a:cubicBezTo>
                    <a:cubicBezTo>
                      <a:pt x="45" y="46"/>
                      <a:pt x="45" y="47"/>
                      <a:pt x="44" y="47"/>
                    </a:cubicBezTo>
                    <a:cubicBezTo>
                      <a:pt x="44" y="47"/>
                      <a:pt x="43" y="46"/>
                      <a:pt x="43" y="46"/>
                    </a:cubicBezTo>
                    <a:cubicBezTo>
                      <a:pt x="43" y="45"/>
                      <a:pt x="44" y="45"/>
                      <a:pt x="44" y="45"/>
                    </a:cubicBezTo>
                    <a:close/>
                    <a:moveTo>
                      <a:pt x="54" y="49"/>
                    </a:moveTo>
                    <a:cubicBezTo>
                      <a:pt x="56" y="49"/>
                      <a:pt x="57" y="47"/>
                      <a:pt x="57" y="46"/>
                    </a:cubicBezTo>
                    <a:cubicBezTo>
                      <a:pt x="57" y="44"/>
                      <a:pt x="56" y="43"/>
                      <a:pt x="54" y="43"/>
                    </a:cubicBezTo>
                    <a:cubicBezTo>
                      <a:pt x="52" y="43"/>
                      <a:pt x="51" y="44"/>
                      <a:pt x="51" y="46"/>
                    </a:cubicBezTo>
                    <a:cubicBezTo>
                      <a:pt x="51" y="47"/>
                      <a:pt x="52" y="49"/>
                      <a:pt x="54" y="49"/>
                    </a:cubicBezTo>
                    <a:close/>
                    <a:moveTo>
                      <a:pt x="54" y="45"/>
                    </a:moveTo>
                    <a:cubicBezTo>
                      <a:pt x="55" y="45"/>
                      <a:pt x="55" y="45"/>
                      <a:pt x="55" y="46"/>
                    </a:cubicBezTo>
                    <a:cubicBezTo>
                      <a:pt x="55" y="46"/>
                      <a:pt x="55" y="47"/>
                      <a:pt x="54" y="47"/>
                    </a:cubicBezTo>
                    <a:cubicBezTo>
                      <a:pt x="54" y="47"/>
                      <a:pt x="53" y="46"/>
                      <a:pt x="53" y="46"/>
                    </a:cubicBezTo>
                    <a:cubicBezTo>
                      <a:pt x="53" y="45"/>
                      <a:pt x="54" y="45"/>
                      <a:pt x="54" y="45"/>
                    </a:cubicBezTo>
                    <a:close/>
                    <a:moveTo>
                      <a:pt x="14" y="59"/>
                    </a:moveTo>
                    <a:cubicBezTo>
                      <a:pt x="16" y="59"/>
                      <a:pt x="17" y="57"/>
                      <a:pt x="17" y="56"/>
                    </a:cubicBezTo>
                    <a:cubicBezTo>
                      <a:pt x="17" y="54"/>
                      <a:pt x="16" y="53"/>
                      <a:pt x="14" y="53"/>
                    </a:cubicBezTo>
                    <a:cubicBezTo>
                      <a:pt x="13" y="53"/>
                      <a:pt x="11" y="54"/>
                      <a:pt x="11" y="56"/>
                    </a:cubicBezTo>
                    <a:cubicBezTo>
                      <a:pt x="11" y="57"/>
                      <a:pt x="13" y="59"/>
                      <a:pt x="14" y="59"/>
                    </a:cubicBezTo>
                    <a:close/>
                    <a:moveTo>
                      <a:pt x="14" y="55"/>
                    </a:moveTo>
                    <a:cubicBezTo>
                      <a:pt x="15" y="55"/>
                      <a:pt x="15" y="55"/>
                      <a:pt x="15" y="56"/>
                    </a:cubicBezTo>
                    <a:cubicBezTo>
                      <a:pt x="15" y="56"/>
                      <a:pt x="15" y="57"/>
                      <a:pt x="14" y="57"/>
                    </a:cubicBezTo>
                    <a:cubicBezTo>
                      <a:pt x="14" y="57"/>
                      <a:pt x="13" y="56"/>
                      <a:pt x="13" y="56"/>
                    </a:cubicBezTo>
                    <a:cubicBezTo>
                      <a:pt x="13" y="55"/>
                      <a:pt x="14" y="55"/>
                      <a:pt x="14" y="55"/>
                    </a:cubicBezTo>
                    <a:close/>
                    <a:moveTo>
                      <a:pt x="24" y="59"/>
                    </a:moveTo>
                    <a:cubicBezTo>
                      <a:pt x="26" y="59"/>
                      <a:pt x="27" y="57"/>
                      <a:pt x="27" y="56"/>
                    </a:cubicBezTo>
                    <a:cubicBezTo>
                      <a:pt x="27" y="54"/>
                      <a:pt x="26" y="53"/>
                      <a:pt x="24" y="53"/>
                    </a:cubicBezTo>
                    <a:cubicBezTo>
                      <a:pt x="23" y="53"/>
                      <a:pt x="21" y="54"/>
                      <a:pt x="21" y="56"/>
                    </a:cubicBezTo>
                    <a:cubicBezTo>
                      <a:pt x="21" y="57"/>
                      <a:pt x="23" y="59"/>
                      <a:pt x="24" y="59"/>
                    </a:cubicBezTo>
                    <a:close/>
                    <a:moveTo>
                      <a:pt x="24" y="55"/>
                    </a:moveTo>
                    <a:cubicBezTo>
                      <a:pt x="25" y="55"/>
                      <a:pt x="25" y="55"/>
                      <a:pt x="25" y="56"/>
                    </a:cubicBezTo>
                    <a:cubicBezTo>
                      <a:pt x="25" y="56"/>
                      <a:pt x="25" y="57"/>
                      <a:pt x="24" y="57"/>
                    </a:cubicBezTo>
                    <a:cubicBezTo>
                      <a:pt x="24" y="57"/>
                      <a:pt x="23" y="56"/>
                      <a:pt x="23" y="56"/>
                    </a:cubicBezTo>
                    <a:cubicBezTo>
                      <a:pt x="23" y="55"/>
                      <a:pt x="24" y="55"/>
                      <a:pt x="24" y="55"/>
                    </a:cubicBezTo>
                    <a:close/>
                    <a:moveTo>
                      <a:pt x="34" y="59"/>
                    </a:moveTo>
                    <a:cubicBezTo>
                      <a:pt x="36" y="59"/>
                      <a:pt x="37" y="57"/>
                      <a:pt x="37" y="56"/>
                    </a:cubicBezTo>
                    <a:cubicBezTo>
                      <a:pt x="37" y="54"/>
                      <a:pt x="36" y="53"/>
                      <a:pt x="34" y="53"/>
                    </a:cubicBezTo>
                    <a:cubicBezTo>
                      <a:pt x="33" y="53"/>
                      <a:pt x="31" y="54"/>
                      <a:pt x="31" y="56"/>
                    </a:cubicBezTo>
                    <a:cubicBezTo>
                      <a:pt x="31" y="57"/>
                      <a:pt x="33" y="59"/>
                      <a:pt x="34" y="59"/>
                    </a:cubicBezTo>
                    <a:close/>
                    <a:moveTo>
                      <a:pt x="34" y="55"/>
                    </a:moveTo>
                    <a:cubicBezTo>
                      <a:pt x="35" y="55"/>
                      <a:pt x="35" y="55"/>
                      <a:pt x="35" y="56"/>
                    </a:cubicBezTo>
                    <a:cubicBezTo>
                      <a:pt x="35" y="56"/>
                      <a:pt x="35" y="57"/>
                      <a:pt x="34" y="57"/>
                    </a:cubicBezTo>
                    <a:cubicBezTo>
                      <a:pt x="34" y="57"/>
                      <a:pt x="33" y="56"/>
                      <a:pt x="33" y="56"/>
                    </a:cubicBezTo>
                    <a:cubicBezTo>
                      <a:pt x="33" y="55"/>
                      <a:pt x="34" y="55"/>
                      <a:pt x="34" y="55"/>
                    </a:cubicBezTo>
                    <a:close/>
                    <a:moveTo>
                      <a:pt x="44" y="59"/>
                    </a:moveTo>
                    <a:cubicBezTo>
                      <a:pt x="46" y="59"/>
                      <a:pt x="47" y="57"/>
                      <a:pt x="47" y="56"/>
                    </a:cubicBezTo>
                    <a:cubicBezTo>
                      <a:pt x="47" y="54"/>
                      <a:pt x="46" y="53"/>
                      <a:pt x="44" y="53"/>
                    </a:cubicBezTo>
                    <a:cubicBezTo>
                      <a:pt x="43" y="53"/>
                      <a:pt x="41" y="54"/>
                      <a:pt x="41" y="56"/>
                    </a:cubicBezTo>
                    <a:cubicBezTo>
                      <a:pt x="41" y="57"/>
                      <a:pt x="43" y="59"/>
                      <a:pt x="44" y="59"/>
                    </a:cubicBezTo>
                    <a:close/>
                    <a:moveTo>
                      <a:pt x="44" y="55"/>
                    </a:moveTo>
                    <a:cubicBezTo>
                      <a:pt x="45" y="55"/>
                      <a:pt x="45" y="55"/>
                      <a:pt x="45" y="56"/>
                    </a:cubicBezTo>
                    <a:cubicBezTo>
                      <a:pt x="45" y="56"/>
                      <a:pt x="45" y="57"/>
                      <a:pt x="44" y="57"/>
                    </a:cubicBezTo>
                    <a:cubicBezTo>
                      <a:pt x="44" y="57"/>
                      <a:pt x="43" y="56"/>
                      <a:pt x="43" y="56"/>
                    </a:cubicBezTo>
                    <a:cubicBezTo>
                      <a:pt x="43" y="55"/>
                      <a:pt x="44" y="55"/>
                      <a:pt x="44" y="55"/>
                    </a:cubicBezTo>
                    <a:close/>
                    <a:moveTo>
                      <a:pt x="54" y="59"/>
                    </a:moveTo>
                    <a:cubicBezTo>
                      <a:pt x="56" y="59"/>
                      <a:pt x="57" y="57"/>
                      <a:pt x="57" y="56"/>
                    </a:cubicBezTo>
                    <a:cubicBezTo>
                      <a:pt x="57" y="54"/>
                      <a:pt x="56" y="53"/>
                      <a:pt x="54" y="53"/>
                    </a:cubicBezTo>
                    <a:cubicBezTo>
                      <a:pt x="52" y="53"/>
                      <a:pt x="51" y="54"/>
                      <a:pt x="51" y="56"/>
                    </a:cubicBezTo>
                    <a:cubicBezTo>
                      <a:pt x="51" y="57"/>
                      <a:pt x="52" y="59"/>
                      <a:pt x="54" y="59"/>
                    </a:cubicBezTo>
                    <a:close/>
                    <a:moveTo>
                      <a:pt x="54" y="55"/>
                    </a:moveTo>
                    <a:cubicBezTo>
                      <a:pt x="55" y="55"/>
                      <a:pt x="55" y="55"/>
                      <a:pt x="55" y="56"/>
                    </a:cubicBezTo>
                    <a:cubicBezTo>
                      <a:pt x="55" y="56"/>
                      <a:pt x="55" y="57"/>
                      <a:pt x="54" y="57"/>
                    </a:cubicBezTo>
                    <a:cubicBezTo>
                      <a:pt x="54" y="57"/>
                      <a:pt x="53" y="56"/>
                      <a:pt x="53" y="56"/>
                    </a:cubicBezTo>
                    <a:cubicBezTo>
                      <a:pt x="53" y="55"/>
                      <a:pt x="54" y="55"/>
                      <a:pt x="54" y="55"/>
                    </a:cubicBezTo>
                    <a:close/>
                    <a:moveTo>
                      <a:pt x="14" y="68"/>
                    </a:moveTo>
                    <a:cubicBezTo>
                      <a:pt x="16" y="68"/>
                      <a:pt x="17" y="67"/>
                      <a:pt x="17" y="65"/>
                    </a:cubicBezTo>
                    <a:cubicBezTo>
                      <a:pt x="17" y="64"/>
                      <a:pt x="16" y="63"/>
                      <a:pt x="14" y="63"/>
                    </a:cubicBezTo>
                    <a:cubicBezTo>
                      <a:pt x="13" y="63"/>
                      <a:pt x="11" y="64"/>
                      <a:pt x="11" y="65"/>
                    </a:cubicBezTo>
                    <a:cubicBezTo>
                      <a:pt x="11" y="67"/>
                      <a:pt x="13" y="68"/>
                      <a:pt x="14" y="68"/>
                    </a:cubicBezTo>
                    <a:close/>
                    <a:moveTo>
                      <a:pt x="14" y="65"/>
                    </a:moveTo>
                    <a:cubicBezTo>
                      <a:pt x="15" y="65"/>
                      <a:pt x="15" y="65"/>
                      <a:pt x="15" y="65"/>
                    </a:cubicBezTo>
                    <a:cubicBezTo>
                      <a:pt x="15" y="66"/>
                      <a:pt x="15" y="66"/>
                      <a:pt x="14" y="66"/>
                    </a:cubicBezTo>
                    <a:cubicBezTo>
                      <a:pt x="14" y="66"/>
                      <a:pt x="13" y="66"/>
                      <a:pt x="13" y="65"/>
                    </a:cubicBezTo>
                    <a:cubicBezTo>
                      <a:pt x="13" y="65"/>
                      <a:pt x="14" y="65"/>
                      <a:pt x="14" y="65"/>
                    </a:cubicBezTo>
                    <a:close/>
                    <a:moveTo>
                      <a:pt x="24" y="68"/>
                    </a:moveTo>
                    <a:cubicBezTo>
                      <a:pt x="26" y="68"/>
                      <a:pt x="27" y="67"/>
                      <a:pt x="27" y="65"/>
                    </a:cubicBezTo>
                    <a:cubicBezTo>
                      <a:pt x="27" y="64"/>
                      <a:pt x="26" y="63"/>
                      <a:pt x="24" y="63"/>
                    </a:cubicBezTo>
                    <a:cubicBezTo>
                      <a:pt x="23" y="63"/>
                      <a:pt x="21" y="64"/>
                      <a:pt x="21" y="65"/>
                    </a:cubicBezTo>
                    <a:cubicBezTo>
                      <a:pt x="21" y="67"/>
                      <a:pt x="23" y="68"/>
                      <a:pt x="24" y="68"/>
                    </a:cubicBezTo>
                    <a:close/>
                    <a:moveTo>
                      <a:pt x="24" y="65"/>
                    </a:moveTo>
                    <a:cubicBezTo>
                      <a:pt x="25" y="65"/>
                      <a:pt x="25" y="65"/>
                      <a:pt x="25" y="65"/>
                    </a:cubicBezTo>
                    <a:cubicBezTo>
                      <a:pt x="25" y="66"/>
                      <a:pt x="25" y="66"/>
                      <a:pt x="24" y="66"/>
                    </a:cubicBezTo>
                    <a:cubicBezTo>
                      <a:pt x="24" y="66"/>
                      <a:pt x="23" y="66"/>
                      <a:pt x="23" y="65"/>
                    </a:cubicBezTo>
                    <a:cubicBezTo>
                      <a:pt x="23" y="65"/>
                      <a:pt x="24" y="65"/>
                      <a:pt x="24" y="6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100" name="Freeform 60">
                <a:extLst>
                  <a:ext uri="{FF2B5EF4-FFF2-40B4-BE49-F238E27FC236}">
                    <a16:creationId xmlns:a16="http://schemas.microsoft.com/office/drawing/2014/main" xmlns="" id="{22F655FE-A750-4AA7-A011-FCA8D5BAD3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07514" y="1797752"/>
                <a:ext cx="299924" cy="195603"/>
              </a:xfrm>
              <a:custGeom>
                <a:avLst/>
                <a:gdLst>
                  <a:gd name="T0" fmla="*/ 28 w 77"/>
                  <a:gd name="T1" fmla="*/ 2 h 48"/>
                  <a:gd name="T2" fmla="*/ 10 w 77"/>
                  <a:gd name="T3" fmla="*/ 9 h 48"/>
                  <a:gd name="T4" fmla="*/ 0 w 77"/>
                  <a:gd name="T5" fmla="*/ 34 h 48"/>
                  <a:gd name="T6" fmla="*/ 9 w 77"/>
                  <a:gd name="T7" fmla="*/ 42 h 48"/>
                  <a:gd name="T8" fmla="*/ 10 w 77"/>
                  <a:gd name="T9" fmla="*/ 44 h 48"/>
                  <a:gd name="T10" fmla="*/ 11 w 77"/>
                  <a:gd name="T11" fmla="*/ 46 h 48"/>
                  <a:gd name="T12" fmla="*/ 13 w 77"/>
                  <a:gd name="T13" fmla="*/ 47 h 48"/>
                  <a:gd name="T14" fmla="*/ 15 w 77"/>
                  <a:gd name="T15" fmla="*/ 48 h 48"/>
                  <a:gd name="T16" fmla="*/ 19 w 77"/>
                  <a:gd name="T17" fmla="*/ 48 h 48"/>
                  <a:gd name="T18" fmla="*/ 21 w 77"/>
                  <a:gd name="T19" fmla="*/ 47 h 48"/>
                  <a:gd name="T20" fmla="*/ 23 w 77"/>
                  <a:gd name="T21" fmla="*/ 46 h 48"/>
                  <a:gd name="T22" fmla="*/ 25 w 77"/>
                  <a:gd name="T23" fmla="*/ 43 h 48"/>
                  <a:gd name="T24" fmla="*/ 49 w 77"/>
                  <a:gd name="T25" fmla="*/ 42 h 48"/>
                  <a:gd name="T26" fmla="*/ 50 w 77"/>
                  <a:gd name="T27" fmla="*/ 44 h 48"/>
                  <a:gd name="T28" fmla="*/ 52 w 77"/>
                  <a:gd name="T29" fmla="*/ 46 h 48"/>
                  <a:gd name="T30" fmla="*/ 54 w 77"/>
                  <a:gd name="T31" fmla="*/ 47 h 48"/>
                  <a:gd name="T32" fmla="*/ 56 w 77"/>
                  <a:gd name="T33" fmla="*/ 48 h 48"/>
                  <a:gd name="T34" fmla="*/ 60 w 77"/>
                  <a:gd name="T35" fmla="*/ 48 h 48"/>
                  <a:gd name="T36" fmla="*/ 62 w 77"/>
                  <a:gd name="T37" fmla="*/ 47 h 48"/>
                  <a:gd name="T38" fmla="*/ 64 w 77"/>
                  <a:gd name="T39" fmla="*/ 46 h 48"/>
                  <a:gd name="T40" fmla="*/ 65 w 77"/>
                  <a:gd name="T41" fmla="*/ 43 h 48"/>
                  <a:gd name="T42" fmla="*/ 75 w 77"/>
                  <a:gd name="T43" fmla="*/ 42 h 48"/>
                  <a:gd name="T44" fmla="*/ 77 w 77"/>
                  <a:gd name="T45" fmla="*/ 2 h 48"/>
                  <a:gd name="T46" fmla="*/ 3 w 77"/>
                  <a:gd name="T47" fmla="*/ 39 h 48"/>
                  <a:gd name="T48" fmla="*/ 10 w 77"/>
                  <a:gd name="T49" fmla="*/ 35 h 48"/>
                  <a:gd name="T50" fmla="*/ 21 w 77"/>
                  <a:gd name="T51" fmla="*/ 42 h 48"/>
                  <a:gd name="T52" fmla="*/ 19 w 77"/>
                  <a:gd name="T53" fmla="*/ 43 h 48"/>
                  <a:gd name="T54" fmla="*/ 15 w 77"/>
                  <a:gd name="T55" fmla="*/ 44 h 48"/>
                  <a:gd name="T56" fmla="*/ 13 w 77"/>
                  <a:gd name="T57" fmla="*/ 42 h 48"/>
                  <a:gd name="T58" fmla="*/ 12 w 77"/>
                  <a:gd name="T59" fmla="*/ 40 h 48"/>
                  <a:gd name="T60" fmla="*/ 14 w 77"/>
                  <a:gd name="T61" fmla="*/ 36 h 48"/>
                  <a:gd name="T62" fmla="*/ 17 w 77"/>
                  <a:gd name="T63" fmla="*/ 35 h 48"/>
                  <a:gd name="T64" fmla="*/ 20 w 77"/>
                  <a:gd name="T65" fmla="*/ 36 h 48"/>
                  <a:gd name="T66" fmla="*/ 21 w 77"/>
                  <a:gd name="T67" fmla="*/ 40 h 48"/>
                  <a:gd name="T68" fmla="*/ 17 w 77"/>
                  <a:gd name="T69" fmla="*/ 31 h 48"/>
                  <a:gd name="T70" fmla="*/ 3 w 77"/>
                  <a:gd name="T71" fmla="*/ 32 h 48"/>
                  <a:gd name="T72" fmla="*/ 11 w 77"/>
                  <a:gd name="T73" fmla="*/ 12 h 48"/>
                  <a:gd name="T74" fmla="*/ 29 w 77"/>
                  <a:gd name="T75" fmla="*/ 12 h 48"/>
                  <a:gd name="T76" fmla="*/ 22 w 77"/>
                  <a:gd name="T77" fmla="*/ 33 h 48"/>
                  <a:gd name="T78" fmla="*/ 24 w 77"/>
                  <a:gd name="T79" fmla="*/ 35 h 48"/>
                  <a:gd name="T80" fmla="*/ 50 w 77"/>
                  <a:gd name="T81" fmla="*/ 35 h 48"/>
                  <a:gd name="T82" fmla="*/ 61 w 77"/>
                  <a:gd name="T83" fmla="*/ 42 h 48"/>
                  <a:gd name="T84" fmla="*/ 60 w 77"/>
                  <a:gd name="T85" fmla="*/ 43 h 48"/>
                  <a:gd name="T86" fmla="*/ 56 w 77"/>
                  <a:gd name="T87" fmla="*/ 44 h 48"/>
                  <a:gd name="T88" fmla="*/ 54 w 77"/>
                  <a:gd name="T89" fmla="*/ 42 h 48"/>
                  <a:gd name="T90" fmla="*/ 53 w 77"/>
                  <a:gd name="T91" fmla="*/ 40 h 48"/>
                  <a:gd name="T92" fmla="*/ 55 w 77"/>
                  <a:gd name="T93" fmla="*/ 36 h 48"/>
                  <a:gd name="T94" fmla="*/ 58 w 77"/>
                  <a:gd name="T95" fmla="*/ 35 h 48"/>
                  <a:gd name="T96" fmla="*/ 60 w 77"/>
                  <a:gd name="T97" fmla="*/ 36 h 48"/>
                  <a:gd name="T98" fmla="*/ 62 w 77"/>
                  <a:gd name="T99" fmla="*/ 40 h 48"/>
                  <a:gd name="T100" fmla="*/ 66 w 77"/>
                  <a:gd name="T101" fmla="*/ 39 h 48"/>
                  <a:gd name="T102" fmla="*/ 74 w 77"/>
                  <a:gd name="T103" fmla="*/ 39 h 48"/>
                  <a:gd name="T104" fmla="*/ 12 w 77"/>
                  <a:gd name="T105" fmla="*/ 14 h 48"/>
                  <a:gd name="T106" fmla="*/ 7 w 77"/>
                  <a:gd name="T107" fmla="*/ 25 h 48"/>
                  <a:gd name="T108" fmla="*/ 27 w 77"/>
                  <a:gd name="T109" fmla="*/ 14 h 48"/>
                  <a:gd name="T110" fmla="*/ 8 w 77"/>
                  <a:gd name="T111" fmla="*/ 23 h 48"/>
                  <a:gd name="T112" fmla="*/ 25 w 77"/>
                  <a:gd name="T113" fmla="*/ 23 h 48"/>
                  <a:gd name="T114" fmla="*/ 14 w 77"/>
                  <a:gd name="T115" fmla="*/ 29 h 48"/>
                  <a:gd name="T116" fmla="*/ 17 w 77"/>
                  <a:gd name="T117" fmla="*/ 27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7" h="48">
                    <a:moveTo>
                      <a:pt x="75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29" y="0"/>
                      <a:pt x="28" y="1"/>
                      <a:pt x="28" y="2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0" y="8"/>
                      <a:pt x="10" y="9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1"/>
                      <a:pt x="1" y="42"/>
                      <a:pt x="2" y="42"/>
                    </a:cubicBezTo>
                    <a:cubicBezTo>
                      <a:pt x="9" y="42"/>
                      <a:pt x="9" y="42"/>
                      <a:pt x="9" y="42"/>
                    </a:cubicBezTo>
                    <a:cubicBezTo>
                      <a:pt x="9" y="42"/>
                      <a:pt x="9" y="43"/>
                      <a:pt x="9" y="43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9" y="44"/>
                      <a:pt x="10" y="44"/>
                      <a:pt x="10" y="44"/>
                    </a:cubicBezTo>
                    <a:cubicBezTo>
                      <a:pt x="10" y="45"/>
                      <a:pt x="10" y="45"/>
                      <a:pt x="10" y="45"/>
                    </a:cubicBezTo>
                    <a:cubicBezTo>
                      <a:pt x="10" y="45"/>
                      <a:pt x="11" y="45"/>
                      <a:pt x="11" y="46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11" y="46"/>
                      <a:pt x="12" y="46"/>
                      <a:pt x="12" y="47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3" y="48"/>
                      <a:pt x="14" y="48"/>
                      <a:pt x="14" y="48"/>
                    </a:cubicBezTo>
                    <a:cubicBezTo>
                      <a:pt x="14" y="48"/>
                      <a:pt x="14" y="48"/>
                      <a:pt x="15" y="48"/>
                    </a:cubicBezTo>
                    <a:cubicBezTo>
                      <a:pt x="15" y="48"/>
                      <a:pt x="15" y="48"/>
                      <a:pt x="15" y="48"/>
                    </a:cubicBezTo>
                    <a:cubicBezTo>
                      <a:pt x="16" y="48"/>
                      <a:pt x="16" y="48"/>
                      <a:pt x="17" y="48"/>
                    </a:cubicBezTo>
                    <a:cubicBezTo>
                      <a:pt x="17" y="48"/>
                      <a:pt x="18" y="48"/>
                      <a:pt x="19" y="48"/>
                    </a:cubicBezTo>
                    <a:cubicBezTo>
                      <a:pt x="19" y="48"/>
                      <a:pt x="19" y="48"/>
                      <a:pt x="19" y="48"/>
                    </a:cubicBezTo>
                    <a:cubicBezTo>
                      <a:pt x="19" y="48"/>
                      <a:pt x="20" y="48"/>
                      <a:pt x="20" y="48"/>
                    </a:cubicBezTo>
                    <a:cubicBezTo>
                      <a:pt x="20" y="48"/>
                      <a:pt x="20" y="48"/>
                      <a:pt x="21" y="4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2" y="47"/>
                      <a:pt x="22" y="47"/>
                      <a:pt x="22" y="47"/>
                    </a:cubicBezTo>
                    <a:cubicBezTo>
                      <a:pt x="22" y="46"/>
                      <a:pt x="22" y="46"/>
                      <a:pt x="23" y="46"/>
                    </a:cubicBezTo>
                    <a:cubicBezTo>
                      <a:pt x="23" y="46"/>
                      <a:pt x="23" y="46"/>
                      <a:pt x="23" y="46"/>
                    </a:cubicBezTo>
                    <a:cubicBezTo>
                      <a:pt x="23" y="45"/>
                      <a:pt x="24" y="45"/>
                      <a:pt x="24" y="45"/>
                    </a:cubicBezTo>
                    <a:cubicBezTo>
                      <a:pt x="24" y="45"/>
                      <a:pt x="24" y="45"/>
                      <a:pt x="24" y="44"/>
                    </a:cubicBezTo>
                    <a:cubicBezTo>
                      <a:pt x="24" y="44"/>
                      <a:pt x="25" y="44"/>
                      <a:pt x="25" y="43"/>
                    </a:cubicBezTo>
                    <a:cubicBezTo>
                      <a:pt x="25" y="43"/>
                      <a:pt x="25" y="43"/>
                      <a:pt x="25" y="43"/>
                    </a:cubicBezTo>
                    <a:cubicBezTo>
                      <a:pt x="25" y="43"/>
                      <a:pt x="25" y="42"/>
                      <a:pt x="25" y="42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49" y="42"/>
                      <a:pt x="49" y="43"/>
                      <a:pt x="50" y="43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4"/>
                      <a:pt x="50" y="44"/>
                      <a:pt x="50" y="44"/>
                    </a:cubicBezTo>
                    <a:cubicBezTo>
                      <a:pt x="51" y="45"/>
                      <a:pt x="51" y="45"/>
                      <a:pt x="51" y="45"/>
                    </a:cubicBezTo>
                    <a:cubicBezTo>
                      <a:pt x="51" y="45"/>
                      <a:pt x="51" y="45"/>
                      <a:pt x="51" y="4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2" y="46"/>
                      <a:pt x="52" y="46"/>
                      <a:pt x="53" y="47"/>
                    </a:cubicBezTo>
                    <a:cubicBezTo>
                      <a:pt x="53" y="47"/>
                      <a:pt x="53" y="47"/>
                      <a:pt x="53" y="47"/>
                    </a:cubicBezTo>
                    <a:cubicBezTo>
                      <a:pt x="53" y="47"/>
                      <a:pt x="54" y="47"/>
                      <a:pt x="54" y="47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55" y="48"/>
                      <a:pt x="55" y="48"/>
                      <a:pt x="55" y="48"/>
                    </a:cubicBezTo>
                    <a:cubicBezTo>
                      <a:pt x="56" y="48"/>
                      <a:pt x="56" y="48"/>
                      <a:pt x="56" y="48"/>
                    </a:cubicBezTo>
                    <a:cubicBezTo>
                      <a:pt x="56" y="48"/>
                      <a:pt x="57" y="48"/>
                      <a:pt x="58" y="48"/>
                    </a:cubicBezTo>
                    <a:cubicBezTo>
                      <a:pt x="58" y="48"/>
                      <a:pt x="59" y="48"/>
                      <a:pt x="59" y="48"/>
                    </a:cubicBezTo>
                    <a:cubicBezTo>
                      <a:pt x="59" y="48"/>
                      <a:pt x="59" y="48"/>
                      <a:pt x="60" y="48"/>
                    </a:cubicBezTo>
                    <a:cubicBezTo>
                      <a:pt x="60" y="48"/>
                      <a:pt x="60" y="48"/>
                      <a:pt x="61" y="48"/>
                    </a:cubicBezTo>
                    <a:cubicBezTo>
                      <a:pt x="61" y="48"/>
                      <a:pt x="61" y="48"/>
                      <a:pt x="61" y="47"/>
                    </a:cubicBezTo>
                    <a:cubicBezTo>
                      <a:pt x="61" y="47"/>
                      <a:pt x="62" y="47"/>
                      <a:pt x="62" y="47"/>
                    </a:cubicBezTo>
                    <a:cubicBezTo>
                      <a:pt x="62" y="47"/>
                      <a:pt x="62" y="47"/>
                      <a:pt x="63" y="47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3" y="46"/>
                      <a:pt x="64" y="46"/>
                      <a:pt x="64" y="46"/>
                    </a:cubicBezTo>
                    <a:cubicBezTo>
                      <a:pt x="64" y="45"/>
                      <a:pt x="64" y="45"/>
                      <a:pt x="64" y="45"/>
                    </a:cubicBezTo>
                    <a:cubicBezTo>
                      <a:pt x="64" y="45"/>
                      <a:pt x="65" y="45"/>
                      <a:pt x="65" y="44"/>
                    </a:cubicBezTo>
                    <a:cubicBezTo>
                      <a:pt x="65" y="44"/>
                      <a:pt x="65" y="44"/>
                      <a:pt x="65" y="43"/>
                    </a:cubicBezTo>
                    <a:cubicBezTo>
                      <a:pt x="65" y="43"/>
                      <a:pt x="65" y="43"/>
                      <a:pt x="65" y="43"/>
                    </a:cubicBezTo>
                    <a:cubicBezTo>
                      <a:pt x="66" y="43"/>
                      <a:pt x="66" y="42"/>
                      <a:pt x="66" y="42"/>
                    </a:cubicBezTo>
                    <a:cubicBezTo>
                      <a:pt x="75" y="42"/>
                      <a:pt x="75" y="42"/>
                      <a:pt x="75" y="42"/>
                    </a:cubicBezTo>
                    <a:cubicBezTo>
                      <a:pt x="76" y="42"/>
                      <a:pt x="77" y="41"/>
                      <a:pt x="77" y="40"/>
                    </a:cubicBezTo>
                    <a:cubicBezTo>
                      <a:pt x="77" y="34"/>
                      <a:pt x="77" y="34"/>
                      <a:pt x="77" y="34"/>
                    </a:cubicBezTo>
                    <a:cubicBezTo>
                      <a:pt x="77" y="2"/>
                      <a:pt x="77" y="2"/>
                      <a:pt x="77" y="2"/>
                    </a:cubicBezTo>
                    <a:cubicBezTo>
                      <a:pt x="77" y="1"/>
                      <a:pt x="76" y="0"/>
                      <a:pt x="75" y="0"/>
                    </a:cubicBezTo>
                    <a:close/>
                    <a:moveTo>
                      <a:pt x="8" y="39"/>
                    </a:moveTo>
                    <a:cubicBezTo>
                      <a:pt x="3" y="39"/>
                      <a:pt x="3" y="39"/>
                      <a:pt x="3" y="39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9" y="36"/>
                      <a:pt x="9" y="37"/>
                      <a:pt x="8" y="39"/>
                    </a:cubicBezTo>
                    <a:close/>
                    <a:moveTo>
                      <a:pt x="21" y="41"/>
                    </a:moveTo>
                    <a:cubicBezTo>
                      <a:pt x="21" y="41"/>
                      <a:pt x="21" y="42"/>
                      <a:pt x="21" y="42"/>
                    </a:cubicBezTo>
                    <a:cubicBezTo>
                      <a:pt x="21" y="42"/>
                      <a:pt x="21" y="42"/>
                      <a:pt x="21" y="42"/>
                    </a:cubicBezTo>
                    <a:cubicBezTo>
                      <a:pt x="20" y="43"/>
                      <a:pt x="20" y="43"/>
                      <a:pt x="20" y="43"/>
                    </a:cubicBezTo>
                    <a:cubicBezTo>
                      <a:pt x="20" y="43"/>
                      <a:pt x="19" y="43"/>
                      <a:pt x="19" y="43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8" y="44"/>
                      <a:pt x="17" y="44"/>
                      <a:pt x="17" y="44"/>
                    </a:cubicBezTo>
                    <a:cubicBezTo>
                      <a:pt x="16" y="44"/>
                      <a:pt x="16" y="44"/>
                      <a:pt x="15" y="44"/>
                    </a:cubicBezTo>
                    <a:cubicBezTo>
                      <a:pt x="15" y="44"/>
                      <a:pt x="15" y="44"/>
                      <a:pt x="15" y="43"/>
                    </a:cubicBez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43"/>
                      <a:pt x="13" y="43"/>
                      <a:pt x="13" y="42"/>
                    </a:cubicBezTo>
                    <a:cubicBezTo>
                      <a:pt x="13" y="42"/>
                      <a:pt x="13" y="42"/>
                      <a:pt x="13" y="42"/>
                    </a:cubicBezTo>
                    <a:cubicBezTo>
                      <a:pt x="13" y="42"/>
                      <a:pt x="13" y="41"/>
                      <a:pt x="13" y="41"/>
                    </a:cubicBezTo>
                    <a:cubicBezTo>
                      <a:pt x="13" y="40"/>
                      <a:pt x="12" y="40"/>
                      <a:pt x="12" y="40"/>
                    </a:cubicBezTo>
                    <a:cubicBezTo>
                      <a:pt x="12" y="39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37"/>
                      <a:pt x="14" y="37"/>
                      <a:pt x="14" y="36"/>
                    </a:cubicBezTo>
                    <a:cubicBezTo>
                      <a:pt x="14" y="36"/>
                      <a:pt x="14" y="36"/>
                      <a:pt x="15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6" y="35"/>
                      <a:pt x="16" y="35"/>
                      <a:pt x="17" y="35"/>
                    </a:cubicBezTo>
                    <a:cubicBezTo>
                      <a:pt x="17" y="35"/>
                      <a:pt x="18" y="35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6"/>
                      <a:pt x="20" y="36"/>
                      <a:pt x="20" y="36"/>
                    </a:cubicBezTo>
                    <a:cubicBezTo>
                      <a:pt x="20" y="37"/>
                      <a:pt x="20" y="37"/>
                      <a:pt x="21" y="37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21" y="38"/>
                      <a:pt x="21" y="39"/>
                      <a:pt x="21" y="40"/>
                    </a:cubicBezTo>
                    <a:cubicBezTo>
                      <a:pt x="21" y="40"/>
                      <a:pt x="21" y="40"/>
                      <a:pt x="21" y="41"/>
                    </a:cubicBezTo>
                    <a:close/>
                    <a:moveTo>
                      <a:pt x="22" y="33"/>
                    </a:moveTo>
                    <a:cubicBezTo>
                      <a:pt x="21" y="32"/>
                      <a:pt x="19" y="31"/>
                      <a:pt x="17" y="31"/>
                    </a:cubicBezTo>
                    <a:cubicBezTo>
                      <a:pt x="15" y="31"/>
                      <a:pt x="13" y="32"/>
                      <a:pt x="12" y="33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3" y="33"/>
                      <a:pt x="3" y="33"/>
                      <a:pt x="3" y="32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3" y="24"/>
                      <a:pt x="3" y="23"/>
                      <a:pt x="4" y="2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1"/>
                      <a:pt x="13" y="11"/>
                      <a:pt x="13" y="1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1"/>
                      <a:pt x="29" y="11"/>
                      <a:pt x="29" y="12"/>
                    </a:cubicBezTo>
                    <a:cubicBezTo>
                      <a:pt x="29" y="32"/>
                      <a:pt x="29" y="32"/>
                      <a:pt x="29" y="32"/>
                    </a:cubicBezTo>
                    <a:cubicBezTo>
                      <a:pt x="29" y="33"/>
                      <a:pt x="28" y="33"/>
                      <a:pt x="28" y="33"/>
                    </a:cubicBezTo>
                    <a:lnTo>
                      <a:pt x="22" y="33"/>
                    </a:lnTo>
                    <a:close/>
                    <a:moveTo>
                      <a:pt x="49" y="39"/>
                    </a:moveTo>
                    <a:cubicBezTo>
                      <a:pt x="25" y="39"/>
                      <a:pt x="25" y="39"/>
                      <a:pt x="25" y="39"/>
                    </a:cubicBezTo>
                    <a:cubicBezTo>
                      <a:pt x="25" y="37"/>
                      <a:pt x="25" y="36"/>
                      <a:pt x="24" y="35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6"/>
                      <a:pt x="49" y="37"/>
                      <a:pt x="49" y="39"/>
                    </a:cubicBezTo>
                    <a:close/>
                    <a:moveTo>
                      <a:pt x="62" y="41"/>
                    </a:moveTo>
                    <a:cubicBezTo>
                      <a:pt x="62" y="41"/>
                      <a:pt x="62" y="42"/>
                      <a:pt x="61" y="42"/>
                    </a:cubicBezTo>
                    <a:cubicBezTo>
                      <a:pt x="61" y="42"/>
                      <a:pt x="61" y="42"/>
                      <a:pt x="61" y="42"/>
                    </a:cubicBezTo>
                    <a:cubicBezTo>
                      <a:pt x="61" y="43"/>
                      <a:pt x="61" y="43"/>
                      <a:pt x="60" y="43"/>
                    </a:cubicBezTo>
                    <a:cubicBezTo>
                      <a:pt x="60" y="43"/>
                      <a:pt x="60" y="43"/>
                      <a:pt x="60" y="43"/>
                    </a:cubicBezTo>
                    <a:cubicBezTo>
                      <a:pt x="60" y="44"/>
                      <a:pt x="59" y="44"/>
                      <a:pt x="59" y="44"/>
                    </a:cubicBezTo>
                    <a:cubicBezTo>
                      <a:pt x="59" y="44"/>
                      <a:pt x="58" y="44"/>
                      <a:pt x="58" y="44"/>
                    </a:cubicBezTo>
                    <a:cubicBezTo>
                      <a:pt x="57" y="44"/>
                      <a:pt x="56" y="44"/>
                      <a:pt x="56" y="44"/>
                    </a:cubicBezTo>
                    <a:cubicBezTo>
                      <a:pt x="56" y="44"/>
                      <a:pt x="55" y="44"/>
                      <a:pt x="55" y="43"/>
                    </a:cubicBezTo>
                    <a:cubicBezTo>
                      <a:pt x="55" y="43"/>
                      <a:pt x="55" y="43"/>
                      <a:pt x="55" y="43"/>
                    </a:cubicBezTo>
                    <a:cubicBezTo>
                      <a:pt x="54" y="43"/>
                      <a:pt x="54" y="43"/>
                      <a:pt x="54" y="42"/>
                    </a:cubicBezTo>
                    <a:cubicBezTo>
                      <a:pt x="54" y="42"/>
                      <a:pt x="54" y="42"/>
                      <a:pt x="54" y="42"/>
                    </a:cubicBezTo>
                    <a:cubicBezTo>
                      <a:pt x="54" y="42"/>
                      <a:pt x="53" y="41"/>
                      <a:pt x="53" y="41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53" y="39"/>
                      <a:pt x="53" y="38"/>
                      <a:pt x="54" y="37"/>
                    </a:cubicBezTo>
                    <a:cubicBezTo>
                      <a:pt x="54" y="37"/>
                      <a:pt x="54" y="37"/>
                      <a:pt x="54" y="37"/>
                    </a:cubicBezTo>
                    <a:cubicBezTo>
                      <a:pt x="54" y="37"/>
                      <a:pt x="54" y="37"/>
                      <a:pt x="55" y="36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55" y="36"/>
                      <a:pt x="56" y="36"/>
                      <a:pt x="56" y="36"/>
                    </a:cubicBezTo>
                    <a:cubicBezTo>
                      <a:pt x="56" y="35"/>
                      <a:pt x="57" y="35"/>
                      <a:pt x="58" y="35"/>
                    </a:cubicBezTo>
                    <a:cubicBezTo>
                      <a:pt x="58" y="35"/>
                      <a:pt x="59" y="35"/>
                      <a:pt x="59" y="36"/>
                    </a:cubicBezTo>
                    <a:cubicBezTo>
                      <a:pt x="59" y="36"/>
                      <a:pt x="60" y="36"/>
                      <a:pt x="60" y="36"/>
                    </a:cubicBezTo>
                    <a:cubicBezTo>
                      <a:pt x="60" y="36"/>
                      <a:pt x="60" y="36"/>
                      <a:pt x="60" y="36"/>
                    </a:cubicBezTo>
                    <a:cubicBezTo>
                      <a:pt x="61" y="37"/>
                      <a:pt x="61" y="37"/>
                      <a:pt x="61" y="37"/>
                    </a:cubicBezTo>
                    <a:cubicBezTo>
                      <a:pt x="61" y="37"/>
                      <a:pt x="61" y="37"/>
                      <a:pt x="61" y="37"/>
                    </a:cubicBezTo>
                    <a:cubicBezTo>
                      <a:pt x="62" y="38"/>
                      <a:pt x="62" y="39"/>
                      <a:pt x="62" y="40"/>
                    </a:cubicBezTo>
                    <a:cubicBezTo>
                      <a:pt x="62" y="40"/>
                      <a:pt x="62" y="40"/>
                      <a:pt x="62" y="41"/>
                    </a:cubicBezTo>
                    <a:close/>
                    <a:moveTo>
                      <a:pt x="74" y="39"/>
                    </a:move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7"/>
                      <a:pt x="65" y="36"/>
                      <a:pt x="65" y="35"/>
                    </a:cubicBezTo>
                    <a:cubicBezTo>
                      <a:pt x="74" y="35"/>
                      <a:pt x="74" y="35"/>
                      <a:pt x="74" y="35"/>
                    </a:cubicBezTo>
                    <a:lnTo>
                      <a:pt x="74" y="39"/>
                    </a:lnTo>
                    <a:close/>
                    <a:moveTo>
                      <a:pt x="26" y="13"/>
                    </a:moveTo>
                    <a:cubicBezTo>
                      <a:pt x="13" y="13"/>
                      <a:pt x="13" y="13"/>
                      <a:pt x="13" y="13"/>
                    </a:cubicBezTo>
                    <a:cubicBezTo>
                      <a:pt x="12" y="13"/>
                      <a:pt x="12" y="14"/>
                      <a:pt x="12" y="14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5" y="24"/>
                      <a:pt x="5" y="24"/>
                      <a:pt x="6" y="24"/>
                    </a:cubicBezTo>
                    <a:cubicBezTo>
                      <a:pt x="6" y="25"/>
                      <a:pt x="6" y="25"/>
                      <a:pt x="7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6" y="25"/>
                      <a:pt x="27" y="25"/>
                      <a:pt x="27" y="24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27" y="14"/>
                      <a:pt x="26" y="13"/>
                      <a:pt x="26" y="13"/>
                    </a:cubicBezTo>
                    <a:close/>
                    <a:moveTo>
                      <a:pt x="25" y="23"/>
                    </a:moveTo>
                    <a:cubicBezTo>
                      <a:pt x="8" y="23"/>
                      <a:pt x="8" y="23"/>
                      <a:pt x="8" y="23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25" y="15"/>
                      <a:pt x="25" y="15"/>
                      <a:pt x="25" y="15"/>
                    </a:cubicBezTo>
                    <a:lnTo>
                      <a:pt x="25" y="23"/>
                    </a:lnTo>
                    <a:close/>
                    <a:moveTo>
                      <a:pt x="18" y="28"/>
                    </a:moveTo>
                    <a:cubicBezTo>
                      <a:pt x="18" y="28"/>
                      <a:pt x="18" y="29"/>
                      <a:pt x="17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3" y="29"/>
                      <a:pt x="13" y="28"/>
                      <a:pt x="13" y="28"/>
                    </a:cubicBezTo>
                    <a:cubicBezTo>
                      <a:pt x="13" y="27"/>
                      <a:pt x="13" y="27"/>
                      <a:pt x="14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8" y="27"/>
                      <a:pt x="18" y="27"/>
                      <a:pt x="18" y="28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101" name="Freeform 60">
                <a:extLst>
                  <a:ext uri="{FF2B5EF4-FFF2-40B4-BE49-F238E27FC236}">
                    <a16:creationId xmlns:a16="http://schemas.microsoft.com/office/drawing/2014/main" xmlns="" id="{F8537405-E0E3-4140-87B3-29C2322B468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68030" y="4983937"/>
                <a:ext cx="299924" cy="195603"/>
              </a:xfrm>
              <a:custGeom>
                <a:avLst/>
                <a:gdLst>
                  <a:gd name="T0" fmla="*/ 28 w 77"/>
                  <a:gd name="T1" fmla="*/ 2 h 48"/>
                  <a:gd name="T2" fmla="*/ 10 w 77"/>
                  <a:gd name="T3" fmla="*/ 9 h 48"/>
                  <a:gd name="T4" fmla="*/ 0 w 77"/>
                  <a:gd name="T5" fmla="*/ 34 h 48"/>
                  <a:gd name="T6" fmla="*/ 9 w 77"/>
                  <a:gd name="T7" fmla="*/ 42 h 48"/>
                  <a:gd name="T8" fmla="*/ 10 w 77"/>
                  <a:gd name="T9" fmla="*/ 44 h 48"/>
                  <a:gd name="T10" fmla="*/ 11 w 77"/>
                  <a:gd name="T11" fmla="*/ 46 h 48"/>
                  <a:gd name="T12" fmla="*/ 13 w 77"/>
                  <a:gd name="T13" fmla="*/ 47 h 48"/>
                  <a:gd name="T14" fmla="*/ 15 w 77"/>
                  <a:gd name="T15" fmla="*/ 48 h 48"/>
                  <a:gd name="T16" fmla="*/ 19 w 77"/>
                  <a:gd name="T17" fmla="*/ 48 h 48"/>
                  <a:gd name="T18" fmla="*/ 21 w 77"/>
                  <a:gd name="T19" fmla="*/ 47 h 48"/>
                  <a:gd name="T20" fmla="*/ 23 w 77"/>
                  <a:gd name="T21" fmla="*/ 46 h 48"/>
                  <a:gd name="T22" fmla="*/ 25 w 77"/>
                  <a:gd name="T23" fmla="*/ 43 h 48"/>
                  <a:gd name="T24" fmla="*/ 49 w 77"/>
                  <a:gd name="T25" fmla="*/ 42 h 48"/>
                  <a:gd name="T26" fmla="*/ 50 w 77"/>
                  <a:gd name="T27" fmla="*/ 44 h 48"/>
                  <a:gd name="T28" fmla="*/ 52 w 77"/>
                  <a:gd name="T29" fmla="*/ 46 h 48"/>
                  <a:gd name="T30" fmla="*/ 54 w 77"/>
                  <a:gd name="T31" fmla="*/ 47 h 48"/>
                  <a:gd name="T32" fmla="*/ 56 w 77"/>
                  <a:gd name="T33" fmla="*/ 48 h 48"/>
                  <a:gd name="T34" fmla="*/ 60 w 77"/>
                  <a:gd name="T35" fmla="*/ 48 h 48"/>
                  <a:gd name="T36" fmla="*/ 62 w 77"/>
                  <a:gd name="T37" fmla="*/ 47 h 48"/>
                  <a:gd name="T38" fmla="*/ 64 w 77"/>
                  <a:gd name="T39" fmla="*/ 46 h 48"/>
                  <a:gd name="T40" fmla="*/ 65 w 77"/>
                  <a:gd name="T41" fmla="*/ 43 h 48"/>
                  <a:gd name="T42" fmla="*/ 75 w 77"/>
                  <a:gd name="T43" fmla="*/ 42 h 48"/>
                  <a:gd name="T44" fmla="*/ 77 w 77"/>
                  <a:gd name="T45" fmla="*/ 2 h 48"/>
                  <a:gd name="T46" fmla="*/ 3 w 77"/>
                  <a:gd name="T47" fmla="*/ 39 h 48"/>
                  <a:gd name="T48" fmla="*/ 10 w 77"/>
                  <a:gd name="T49" fmla="*/ 35 h 48"/>
                  <a:gd name="T50" fmla="*/ 21 w 77"/>
                  <a:gd name="T51" fmla="*/ 42 h 48"/>
                  <a:gd name="T52" fmla="*/ 19 w 77"/>
                  <a:gd name="T53" fmla="*/ 43 h 48"/>
                  <a:gd name="T54" fmla="*/ 15 w 77"/>
                  <a:gd name="T55" fmla="*/ 44 h 48"/>
                  <a:gd name="T56" fmla="*/ 13 w 77"/>
                  <a:gd name="T57" fmla="*/ 42 h 48"/>
                  <a:gd name="T58" fmla="*/ 12 w 77"/>
                  <a:gd name="T59" fmla="*/ 40 h 48"/>
                  <a:gd name="T60" fmla="*/ 14 w 77"/>
                  <a:gd name="T61" fmla="*/ 36 h 48"/>
                  <a:gd name="T62" fmla="*/ 17 w 77"/>
                  <a:gd name="T63" fmla="*/ 35 h 48"/>
                  <a:gd name="T64" fmla="*/ 20 w 77"/>
                  <a:gd name="T65" fmla="*/ 36 h 48"/>
                  <a:gd name="T66" fmla="*/ 21 w 77"/>
                  <a:gd name="T67" fmla="*/ 40 h 48"/>
                  <a:gd name="T68" fmla="*/ 17 w 77"/>
                  <a:gd name="T69" fmla="*/ 31 h 48"/>
                  <a:gd name="T70" fmla="*/ 3 w 77"/>
                  <a:gd name="T71" fmla="*/ 32 h 48"/>
                  <a:gd name="T72" fmla="*/ 11 w 77"/>
                  <a:gd name="T73" fmla="*/ 12 h 48"/>
                  <a:gd name="T74" fmla="*/ 29 w 77"/>
                  <a:gd name="T75" fmla="*/ 12 h 48"/>
                  <a:gd name="T76" fmla="*/ 22 w 77"/>
                  <a:gd name="T77" fmla="*/ 33 h 48"/>
                  <a:gd name="T78" fmla="*/ 24 w 77"/>
                  <a:gd name="T79" fmla="*/ 35 h 48"/>
                  <a:gd name="T80" fmla="*/ 50 w 77"/>
                  <a:gd name="T81" fmla="*/ 35 h 48"/>
                  <a:gd name="T82" fmla="*/ 61 w 77"/>
                  <a:gd name="T83" fmla="*/ 42 h 48"/>
                  <a:gd name="T84" fmla="*/ 60 w 77"/>
                  <a:gd name="T85" fmla="*/ 43 h 48"/>
                  <a:gd name="T86" fmla="*/ 56 w 77"/>
                  <a:gd name="T87" fmla="*/ 44 h 48"/>
                  <a:gd name="T88" fmla="*/ 54 w 77"/>
                  <a:gd name="T89" fmla="*/ 42 h 48"/>
                  <a:gd name="T90" fmla="*/ 53 w 77"/>
                  <a:gd name="T91" fmla="*/ 40 h 48"/>
                  <a:gd name="T92" fmla="*/ 55 w 77"/>
                  <a:gd name="T93" fmla="*/ 36 h 48"/>
                  <a:gd name="T94" fmla="*/ 58 w 77"/>
                  <a:gd name="T95" fmla="*/ 35 h 48"/>
                  <a:gd name="T96" fmla="*/ 60 w 77"/>
                  <a:gd name="T97" fmla="*/ 36 h 48"/>
                  <a:gd name="T98" fmla="*/ 62 w 77"/>
                  <a:gd name="T99" fmla="*/ 40 h 48"/>
                  <a:gd name="T100" fmla="*/ 66 w 77"/>
                  <a:gd name="T101" fmla="*/ 39 h 48"/>
                  <a:gd name="T102" fmla="*/ 74 w 77"/>
                  <a:gd name="T103" fmla="*/ 39 h 48"/>
                  <a:gd name="T104" fmla="*/ 12 w 77"/>
                  <a:gd name="T105" fmla="*/ 14 h 48"/>
                  <a:gd name="T106" fmla="*/ 7 w 77"/>
                  <a:gd name="T107" fmla="*/ 25 h 48"/>
                  <a:gd name="T108" fmla="*/ 27 w 77"/>
                  <a:gd name="T109" fmla="*/ 14 h 48"/>
                  <a:gd name="T110" fmla="*/ 8 w 77"/>
                  <a:gd name="T111" fmla="*/ 23 h 48"/>
                  <a:gd name="T112" fmla="*/ 25 w 77"/>
                  <a:gd name="T113" fmla="*/ 23 h 48"/>
                  <a:gd name="T114" fmla="*/ 14 w 77"/>
                  <a:gd name="T115" fmla="*/ 29 h 48"/>
                  <a:gd name="T116" fmla="*/ 17 w 77"/>
                  <a:gd name="T117" fmla="*/ 27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7" h="48">
                    <a:moveTo>
                      <a:pt x="75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29" y="0"/>
                      <a:pt x="28" y="1"/>
                      <a:pt x="28" y="2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0" y="8"/>
                      <a:pt x="10" y="9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1"/>
                      <a:pt x="1" y="42"/>
                      <a:pt x="2" y="42"/>
                    </a:cubicBezTo>
                    <a:cubicBezTo>
                      <a:pt x="9" y="42"/>
                      <a:pt x="9" y="42"/>
                      <a:pt x="9" y="42"/>
                    </a:cubicBezTo>
                    <a:cubicBezTo>
                      <a:pt x="9" y="42"/>
                      <a:pt x="9" y="43"/>
                      <a:pt x="9" y="43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9" y="44"/>
                      <a:pt x="10" y="44"/>
                      <a:pt x="10" y="44"/>
                    </a:cubicBezTo>
                    <a:cubicBezTo>
                      <a:pt x="10" y="45"/>
                      <a:pt x="10" y="45"/>
                      <a:pt x="10" y="45"/>
                    </a:cubicBezTo>
                    <a:cubicBezTo>
                      <a:pt x="10" y="45"/>
                      <a:pt x="11" y="45"/>
                      <a:pt x="11" y="46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11" y="46"/>
                      <a:pt x="12" y="46"/>
                      <a:pt x="12" y="47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3" y="48"/>
                      <a:pt x="14" y="48"/>
                      <a:pt x="14" y="48"/>
                    </a:cubicBezTo>
                    <a:cubicBezTo>
                      <a:pt x="14" y="48"/>
                      <a:pt x="14" y="48"/>
                      <a:pt x="15" y="48"/>
                    </a:cubicBezTo>
                    <a:cubicBezTo>
                      <a:pt x="15" y="48"/>
                      <a:pt x="15" y="48"/>
                      <a:pt x="15" y="48"/>
                    </a:cubicBezTo>
                    <a:cubicBezTo>
                      <a:pt x="16" y="48"/>
                      <a:pt x="16" y="48"/>
                      <a:pt x="17" y="48"/>
                    </a:cubicBezTo>
                    <a:cubicBezTo>
                      <a:pt x="17" y="48"/>
                      <a:pt x="18" y="48"/>
                      <a:pt x="19" y="48"/>
                    </a:cubicBezTo>
                    <a:cubicBezTo>
                      <a:pt x="19" y="48"/>
                      <a:pt x="19" y="48"/>
                      <a:pt x="19" y="48"/>
                    </a:cubicBezTo>
                    <a:cubicBezTo>
                      <a:pt x="19" y="48"/>
                      <a:pt x="20" y="48"/>
                      <a:pt x="20" y="48"/>
                    </a:cubicBezTo>
                    <a:cubicBezTo>
                      <a:pt x="20" y="48"/>
                      <a:pt x="20" y="48"/>
                      <a:pt x="21" y="4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2" y="47"/>
                      <a:pt x="22" y="47"/>
                      <a:pt x="22" y="47"/>
                    </a:cubicBezTo>
                    <a:cubicBezTo>
                      <a:pt x="22" y="46"/>
                      <a:pt x="22" y="46"/>
                      <a:pt x="23" y="46"/>
                    </a:cubicBezTo>
                    <a:cubicBezTo>
                      <a:pt x="23" y="46"/>
                      <a:pt x="23" y="46"/>
                      <a:pt x="23" y="46"/>
                    </a:cubicBezTo>
                    <a:cubicBezTo>
                      <a:pt x="23" y="45"/>
                      <a:pt x="24" y="45"/>
                      <a:pt x="24" y="45"/>
                    </a:cubicBezTo>
                    <a:cubicBezTo>
                      <a:pt x="24" y="45"/>
                      <a:pt x="24" y="45"/>
                      <a:pt x="24" y="44"/>
                    </a:cubicBezTo>
                    <a:cubicBezTo>
                      <a:pt x="24" y="44"/>
                      <a:pt x="25" y="44"/>
                      <a:pt x="25" y="43"/>
                    </a:cubicBezTo>
                    <a:cubicBezTo>
                      <a:pt x="25" y="43"/>
                      <a:pt x="25" y="43"/>
                      <a:pt x="25" y="43"/>
                    </a:cubicBezTo>
                    <a:cubicBezTo>
                      <a:pt x="25" y="43"/>
                      <a:pt x="25" y="42"/>
                      <a:pt x="25" y="42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49" y="42"/>
                      <a:pt x="49" y="43"/>
                      <a:pt x="50" y="43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4"/>
                      <a:pt x="50" y="44"/>
                      <a:pt x="50" y="44"/>
                    </a:cubicBezTo>
                    <a:cubicBezTo>
                      <a:pt x="51" y="45"/>
                      <a:pt x="51" y="45"/>
                      <a:pt x="51" y="45"/>
                    </a:cubicBezTo>
                    <a:cubicBezTo>
                      <a:pt x="51" y="45"/>
                      <a:pt x="51" y="45"/>
                      <a:pt x="51" y="4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2" y="46"/>
                      <a:pt x="52" y="46"/>
                      <a:pt x="53" y="47"/>
                    </a:cubicBezTo>
                    <a:cubicBezTo>
                      <a:pt x="53" y="47"/>
                      <a:pt x="53" y="47"/>
                      <a:pt x="53" y="47"/>
                    </a:cubicBezTo>
                    <a:cubicBezTo>
                      <a:pt x="53" y="47"/>
                      <a:pt x="54" y="47"/>
                      <a:pt x="54" y="47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55" y="48"/>
                      <a:pt x="55" y="48"/>
                      <a:pt x="55" y="48"/>
                    </a:cubicBezTo>
                    <a:cubicBezTo>
                      <a:pt x="56" y="48"/>
                      <a:pt x="56" y="48"/>
                      <a:pt x="56" y="48"/>
                    </a:cubicBezTo>
                    <a:cubicBezTo>
                      <a:pt x="56" y="48"/>
                      <a:pt x="57" y="48"/>
                      <a:pt x="58" y="48"/>
                    </a:cubicBezTo>
                    <a:cubicBezTo>
                      <a:pt x="58" y="48"/>
                      <a:pt x="59" y="48"/>
                      <a:pt x="59" y="48"/>
                    </a:cubicBezTo>
                    <a:cubicBezTo>
                      <a:pt x="59" y="48"/>
                      <a:pt x="59" y="48"/>
                      <a:pt x="60" y="48"/>
                    </a:cubicBezTo>
                    <a:cubicBezTo>
                      <a:pt x="60" y="48"/>
                      <a:pt x="60" y="48"/>
                      <a:pt x="61" y="48"/>
                    </a:cubicBezTo>
                    <a:cubicBezTo>
                      <a:pt x="61" y="48"/>
                      <a:pt x="61" y="48"/>
                      <a:pt x="61" y="47"/>
                    </a:cubicBezTo>
                    <a:cubicBezTo>
                      <a:pt x="61" y="47"/>
                      <a:pt x="62" y="47"/>
                      <a:pt x="62" y="47"/>
                    </a:cubicBezTo>
                    <a:cubicBezTo>
                      <a:pt x="62" y="47"/>
                      <a:pt x="62" y="47"/>
                      <a:pt x="63" y="47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3" y="46"/>
                      <a:pt x="64" y="46"/>
                      <a:pt x="64" y="46"/>
                    </a:cubicBezTo>
                    <a:cubicBezTo>
                      <a:pt x="64" y="45"/>
                      <a:pt x="64" y="45"/>
                      <a:pt x="64" y="45"/>
                    </a:cubicBezTo>
                    <a:cubicBezTo>
                      <a:pt x="64" y="45"/>
                      <a:pt x="65" y="45"/>
                      <a:pt x="65" y="44"/>
                    </a:cubicBezTo>
                    <a:cubicBezTo>
                      <a:pt x="65" y="44"/>
                      <a:pt x="65" y="44"/>
                      <a:pt x="65" y="43"/>
                    </a:cubicBezTo>
                    <a:cubicBezTo>
                      <a:pt x="65" y="43"/>
                      <a:pt x="65" y="43"/>
                      <a:pt x="65" y="43"/>
                    </a:cubicBezTo>
                    <a:cubicBezTo>
                      <a:pt x="66" y="43"/>
                      <a:pt x="66" y="42"/>
                      <a:pt x="66" y="42"/>
                    </a:cubicBezTo>
                    <a:cubicBezTo>
                      <a:pt x="75" y="42"/>
                      <a:pt x="75" y="42"/>
                      <a:pt x="75" y="42"/>
                    </a:cubicBezTo>
                    <a:cubicBezTo>
                      <a:pt x="76" y="42"/>
                      <a:pt x="77" y="41"/>
                      <a:pt x="77" y="40"/>
                    </a:cubicBezTo>
                    <a:cubicBezTo>
                      <a:pt x="77" y="34"/>
                      <a:pt x="77" y="34"/>
                      <a:pt x="77" y="34"/>
                    </a:cubicBezTo>
                    <a:cubicBezTo>
                      <a:pt x="77" y="2"/>
                      <a:pt x="77" y="2"/>
                      <a:pt x="77" y="2"/>
                    </a:cubicBezTo>
                    <a:cubicBezTo>
                      <a:pt x="77" y="1"/>
                      <a:pt x="76" y="0"/>
                      <a:pt x="75" y="0"/>
                    </a:cubicBezTo>
                    <a:close/>
                    <a:moveTo>
                      <a:pt x="8" y="39"/>
                    </a:moveTo>
                    <a:cubicBezTo>
                      <a:pt x="3" y="39"/>
                      <a:pt x="3" y="39"/>
                      <a:pt x="3" y="39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9" y="36"/>
                      <a:pt x="9" y="37"/>
                      <a:pt x="8" y="39"/>
                    </a:cubicBezTo>
                    <a:close/>
                    <a:moveTo>
                      <a:pt x="21" y="41"/>
                    </a:moveTo>
                    <a:cubicBezTo>
                      <a:pt x="21" y="41"/>
                      <a:pt x="21" y="42"/>
                      <a:pt x="21" y="42"/>
                    </a:cubicBezTo>
                    <a:cubicBezTo>
                      <a:pt x="21" y="42"/>
                      <a:pt x="21" y="42"/>
                      <a:pt x="21" y="42"/>
                    </a:cubicBezTo>
                    <a:cubicBezTo>
                      <a:pt x="20" y="43"/>
                      <a:pt x="20" y="43"/>
                      <a:pt x="20" y="43"/>
                    </a:cubicBezTo>
                    <a:cubicBezTo>
                      <a:pt x="20" y="43"/>
                      <a:pt x="19" y="43"/>
                      <a:pt x="19" y="43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8" y="44"/>
                      <a:pt x="17" y="44"/>
                      <a:pt x="17" y="44"/>
                    </a:cubicBezTo>
                    <a:cubicBezTo>
                      <a:pt x="16" y="44"/>
                      <a:pt x="16" y="44"/>
                      <a:pt x="15" y="44"/>
                    </a:cubicBezTo>
                    <a:cubicBezTo>
                      <a:pt x="15" y="44"/>
                      <a:pt x="15" y="44"/>
                      <a:pt x="15" y="43"/>
                    </a:cubicBez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43"/>
                      <a:pt x="13" y="43"/>
                      <a:pt x="13" y="42"/>
                    </a:cubicBezTo>
                    <a:cubicBezTo>
                      <a:pt x="13" y="42"/>
                      <a:pt x="13" y="42"/>
                      <a:pt x="13" y="42"/>
                    </a:cubicBezTo>
                    <a:cubicBezTo>
                      <a:pt x="13" y="42"/>
                      <a:pt x="13" y="41"/>
                      <a:pt x="13" y="41"/>
                    </a:cubicBezTo>
                    <a:cubicBezTo>
                      <a:pt x="13" y="40"/>
                      <a:pt x="12" y="40"/>
                      <a:pt x="12" y="40"/>
                    </a:cubicBezTo>
                    <a:cubicBezTo>
                      <a:pt x="12" y="39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37"/>
                      <a:pt x="14" y="37"/>
                      <a:pt x="14" y="36"/>
                    </a:cubicBezTo>
                    <a:cubicBezTo>
                      <a:pt x="14" y="36"/>
                      <a:pt x="14" y="36"/>
                      <a:pt x="15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6" y="35"/>
                      <a:pt x="16" y="35"/>
                      <a:pt x="17" y="35"/>
                    </a:cubicBezTo>
                    <a:cubicBezTo>
                      <a:pt x="17" y="35"/>
                      <a:pt x="18" y="35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6"/>
                      <a:pt x="20" y="36"/>
                      <a:pt x="20" y="36"/>
                    </a:cubicBezTo>
                    <a:cubicBezTo>
                      <a:pt x="20" y="37"/>
                      <a:pt x="20" y="37"/>
                      <a:pt x="21" y="37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21" y="38"/>
                      <a:pt x="21" y="39"/>
                      <a:pt x="21" y="40"/>
                    </a:cubicBezTo>
                    <a:cubicBezTo>
                      <a:pt x="21" y="40"/>
                      <a:pt x="21" y="40"/>
                      <a:pt x="21" y="41"/>
                    </a:cubicBezTo>
                    <a:close/>
                    <a:moveTo>
                      <a:pt x="22" y="33"/>
                    </a:moveTo>
                    <a:cubicBezTo>
                      <a:pt x="21" y="32"/>
                      <a:pt x="19" y="31"/>
                      <a:pt x="17" y="31"/>
                    </a:cubicBezTo>
                    <a:cubicBezTo>
                      <a:pt x="15" y="31"/>
                      <a:pt x="13" y="32"/>
                      <a:pt x="12" y="33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3" y="33"/>
                      <a:pt x="3" y="33"/>
                      <a:pt x="3" y="32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3" y="24"/>
                      <a:pt x="3" y="23"/>
                      <a:pt x="4" y="2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1"/>
                      <a:pt x="13" y="11"/>
                      <a:pt x="13" y="1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1"/>
                      <a:pt x="29" y="11"/>
                      <a:pt x="29" y="12"/>
                    </a:cubicBezTo>
                    <a:cubicBezTo>
                      <a:pt x="29" y="32"/>
                      <a:pt x="29" y="32"/>
                      <a:pt x="29" y="32"/>
                    </a:cubicBezTo>
                    <a:cubicBezTo>
                      <a:pt x="29" y="33"/>
                      <a:pt x="28" y="33"/>
                      <a:pt x="28" y="33"/>
                    </a:cubicBezTo>
                    <a:lnTo>
                      <a:pt x="22" y="33"/>
                    </a:lnTo>
                    <a:close/>
                    <a:moveTo>
                      <a:pt x="49" y="39"/>
                    </a:moveTo>
                    <a:cubicBezTo>
                      <a:pt x="25" y="39"/>
                      <a:pt x="25" y="39"/>
                      <a:pt x="25" y="39"/>
                    </a:cubicBezTo>
                    <a:cubicBezTo>
                      <a:pt x="25" y="37"/>
                      <a:pt x="25" y="36"/>
                      <a:pt x="24" y="35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6"/>
                      <a:pt x="49" y="37"/>
                      <a:pt x="49" y="39"/>
                    </a:cubicBezTo>
                    <a:close/>
                    <a:moveTo>
                      <a:pt x="62" y="41"/>
                    </a:moveTo>
                    <a:cubicBezTo>
                      <a:pt x="62" y="41"/>
                      <a:pt x="62" y="42"/>
                      <a:pt x="61" y="42"/>
                    </a:cubicBezTo>
                    <a:cubicBezTo>
                      <a:pt x="61" y="42"/>
                      <a:pt x="61" y="42"/>
                      <a:pt x="61" y="42"/>
                    </a:cubicBezTo>
                    <a:cubicBezTo>
                      <a:pt x="61" y="43"/>
                      <a:pt x="61" y="43"/>
                      <a:pt x="60" y="43"/>
                    </a:cubicBezTo>
                    <a:cubicBezTo>
                      <a:pt x="60" y="43"/>
                      <a:pt x="60" y="43"/>
                      <a:pt x="60" y="43"/>
                    </a:cubicBezTo>
                    <a:cubicBezTo>
                      <a:pt x="60" y="44"/>
                      <a:pt x="59" y="44"/>
                      <a:pt x="59" y="44"/>
                    </a:cubicBezTo>
                    <a:cubicBezTo>
                      <a:pt x="59" y="44"/>
                      <a:pt x="58" y="44"/>
                      <a:pt x="58" y="44"/>
                    </a:cubicBezTo>
                    <a:cubicBezTo>
                      <a:pt x="57" y="44"/>
                      <a:pt x="56" y="44"/>
                      <a:pt x="56" y="44"/>
                    </a:cubicBezTo>
                    <a:cubicBezTo>
                      <a:pt x="56" y="44"/>
                      <a:pt x="55" y="44"/>
                      <a:pt x="55" y="43"/>
                    </a:cubicBezTo>
                    <a:cubicBezTo>
                      <a:pt x="55" y="43"/>
                      <a:pt x="55" y="43"/>
                      <a:pt x="55" y="43"/>
                    </a:cubicBezTo>
                    <a:cubicBezTo>
                      <a:pt x="54" y="43"/>
                      <a:pt x="54" y="43"/>
                      <a:pt x="54" y="42"/>
                    </a:cubicBezTo>
                    <a:cubicBezTo>
                      <a:pt x="54" y="42"/>
                      <a:pt x="54" y="42"/>
                      <a:pt x="54" y="42"/>
                    </a:cubicBezTo>
                    <a:cubicBezTo>
                      <a:pt x="54" y="42"/>
                      <a:pt x="53" y="41"/>
                      <a:pt x="53" y="41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53" y="39"/>
                      <a:pt x="53" y="38"/>
                      <a:pt x="54" y="37"/>
                    </a:cubicBezTo>
                    <a:cubicBezTo>
                      <a:pt x="54" y="37"/>
                      <a:pt x="54" y="37"/>
                      <a:pt x="54" y="37"/>
                    </a:cubicBezTo>
                    <a:cubicBezTo>
                      <a:pt x="54" y="37"/>
                      <a:pt x="54" y="37"/>
                      <a:pt x="55" y="36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55" y="36"/>
                      <a:pt x="56" y="36"/>
                      <a:pt x="56" y="36"/>
                    </a:cubicBezTo>
                    <a:cubicBezTo>
                      <a:pt x="56" y="35"/>
                      <a:pt x="57" y="35"/>
                      <a:pt x="58" y="35"/>
                    </a:cubicBezTo>
                    <a:cubicBezTo>
                      <a:pt x="58" y="35"/>
                      <a:pt x="59" y="35"/>
                      <a:pt x="59" y="36"/>
                    </a:cubicBezTo>
                    <a:cubicBezTo>
                      <a:pt x="59" y="36"/>
                      <a:pt x="60" y="36"/>
                      <a:pt x="60" y="36"/>
                    </a:cubicBezTo>
                    <a:cubicBezTo>
                      <a:pt x="60" y="36"/>
                      <a:pt x="60" y="36"/>
                      <a:pt x="60" y="36"/>
                    </a:cubicBezTo>
                    <a:cubicBezTo>
                      <a:pt x="61" y="37"/>
                      <a:pt x="61" y="37"/>
                      <a:pt x="61" y="37"/>
                    </a:cubicBezTo>
                    <a:cubicBezTo>
                      <a:pt x="61" y="37"/>
                      <a:pt x="61" y="37"/>
                      <a:pt x="61" y="37"/>
                    </a:cubicBezTo>
                    <a:cubicBezTo>
                      <a:pt x="62" y="38"/>
                      <a:pt x="62" y="39"/>
                      <a:pt x="62" y="40"/>
                    </a:cubicBezTo>
                    <a:cubicBezTo>
                      <a:pt x="62" y="40"/>
                      <a:pt x="62" y="40"/>
                      <a:pt x="62" y="41"/>
                    </a:cubicBezTo>
                    <a:close/>
                    <a:moveTo>
                      <a:pt x="74" y="39"/>
                    </a:move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7"/>
                      <a:pt x="65" y="36"/>
                      <a:pt x="65" y="35"/>
                    </a:cubicBezTo>
                    <a:cubicBezTo>
                      <a:pt x="74" y="35"/>
                      <a:pt x="74" y="35"/>
                      <a:pt x="74" y="35"/>
                    </a:cubicBezTo>
                    <a:lnTo>
                      <a:pt x="74" y="39"/>
                    </a:lnTo>
                    <a:close/>
                    <a:moveTo>
                      <a:pt x="26" y="13"/>
                    </a:moveTo>
                    <a:cubicBezTo>
                      <a:pt x="13" y="13"/>
                      <a:pt x="13" y="13"/>
                      <a:pt x="13" y="13"/>
                    </a:cubicBezTo>
                    <a:cubicBezTo>
                      <a:pt x="12" y="13"/>
                      <a:pt x="12" y="14"/>
                      <a:pt x="12" y="14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5" y="24"/>
                      <a:pt x="5" y="24"/>
                      <a:pt x="6" y="24"/>
                    </a:cubicBezTo>
                    <a:cubicBezTo>
                      <a:pt x="6" y="25"/>
                      <a:pt x="6" y="25"/>
                      <a:pt x="7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6" y="25"/>
                      <a:pt x="27" y="25"/>
                      <a:pt x="27" y="24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27" y="14"/>
                      <a:pt x="26" y="13"/>
                      <a:pt x="26" y="13"/>
                    </a:cubicBezTo>
                    <a:close/>
                    <a:moveTo>
                      <a:pt x="25" y="23"/>
                    </a:moveTo>
                    <a:cubicBezTo>
                      <a:pt x="8" y="23"/>
                      <a:pt x="8" y="23"/>
                      <a:pt x="8" y="23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25" y="15"/>
                      <a:pt x="25" y="15"/>
                      <a:pt x="25" y="15"/>
                    </a:cubicBezTo>
                    <a:lnTo>
                      <a:pt x="25" y="23"/>
                    </a:lnTo>
                    <a:close/>
                    <a:moveTo>
                      <a:pt x="18" y="28"/>
                    </a:moveTo>
                    <a:cubicBezTo>
                      <a:pt x="18" y="28"/>
                      <a:pt x="18" y="29"/>
                      <a:pt x="17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3" y="29"/>
                      <a:pt x="13" y="28"/>
                      <a:pt x="13" y="28"/>
                    </a:cubicBezTo>
                    <a:cubicBezTo>
                      <a:pt x="13" y="27"/>
                      <a:pt x="13" y="27"/>
                      <a:pt x="14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8" y="27"/>
                      <a:pt x="18" y="27"/>
                      <a:pt x="18" y="28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102" name="Freeform 64">
                <a:extLst>
                  <a:ext uri="{FF2B5EF4-FFF2-40B4-BE49-F238E27FC236}">
                    <a16:creationId xmlns:a16="http://schemas.microsoft.com/office/drawing/2014/main" xmlns="" id="{C0A5B548-AE3C-42BF-8BF3-634D72965EB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46233" y="1761946"/>
                <a:ext cx="284921" cy="192035"/>
              </a:xfrm>
              <a:custGeom>
                <a:avLst/>
                <a:gdLst>
                  <a:gd name="T0" fmla="*/ 58 w 58"/>
                  <a:gd name="T1" fmla="*/ 18 h 38"/>
                  <a:gd name="T2" fmla="*/ 31 w 58"/>
                  <a:gd name="T3" fmla="*/ 0 h 38"/>
                  <a:gd name="T4" fmla="*/ 1 w 58"/>
                  <a:gd name="T5" fmla="*/ 18 h 38"/>
                  <a:gd name="T6" fmla="*/ 0 w 58"/>
                  <a:gd name="T7" fmla="*/ 20 h 38"/>
                  <a:gd name="T8" fmla="*/ 31 w 58"/>
                  <a:gd name="T9" fmla="*/ 38 h 38"/>
                  <a:gd name="T10" fmla="*/ 58 w 58"/>
                  <a:gd name="T11" fmla="*/ 20 h 38"/>
                  <a:gd name="T12" fmla="*/ 58 w 58"/>
                  <a:gd name="T13" fmla="*/ 18 h 38"/>
                  <a:gd name="T14" fmla="*/ 18 w 58"/>
                  <a:gd name="T15" fmla="*/ 19 h 38"/>
                  <a:gd name="T16" fmla="*/ 16 w 58"/>
                  <a:gd name="T17" fmla="*/ 19 h 38"/>
                  <a:gd name="T18" fmla="*/ 28 w 58"/>
                  <a:gd name="T19" fmla="*/ 34 h 38"/>
                  <a:gd name="T20" fmla="*/ 4 w 58"/>
                  <a:gd name="T21" fmla="*/ 19 h 38"/>
                  <a:gd name="T22" fmla="*/ 27 w 58"/>
                  <a:gd name="T23" fmla="*/ 4 h 38"/>
                  <a:gd name="T24" fmla="*/ 19 w 58"/>
                  <a:gd name="T25" fmla="*/ 9 h 38"/>
                  <a:gd name="T26" fmla="*/ 21 w 58"/>
                  <a:gd name="T27" fmla="*/ 10 h 38"/>
                  <a:gd name="T28" fmla="*/ 31 w 58"/>
                  <a:gd name="T29" fmla="*/ 5 h 38"/>
                  <a:gd name="T30" fmla="*/ 45 w 58"/>
                  <a:gd name="T31" fmla="*/ 19 h 38"/>
                  <a:gd name="T32" fmla="*/ 31 w 58"/>
                  <a:gd name="T33" fmla="*/ 33 h 38"/>
                  <a:gd name="T34" fmla="*/ 18 w 58"/>
                  <a:gd name="T35" fmla="*/ 19 h 38"/>
                  <a:gd name="T36" fmla="*/ 36 w 58"/>
                  <a:gd name="T37" fmla="*/ 34 h 38"/>
                  <a:gd name="T38" fmla="*/ 47 w 58"/>
                  <a:gd name="T39" fmla="*/ 19 h 38"/>
                  <a:gd name="T40" fmla="*/ 38 w 58"/>
                  <a:gd name="T41" fmla="*/ 4 h 38"/>
                  <a:gd name="T42" fmla="*/ 55 w 58"/>
                  <a:gd name="T43" fmla="*/ 19 h 38"/>
                  <a:gd name="T44" fmla="*/ 36 w 58"/>
                  <a:gd name="T45" fmla="*/ 34 h 38"/>
                  <a:gd name="T46" fmla="*/ 40 w 58"/>
                  <a:gd name="T47" fmla="*/ 19 h 38"/>
                  <a:gd name="T48" fmla="*/ 31 w 58"/>
                  <a:gd name="T49" fmla="*/ 28 h 38"/>
                  <a:gd name="T50" fmla="*/ 23 w 58"/>
                  <a:gd name="T51" fmla="*/ 19 h 38"/>
                  <a:gd name="T52" fmla="*/ 31 w 58"/>
                  <a:gd name="T53" fmla="*/ 19 h 38"/>
                  <a:gd name="T54" fmla="*/ 24 w 58"/>
                  <a:gd name="T55" fmla="*/ 14 h 38"/>
                  <a:gd name="T56" fmla="*/ 31 w 58"/>
                  <a:gd name="T57" fmla="*/ 10 h 38"/>
                  <a:gd name="T58" fmla="*/ 40 w 58"/>
                  <a:gd name="T59" fmla="*/ 1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8" h="38">
                    <a:moveTo>
                      <a:pt x="58" y="18"/>
                    </a:moveTo>
                    <a:cubicBezTo>
                      <a:pt x="57" y="18"/>
                      <a:pt x="47" y="0"/>
                      <a:pt x="31" y="0"/>
                    </a:cubicBezTo>
                    <a:cubicBezTo>
                      <a:pt x="15" y="0"/>
                      <a:pt x="1" y="17"/>
                      <a:pt x="1" y="18"/>
                    </a:cubicBezTo>
                    <a:cubicBezTo>
                      <a:pt x="0" y="19"/>
                      <a:pt x="0" y="19"/>
                      <a:pt x="0" y="20"/>
                    </a:cubicBezTo>
                    <a:cubicBezTo>
                      <a:pt x="1" y="21"/>
                      <a:pt x="13" y="38"/>
                      <a:pt x="31" y="38"/>
                    </a:cubicBezTo>
                    <a:cubicBezTo>
                      <a:pt x="49" y="38"/>
                      <a:pt x="57" y="20"/>
                      <a:pt x="58" y="20"/>
                    </a:cubicBezTo>
                    <a:cubicBezTo>
                      <a:pt x="58" y="19"/>
                      <a:pt x="58" y="19"/>
                      <a:pt x="58" y="18"/>
                    </a:cubicBezTo>
                    <a:close/>
                    <a:moveTo>
                      <a:pt x="18" y="19"/>
                    </a:move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27"/>
                      <a:pt x="21" y="33"/>
                      <a:pt x="28" y="34"/>
                    </a:cubicBezTo>
                    <a:cubicBezTo>
                      <a:pt x="16" y="33"/>
                      <a:pt x="6" y="22"/>
                      <a:pt x="4" y="19"/>
                    </a:cubicBezTo>
                    <a:cubicBezTo>
                      <a:pt x="6" y="16"/>
                      <a:pt x="16" y="6"/>
                      <a:pt x="27" y="4"/>
                    </a:cubicBezTo>
                    <a:cubicBezTo>
                      <a:pt x="24" y="5"/>
                      <a:pt x="21" y="7"/>
                      <a:pt x="19" y="9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3" y="7"/>
                      <a:pt x="27" y="5"/>
                      <a:pt x="31" y="5"/>
                    </a:cubicBezTo>
                    <a:cubicBezTo>
                      <a:pt x="39" y="5"/>
                      <a:pt x="45" y="11"/>
                      <a:pt x="45" y="19"/>
                    </a:cubicBezTo>
                    <a:cubicBezTo>
                      <a:pt x="45" y="27"/>
                      <a:pt x="39" y="33"/>
                      <a:pt x="31" y="33"/>
                    </a:cubicBezTo>
                    <a:cubicBezTo>
                      <a:pt x="24" y="33"/>
                      <a:pt x="18" y="27"/>
                      <a:pt x="18" y="19"/>
                    </a:cubicBezTo>
                    <a:close/>
                    <a:moveTo>
                      <a:pt x="36" y="34"/>
                    </a:moveTo>
                    <a:cubicBezTo>
                      <a:pt x="42" y="32"/>
                      <a:pt x="47" y="26"/>
                      <a:pt x="47" y="19"/>
                    </a:cubicBezTo>
                    <a:cubicBezTo>
                      <a:pt x="47" y="12"/>
                      <a:pt x="43" y="7"/>
                      <a:pt x="38" y="4"/>
                    </a:cubicBezTo>
                    <a:cubicBezTo>
                      <a:pt x="47" y="8"/>
                      <a:pt x="53" y="17"/>
                      <a:pt x="55" y="19"/>
                    </a:cubicBezTo>
                    <a:cubicBezTo>
                      <a:pt x="53" y="22"/>
                      <a:pt x="47" y="32"/>
                      <a:pt x="36" y="34"/>
                    </a:cubicBezTo>
                    <a:close/>
                    <a:moveTo>
                      <a:pt x="40" y="19"/>
                    </a:moveTo>
                    <a:cubicBezTo>
                      <a:pt x="40" y="24"/>
                      <a:pt x="36" y="28"/>
                      <a:pt x="31" y="28"/>
                    </a:cubicBezTo>
                    <a:cubicBezTo>
                      <a:pt x="27" y="28"/>
                      <a:pt x="23" y="24"/>
                      <a:pt x="23" y="19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6" y="12"/>
                      <a:pt x="29" y="10"/>
                      <a:pt x="31" y="10"/>
                    </a:cubicBezTo>
                    <a:cubicBezTo>
                      <a:pt x="36" y="10"/>
                      <a:pt x="40" y="14"/>
                      <a:pt x="4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103" name="Freeform 20">
                <a:extLst>
                  <a:ext uri="{FF2B5EF4-FFF2-40B4-BE49-F238E27FC236}">
                    <a16:creationId xmlns:a16="http://schemas.microsoft.com/office/drawing/2014/main" xmlns="" id="{F4066ADA-8CE6-4F4B-80C0-70FFB101D56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66245" y="4370787"/>
                <a:ext cx="248280" cy="230333"/>
              </a:xfrm>
              <a:custGeom>
                <a:avLst/>
                <a:gdLst>
                  <a:gd name="T0" fmla="*/ 55 w 70"/>
                  <a:gd name="T1" fmla="*/ 45 h 65"/>
                  <a:gd name="T2" fmla="*/ 55 w 70"/>
                  <a:gd name="T3" fmla="*/ 35 h 65"/>
                  <a:gd name="T4" fmla="*/ 29 w 70"/>
                  <a:gd name="T5" fmla="*/ 25 h 65"/>
                  <a:gd name="T6" fmla="*/ 40 w 70"/>
                  <a:gd name="T7" fmla="*/ 50 h 65"/>
                  <a:gd name="T8" fmla="*/ 49 w 70"/>
                  <a:gd name="T9" fmla="*/ 51 h 65"/>
                  <a:gd name="T10" fmla="*/ 64 w 70"/>
                  <a:gd name="T11" fmla="*/ 65 h 65"/>
                  <a:gd name="T12" fmla="*/ 48 w 70"/>
                  <a:gd name="T13" fmla="*/ 44 h 65"/>
                  <a:gd name="T14" fmla="*/ 28 w 70"/>
                  <a:gd name="T15" fmla="*/ 35 h 65"/>
                  <a:gd name="T16" fmla="*/ 48 w 70"/>
                  <a:gd name="T17" fmla="*/ 27 h 65"/>
                  <a:gd name="T18" fmla="*/ 50 w 70"/>
                  <a:gd name="T19" fmla="*/ 47 h 65"/>
                  <a:gd name="T20" fmla="*/ 51 w 70"/>
                  <a:gd name="T21" fmla="*/ 45 h 65"/>
                  <a:gd name="T22" fmla="*/ 66 w 70"/>
                  <a:gd name="T23" fmla="*/ 61 h 65"/>
                  <a:gd name="T24" fmla="*/ 52 w 70"/>
                  <a:gd name="T25" fmla="*/ 50 h 65"/>
                  <a:gd name="T26" fmla="*/ 53 w 70"/>
                  <a:gd name="T27" fmla="*/ 49 h 65"/>
                  <a:gd name="T28" fmla="*/ 55 w 70"/>
                  <a:gd name="T29" fmla="*/ 48 h 65"/>
                  <a:gd name="T30" fmla="*/ 66 w 70"/>
                  <a:gd name="T31" fmla="*/ 61 h 65"/>
                  <a:gd name="T32" fmla="*/ 34 w 70"/>
                  <a:gd name="T33" fmla="*/ 42 h 65"/>
                  <a:gd name="T34" fmla="*/ 32 w 70"/>
                  <a:gd name="T35" fmla="*/ 43 h 65"/>
                  <a:gd name="T36" fmla="*/ 34 w 70"/>
                  <a:gd name="T37" fmla="*/ 28 h 65"/>
                  <a:gd name="T38" fmla="*/ 39 w 70"/>
                  <a:gd name="T39" fmla="*/ 60 h 65"/>
                  <a:gd name="T40" fmla="*/ 33 w 70"/>
                  <a:gd name="T41" fmla="*/ 60 h 65"/>
                  <a:gd name="T42" fmla="*/ 31 w 70"/>
                  <a:gd name="T43" fmla="*/ 60 h 65"/>
                  <a:gd name="T44" fmla="*/ 28 w 70"/>
                  <a:gd name="T45" fmla="*/ 47 h 65"/>
                  <a:gd name="T46" fmla="*/ 18 w 70"/>
                  <a:gd name="T47" fmla="*/ 33 h 65"/>
                  <a:gd name="T48" fmla="*/ 18 w 70"/>
                  <a:gd name="T49" fmla="*/ 31 h 65"/>
                  <a:gd name="T50" fmla="*/ 31 w 70"/>
                  <a:gd name="T51" fmla="*/ 21 h 65"/>
                  <a:gd name="T52" fmla="*/ 45 w 70"/>
                  <a:gd name="T53" fmla="*/ 19 h 65"/>
                  <a:gd name="T54" fmla="*/ 47 w 70"/>
                  <a:gd name="T55" fmla="*/ 19 h 65"/>
                  <a:gd name="T56" fmla="*/ 56 w 70"/>
                  <a:gd name="T57" fmla="*/ 33 h 65"/>
                  <a:gd name="T58" fmla="*/ 55 w 70"/>
                  <a:gd name="T59" fmla="*/ 43 h 65"/>
                  <a:gd name="T60" fmla="*/ 60 w 70"/>
                  <a:gd name="T61" fmla="*/ 45 h 65"/>
                  <a:gd name="T62" fmla="*/ 32 w 70"/>
                  <a:gd name="T63" fmla="*/ 0 h 65"/>
                  <a:gd name="T64" fmla="*/ 51 w 70"/>
                  <a:gd name="T65" fmla="*/ 57 h 65"/>
                  <a:gd name="T66" fmla="*/ 60 w 70"/>
                  <a:gd name="T67" fmla="*/ 24 h 65"/>
                  <a:gd name="T68" fmla="*/ 60 w 70"/>
                  <a:gd name="T69" fmla="*/ 24 h 65"/>
                  <a:gd name="T70" fmla="*/ 33 w 70"/>
                  <a:gd name="T71" fmla="*/ 15 h 65"/>
                  <a:gd name="T72" fmla="*/ 31 w 70"/>
                  <a:gd name="T73" fmla="*/ 15 h 65"/>
                  <a:gd name="T74" fmla="*/ 25 w 70"/>
                  <a:gd name="T75" fmla="*/ 4 h 65"/>
                  <a:gd name="T76" fmla="*/ 25 w 70"/>
                  <a:gd name="T77" fmla="*/ 4 h 65"/>
                  <a:gd name="T78" fmla="*/ 3 w 70"/>
                  <a:gd name="T79" fmla="*/ 31 h 65"/>
                  <a:gd name="T80" fmla="*/ 17 w 70"/>
                  <a:gd name="T81" fmla="*/ 44 h 65"/>
                  <a:gd name="T82" fmla="*/ 4 w 70"/>
                  <a:gd name="T83" fmla="*/ 39 h 65"/>
                  <a:gd name="T84" fmla="*/ 4 w 70"/>
                  <a:gd name="T85" fmla="*/ 3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0" h="65">
                    <a:moveTo>
                      <a:pt x="68" y="55"/>
                    </a:moveTo>
                    <a:cubicBezTo>
                      <a:pt x="59" y="47"/>
                      <a:pt x="59" y="47"/>
                      <a:pt x="59" y="47"/>
                    </a:cubicBezTo>
                    <a:cubicBezTo>
                      <a:pt x="58" y="46"/>
                      <a:pt x="56" y="45"/>
                      <a:pt x="55" y="45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2" y="44"/>
                      <a:pt x="52" y="44"/>
                      <a:pt x="52" y="44"/>
                    </a:cubicBezTo>
                    <a:cubicBezTo>
                      <a:pt x="54" y="41"/>
                      <a:pt x="55" y="38"/>
                      <a:pt x="55" y="35"/>
                    </a:cubicBezTo>
                    <a:cubicBezTo>
                      <a:pt x="55" y="31"/>
                      <a:pt x="53" y="28"/>
                      <a:pt x="50" y="25"/>
                    </a:cubicBezTo>
                    <a:cubicBezTo>
                      <a:pt x="47" y="22"/>
                      <a:pt x="44" y="21"/>
                      <a:pt x="40" y="21"/>
                    </a:cubicBezTo>
                    <a:cubicBezTo>
                      <a:pt x="36" y="21"/>
                      <a:pt x="32" y="22"/>
                      <a:pt x="29" y="25"/>
                    </a:cubicBezTo>
                    <a:cubicBezTo>
                      <a:pt x="26" y="28"/>
                      <a:pt x="25" y="31"/>
                      <a:pt x="25" y="35"/>
                    </a:cubicBezTo>
                    <a:cubicBezTo>
                      <a:pt x="25" y="39"/>
                      <a:pt x="26" y="43"/>
                      <a:pt x="29" y="46"/>
                    </a:cubicBezTo>
                    <a:cubicBezTo>
                      <a:pt x="32" y="49"/>
                      <a:pt x="36" y="50"/>
                      <a:pt x="40" y="50"/>
                    </a:cubicBezTo>
                    <a:cubicBezTo>
                      <a:pt x="43" y="50"/>
                      <a:pt x="46" y="50"/>
                      <a:pt x="48" y="48"/>
                    </a:cubicBezTo>
                    <a:cubicBezTo>
                      <a:pt x="49" y="49"/>
                      <a:pt x="49" y="49"/>
                      <a:pt x="49" y="49"/>
                    </a:cubicBezTo>
                    <a:cubicBezTo>
                      <a:pt x="49" y="50"/>
                      <a:pt x="49" y="50"/>
                      <a:pt x="49" y="51"/>
                    </a:cubicBezTo>
                    <a:cubicBezTo>
                      <a:pt x="49" y="52"/>
                      <a:pt x="50" y="53"/>
                      <a:pt x="51" y="55"/>
                    </a:cubicBezTo>
                    <a:cubicBezTo>
                      <a:pt x="60" y="63"/>
                      <a:pt x="60" y="63"/>
                      <a:pt x="60" y="63"/>
                    </a:cubicBezTo>
                    <a:cubicBezTo>
                      <a:pt x="61" y="64"/>
                      <a:pt x="62" y="65"/>
                      <a:pt x="64" y="65"/>
                    </a:cubicBezTo>
                    <a:cubicBezTo>
                      <a:pt x="65" y="65"/>
                      <a:pt x="67" y="64"/>
                      <a:pt x="68" y="63"/>
                    </a:cubicBezTo>
                    <a:cubicBezTo>
                      <a:pt x="70" y="61"/>
                      <a:pt x="70" y="58"/>
                      <a:pt x="68" y="55"/>
                    </a:cubicBezTo>
                    <a:close/>
                    <a:moveTo>
                      <a:pt x="48" y="44"/>
                    </a:moveTo>
                    <a:cubicBezTo>
                      <a:pt x="46" y="46"/>
                      <a:pt x="43" y="47"/>
                      <a:pt x="40" y="47"/>
                    </a:cubicBezTo>
                    <a:cubicBezTo>
                      <a:pt x="37" y="47"/>
                      <a:pt x="34" y="46"/>
                      <a:pt x="31" y="44"/>
                    </a:cubicBezTo>
                    <a:cubicBezTo>
                      <a:pt x="29" y="42"/>
                      <a:pt x="28" y="39"/>
                      <a:pt x="28" y="35"/>
                    </a:cubicBezTo>
                    <a:cubicBezTo>
                      <a:pt x="28" y="32"/>
                      <a:pt x="29" y="29"/>
                      <a:pt x="31" y="27"/>
                    </a:cubicBezTo>
                    <a:cubicBezTo>
                      <a:pt x="34" y="25"/>
                      <a:pt x="37" y="24"/>
                      <a:pt x="40" y="24"/>
                    </a:cubicBezTo>
                    <a:cubicBezTo>
                      <a:pt x="43" y="24"/>
                      <a:pt x="46" y="25"/>
                      <a:pt x="48" y="27"/>
                    </a:cubicBezTo>
                    <a:cubicBezTo>
                      <a:pt x="53" y="32"/>
                      <a:pt x="53" y="39"/>
                      <a:pt x="48" y="44"/>
                    </a:cubicBezTo>
                    <a:close/>
                    <a:moveTo>
                      <a:pt x="51" y="47"/>
                    </a:moveTo>
                    <a:cubicBezTo>
                      <a:pt x="51" y="47"/>
                      <a:pt x="50" y="47"/>
                      <a:pt x="50" y="47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1" y="46"/>
                      <a:pt x="51" y="45"/>
                      <a:pt x="51" y="45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6"/>
                      <a:pt x="51" y="46"/>
                      <a:pt x="51" y="47"/>
                    </a:cubicBezTo>
                    <a:close/>
                    <a:moveTo>
                      <a:pt x="66" y="61"/>
                    </a:moveTo>
                    <a:cubicBezTo>
                      <a:pt x="65" y="62"/>
                      <a:pt x="63" y="62"/>
                      <a:pt x="62" y="61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53" y="52"/>
                      <a:pt x="52" y="51"/>
                      <a:pt x="52" y="50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2" y="50"/>
                      <a:pt x="52" y="49"/>
                      <a:pt x="52" y="49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3" y="48"/>
                      <a:pt x="53" y="48"/>
                      <a:pt x="54" y="48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54" y="48"/>
                      <a:pt x="54" y="48"/>
                      <a:pt x="55" y="48"/>
                    </a:cubicBezTo>
                    <a:cubicBezTo>
                      <a:pt x="55" y="48"/>
                      <a:pt x="56" y="48"/>
                      <a:pt x="57" y="49"/>
                    </a:cubicBezTo>
                    <a:cubicBezTo>
                      <a:pt x="65" y="58"/>
                      <a:pt x="65" y="58"/>
                      <a:pt x="65" y="58"/>
                    </a:cubicBezTo>
                    <a:cubicBezTo>
                      <a:pt x="66" y="59"/>
                      <a:pt x="67" y="60"/>
                      <a:pt x="66" y="61"/>
                    </a:cubicBezTo>
                    <a:close/>
                    <a:moveTo>
                      <a:pt x="34" y="29"/>
                    </a:moveTo>
                    <a:cubicBezTo>
                      <a:pt x="32" y="31"/>
                      <a:pt x="31" y="33"/>
                      <a:pt x="31" y="35"/>
                    </a:cubicBezTo>
                    <a:cubicBezTo>
                      <a:pt x="31" y="38"/>
                      <a:pt x="32" y="40"/>
                      <a:pt x="34" y="42"/>
                    </a:cubicBezTo>
                    <a:cubicBezTo>
                      <a:pt x="34" y="42"/>
                      <a:pt x="34" y="43"/>
                      <a:pt x="34" y="43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33" y="43"/>
                      <a:pt x="32" y="43"/>
                      <a:pt x="32" y="43"/>
                    </a:cubicBezTo>
                    <a:cubicBezTo>
                      <a:pt x="30" y="41"/>
                      <a:pt x="29" y="38"/>
                      <a:pt x="29" y="35"/>
                    </a:cubicBezTo>
                    <a:cubicBezTo>
                      <a:pt x="29" y="33"/>
                      <a:pt x="30" y="30"/>
                      <a:pt x="32" y="28"/>
                    </a:cubicBezTo>
                    <a:cubicBezTo>
                      <a:pt x="33" y="28"/>
                      <a:pt x="33" y="28"/>
                      <a:pt x="34" y="28"/>
                    </a:cubicBezTo>
                    <a:cubicBezTo>
                      <a:pt x="34" y="28"/>
                      <a:pt x="34" y="29"/>
                      <a:pt x="34" y="29"/>
                    </a:cubicBezTo>
                    <a:close/>
                    <a:moveTo>
                      <a:pt x="49" y="55"/>
                    </a:moveTo>
                    <a:cubicBezTo>
                      <a:pt x="46" y="57"/>
                      <a:pt x="43" y="59"/>
                      <a:pt x="39" y="60"/>
                    </a:cubicBezTo>
                    <a:cubicBezTo>
                      <a:pt x="41" y="58"/>
                      <a:pt x="43" y="55"/>
                      <a:pt x="45" y="52"/>
                    </a:cubicBezTo>
                    <a:cubicBezTo>
                      <a:pt x="44" y="52"/>
                      <a:pt x="43" y="52"/>
                      <a:pt x="42" y="52"/>
                    </a:cubicBezTo>
                    <a:cubicBezTo>
                      <a:pt x="40" y="57"/>
                      <a:pt x="37" y="60"/>
                      <a:pt x="33" y="60"/>
                    </a:cubicBezTo>
                    <a:cubicBezTo>
                      <a:pt x="33" y="51"/>
                      <a:pt x="33" y="51"/>
                      <a:pt x="33" y="51"/>
                    </a:cubicBezTo>
                    <a:cubicBezTo>
                      <a:pt x="32" y="51"/>
                      <a:pt x="32" y="50"/>
                      <a:pt x="31" y="50"/>
                    </a:cubicBezTo>
                    <a:cubicBezTo>
                      <a:pt x="31" y="60"/>
                      <a:pt x="31" y="60"/>
                      <a:pt x="31" y="60"/>
                    </a:cubicBezTo>
                    <a:cubicBezTo>
                      <a:pt x="26" y="60"/>
                      <a:pt x="22" y="54"/>
                      <a:pt x="20" y="47"/>
                    </a:cubicBezTo>
                    <a:cubicBezTo>
                      <a:pt x="22" y="47"/>
                      <a:pt x="25" y="48"/>
                      <a:pt x="28" y="48"/>
                    </a:cubicBezTo>
                    <a:cubicBezTo>
                      <a:pt x="28" y="48"/>
                      <a:pt x="28" y="48"/>
                      <a:pt x="28" y="47"/>
                    </a:cubicBezTo>
                    <a:cubicBezTo>
                      <a:pt x="27" y="47"/>
                      <a:pt x="27" y="46"/>
                      <a:pt x="26" y="46"/>
                    </a:cubicBezTo>
                    <a:cubicBezTo>
                      <a:pt x="24" y="45"/>
                      <a:pt x="21" y="45"/>
                      <a:pt x="19" y="44"/>
                    </a:cubicBezTo>
                    <a:cubicBezTo>
                      <a:pt x="18" y="41"/>
                      <a:pt x="18" y="37"/>
                      <a:pt x="18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2"/>
                      <a:pt x="23" y="31"/>
                      <a:pt x="24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26"/>
                      <a:pt x="18" y="22"/>
                      <a:pt x="19" y="19"/>
                    </a:cubicBezTo>
                    <a:cubicBezTo>
                      <a:pt x="23" y="18"/>
                      <a:pt x="27" y="17"/>
                      <a:pt x="31" y="17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2" y="21"/>
                      <a:pt x="32" y="20"/>
                      <a:pt x="33" y="20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7" y="17"/>
                      <a:pt x="41" y="18"/>
                      <a:pt x="45" y="19"/>
                    </a:cubicBezTo>
                    <a:cubicBezTo>
                      <a:pt x="45" y="19"/>
                      <a:pt x="45" y="19"/>
                      <a:pt x="45" y="20"/>
                    </a:cubicBezTo>
                    <a:cubicBezTo>
                      <a:pt x="46" y="20"/>
                      <a:pt x="47" y="20"/>
                      <a:pt x="48" y="21"/>
                    </a:cubicBezTo>
                    <a:cubicBezTo>
                      <a:pt x="47" y="20"/>
                      <a:pt x="47" y="20"/>
                      <a:pt x="47" y="19"/>
                    </a:cubicBezTo>
                    <a:cubicBezTo>
                      <a:pt x="55" y="22"/>
                      <a:pt x="60" y="26"/>
                      <a:pt x="61" y="31"/>
                    </a:cubicBezTo>
                    <a:cubicBezTo>
                      <a:pt x="56" y="31"/>
                      <a:pt x="56" y="31"/>
                      <a:pt x="56" y="31"/>
                    </a:cubicBezTo>
                    <a:cubicBezTo>
                      <a:pt x="56" y="31"/>
                      <a:pt x="56" y="32"/>
                      <a:pt x="56" y="33"/>
                    </a:cubicBezTo>
                    <a:cubicBezTo>
                      <a:pt x="61" y="33"/>
                      <a:pt x="61" y="33"/>
                      <a:pt x="61" y="33"/>
                    </a:cubicBezTo>
                    <a:cubicBezTo>
                      <a:pt x="61" y="35"/>
                      <a:pt x="59" y="38"/>
                      <a:pt x="56" y="40"/>
                    </a:cubicBezTo>
                    <a:cubicBezTo>
                      <a:pt x="56" y="41"/>
                      <a:pt x="55" y="42"/>
                      <a:pt x="55" y="43"/>
                    </a:cubicBezTo>
                    <a:cubicBezTo>
                      <a:pt x="57" y="41"/>
                      <a:pt x="59" y="40"/>
                      <a:pt x="60" y="39"/>
                    </a:cubicBezTo>
                    <a:cubicBezTo>
                      <a:pt x="60" y="40"/>
                      <a:pt x="59" y="42"/>
                      <a:pt x="58" y="44"/>
                    </a:cubicBezTo>
                    <a:cubicBezTo>
                      <a:pt x="59" y="44"/>
                      <a:pt x="60" y="45"/>
                      <a:pt x="60" y="45"/>
                    </a:cubicBezTo>
                    <a:cubicBezTo>
                      <a:pt x="61" y="46"/>
                      <a:pt x="61" y="46"/>
                      <a:pt x="61" y="46"/>
                    </a:cubicBezTo>
                    <a:cubicBezTo>
                      <a:pt x="63" y="41"/>
                      <a:pt x="64" y="37"/>
                      <a:pt x="64" y="32"/>
                    </a:cubicBezTo>
                    <a:cubicBezTo>
                      <a:pt x="64" y="14"/>
                      <a:pt x="50" y="0"/>
                      <a:pt x="32" y="0"/>
                    </a:cubicBezTo>
                    <a:cubicBezTo>
                      <a:pt x="15" y="0"/>
                      <a:pt x="0" y="14"/>
                      <a:pt x="0" y="32"/>
                    </a:cubicBezTo>
                    <a:cubicBezTo>
                      <a:pt x="0" y="49"/>
                      <a:pt x="15" y="63"/>
                      <a:pt x="32" y="63"/>
                    </a:cubicBezTo>
                    <a:cubicBezTo>
                      <a:pt x="39" y="63"/>
                      <a:pt x="46" y="61"/>
                      <a:pt x="51" y="57"/>
                    </a:cubicBezTo>
                    <a:cubicBezTo>
                      <a:pt x="50" y="56"/>
                      <a:pt x="50" y="56"/>
                      <a:pt x="50" y="56"/>
                    </a:cubicBezTo>
                    <a:cubicBezTo>
                      <a:pt x="49" y="56"/>
                      <a:pt x="49" y="55"/>
                      <a:pt x="49" y="55"/>
                    </a:cubicBezTo>
                    <a:close/>
                    <a:moveTo>
                      <a:pt x="60" y="24"/>
                    </a:moveTo>
                    <a:cubicBezTo>
                      <a:pt x="57" y="21"/>
                      <a:pt x="53" y="19"/>
                      <a:pt x="47" y="17"/>
                    </a:cubicBezTo>
                    <a:cubicBezTo>
                      <a:pt x="45" y="11"/>
                      <a:pt x="42" y="6"/>
                      <a:pt x="39" y="4"/>
                    </a:cubicBezTo>
                    <a:cubicBezTo>
                      <a:pt x="50" y="6"/>
                      <a:pt x="58" y="14"/>
                      <a:pt x="60" y="24"/>
                    </a:cubicBezTo>
                    <a:close/>
                    <a:moveTo>
                      <a:pt x="33" y="3"/>
                    </a:moveTo>
                    <a:cubicBezTo>
                      <a:pt x="38" y="3"/>
                      <a:pt x="42" y="9"/>
                      <a:pt x="44" y="16"/>
                    </a:cubicBezTo>
                    <a:cubicBezTo>
                      <a:pt x="41" y="16"/>
                      <a:pt x="37" y="15"/>
                      <a:pt x="33" y="15"/>
                    </a:cubicBezTo>
                    <a:lnTo>
                      <a:pt x="33" y="3"/>
                    </a:lnTo>
                    <a:close/>
                    <a:moveTo>
                      <a:pt x="31" y="3"/>
                    </a:moveTo>
                    <a:cubicBezTo>
                      <a:pt x="31" y="15"/>
                      <a:pt x="31" y="15"/>
                      <a:pt x="31" y="15"/>
                    </a:cubicBezTo>
                    <a:cubicBezTo>
                      <a:pt x="27" y="15"/>
                      <a:pt x="23" y="16"/>
                      <a:pt x="20" y="16"/>
                    </a:cubicBezTo>
                    <a:cubicBezTo>
                      <a:pt x="22" y="9"/>
                      <a:pt x="26" y="3"/>
                      <a:pt x="31" y="3"/>
                    </a:cubicBezTo>
                    <a:close/>
                    <a:moveTo>
                      <a:pt x="25" y="4"/>
                    </a:moveTo>
                    <a:cubicBezTo>
                      <a:pt x="22" y="6"/>
                      <a:pt x="19" y="11"/>
                      <a:pt x="18" y="17"/>
                    </a:cubicBezTo>
                    <a:cubicBezTo>
                      <a:pt x="12" y="19"/>
                      <a:pt x="7" y="21"/>
                      <a:pt x="4" y="24"/>
                    </a:cubicBezTo>
                    <a:cubicBezTo>
                      <a:pt x="7" y="14"/>
                      <a:pt x="15" y="6"/>
                      <a:pt x="25" y="4"/>
                    </a:cubicBezTo>
                    <a:close/>
                    <a:moveTo>
                      <a:pt x="17" y="19"/>
                    </a:moveTo>
                    <a:cubicBezTo>
                      <a:pt x="16" y="23"/>
                      <a:pt x="16" y="27"/>
                      <a:pt x="16" y="31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4" y="26"/>
                      <a:pt x="9" y="22"/>
                      <a:pt x="17" y="19"/>
                    </a:cubicBezTo>
                    <a:close/>
                    <a:moveTo>
                      <a:pt x="16" y="33"/>
                    </a:moveTo>
                    <a:cubicBezTo>
                      <a:pt x="16" y="37"/>
                      <a:pt x="16" y="40"/>
                      <a:pt x="17" y="44"/>
                    </a:cubicBezTo>
                    <a:cubicBezTo>
                      <a:pt x="9" y="41"/>
                      <a:pt x="4" y="37"/>
                      <a:pt x="3" y="33"/>
                    </a:cubicBezTo>
                    <a:lnTo>
                      <a:pt x="16" y="33"/>
                    </a:lnTo>
                    <a:close/>
                    <a:moveTo>
                      <a:pt x="4" y="39"/>
                    </a:moveTo>
                    <a:cubicBezTo>
                      <a:pt x="7" y="42"/>
                      <a:pt x="12" y="44"/>
                      <a:pt x="18" y="46"/>
                    </a:cubicBezTo>
                    <a:cubicBezTo>
                      <a:pt x="19" y="52"/>
                      <a:pt x="22" y="57"/>
                      <a:pt x="25" y="60"/>
                    </a:cubicBezTo>
                    <a:cubicBezTo>
                      <a:pt x="15" y="57"/>
                      <a:pt x="7" y="49"/>
                      <a:pt x="4" y="3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104" name="Freeform 35">
                <a:extLst>
                  <a:ext uri="{FF2B5EF4-FFF2-40B4-BE49-F238E27FC236}">
                    <a16:creationId xmlns:a16="http://schemas.microsoft.com/office/drawing/2014/main" xmlns="" id="{B21629F0-88DC-4EB1-B304-0F3EFD5FCE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56905" y="3611909"/>
                <a:ext cx="239130" cy="228536"/>
              </a:xfrm>
              <a:custGeom>
                <a:avLst/>
                <a:gdLst>
                  <a:gd name="T0" fmla="*/ 44 w 67"/>
                  <a:gd name="T1" fmla="*/ 21 h 64"/>
                  <a:gd name="T2" fmla="*/ 25 w 67"/>
                  <a:gd name="T3" fmla="*/ 19 h 64"/>
                  <a:gd name="T4" fmla="*/ 24 w 67"/>
                  <a:gd name="T5" fmla="*/ 21 h 64"/>
                  <a:gd name="T6" fmla="*/ 16 w 67"/>
                  <a:gd name="T7" fmla="*/ 30 h 64"/>
                  <a:gd name="T8" fmla="*/ 26 w 67"/>
                  <a:gd name="T9" fmla="*/ 36 h 64"/>
                  <a:gd name="T10" fmla="*/ 32 w 67"/>
                  <a:gd name="T11" fmla="*/ 42 h 64"/>
                  <a:gd name="T12" fmla="*/ 26 w 67"/>
                  <a:gd name="T13" fmla="*/ 48 h 64"/>
                  <a:gd name="T14" fmla="*/ 42 w 67"/>
                  <a:gd name="T15" fmla="*/ 48 h 64"/>
                  <a:gd name="T16" fmla="*/ 36 w 67"/>
                  <a:gd name="T17" fmla="*/ 42 h 64"/>
                  <a:gd name="T18" fmla="*/ 42 w 67"/>
                  <a:gd name="T19" fmla="*/ 36 h 64"/>
                  <a:gd name="T20" fmla="*/ 51 w 67"/>
                  <a:gd name="T21" fmla="*/ 30 h 64"/>
                  <a:gd name="T22" fmla="*/ 19 w 67"/>
                  <a:gd name="T23" fmla="*/ 30 h 64"/>
                  <a:gd name="T24" fmla="*/ 24 w 67"/>
                  <a:gd name="T25" fmla="*/ 31 h 64"/>
                  <a:gd name="T26" fmla="*/ 48 w 67"/>
                  <a:gd name="T27" fmla="*/ 30 h 64"/>
                  <a:gd name="T28" fmla="*/ 44 w 67"/>
                  <a:gd name="T29" fmla="*/ 31 h 64"/>
                  <a:gd name="T30" fmla="*/ 48 w 67"/>
                  <a:gd name="T31" fmla="*/ 30 h 64"/>
                  <a:gd name="T32" fmla="*/ 61 w 67"/>
                  <a:gd name="T33" fmla="*/ 20 h 64"/>
                  <a:gd name="T34" fmla="*/ 51 w 67"/>
                  <a:gd name="T35" fmla="*/ 9 h 64"/>
                  <a:gd name="T36" fmla="*/ 43 w 67"/>
                  <a:gd name="T37" fmla="*/ 0 h 64"/>
                  <a:gd name="T38" fmla="*/ 30 w 67"/>
                  <a:gd name="T39" fmla="*/ 2 h 64"/>
                  <a:gd name="T40" fmla="*/ 19 w 67"/>
                  <a:gd name="T41" fmla="*/ 6 h 64"/>
                  <a:gd name="T42" fmla="*/ 7 w 67"/>
                  <a:gd name="T43" fmla="*/ 13 h 64"/>
                  <a:gd name="T44" fmla="*/ 4 w 67"/>
                  <a:gd name="T45" fmla="*/ 26 h 64"/>
                  <a:gd name="T46" fmla="*/ 7 w 67"/>
                  <a:gd name="T47" fmla="*/ 41 h 64"/>
                  <a:gd name="T48" fmla="*/ 13 w 67"/>
                  <a:gd name="T49" fmla="*/ 55 h 64"/>
                  <a:gd name="T50" fmla="*/ 24 w 67"/>
                  <a:gd name="T51" fmla="*/ 64 h 64"/>
                  <a:gd name="T52" fmla="*/ 34 w 67"/>
                  <a:gd name="T53" fmla="*/ 61 h 64"/>
                  <a:gd name="T54" fmla="*/ 44 w 67"/>
                  <a:gd name="T55" fmla="*/ 64 h 64"/>
                  <a:gd name="T56" fmla="*/ 54 w 67"/>
                  <a:gd name="T57" fmla="*/ 55 h 64"/>
                  <a:gd name="T58" fmla="*/ 61 w 67"/>
                  <a:gd name="T59" fmla="*/ 41 h 64"/>
                  <a:gd name="T60" fmla="*/ 63 w 67"/>
                  <a:gd name="T61" fmla="*/ 26 h 64"/>
                  <a:gd name="T62" fmla="*/ 58 w 67"/>
                  <a:gd name="T63" fmla="*/ 19 h 64"/>
                  <a:gd name="T64" fmla="*/ 54 w 67"/>
                  <a:gd name="T65" fmla="*/ 13 h 64"/>
                  <a:gd name="T66" fmla="*/ 46 w 67"/>
                  <a:gd name="T67" fmla="*/ 7 h 64"/>
                  <a:gd name="T68" fmla="*/ 39 w 67"/>
                  <a:gd name="T69" fmla="*/ 5 h 64"/>
                  <a:gd name="T70" fmla="*/ 29 w 67"/>
                  <a:gd name="T71" fmla="*/ 5 h 64"/>
                  <a:gd name="T72" fmla="*/ 22 w 67"/>
                  <a:gd name="T73" fmla="*/ 7 h 64"/>
                  <a:gd name="T74" fmla="*/ 18 w 67"/>
                  <a:gd name="T75" fmla="*/ 12 h 64"/>
                  <a:gd name="T76" fmla="*/ 9 w 67"/>
                  <a:gd name="T77" fmla="*/ 14 h 64"/>
                  <a:gd name="T78" fmla="*/ 6 w 67"/>
                  <a:gd name="T79" fmla="*/ 28 h 64"/>
                  <a:gd name="T80" fmla="*/ 9 w 67"/>
                  <a:gd name="T81" fmla="*/ 40 h 64"/>
                  <a:gd name="T82" fmla="*/ 9 w 67"/>
                  <a:gd name="T83" fmla="*/ 50 h 64"/>
                  <a:gd name="T84" fmla="*/ 18 w 67"/>
                  <a:gd name="T85" fmla="*/ 53 h 64"/>
                  <a:gd name="T86" fmla="*/ 24 w 67"/>
                  <a:gd name="T87" fmla="*/ 61 h 64"/>
                  <a:gd name="T88" fmla="*/ 33 w 67"/>
                  <a:gd name="T89" fmla="*/ 58 h 64"/>
                  <a:gd name="T90" fmla="*/ 43 w 67"/>
                  <a:gd name="T91" fmla="*/ 61 h 64"/>
                  <a:gd name="T92" fmla="*/ 48 w 67"/>
                  <a:gd name="T93" fmla="*/ 53 h 64"/>
                  <a:gd name="T94" fmla="*/ 10 w 67"/>
                  <a:gd name="T95" fmla="*/ 32 h 64"/>
                  <a:gd name="T96" fmla="*/ 34 w 67"/>
                  <a:gd name="T97" fmla="*/ 56 h 64"/>
                  <a:gd name="T98" fmla="*/ 49 w 67"/>
                  <a:gd name="T99" fmla="*/ 53 h 64"/>
                  <a:gd name="T100" fmla="*/ 58 w 67"/>
                  <a:gd name="T101" fmla="*/ 50 h 64"/>
                  <a:gd name="T102" fmla="*/ 60 w 67"/>
                  <a:gd name="T103" fmla="*/ 32 h 64"/>
                  <a:gd name="T104" fmla="*/ 64 w 67"/>
                  <a:gd name="T105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7" h="64">
                    <a:moveTo>
                      <a:pt x="51" y="23"/>
                    </a:moveTo>
                    <a:cubicBezTo>
                      <a:pt x="51" y="22"/>
                      <a:pt x="51" y="21"/>
                      <a:pt x="50" y="21"/>
                    </a:cubicBezTo>
                    <a:cubicBezTo>
                      <a:pt x="44" y="21"/>
                      <a:pt x="44" y="21"/>
                      <a:pt x="44" y="21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4" y="20"/>
                      <a:pt x="44" y="19"/>
                      <a:pt x="43" y="19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7" y="21"/>
                      <a:pt x="16" y="22"/>
                      <a:pt x="16" y="23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6" y="33"/>
                      <a:pt x="20" y="35"/>
                      <a:pt x="22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4" y="37"/>
                      <a:pt x="25" y="37"/>
                      <a:pt x="26" y="36"/>
                    </a:cubicBezTo>
                    <a:cubicBezTo>
                      <a:pt x="27" y="37"/>
                      <a:pt x="28" y="38"/>
                      <a:pt x="30" y="39"/>
                    </a:cubicBezTo>
                    <a:cubicBezTo>
                      <a:pt x="30" y="39"/>
                      <a:pt x="31" y="39"/>
                      <a:pt x="31" y="40"/>
                    </a:cubicBezTo>
                    <a:cubicBezTo>
                      <a:pt x="31" y="40"/>
                      <a:pt x="32" y="41"/>
                      <a:pt x="32" y="42"/>
                    </a:cubicBezTo>
                    <a:cubicBezTo>
                      <a:pt x="32" y="45"/>
                      <a:pt x="30" y="46"/>
                      <a:pt x="30" y="46"/>
                    </a:cubicBezTo>
                    <a:cubicBezTo>
                      <a:pt x="30" y="46"/>
                      <a:pt x="28" y="47"/>
                      <a:pt x="26" y="47"/>
                    </a:cubicBezTo>
                    <a:cubicBezTo>
                      <a:pt x="26" y="47"/>
                      <a:pt x="26" y="48"/>
                      <a:pt x="26" y="48"/>
                    </a:cubicBezTo>
                    <a:cubicBezTo>
                      <a:pt x="26" y="49"/>
                      <a:pt x="26" y="49"/>
                      <a:pt x="27" y="49"/>
                    </a:cubicBezTo>
                    <a:cubicBezTo>
                      <a:pt x="41" y="49"/>
                      <a:pt x="41" y="49"/>
                      <a:pt x="41" y="49"/>
                    </a:cubicBezTo>
                    <a:cubicBezTo>
                      <a:pt x="42" y="49"/>
                      <a:pt x="42" y="49"/>
                      <a:pt x="42" y="48"/>
                    </a:cubicBezTo>
                    <a:cubicBezTo>
                      <a:pt x="42" y="48"/>
                      <a:pt x="42" y="47"/>
                      <a:pt x="42" y="47"/>
                    </a:cubicBezTo>
                    <a:cubicBezTo>
                      <a:pt x="40" y="47"/>
                      <a:pt x="38" y="46"/>
                      <a:pt x="38" y="46"/>
                    </a:cubicBezTo>
                    <a:cubicBezTo>
                      <a:pt x="37" y="46"/>
                      <a:pt x="36" y="45"/>
                      <a:pt x="36" y="42"/>
                    </a:cubicBezTo>
                    <a:cubicBezTo>
                      <a:pt x="36" y="41"/>
                      <a:pt x="37" y="40"/>
                      <a:pt x="37" y="39"/>
                    </a:cubicBezTo>
                    <a:cubicBezTo>
                      <a:pt x="37" y="39"/>
                      <a:pt x="38" y="39"/>
                      <a:pt x="38" y="39"/>
                    </a:cubicBezTo>
                    <a:cubicBezTo>
                      <a:pt x="40" y="38"/>
                      <a:pt x="41" y="37"/>
                      <a:pt x="42" y="36"/>
                    </a:cubicBezTo>
                    <a:cubicBezTo>
                      <a:pt x="43" y="37"/>
                      <a:pt x="44" y="37"/>
                      <a:pt x="44" y="37"/>
                    </a:cubicBezTo>
                    <a:cubicBezTo>
                      <a:pt x="45" y="37"/>
                      <a:pt x="45" y="37"/>
                      <a:pt x="46" y="37"/>
                    </a:cubicBezTo>
                    <a:cubicBezTo>
                      <a:pt x="48" y="35"/>
                      <a:pt x="51" y="33"/>
                      <a:pt x="51" y="30"/>
                    </a:cubicBezTo>
                    <a:lnTo>
                      <a:pt x="51" y="23"/>
                    </a:lnTo>
                    <a:close/>
                    <a:moveTo>
                      <a:pt x="23" y="34"/>
                    </a:moveTo>
                    <a:cubicBezTo>
                      <a:pt x="19" y="31"/>
                      <a:pt x="19" y="30"/>
                      <a:pt x="19" y="30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4" y="32"/>
                      <a:pt x="24" y="33"/>
                      <a:pt x="24" y="33"/>
                    </a:cubicBezTo>
                    <a:cubicBezTo>
                      <a:pt x="24" y="34"/>
                      <a:pt x="24" y="34"/>
                      <a:pt x="23" y="34"/>
                    </a:cubicBezTo>
                    <a:close/>
                    <a:moveTo>
                      <a:pt x="48" y="30"/>
                    </a:moveTo>
                    <a:cubicBezTo>
                      <a:pt x="48" y="30"/>
                      <a:pt x="48" y="31"/>
                      <a:pt x="44" y="34"/>
                    </a:cubicBezTo>
                    <a:cubicBezTo>
                      <a:pt x="44" y="34"/>
                      <a:pt x="44" y="34"/>
                      <a:pt x="44" y="33"/>
                    </a:cubicBezTo>
                    <a:cubicBezTo>
                      <a:pt x="44" y="33"/>
                      <a:pt x="44" y="32"/>
                      <a:pt x="44" y="31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48" y="24"/>
                      <a:pt x="48" y="24"/>
                      <a:pt x="48" y="24"/>
                    </a:cubicBezTo>
                    <a:lnTo>
                      <a:pt x="48" y="30"/>
                    </a:lnTo>
                    <a:close/>
                    <a:moveTo>
                      <a:pt x="63" y="26"/>
                    </a:moveTo>
                    <a:cubicBezTo>
                      <a:pt x="62" y="25"/>
                      <a:pt x="61" y="24"/>
                      <a:pt x="61" y="24"/>
                    </a:cubicBezTo>
                    <a:cubicBezTo>
                      <a:pt x="61" y="23"/>
                      <a:pt x="61" y="21"/>
                      <a:pt x="61" y="20"/>
                    </a:cubicBezTo>
                    <a:cubicBezTo>
                      <a:pt x="62" y="17"/>
                      <a:pt x="62" y="15"/>
                      <a:pt x="61" y="13"/>
                    </a:cubicBezTo>
                    <a:cubicBezTo>
                      <a:pt x="59" y="11"/>
                      <a:pt x="57" y="10"/>
                      <a:pt x="54" y="10"/>
                    </a:cubicBezTo>
                    <a:cubicBezTo>
                      <a:pt x="53" y="10"/>
                      <a:pt x="51" y="10"/>
                      <a:pt x="51" y="9"/>
                    </a:cubicBezTo>
                    <a:cubicBezTo>
                      <a:pt x="50" y="9"/>
                      <a:pt x="49" y="7"/>
                      <a:pt x="49" y="6"/>
                    </a:cubicBezTo>
                    <a:cubicBezTo>
                      <a:pt x="48" y="4"/>
                      <a:pt x="47" y="1"/>
                      <a:pt x="44" y="1"/>
                    </a:cubicBezTo>
                    <a:cubicBezTo>
                      <a:pt x="44" y="0"/>
                      <a:pt x="43" y="0"/>
                      <a:pt x="43" y="0"/>
                    </a:cubicBezTo>
                    <a:cubicBezTo>
                      <a:pt x="41" y="0"/>
                      <a:pt x="39" y="1"/>
                      <a:pt x="37" y="2"/>
                    </a:cubicBezTo>
                    <a:cubicBezTo>
                      <a:pt x="36" y="3"/>
                      <a:pt x="35" y="4"/>
                      <a:pt x="34" y="4"/>
                    </a:cubicBezTo>
                    <a:cubicBezTo>
                      <a:pt x="33" y="4"/>
                      <a:pt x="32" y="3"/>
                      <a:pt x="30" y="2"/>
                    </a:cubicBezTo>
                    <a:cubicBezTo>
                      <a:pt x="29" y="1"/>
                      <a:pt x="27" y="0"/>
                      <a:pt x="25" y="0"/>
                    </a:cubicBezTo>
                    <a:cubicBezTo>
                      <a:pt x="25" y="0"/>
                      <a:pt x="24" y="0"/>
                      <a:pt x="24" y="1"/>
                    </a:cubicBezTo>
                    <a:cubicBezTo>
                      <a:pt x="21" y="1"/>
                      <a:pt x="20" y="4"/>
                      <a:pt x="19" y="6"/>
                    </a:cubicBezTo>
                    <a:cubicBezTo>
                      <a:pt x="18" y="7"/>
                      <a:pt x="18" y="9"/>
                      <a:pt x="17" y="9"/>
                    </a:cubicBezTo>
                    <a:cubicBezTo>
                      <a:pt x="16" y="10"/>
                      <a:pt x="15" y="10"/>
                      <a:pt x="13" y="10"/>
                    </a:cubicBezTo>
                    <a:cubicBezTo>
                      <a:pt x="11" y="10"/>
                      <a:pt x="8" y="11"/>
                      <a:pt x="7" y="13"/>
                    </a:cubicBezTo>
                    <a:cubicBezTo>
                      <a:pt x="5" y="15"/>
                      <a:pt x="6" y="17"/>
                      <a:pt x="6" y="20"/>
                    </a:cubicBezTo>
                    <a:cubicBezTo>
                      <a:pt x="7" y="21"/>
                      <a:pt x="7" y="23"/>
                      <a:pt x="7" y="24"/>
                    </a:cubicBezTo>
                    <a:cubicBezTo>
                      <a:pt x="7" y="24"/>
                      <a:pt x="5" y="25"/>
                      <a:pt x="4" y="26"/>
                    </a:cubicBezTo>
                    <a:cubicBezTo>
                      <a:pt x="3" y="28"/>
                      <a:pt x="0" y="30"/>
                      <a:pt x="0" y="32"/>
                    </a:cubicBezTo>
                    <a:cubicBezTo>
                      <a:pt x="0" y="35"/>
                      <a:pt x="3" y="37"/>
                      <a:pt x="4" y="38"/>
                    </a:cubicBezTo>
                    <a:cubicBezTo>
                      <a:pt x="5" y="39"/>
                      <a:pt x="7" y="40"/>
                      <a:pt x="7" y="41"/>
                    </a:cubicBezTo>
                    <a:cubicBezTo>
                      <a:pt x="7" y="42"/>
                      <a:pt x="7" y="44"/>
                      <a:pt x="6" y="45"/>
                    </a:cubicBezTo>
                    <a:cubicBezTo>
                      <a:pt x="6" y="47"/>
                      <a:pt x="5" y="50"/>
                      <a:pt x="7" y="52"/>
                    </a:cubicBezTo>
                    <a:cubicBezTo>
                      <a:pt x="8" y="54"/>
                      <a:pt x="11" y="54"/>
                      <a:pt x="13" y="55"/>
                    </a:cubicBezTo>
                    <a:cubicBezTo>
                      <a:pt x="15" y="55"/>
                      <a:pt x="16" y="55"/>
                      <a:pt x="17" y="55"/>
                    </a:cubicBezTo>
                    <a:cubicBezTo>
                      <a:pt x="18" y="56"/>
                      <a:pt x="18" y="57"/>
                      <a:pt x="19" y="59"/>
                    </a:cubicBezTo>
                    <a:cubicBezTo>
                      <a:pt x="20" y="61"/>
                      <a:pt x="21" y="63"/>
                      <a:pt x="24" y="64"/>
                    </a:cubicBezTo>
                    <a:cubicBezTo>
                      <a:pt x="24" y="64"/>
                      <a:pt x="25" y="64"/>
                      <a:pt x="25" y="64"/>
                    </a:cubicBezTo>
                    <a:cubicBezTo>
                      <a:pt x="27" y="64"/>
                      <a:pt x="29" y="63"/>
                      <a:pt x="30" y="62"/>
                    </a:cubicBezTo>
                    <a:cubicBezTo>
                      <a:pt x="32" y="62"/>
                      <a:pt x="33" y="61"/>
                      <a:pt x="34" y="61"/>
                    </a:cubicBezTo>
                    <a:cubicBezTo>
                      <a:pt x="35" y="61"/>
                      <a:pt x="36" y="62"/>
                      <a:pt x="37" y="62"/>
                    </a:cubicBezTo>
                    <a:cubicBezTo>
                      <a:pt x="39" y="63"/>
                      <a:pt x="41" y="64"/>
                      <a:pt x="43" y="64"/>
                    </a:cubicBezTo>
                    <a:cubicBezTo>
                      <a:pt x="43" y="64"/>
                      <a:pt x="44" y="64"/>
                      <a:pt x="44" y="64"/>
                    </a:cubicBezTo>
                    <a:cubicBezTo>
                      <a:pt x="47" y="63"/>
                      <a:pt x="48" y="61"/>
                      <a:pt x="49" y="59"/>
                    </a:cubicBezTo>
                    <a:cubicBezTo>
                      <a:pt x="49" y="57"/>
                      <a:pt x="50" y="56"/>
                      <a:pt x="51" y="55"/>
                    </a:cubicBezTo>
                    <a:cubicBezTo>
                      <a:pt x="51" y="55"/>
                      <a:pt x="53" y="55"/>
                      <a:pt x="54" y="55"/>
                    </a:cubicBezTo>
                    <a:cubicBezTo>
                      <a:pt x="57" y="54"/>
                      <a:pt x="59" y="54"/>
                      <a:pt x="61" y="52"/>
                    </a:cubicBezTo>
                    <a:cubicBezTo>
                      <a:pt x="62" y="50"/>
                      <a:pt x="62" y="47"/>
                      <a:pt x="61" y="45"/>
                    </a:cubicBezTo>
                    <a:cubicBezTo>
                      <a:pt x="61" y="44"/>
                      <a:pt x="61" y="42"/>
                      <a:pt x="61" y="41"/>
                    </a:cubicBezTo>
                    <a:cubicBezTo>
                      <a:pt x="61" y="40"/>
                      <a:pt x="62" y="39"/>
                      <a:pt x="63" y="38"/>
                    </a:cubicBezTo>
                    <a:cubicBezTo>
                      <a:pt x="65" y="37"/>
                      <a:pt x="67" y="35"/>
                      <a:pt x="67" y="32"/>
                    </a:cubicBezTo>
                    <a:cubicBezTo>
                      <a:pt x="67" y="30"/>
                      <a:pt x="65" y="28"/>
                      <a:pt x="63" y="26"/>
                    </a:cubicBezTo>
                    <a:close/>
                    <a:moveTo>
                      <a:pt x="54" y="13"/>
                    </a:moveTo>
                    <a:cubicBezTo>
                      <a:pt x="56" y="13"/>
                      <a:pt x="58" y="13"/>
                      <a:pt x="58" y="14"/>
                    </a:cubicBezTo>
                    <a:cubicBezTo>
                      <a:pt x="59" y="15"/>
                      <a:pt x="59" y="17"/>
                      <a:pt x="58" y="19"/>
                    </a:cubicBezTo>
                    <a:cubicBezTo>
                      <a:pt x="58" y="21"/>
                      <a:pt x="58" y="22"/>
                      <a:pt x="58" y="24"/>
                    </a:cubicBezTo>
                    <a:cubicBezTo>
                      <a:pt x="56" y="19"/>
                      <a:pt x="53" y="15"/>
                      <a:pt x="49" y="12"/>
                    </a:cubicBezTo>
                    <a:cubicBezTo>
                      <a:pt x="51" y="13"/>
                      <a:pt x="52" y="13"/>
                      <a:pt x="54" y="13"/>
                    </a:cubicBezTo>
                    <a:close/>
                    <a:moveTo>
                      <a:pt x="39" y="5"/>
                    </a:moveTo>
                    <a:cubicBezTo>
                      <a:pt x="41" y="4"/>
                      <a:pt x="42" y="3"/>
                      <a:pt x="43" y="3"/>
                    </a:cubicBezTo>
                    <a:cubicBezTo>
                      <a:pt x="44" y="4"/>
                      <a:pt x="45" y="6"/>
                      <a:pt x="46" y="7"/>
                    </a:cubicBezTo>
                    <a:cubicBezTo>
                      <a:pt x="47" y="9"/>
                      <a:pt x="47" y="10"/>
                      <a:pt x="48" y="11"/>
                    </a:cubicBezTo>
                    <a:cubicBezTo>
                      <a:pt x="44" y="8"/>
                      <a:pt x="40" y="7"/>
                      <a:pt x="35" y="7"/>
                    </a:cubicBezTo>
                    <a:cubicBezTo>
                      <a:pt x="36" y="6"/>
                      <a:pt x="38" y="6"/>
                      <a:pt x="39" y="5"/>
                    </a:cubicBezTo>
                    <a:close/>
                    <a:moveTo>
                      <a:pt x="22" y="7"/>
                    </a:moveTo>
                    <a:cubicBezTo>
                      <a:pt x="22" y="6"/>
                      <a:pt x="23" y="4"/>
                      <a:pt x="24" y="3"/>
                    </a:cubicBezTo>
                    <a:cubicBezTo>
                      <a:pt x="26" y="3"/>
                      <a:pt x="27" y="4"/>
                      <a:pt x="29" y="5"/>
                    </a:cubicBezTo>
                    <a:cubicBezTo>
                      <a:pt x="30" y="6"/>
                      <a:pt x="32" y="6"/>
                      <a:pt x="33" y="7"/>
                    </a:cubicBezTo>
                    <a:cubicBezTo>
                      <a:pt x="28" y="7"/>
                      <a:pt x="23" y="8"/>
                      <a:pt x="19" y="11"/>
                    </a:cubicBezTo>
                    <a:cubicBezTo>
                      <a:pt x="20" y="10"/>
                      <a:pt x="21" y="9"/>
                      <a:pt x="22" y="7"/>
                    </a:cubicBezTo>
                    <a:close/>
                    <a:moveTo>
                      <a:pt x="9" y="14"/>
                    </a:moveTo>
                    <a:cubicBezTo>
                      <a:pt x="10" y="13"/>
                      <a:pt x="12" y="13"/>
                      <a:pt x="14" y="13"/>
                    </a:cubicBezTo>
                    <a:cubicBezTo>
                      <a:pt x="15" y="13"/>
                      <a:pt x="17" y="13"/>
                      <a:pt x="18" y="12"/>
                    </a:cubicBezTo>
                    <a:cubicBezTo>
                      <a:pt x="14" y="15"/>
                      <a:pt x="11" y="19"/>
                      <a:pt x="10" y="24"/>
                    </a:cubicBezTo>
                    <a:cubicBezTo>
                      <a:pt x="10" y="22"/>
                      <a:pt x="10" y="21"/>
                      <a:pt x="9" y="19"/>
                    </a:cubicBezTo>
                    <a:cubicBezTo>
                      <a:pt x="9" y="17"/>
                      <a:pt x="9" y="15"/>
                      <a:pt x="9" y="14"/>
                    </a:cubicBezTo>
                    <a:close/>
                    <a:moveTo>
                      <a:pt x="6" y="36"/>
                    </a:moveTo>
                    <a:cubicBezTo>
                      <a:pt x="5" y="35"/>
                      <a:pt x="3" y="34"/>
                      <a:pt x="3" y="32"/>
                    </a:cubicBezTo>
                    <a:cubicBezTo>
                      <a:pt x="3" y="31"/>
                      <a:pt x="5" y="30"/>
                      <a:pt x="6" y="28"/>
                    </a:cubicBezTo>
                    <a:cubicBezTo>
                      <a:pt x="8" y="27"/>
                      <a:pt x="9" y="26"/>
                      <a:pt x="9" y="25"/>
                    </a:cubicBezTo>
                    <a:cubicBezTo>
                      <a:pt x="9" y="27"/>
                      <a:pt x="8" y="30"/>
                      <a:pt x="8" y="32"/>
                    </a:cubicBezTo>
                    <a:cubicBezTo>
                      <a:pt x="8" y="35"/>
                      <a:pt x="9" y="37"/>
                      <a:pt x="9" y="40"/>
                    </a:cubicBezTo>
                    <a:cubicBezTo>
                      <a:pt x="9" y="38"/>
                      <a:pt x="8" y="37"/>
                      <a:pt x="6" y="36"/>
                    </a:cubicBezTo>
                    <a:close/>
                    <a:moveTo>
                      <a:pt x="14" y="52"/>
                    </a:moveTo>
                    <a:cubicBezTo>
                      <a:pt x="12" y="51"/>
                      <a:pt x="10" y="51"/>
                      <a:pt x="9" y="50"/>
                    </a:cubicBezTo>
                    <a:cubicBezTo>
                      <a:pt x="9" y="49"/>
                      <a:pt x="9" y="47"/>
                      <a:pt x="9" y="46"/>
                    </a:cubicBezTo>
                    <a:cubicBezTo>
                      <a:pt x="10" y="44"/>
                      <a:pt x="10" y="42"/>
                      <a:pt x="10" y="41"/>
                    </a:cubicBezTo>
                    <a:cubicBezTo>
                      <a:pt x="11" y="46"/>
                      <a:pt x="14" y="50"/>
                      <a:pt x="18" y="53"/>
                    </a:cubicBezTo>
                    <a:cubicBezTo>
                      <a:pt x="17" y="52"/>
                      <a:pt x="15" y="52"/>
                      <a:pt x="14" y="52"/>
                    </a:cubicBezTo>
                    <a:close/>
                    <a:moveTo>
                      <a:pt x="29" y="60"/>
                    </a:moveTo>
                    <a:cubicBezTo>
                      <a:pt x="27" y="61"/>
                      <a:pt x="26" y="62"/>
                      <a:pt x="24" y="61"/>
                    </a:cubicBezTo>
                    <a:cubicBezTo>
                      <a:pt x="23" y="61"/>
                      <a:pt x="22" y="59"/>
                      <a:pt x="22" y="57"/>
                    </a:cubicBezTo>
                    <a:cubicBezTo>
                      <a:pt x="21" y="56"/>
                      <a:pt x="20" y="54"/>
                      <a:pt x="19" y="53"/>
                    </a:cubicBezTo>
                    <a:cubicBezTo>
                      <a:pt x="23" y="56"/>
                      <a:pt x="28" y="58"/>
                      <a:pt x="33" y="58"/>
                    </a:cubicBezTo>
                    <a:cubicBezTo>
                      <a:pt x="32" y="58"/>
                      <a:pt x="30" y="59"/>
                      <a:pt x="29" y="60"/>
                    </a:cubicBezTo>
                    <a:close/>
                    <a:moveTo>
                      <a:pt x="46" y="57"/>
                    </a:moveTo>
                    <a:cubicBezTo>
                      <a:pt x="45" y="59"/>
                      <a:pt x="44" y="61"/>
                      <a:pt x="43" y="61"/>
                    </a:cubicBezTo>
                    <a:cubicBezTo>
                      <a:pt x="42" y="62"/>
                      <a:pt x="41" y="61"/>
                      <a:pt x="39" y="60"/>
                    </a:cubicBezTo>
                    <a:cubicBezTo>
                      <a:pt x="37" y="59"/>
                      <a:pt x="36" y="58"/>
                      <a:pt x="35" y="58"/>
                    </a:cubicBezTo>
                    <a:cubicBezTo>
                      <a:pt x="40" y="58"/>
                      <a:pt x="44" y="56"/>
                      <a:pt x="48" y="53"/>
                    </a:cubicBezTo>
                    <a:cubicBezTo>
                      <a:pt x="47" y="54"/>
                      <a:pt x="47" y="56"/>
                      <a:pt x="46" y="57"/>
                    </a:cubicBezTo>
                    <a:close/>
                    <a:moveTo>
                      <a:pt x="34" y="56"/>
                    </a:moveTo>
                    <a:cubicBezTo>
                      <a:pt x="21" y="56"/>
                      <a:pt x="10" y="45"/>
                      <a:pt x="10" y="32"/>
                    </a:cubicBezTo>
                    <a:cubicBezTo>
                      <a:pt x="10" y="19"/>
                      <a:pt x="21" y="9"/>
                      <a:pt x="34" y="9"/>
                    </a:cubicBezTo>
                    <a:cubicBezTo>
                      <a:pt x="47" y="9"/>
                      <a:pt x="58" y="19"/>
                      <a:pt x="58" y="32"/>
                    </a:cubicBezTo>
                    <a:cubicBezTo>
                      <a:pt x="58" y="45"/>
                      <a:pt x="47" y="56"/>
                      <a:pt x="34" y="56"/>
                    </a:cubicBezTo>
                    <a:close/>
                    <a:moveTo>
                      <a:pt x="58" y="50"/>
                    </a:moveTo>
                    <a:cubicBezTo>
                      <a:pt x="58" y="51"/>
                      <a:pt x="56" y="51"/>
                      <a:pt x="54" y="52"/>
                    </a:cubicBezTo>
                    <a:cubicBezTo>
                      <a:pt x="52" y="52"/>
                      <a:pt x="51" y="52"/>
                      <a:pt x="49" y="53"/>
                    </a:cubicBezTo>
                    <a:cubicBezTo>
                      <a:pt x="53" y="50"/>
                      <a:pt x="56" y="46"/>
                      <a:pt x="58" y="41"/>
                    </a:cubicBezTo>
                    <a:cubicBezTo>
                      <a:pt x="58" y="42"/>
                      <a:pt x="58" y="44"/>
                      <a:pt x="58" y="46"/>
                    </a:cubicBezTo>
                    <a:cubicBezTo>
                      <a:pt x="59" y="47"/>
                      <a:pt x="59" y="49"/>
                      <a:pt x="58" y="50"/>
                    </a:cubicBezTo>
                    <a:close/>
                    <a:moveTo>
                      <a:pt x="61" y="36"/>
                    </a:moveTo>
                    <a:cubicBezTo>
                      <a:pt x="60" y="37"/>
                      <a:pt x="59" y="38"/>
                      <a:pt x="58" y="40"/>
                    </a:cubicBezTo>
                    <a:cubicBezTo>
                      <a:pt x="59" y="37"/>
                      <a:pt x="60" y="35"/>
                      <a:pt x="60" y="32"/>
                    </a:cubicBezTo>
                    <a:cubicBezTo>
                      <a:pt x="60" y="30"/>
                      <a:pt x="59" y="27"/>
                      <a:pt x="58" y="25"/>
                    </a:cubicBezTo>
                    <a:cubicBezTo>
                      <a:pt x="59" y="26"/>
                      <a:pt x="60" y="27"/>
                      <a:pt x="61" y="28"/>
                    </a:cubicBezTo>
                    <a:cubicBezTo>
                      <a:pt x="63" y="30"/>
                      <a:pt x="64" y="31"/>
                      <a:pt x="64" y="32"/>
                    </a:cubicBezTo>
                    <a:cubicBezTo>
                      <a:pt x="64" y="34"/>
                      <a:pt x="63" y="35"/>
                      <a:pt x="61" y="3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105" name="Freeform 38">
                <a:extLst>
                  <a:ext uri="{FF2B5EF4-FFF2-40B4-BE49-F238E27FC236}">
                    <a16:creationId xmlns:a16="http://schemas.microsoft.com/office/drawing/2014/main" xmlns="" id="{7E11AA51-038F-4A0B-BE50-2E75DC73698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10410" y="2708898"/>
                <a:ext cx="301764" cy="268451"/>
              </a:xfrm>
              <a:custGeom>
                <a:avLst/>
                <a:gdLst>
                  <a:gd name="T0" fmla="*/ 63 w 65"/>
                  <a:gd name="T1" fmla="*/ 24 h 58"/>
                  <a:gd name="T2" fmla="*/ 49 w 65"/>
                  <a:gd name="T3" fmla="*/ 22 h 58"/>
                  <a:gd name="T4" fmla="*/ 42 w 65"/>
                  <a:gd name="T5" fmla="*/ 16 h 58"/>
                  <a:gd name="T6" fmla="*/ 32 w 65"/>
                  <a:gd name="T7" fmla="*/ 6 h 58"/>
                  <a:gd name="T8" fmla="*/ 24 w 65"/>
                  <a:gd name="T9" fmla="*/ 0 h 58"/>
                  <a:gd name="T10" fmla="*/ 24 w 65"/>
                  <a:gd name="T11" fmla="*/ 23 h 58"/>
                  <a:gd name="T12" fmla="*/ 21 w 65"/>
                  <a:gd name="T13" fmla="*/ 22 h 58"/>
                  <a:gd name="T14" fmla="*/ 3 w 65"/>
                  <a:gd name="T15" fmla="*/ 28 h 58"/>
                  <a:gd name="T16" fmla="*/ 0 w 65"/>
                  <a:gd name="T17" fmla="*/ 34 h 58"/>
                  <a:gd name="T18" fmla="*/ 2 w 65"/>
                  <a:gd name="T19" fmla="*/ 41 h 58"/>
                  <a:gd name="T20" fmla="*/ 5 w 65"/>
                  <a:gd name="T21" fmla="*/ 48 h 58"/>
                  <a:gd name="T22" fmla="*/ 10 w 65"/>
                  <a:gd name="T23" fmla="*/ 55 h 58"/>
                  <a:gd name="T24" fmla="*/ 35 w 65"/>
                  <a:gd name="T25" fmla="*/ 57 h 58"/>
                  <a:gd name="T26" fmla="*/ 45 w 65"/>
                  <a:gd name="T27" fmla="*/ 55 h 58"/>
                  <a:gd name="T28" fmla="*/ 60 w 65"/>
                  <a:gd name="T29" fmla="*/ 57 h 58"/>
                  <a:gd name="T30" fmla="*/ 64 w 65"/>
                  <a:gd name="T31" fmla="*/ 26 h 58"/>
                  <a:gd name="T32" fmla="*/ 9 w 65"/>
                  <a:gd name="T33" fmla="*/ 25 h 58"/>
                  <a:gd name="T34" fmla="*/ 24 w 65"/>
                  <a:gd name="T35" fmla="*/ 28 h 58"/>
                  <a:gd name="T36" fmla="*/ 9 w 65"/>
                  <a:gd name="T37" fmla="*/ 30 h 58"/>
                  <a:gd name="T38" fmla="*/ 9 w 65"/>
                  <a:gd name="T39" fmla="*/ 25 h 58"/>
                  <a:gd name="T40" fmla="*/ 18 w 65"/>
                  <a:gd name="T41" fmla="*/ 32 h 58"/>
                  <a:gd name="T42" fmla="*/ 18 w 65"/>
                  <a:gd name="T43" fmla="*/ 37 h 58"/>
                  <a:gd name="T44" fmla="*/ 6 w 65"/>
                  <a:gd name="T45" fmla="*/ 37 h 58"/>
                  <a:gd name="T46" fmla="*/ 6 w 65"/>
                  <a:gd name="T47" fmla="*/ 32 h 58"/>
                  <a:gd name="T48" fmla="*/ 18 w 65"/>
                  <a:gd name="T49" fmla="*/ 39 h 58"/>
                  <a:gd name="T50" fmla="*/ 23 w 65"/>
                  <a:gd name="T51" fmla="*/ 41 h 58"/>
                  <a:gd name="T52" fmla="*/ 11 w 65"/>
                  <a:gd name="T53" fmla="*/ 43 h 58"/>
                  <a:gd name="T54" fmla="*/ 5 w 65"/>
                  <a:gd name="T55" fmla="*/ 41 h 58"/>
                  <a:gd name="T56" fmla="*/ 11 w 65"/>
                  <a:gd name="T57" fmla="*/ 45 h 58"/>
                  <a:gd name="T58" fmla="*/ 23 w 65"/>
                  <a:gd name="T59" fmla="*/ 45 h 58"/>
                  <a:gd name="T60" fmla="*/ 23 w 65"/>
                  <a:gd name="T61" fmla="*/ 50 h 58"/>
                  <a:gd name="T62" fmla="*/ 8 w 65"/>
                  <a:gd name="T63" fmla="*/ 48 h 58"/>
                  <a:gd name="T64" fmla="*/ 23 w 65"/>
                  <a:gd name="T65" fmla="*/ 52 h 58"/>
                  <a:gd name="T66" fmla="*/ 24 w 65"/>
                  <a:gd name="T67" fmla="*/ 44 h 58"/>
                  <a:gd name="T68" fmla="*/ 22 w 65"/>
                  <a:gd name="T69" fmla="*/ 37 h 58"/>
                  <a:gd name="T70" fmla="*/ 21 w 65"/>
                  <a:gd name="T71" fmla="*/ 32 h 58"/>
                  <a:gd name="T72" fmla="*/ 26 w 65"/>
                  <a:gd name="T73" fmla="*/ 26 h 58"/>
                  <a:gd name="T74" fmla="*/ 28 w 65"/>
                  <a:gd name="T75" fmla="*/ 31 h 58"/>
                  <a:gd name="T76" fmla="*/ 39 w 65"/>
                  <a:gd name="T77" fmla="*/ 40 h 58"/>
                  <a:gd name="T78" fmla="*/ 30 w 65"/>
                  <a:gd name="T79" fmla="*/ 31 h 58"/>
                  <a:gd name="T80" fmla="*/ 29 w 65"/>
                  <a:gd name="T81" fmla="*/ 24 h 58"/>
                  <a:gd name="T82" fmla="*/ 29 w 65"/>
                  <a:gd name="T83" fmla="*/ 24 h 58"/>
                  <a:gd name="T84" fmla="*/ 22 w 65"/>
                  <a:gd name="T85" fmla="*/ 8 h 58"/>
                  <a:gd name="T86" fmla="*/ 28 w 65"/>
                  <a:gd name="T87" fmla="*/ 4 h 58"/>
                  <a:gd name="T88" fmla="*/ 32 w 65"/>
                  <a:gd name="T89" fmla="*/ 14 h 58"/>
                  <a:gd name="T90" fmla="*/ 43 w 65"/>
                  <a:gd name="T91" fmla="*/ 20 h 58"/>
                  <a:gd name="T92" fmla="*/ 46 w 65"/>
                  <a:gd name="T93" fmla="*/ 50 h 58"/>
                  <a:gd name="T94" fmla="*/ 12 w 65"/>
                  <a:gd name="T95" fmla="*/ 52 h 58"/>
                  <a:gd name="T96" fmla="*/ 23 w 65"/>
                  <a:gd name="T97" fmla="*/ 52 h 58"/>
                  <a:gd name="T98" fmla="*/ 61 w 65"/>
                  <a:gd name="T99" fmla="*/ 27 h 58"/>
                  <a:gd name="T100" fmla="*/ 48 w 65"/>
                  <a:gd name="T101" fmla="*/ 5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5" h="58">
                    <a:moveTo>
                      <a:pt x="64" y="24"/>
                    </a:moveTo>
                    <a:cubicBezTo>
                      <a:pt x="64" y="24"/>
                      <a:pt x="63" y="24"/>
                      <a:pt x="63" y="24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47" y="20"/>
                      <a:pt x="46" y="18"/>
                      <a:pt x="45" y="18"/>
                    </a:cubicBezTo>
                    <a:cubicBezTo>
                      <a:pt x="44" y="17"/>
                      <a:pt x="43" y="17"/>
                      <a:pt x="42" y="16"/>
                    </a:cubicBezTo>
                    <a:cubicBezTo>
                      <a:pt x="39" y="15"/>
                      <a:pt x="37" y="14"/>
                      <a:pt x="35" y="12"/>
                    </a:cubicBezTo>
                    <a:cubicBezTo>
                      <a:pt x="33" y="10"/>
                      <a:pt x="32" y="8"/>
                      <a:pt x="32" y="6"/>
                    </a:cubicBezTo>
                    <a:cubicBezTo>
                      <a:pt x="31" y="4"/>
                      <a:pt x="31" y="2"/>
                      <a:pt x="30" y="1"/>
                    </a:cubicBezTo>
                    <a:cubicBezTo>
                      <a:pt x="28" y="0"/>
                      <a:pt x="26" y="0"/>
                      <a:pt x="24" y="0"/>
                    </a:cubicBezTo>
                    <a:cubicBezTo>
                      <a:pt x="22" y="1"/>
                      <a:pt x="20" y="4"/>
                      <a:pt x="20" y="7"/>
                    </a:cubicBezTo>
                    <a:cubicBezTo>
                      <a:pt x="19" y="14"/>
                      <a:pt x="22" y="19"/>
                      <a:pt x="24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3" y="22"/>
                      <a:pt x="22" y="22"/>
                      <a:pt x="21" y="22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6" y="22"/>
                      <a:pt x="3" y="25"/>
                      <a:pt x="3" y="28"/>
                    </a:cubicBezTo>
                    <a:cubicBezTo>
                      <a:pt x="3" y="28"/>
                      <a:pt x="3" y="29"/>
                      <a:pt x="4" y="29"/>
                    </a:cubicBezTo>
                    <a:cubicBezTo>
                      <a:pt x="1" y="30"/>
                      <a:pt x="0" y="32"/>
                      <a:pt x="0" y="34"/>
                    </a:cubicBezTo>
                    <a:cubicBezTo>
                      <a:pt x="0" y="36"/>
                      <a:pt x="1" y="38"/>
                      <a:pt x="2" y="39"/>
                    </a:cubicBezTo>
                    <a:cubicBezTo>
                      <a:pt x="2" y="40"/>
                      <a:pt x="2" y="40"/>
                      <a:pt x="2" y="41"/>
                    </a:cubicBezTo>
                    <a:cubicBezTo>
                      <a:pt x="2" y="43"/>
                      <a:pt x="3" y="45"/>
                      <a:pt x="5" y="46"/>
                    </a:cubicBezTo>
                    <a:cubicBezTo>
                      <a:pt x="5" y="46"/>
                      <a:pt x="5" y="47"/>
                      <a:pt x="5" y="48"/>
                    </a:cubicBezTo>
                    <a:cubicBezTo>
                      <a:pt x="5" y="50"/>
                      <a:pt x="6" y="52"/>
                      <a:pt x="8" y="53"/>
                    </a:cubicBezTo>
                    <a:cubicBezTo>
                      <a:pt x="9" y="53"/>
                      <a:pt x="9" y="54"/>
                      <a:pt x="10" y="55"/>
                    </a:cubicBezTo>
                    <a:cubicBezTo>
                      <a:pt x="13" y="57"/>
                      <a:pt x="24" y="58"/>
                      <a:pt x="30" y="58"/>
                    </a:cubicBezTo>
                    <a:cubicBezTo>
                      <a:pt x="32" y="58"/>
                      <a:pt x="34" y="58"/>
                      <a:pt x="35" y="57"/>
                    </a:cubicBezTo>
                    <a:cubicBezTo>
                      <a:pt x="38" y="57"/>
                      <a:pt x="41" y="56"/>
                      <a:pt x="45" y="54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5" y="56"/>
                      <a:pt x="46" y="56"/>
                      <a:pt x="46" y="56"/>
                    </a:cubicBezTo>
                    <a:cubicBezTo>
                      <a:pt x="60" y="57"/>
                      <a:pt x="60" y="57"/>
                      <a:pt x="60" y="57"/>
                    </a:cubicBezTo>
                    <a:cubicBezTo>
                      <a:pt x="61" y="57"/>
                      <a:pt x="62" y="56"/>
                      <a:pt x="62" y="55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5" y="25"/>
                      <a:pt x="64" y="25"/>
                      <a:pt x="64" y="24"/>
                    </a:cubicBezTo>
                    <a:close/>
                    <a:moveTo>
                      <a:pt x="9" y="25"/>
                    </a:moveTo>
                    <a:cubicBezTo>
                      <a:pt x="21" y="25"/>
                      <a:pt x="21" y="25"/>
                      <a:pt x="21" y="25"/>
                    </a:cubicBezTo>
                    <a:cubicBezTo>
                      <a:pt x="23" y="25"/>
                      <a:pt x="24" y="26"/>
                      <a:pt x="24" y="28"/>
                    </a:cubicBezTo>
                    <a:cubicBezTo>
                      <a:pt x="24" y="29"/>
                      <a:pt x="23" y="30"/>
                      <a:pt x="21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8" y="30"/>
                      <a:pt x="6" y="29"/>
                      <a:pt x="6" y="28"/>
                    </a:cubicBezTo>
                    <a:cubicBezTo>
                      <a:pt x="6" y="26"/>
                      <a:pt x="8" y="25"/>
                      <a:pt x="9" y="25"/>
                    </a:cubicBezTo>
                    <a:close/>
                    <a:moveTo>
                      <a:pt x="6" y="32"/>
                    </a:moveTo>
                    <a:cubicBezTo>
                      <a:pt x="18" y="32"/>
                      <a:pt x="18" y="32"/>
                      <a:pt x="18" y="32"/>
                    </a:cubicBezTo>
                    <a:cubicBezTo>
                      <a:pt x="19" y="32"/>
                      <a:pt x="21" y="33"/>
                      <a:pt x="21" y="34"/>
                    </a:cubicBezTo>
                    <a:cubicBezTo>
                      <a:pt x="21" y="36"/>
                      <a:pt x="19" y="37"/>
                      <a:pt x="1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6" y="37"/>
                      <a:pt x="6" y="37"/>
                      <a:pt x="6" y="37"/>
                    </a:cubicBezTo>
                    <a:cubicBezTo>
                      <a:pt x="4" y="37"/>
                      <a:pt x="3" y="36"/>
                      <a:pt x="3" y="34"/>
                    </a:cubicBezTo>
                    <a:cubicBezTo>
                      <a:pt x="3" y="33"/>
                      <a:pt x="4" y="32"/>
                      <a:pt x="6" y="32"/>
                    </a:cubicBezTo>
                    <a:close/>
                    <a:moveTo>
                      <a:pt x="8" y="39"/>
                    </a:moveTo>
                    <a:cubicBezTo>
                      <a:pt x="18" y="39"/>
                      <a:pt x="18" y="39"/>
                      <a:pt x="18" y="39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2" y="39"/>
                      <a:pt x="23" y="40"/>
                      <a:pt x="23" y="41"/>
                    </a:cubicBezTo>
                    <a:cubicBezTo>
                      <a:pt x="23" y="42"/>
                      <a:pt x="22" y="43"/>
                      <a:pt x="20" y="43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6" y="43"/>
                      <a:pt x="5" y="42"/>
                      <a:pt x="5" y="41"/>
                    </a:cubicBezTo>
                    <a:cubicBezTo>
                      <a:pt x="5" y="40"/>
                      <a:pt x="6" y="39"/>
                      <a:pt x="8" y="39"/>
                    </a:cubicBezTo>
                    <a:close/>
                    <a:moveTo>
                      <a:pt x="11" y="45"/>
                    </a:moveTo>
                    <a:cubicBezTo>
                      <a:pt x="20" y="45"/>
                      <a:pt x="20" y="45"/>
                      <a:pt x="20" y="45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25" y="45"/>
                      <a:pt x="26" y="47"/>
                      <a:pt x="26" y="48"/>
                    </a:cubicBezTo>
                    <a:cubicBezTo>
                      <a:pt x="26" y="49"/>
                      <a:pt x="25" y="50"/>
                      <a:pt x="23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9" y="50"/>
                      <a:pt x="8" y="49"/>
                      <a:pt x="8" y="48"/>
                    </a:cubicBezTo>
                    <a:cubicBezTo>
                      <a:pt x="8" y="47"/>
                      <a:pt x="9" y="45"/>
                      <a:pt x="11" y="45"/>
                    </a:cubicBezTo>
                    <a:close/>
                    <a:moveTo>
                      <a:pt x="23" y="52"/>
                    </a:moveTo>
                    <a:cubicBezTo>
                      <a:pt x="26" y="52"/>
                      <a:pt x="28" y="50"/>
                      <a:pt x="28" y="48"/>
                    </a:cubicBezTo>
                    <a:cubicBezTo>
                      <a:pt x="28" y="46"/>
                      <a:pt x="26" y="44"/>
                      <a:pt x="24" y="44"/>
                    </a:cubicBezTo>
                    <a:cubicBezTo>
                      <a:pt x="25" y="43"/>
                      <a:pt x="25" y="42"/>
                      <a:pt x="25" y="41"/>
                    </a:cubicBezTo>
                    <a:cubicBezTo>
                      <a:pt x="25" y="39"/>
                      <a:pt x="24" y="38"/>
                      <a:pt x="22" y="37"/>
                    </a:cubicBezTo>
                    <a:cubicBezTo>
                      <a:pt x="22" y="36"/>
                      <a:pt x="23" y="35"/>
                      <a:pt x="23" y="34"/>
                    </a:cubicBezTo>
                    <a:cubicBezTo>
                      <a:pt x="23" y="33"/>
                      <a:pt x="22" y="33"/>
                      <a:pt x="21" y="32"/>
                    </a:cubicBezTo>
                    <a:cubicBezTo>
                      <a:pt x="24" y="32"/>
                      <a:pt x="26" y="30"/>
                      <a:pt x="26" y="28"/>
                    </a:cubicBezTo>
                    <a:cubicBezTo>
                      <a:pt x="26" y="27"/>
                      <a:pt x="26" y="26"/>
                      <a:pt x="26" y="26"/>
                    </a:cubicBezTo>
                    <a:cubicBezTo>
                      <a:pt x="27" y="25"/>
                      <a:pt x="27" y="25"/>
                      <a:pt x="27" y="25"/>
                    </a:cubicBezTo>
                    <a:cubicBezTo>
                      <a:pt x="28" y="27"/>
                      <a:pt x="28" y="29"/>
                      <a:pt x="28" y="31"/>
                    </a:cubicBezTo>
                    <a:cubicBezTo>
                      <a:pt x="29" y="38"/>
                      <a:pt x="37" y="41"/>
                      <a:pt x="37" y="41"/>
                    </a:cubicBezTo>
                    <a:cubicBezTo>
                      <a:pt x="38" y="41"/>
                      <a:pt x="38" y="41"/>
                      <a:pt x="39" y="40"/>
                    </a:cubicBezTo>
                    <a:cubicBezTo>
                      <a:pt x="39" y="40"/>
                      <a:pt x="38" y="39"/>
                      <a:pt x="38" y="39"/>
                    </a:cubicBezTo>
                    <a:cubicBezTo>
                      <a:pt x="38" y="39"/>
                      <a:pt x="31" y="37"/>
                      <a:pt x="30" y="31"/>
                    </a:cubicBezTo>
                    <a:cubicBezTo>
                      <a:pt x="30" y="28"/>
                      <a:pt x="29" y="24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4"/>
                      <a:pt x="29" y="23"/>
                    </a:cubicBezTo>
                    <a:cubicBezTo>
                      <a:pt x="29" y="23"/>
                      <a:pt x="21" y="16"/>
                      <a:pt x="22" y="8"/>
                    </a:cubicBezTo>
                    <a:cubicBezTo>
                      <a:pt x="23" y="5"/>
                      <a:pt x="24" y="4"/>
                      <a:pt x="25" y="3"/>
                    </a:cubicBezTo>
                    <a:cubicBezTo>
                      <a:pt x="26" y="3"/>
                      <a:pt x="27" y="3"/>
                      <a:pt x="28" y="4"/>
                    </a:cubicBezTo>
                    <a:cubicBezTo>
                      <a:pt x="28" y="4"/>
                      <a:pt x="29" y="5"/>
                      <a:pt x="29" y="7"/>
                    </a:cubicBezTo>
                    <a:cubicBezTo>
                      <a:pt x="30" y="9"/>
                      <a:pt x="31" y="11"/>
                      <a:pt x="32" y="14"/>
                    </a:cubicBezTo>
                    <a:cubicBezTo>
                      <a:pt x="35" y="17"/>
                      <a:pt x="38" y="18"/>
                      <a:pt x="40" y="19"/>
                    </a:cubicBezTo>
                    <a:cubicBezTo>
                      <a:pt x="41" y="19"/>
                      <a:pt x="42" y="20"/>
                      <a:pt x="43" y="20"/>
                    </a:cubicBezTo>
                    <a:cubicBezTo>
                      <a:pt x="44" y="21"/>
                      <a:pt x="47" y="25"/>
                      <a:pt x="48" y="26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3" y="52"/>
                      <a:pt x="39" y="54"/>
                      <a:pt x="34" y="54"/>
                    </a:cubicBezTo>
                    <a:cubicBezTo>
                      <a:pt x="27" y="55"/>
                      <a:pt x="14" y="54"/>
                      <a:pt x="12" y="52"/>
                    </a:cubicBezTo>
                    <a:cubicBezTo>
                      <a:pt x="12" y="52"/>
                      <a:pt x="12" y="52"/>
                      <a:pt x="12" y="52"/>
                    </a:cubicBezTo>
                    <a:lnTo>
                      <a:pt x="23" y="52"/>
                    </a:lnTo>
                    <a:close/>
                    <a:moveTo>
                      <a:pt x="50" y="26"/>
                    </a:moveTo>
                    <a:cubicBezTo>
                      <a:pt x="61" y="27"/>
                      <a:pt x="61" y="27"/>
                      <a:pt x="61" y="27"/>
                    </a:cubicBezTo>
                    <a:cubicBezTo>
                      <a:pt x="59" y="54"/>
                      <a:pt x="59" y="54"/>
                      <a:pt x="59" y="54"/>
                    </a:cubicBezTo>
                    <a:cubicBezTo>
                      <a:pt x="48" y="53"/>
                      <a:pt x="48" y="53"/>
                      <a:pt x="48" y="53"/>
                    </a:cubicBezTo>
                    <a:lnTo>
                      <a:pt x="50" y="26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106" name="Freeform 64">
                <a:extLst>
                  <a:ext uri="{FF2B5EF4-FFF2-40B4-BE49-F238E27FC236}">
                    <a16:creationId xmlns:a16="http://schemas.microsoft.com/office/drawing/2014/main" xmlns="" id="{0C4C3C09-BDBA-4A6D-B12A-B116AC00597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14315" y="3728737"/>
                <a:ext cx="236963" cy="159712"/>
              </a:xfrm>
              <a:custGeom>
                <a:avLst/>
                <a:gdLst>
                  <a:gd name="T0" fmla="*/ 58 w 58"/>
                  <a:gd name="T1" fmla="*/ 18 h 38"/>
                  <a:gd name="T2" fmla="*/ 31 w 58"/>
                  <a:gd name="T3" fmla="*/ 0 h 38"/>
                  <a:gd name="T4" fmla="*/ 1 w 58"/>
                  <a:gd name="T5" fmla="*/ 18 h 38"/>
                  <a:gd name="T6" fmla="*/ 0 w 58"/>
                  <a:gd name="T7" fmla="*/ 20 h 38"/>
                  <a:gd name="T8" fmla="*/ 31 w 58"/>
                  <a:gd name="T9" fmla="*/ 38 h 38"/>
                  <a:gd name="T10" fmla="*/ 58 w 58"/>
                  <a:gd name="T11" fmla="*/ 20 h 38"/>
                  <a:gd name="T12" fmla="*/ 58 w 58"/>
                  <a:gd name="T13" fmla="*/ 18 h 38"/>
                  <a:gd name="T14" fmla="*/ 18 w 58"/>
                  <a:gd name="T15" fmla="*/ 19 h 38"/>
                  <a:gd name="T16" fmla="*/ 16 w 58"/>
                  <a:gd name="T17" fmla="*/ 19 h 38"/>
                  <a:gd name="T18" fmla="*/ 28 w 58"/>
                  <a:gd name="T19" fmla="*/ 34 h 38"/>
                  <a:gd name="T20" fmla="*/ 4 w 58"/>
                  <a:gd name="T21" fmla="*/ 19 h 38"/>
                  <a:gd name="T22" fmla="*/ 27 w 58"/>
                  <a:gd name="T23" fmla="*/ 4 h 38"/>
                  <a:gd name="T24" fmla="*/ 19 w 58"/>
                  <a:gd name="T25" fmla="*/ 9 h 38"/>
                  <a:gd name="T26" fmla="*/ 21 w 58"/>
                  <a:gd name="T27" fmla="*/ 10 h 38"/>
                  <a:gd name="T28" fmla="*/ 31 w 58"/>
                  <a:gd name="T29" fmla="*/ 5 h 38"/>
                  <a:gd name="T30" fmla="*/ 45 w 58"/>
                  <a:gd name="T31" fmla="*/ 19 h 38"/>
                  <a:gd name="T32" fmla="*/ 31 w 58"/>
                  <a:gd name="T33" fmla="*/ 33 h 38"/>
                  <a:gd name="T34" fmla="*/ 18 w 58"/>
                  <a:gd name="T35" fmla="*/ 19 h 38"/>
                  <a:gd name="T36" fmla="*/ 36 w 58"/>
                  <a:gd name="T37" fmla="*/ 34 h 38"/>
                  <a:gd name="T38" fmla="*/ 47 w 58"/>
                  <a:gd name="T39" fmla="*/ 19 h 38"/>
                  <a:gd name="T40" fmla="*/ 38 w 58"/>
                  <a:gd name="T41" fmla="*/ 4 h 38"/>
                  <a:gd name="T42" fmla="*/ 55 w 58"/>
                  <a:gd name="T43" fmla="*/ 19 h 38"/>
                  <a:gd name="T44" fmla="*/ 36 w 58"/>
                  <a:gd name="T45" fmla="*/ 34 h 38"/>
                  <a:gd name="T46" fmla="*/ 40 w 58"/>
                  <a:gd name="T47" fmla="*/ 19 h 38"/>
                  <a:gd name="T48" fmla="*/ 31 w 58"/>
                  <a:gd name="T49" fmla="*/ 28 h 38"/>
                  <a:gd name="T50" fmla="*/ 23 w 58"/>
                  <a:gd name="T51" fmla="*/ 19 h 38"/>
                  <a:gd name="T52" fmla="*/ 31 w 58"/>
                  <a:gd name="T53" fmla="*/ 19 h 38"/>
                  <a:gd name="T54" fmla="*/ 24 w 58"/>
                  <a:gd name="T55" fmla="*/ 14 h 38"/>
                  <a:gd name="T56" fmla="*/ 31 w 58"/>
                  <a:gd name="T57" fmla="*/ 10 h 38"/>
                  <a:gd name="T58" fmla="*/ 40 w 58"/>
                  <a:gd name="T59" fmla="*/ 1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8" h="38">
                    <a:moveTo>
                      <a:pt x="58" y="18"/>
                    </a:moveTo>
                    <a:cubicBezTo>
                      <a:pt x="57" y="18"/>
                      <a:pt x="47" y="0"/>
                      <a:pt x="31" y="0"/>
                    </a:cubicBezTo>
                    <a:cubicBezTo>
                      <a:pt x="15" y="0"/>
                      <a:pt x="1" y="17"/>
                      <a:pt x="1" y="18"/>
                    </a:cubicBezTo>
                    <a:cubicBezTo>
                      <a:pt x="0" y="19"/>
                      <a:pt x="0" y="19"/>
                      <a:pt x="0" y="20"/>
                    </a:cubicBezTo>
                    <a:cubicBezTo>
                      <a:pt x="1" y="21"/>
                      <a:pt x="13" y="38"/>
                      <a:pt x="31" y="38"/>
                    </a:cubicBezTo>
                    <a:cubicBezTo>
                      <a:pt x="49" y="38"/>
                      <a:pt x="57" y="20"/>
                      <a:pt x="58" y="20"/>
                    </a:cubicBezTo>
                    <a:cubicBezTo>
                      <a:pt x="58" y="19"/>
                      <a:pt x="58" y="19"/>
                      <a:pt x="58" y="18"/>
                    </a:cubicBezTo>
                    <a:close/>
                    <a:moveTo>
                      <a:pt x="18" y="19"/>
                    </a:move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27"/>
                      <a:pt x="21" y="33"/>
                      <a:pt x="28" y="34"/>
                    </a:cubicBezTo>
                    <a:cubicBezTo>
                      <a:pt x="16" y="33"/>
                      <a:pt x="6" y="22"/>
                      <a:pt x="4" y="19"/>
                    </a:cubicBezTo>
                    <a:cubicBezTo>
                      <a:pt x="6" y="16"/>
                      <a:pt x="16" y="6"/>
                      <a:pt x="27" y="4"/>
                    </a:cubicBezTo>
                    <a:cubicBezTo>
                      <a:pt x="24" y="5"/>
                      <a:pt x="21" y="7"/>
                      <a:pt x="19" y="9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3" y="7"/>
                      <a:pt x="27" y="5"/>
                      <a:pt x="31" y="5"/>
                    </a:cubicBezTo>
                    <a:cubicBezTo>
                      <a:pt x="39" y="5"/>
                      <a:pt x="45" y="11"/>
                      <a:pt x="45" y="19"/>
                    </a:cubicBezTo>
                    <a:cubicBezTo>
                      <a:pt x="45" y="27"/>
                      <a:pt x="39" y="33"/>
                      <a:pt x="31" y="33"/>
                    </a:cubicBezTo>
                    <a:cubicBezTo>
                      <a:pt x="24" y="33"/>
                      <a:pt x="18" y="27"/>
                      <a:pt x="18" y="19"/>
                    </a:cubicBezTo>
                    <a:close/>
                    <a:moveTo>
                      <a:pt x="36" y="34"/>
                    </a:moveTo>
                    <a:cubicBezTo>
                      <a:pt x="42" y="32"/>
                      <a:pt x="47" y="26"/>
                      <a:pt x="47" y="19"/>
                    </a:cubicBezTo>
                    <a:cubicBezTo>
                      <a:pt x="47" y="12"/>
                      <a:pt x="43" y="7"/>
                      <a:pt x="38" y="4"/>
                    </a:cubicBezTo>
                    <a:cubicBezTo>
                      <a:pt x="47" y="8"/>
                      <a:pt x="53" y="17"/>
                      <a:pt x="55" y="19"/>
                    </a:cubicBezTo>
                    <a:cubicBezTo>
                      <a:pt x="53" y="22"/>
                      <a:pt x="47" y="32"/>
                      <a:pt x="36" y="34"/>
                    </a:cubicBezTo>
                    <a:close/>
                    <a:moveTo>
                      <a:pt x="40" y="19"/>
                    </a:moveTo>
                    <a:cubicBezTo>
                      <a:pt x="40" y="24"/>
                      <a:pt x="36" y="28"/>
                      <a:pt x="31" y="28"/>
                    </a:cubicBezTo>
                    <a:cubicBezTo>
                      <a:pt x="27" y="28"/>
                      <a:pt x="23" y="24"/>
                      <a:pt x="23" y="19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6" y="12"/>
                      <a:pt x="29" y="10"/>
                      <a:pt x="31" y="10"/>
                    </a:cubicBezTo>
                    <a:cubicBezTo>
                      <a:pt x="36" y="10"/>
                      <a:pt x="40" y="14"/>
                      <a:pt x="4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396" tIns="45699" rIns="91396" bIns="45699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801" kern="0">
                  <a:solidFill>
                    <a:prstClr val="black"/>
                  </a:solidFill>
                  <a:cs typeface="+mn-ea"/>
                </a:endParaRPr>
              </a:p>
            </p:txBody>
          </p:sp>
        </p:grpSp>
        <p:grpSp>
          <p:nvGrpSpPr>
            <p:cNvPr id="107" name="Group 10">
              <a:extLst>
                <a:ext uri="{FF2B5EF4-FFF2-40B4-BE49-F238E27FC236}">
                  <a16:creationId xmlns:a16="http://schemas.microsoft.com/office/drawing/2014/main" xmlns="" id="{8947AF78-C791-4147-A006-8F3494ED5C30}"/>
                </a:ext>
              </a:extLst>
            </p:cNvPr>
            <p:cNvGrpSpPr/>
            <p:nvPr/>
          </p:nvGrpSpPr>
          <p:grpSpPr>
            <a:xfrm>
              <a:off x="5178847" y="3478829"/>
              <a:ext cx="1966276" cy="3378576"/>
              <a:chOff x="3724275" y="1833563"/>
              <a:chExt cx="1316038" cy="2260600"/>
            </a:xfrm>
          </p:grpSpPr>
          <p:sp>
            <p:nvSpPr>
              <p:cNvPr id="108" name="Freeform 5">
                <a:extLst>
                  <a:ext uri="{FF2B5EF4-FFF2-40B4-BE49-F238E27FC236}">
                    <a16:creationId xmlns:a16="http://schemas.microsoft.com/office/drawing/2014/main" xmlns="" id="{826B7C58-7CFF-4FD2-9BB0-13DD918889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6400" y="2362201"/>
                <a:ext cx="330200" cy="381000"/>
              </a:xfrm>
              <a:custGeom>
                <a:avLst/>
                <a:gdLst>
                  <a:gd name="T0" fmla="*/ 208 w 208"/>
                  <a:gd name="T1" fmla="*/ 240 h 240"/>
                  <a:gd name="T2" fmla="*/ 0 w 208"/>
                  <a:gd name="T3" fmla="*/ 240 h 240"/>
                  <a:gd name="T4" fmla="*/ 8 w 208"/>
                  <a:gd name="T5" fmla="*/ 0 h 240"/>
                  <a:gd name="T6" fmla="*/ 199 w 208"/>
                  <a:gd name="T7" fmla="*/ 0 h 240"/>
                  <a:gd name="T8" fmla="*/ 208 w 208"/>
                  <a:gd name="T9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8" h="240">
                    <a:moveTo>
                      <a:pt x="208" y="240"/>
                    </a:moveTo>
                    <a:lnTo>
                      <a:pt x="0" y="240"/>
                    </a:lnTo>
                    <a:lnTo>
                      <a:pt x="8" y="0"/>
                    </a:lnTo>
                    <a:lnTo>
                      <a:pt x="199" y="0"/>
                    </a:lnTo>
                    <a:lnTo>
                      <a:pt x="208" y="240"/>
                    </a:lnTo>
                    <a:close/>
                  </a:path>
                </a:pathLst>
              </a:custGeom>
              <a:solidFill>
                <a:srgbClr val="F1C9A5"/>
              </a:solidFill>
              <a:ln>
                <a:noFill/>
              </a:ln>
            </p:spPr>
            <p:txBody>
              <a:bodyPr vert="horz" wrap="square" lIns="91396" tIns="45698" rIns="91396" bIns="4569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350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109" name="Freeform 6">
                <a:extLst>
                  <a:ext uri="{FF2B5EF4-FFF2-40B4-BE49-F238E27FC236}">
                    <a16:creationId xmlns:a16="http://schemas.microsoft.com/office/drawing/2014/main" xmlns="" id="{0BD36A05-D033-4C3C-85E6-59C41E8D18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1625" y="1833563"/>
                <a:ext cx="538163" cy="676275"/>
              </a:xfrm>
              <a:custGeom>
                <a:avLst/>
                <a:gdLst>
                  <a:gd name="T0" fmla="*/ 179 w 179"/>
                  <a:gd name="T1" fmla="*/ 109 h 226"/>
                  <a:gd name="T2" fmla="*/ 90 w 179"/>
                  <a:gd name="T3" fmla="*/ 0 h 226"/>
                  <a:gd name="T4" fmla="*/ 0 w 179"/>
                  <a:gd name="T5" fmla="*/ 109 h 226"/>
                  <a:gd name="T6" fmla="*/ 42 w 179"/>
                  <a:gd name="T7" fmla="*/ 194 h 226"/>
                  <a:gd name="T8" fmla="*/ 49 w 179"/>
                  <a:gd name="T9" fmla="*/ 218 h 226"/>
                  <a:gd name="T10" fmla="*/ 59 w 179"/>
                  <a:gd name="T11" fmla="*/ 226 h 226"/>
                  <a:gd name="T12" fmla="*/ 121 w 179"/>
                  <a:gd name="T13" fmla="*/ 226 h 226"/>
                  <a:gd name="T14" fmla="*/ 131 w 179"/>
                  <a:gd name="T15" fmla="*/ 218 h 226"/>
                  <a:gd name="T16" fmla="*/ 138 w 179"/>
                  <a:gd name="T17" fmla="*/ 194 h 226"/>
                  <a:gd name="T18" fmla="*/ 179 w 179"/>
                  <a:gd name="T19" fmla="*/ 109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9" h="226">
                    <a:moveTo>
                      <a:pt x="179" y="109"/>
                    </a:moveTo>
                    <a:cubicBezTo>
                      <a:pt x="179" y="54"/>
                      <a:pt x="171" y="0"/>
                      <a:pt x="90" y="0"/>
                    </a:cubicBezTo>
                    <a:cubicBezTo>
                      <a:pt x="7" y="0"/>
                      <a:pt x="0" y="54"/>
                      <a:pt x="0" y="109"/>
                    </a:cubicBezTo>
                    <a:cubicBezTo>
                      <a:pt x="0" y="145"/>
                      <a:pt x="17" y="176"/>
                      <a:pt x="42" y="194"/>
                    </a:cubicBezTo>
                    <a:cubicBezTo>
                      <a:pt x="49" y="218"/>
                      <a:pt x="49" y="218"/>
                      <a:pt x="49" y="218"/>
                    </a:cubicBezTo>
                    <a:cubicBezTo>
                      <a:pt x="50" y="223"/>
                      <a:pt x="55" y="226"/>
                      <a:pt x="59" y="226"/>
                    </a:cubicBezTo>
                    <a:cubicBezTo>
                      <a:pt x="121" y="226"/>
                      <a:pt x="121" y="226"/>
                      <a:pt x="121" y="226"/>
                    </a:cubicBezTo>
                    <a:cubicBezTo>
                      <a:pt x="125" y="226"/>
                      <a:pt x="130" y="223"/>
                      <a:pt x="131" y="218"/>
                    </a:cubicBezTo>
                    <a:cubicBezTo>
                      <a:pt x="138" y="194"/>
                      <a:pt x="138" y="194"/>
                      <a:pt x="138" y="194"/>
                    </a:cubicBezTo>
                    <a:cubicBezTo>
                      <a:pt x="163" y="176"/>
                      <a:pt x="179" y="145"/>
                      <a:pt x="179" y="10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396" tIns="45698" rIns="91396" bIns="4569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350" kern="0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110" name="Freeform 7">
                <a:extLst>
                  <a:ext uri="{FF2B5EF4-FFF2-40B4-BE49-F238E27FC236}">
                    <a16:creationId xmlns:a16="http://schemas.microsoft.com/office/drawing/2014/main" xmlns="" id="{1ECAA560-3EEF-4D89-9008-2050737A1C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4275" y="2557463"/>
                <a:ext cx="1316038" cy="1536700"/>
              </a:xfrm>
              <a:custGeom>
                <a:avLst/>
                <a:gdLst>
                  <a:gd name="T0" fmla="*/ 405 w 438"/>
                  <a:gd name="T1" fmla="*/ 60 h 514"/>
                  <a:gd name="T2" fmla="*/ 287 w 438"/>
                  <a:gd name="T3" fmla="*/ 28 h 514"/>
                  <a:gd name="T4" fmla="*/ 282 w 438"/>
                  <a:gd name="T5" fmla="*/ 8 h 514"/>
                  <a:gd name="T6" fmla="*/ 219 w 438"/>
                  <a:gd name="T7" fmla="*/ 0 h 514"/>
                  <a:gd name="T8" fmla="*/ 156 w 438"/>
                  <a:gd name="T9" fmla="*/ 8 h 514"/>
                  <a:gd name="T10" fmla="*/ 152 w 438"/>
                  <a:gd name="T11" fmla="*/ 28 h 514"/>
                  <a:gd name="T12" fmla="*/ 33 w 438"/>
                  <a:gd name="T13" fmla="*/ 60 h 514"/>
                  <a:gd name="T14" fmla="*/ 0 w 438"/>
                  <a:gd name="T15" fmla="*/ 93 h 514"/>
                  <a:gd name="T16" fmla="*/ 7 w 438"/>
                  <a:gd name="T17" fmla="*/ 258 h 514"/>
                  <a:gd name="T18" fmla="*/ 65 w 438"/>
                  <a:gd name="T19" fmla="*/ 344 h 514"/>
                  <a:gd name="T20" fmla="*/ 35 w 438"/>
                  <a:gd name="T21" fmla="*/ 514 h 514"/>
                  <a:gd name="T22" fmla="*/ 402 w 438"/>
                  <a:gd name="T23" fmla="*/ 514 h 514"/>
                  <a:gd name="T24" fmla="*/ 371 w 438"/>
                  <a:gd name="T25" fmla="*/ 344 h 514"/>
                  <a:gd name="T26" fmla="*/ 431 w 438"/>
                  <a:gd name="T27" fmla="*/ 258 h 514"/>
                  <a:gd name="T28" fmla="*/ 438 w 438"/>
                  <a:gd name="T29" fmla="*/ 93 h 514"/>
                  <a:gd name="T30" fmla="*/ 405 w 438"/>
                  <a:gd name="T31" fmla="*/ 60 h 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38" h="514">
                    <a:moveTo>
                      <a:pt x="405" y="60"/>
                    </a:moveTo>
                    <a:cubicBezTo>
                      <a:pt x="287" y="28"/>
                      <a:pt x="287" y="28"/>
                      <a:pt x="287" y="28"/>
                    </a:cubicBezTo>
                    <a:cubicBezTo>
                      <a:pt x="282" y="8"/>
                      <a:pt x="282" y="8"/>
                      <a:pt x="282" y="8"/>
                    </a:cubicBezTo>
                    <a:cubicBezTo>
                      <a:pt x="282" y="8"/>
                      <a:pt x="235" y="0"/>
                      <a:pt x="219" y="0"/>
                    </a:cubicBezTo>
                    <a:cubicBezTo>
                      <a:pt x="203" y="0"/>
                      <a:pt x="156" y="8"/>
                      <a:pt x="156" y="8"/>
                    </a:cubicBezTo>
                    <a:cubicBezTo>
                      <a:pt x="152" y="28"/>
                      <a:pt x="152" y="28"/>
                      <a:pt x="152" y="28"/>
                    </a:cubicBezTo>
                    <a:cubicBezTo>
                      <a:pt x="33" y="60"/>
                      <a:pt x="33" y="60"/>
                      <a:pt x="33" y="60"/>
                    </a:cubicBezTo>
                    <a:cubicBezTo>
                      <a:pt x="15" y="66"/>
                      <a:pt x="0" y="75"/>
                      <a:pt x="0" y="93"/>
                    </a:cubicBezTo>
                    <a:cubicBezTo>
                      <a:pt x="0" y="93"/>
                      <a:pt x="3" y="213"/>
                      <a:pt x="7" y="258"/>
                    </a:cubicBezTo>
                    <a:cubicBezTo>
                      <a:pt x="9" y="285"/>
                      <a:pt x="15" y="341"/>
                      <a:pt x="65" y="344"/>
                    </a:cubicBezTo>
                    <a:cubicBezTo>
                      <a:pt x="35" y="514"/>
                      <a:pt x="35" y="514"/>
                      <a:pt x="35" y="514"/>
                    </a:cubicBezTo>
                    <a:cubicBezTo>
                      <a:pt x="402" y="514"/>
                      <a:pt x="402" y="514"/>
                      <a:pt x="402" y="514"/>
                    </a:cubicBezTo>
                    <a:cubicBezTo>
                      <a:pt x="371" y="344"/>
                      <a:pt x="371" y="344"/>
                      <a:pt x="371" y="344"/>
                    </a:cubicBezTo>
                    <a:cubicBezTo>
                      <a:pt x="424" y="344"/>
                      <a:pt x="428" y="285"/>
                      <a:pt x="431" y="258"/>
                    </a:cubicBezTo>
                    <a:cubicBezTo>
                      <a:pt x="436" y="213"/>
                      <a:pt x="438" y="93"/>
                      <a:pt x="438" y="93"/>
                    </a:cubicBezTo>
                    <a:cubicBezTo>
                      <a:pt x="438" y="75"/>
                      <a:pt x="425" y="67"/>
                      <a:pt x="405" y="60"/>
                    </a:cubicBezTo>
                    <a:close/>
                  </a:path>
                </a:pathLst>
              </a:custGeom>
              <a:solidFill>
                <a:srgbClr val="134E6C"/>
              </a:solidFill>
              <a:ln>
                <a:noFill/>
              </a:ln>
              <a:effectLst/>
            </p:spPr>
            <p:txBody>
              <a:bodyPr vert="horz" wrap="square" lIns="91396" tIns="45698" rIns="91396" bIns="4569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350" kern="0">
                  <a:solidFill>
                    <a:prstClr val="black"/>
                  </a:solidFill>
                  <a:cs typeface="+mn-ea"/>
                </a:endParaRPr>
              </a:p>
            </p:txBody>
          </p:sp>
        </p:grpSp>
      </p:grpSp>
      <p:sp>
        <p:nvSpPr>
          <p:cNvPr id="124" name="TextBox 121">
            <a:extLst>
              <a:ext uri="{FF2B5EF4-FFF2-40B4-BE49-F238E27FC236}">
                <a16:creationId xmlns:a16="http://schemas.microsoft.com/office/drawing/2014/main" xmlns="" id="{04FA1583-BD1E-4C72-92E4-F99A143DCE8F}"/>
              </a:ext>
            </a:extLst>
          </p:cNvPr>
          <p:cNvSpPr txBox="1"/>
          <p:nvPr/>
        </p:nvSpPr>
        <p:spPr>
          <a:xfrm>
            <a:off x="526366" y="1890282"/>
            <a:ext cx="1581628" cy="318760"/>
          </a:xfrm>
          <a:prstGeom prst="rect">
            <a:avLst/>
          </a:prstGeom>
          <a:noFill/>
        </p:spPr>
        <p:txBody>
          <a:bodyPr wrap="none" lIns="71966" tIns="35982" rIns="71966" bIns="35982" rtlCol="0" anchor="t">
            <a:spAutoFit/>
          </a:bodyPr>
          <a:lstStyle/>
          <a:p>
            <a:r>
              <a:rPr lang="zh-CN" altLang="en-US" sz="1599" b="1" dirty="0">
                <a:latin typeface="+mn-ea"/>
                <a:cs typeface="+mn-ea"/>
                <a:sym typeface="微软雅黑" pitchFamily="34" charset="-122"/>
              </a:rPr>
              <a:t>马和驴子的故事</a:t>
            </a:r>
          </a:p>
        </p:txBody>
      </p:sp>
      <p:sp>
        <p:nvSpPr>
          <p:cNvPr id="125" name="Rectangle 122">
            <a:extLst>
              <a:ext uri="{FF2B5EF4-FFF2-40B4-BE49-F238E27FC236}">
                <a16:creationId xmlns:a16="http://schemas.microsoft.com/office/drawing/2014/main" xmlns="" id="{E9C6E92B-FF3A-4B89-B596-7828A53E215B}"/>
              </a:ext>
            </a:extLst>
          </p:cNvPr>
          <p:cNvSpPr/>
          <p:nvPr/>
        </p:nvSpPr>
        <p:spPr>
          <a:xfrm>
            <a:off x="497000" y="2228530"/>
            <a:ext cx="3119781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latin typeface="+mn-ea"/>
                <a:cs typeface="+mn-ea"/>
                <a:sym typeface="Gill Sans" charset="0"/>
              </a:rPr>
              <a:t>唐太宗贞观年间，有一头马和一头驴子，它们是好朋友。贞观三年，这匹马被玄奘选中，前往印度取经。 </a:t>
            </a:r>
            <a:r>
              <a:rPr lang="en-US" altLang="zh-CN" sz="1400" dirty="0">
                <a:latin typeface="+mn-ea"/>
                <a:cs typeface="+mn-ea"/>
                <a:sym typeface="Gill Sans" charset="0"/>
              </a:rPr>
              <a:t>17</a:t>
            </a:r>
            <a:r>
              <a:rPr lang="zh-CN" altLang="en-US" sz="1400" dirty="0">
                <a:latin typeface="+mn-ea"/>
                <a:cs typeface="+mn-ea"/>
                <a:sym typeface="Gill Sans" charset="0"/>
              </a:rPr>
              <a:t>年后，这匹马驮着佛经回到长安，便到磨房会见它的朋友驴子。老马谈起这次旅途的经历：浩瀚无边的沙漠、高耸入云的山峰、炽热的火山、奇幻的波澜</a:t>
            </a:r>
            <a:r>
              <a:rPr lang="en-US" altLang="zh-CN" sz="1400" dirty="0">
                <a:latin typeface="+mn-ea"/>
                <a:cs typeface="+mn-ea"/>
                <a:sym typeface="Gill Sans" charset="0"/>
              </a:rPr>
              <a:t>……</a:t>
            </a:r>
            <a:r>
              <a:rPr lang="zh-CN" altLang="en-US" sz="1400" dirty="0">
                <a:latin typeface="+mn-ea"/>
                <a:cs typeface="+mn-ea"/>
                <a:sym typeface="Gill Sans" charset="0"/>
              </a:rPr>
              <a:t>神话般的境界，让驴子听了大为惊异。 驴子感叹道：“你有多么丰富的见闻呀！那么遥远的路途，我连想都不敢想。” 老马说：“其实，我们跨过的距离大体是相同的，当我向印度前进的时候，你也一刻没有停步。不同的是，我同玄奘大师有一个遥远的目标，按照始终如一的方向前行，所以我们走进了一个广阔的世界。而你被蒙住了眼睛，一直围着磨盘打转，所以永远也走不出狭隘的天地</a:t>
            </a:r>
            <a:r>
              <a:rPr lang="en-US" altLang="zh-CN" sz="1400" dirty="0">
                <a:latin typeface="+mn-ea"/>
                <a:cs typeface="+mn-ea"/>
                <a:sym typeface="Gill Sans" charset="0"/>
              </a:rPr>
              <a:t>……” </a:t>
            </a:r>
          </a:p>
        </p:txBody>
      </p:sp>
      <p:sp>
        <p:nvSpPr>
          <p:cNvPr id="127" name="Rectangle 129">
            <a:extLst>
              <a:ext uri="{FF2B5EF4-FFF2-40B4-BE49-F238E27FC236}">
                <a16:creationId xmlns:a16="http://schemas.microsoft.com/office/drawing/2014/main" xmlns="" id="{3E320193-1CC9-42F7-A536-18F72512FB2C}"/>
              </a:ext>
            </a:extLst>
          </p:cNvPr>
          <p:cNvSpPr/>
          <p:nvPr/>
        </p:nvSpPr>
        <p:spPr>
          <a:xfrm>
            <a:off x="8858289" y="2327302"/>
            <a:ext cx="2836711" cy="1993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latin typeface="+mn-ea"/>
                <a:cs typeface="+mn-ea"/>
                <a:sym typeface="Gill Sans" charset="0"/>
              </a:rPr>
              <a:t>目标的不同，最终导致了不同的结果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latin typeface="+mn-ea"/>
                <a:cs typeface="+mn-ea"/>
                <a:sym typeface="Gill Sans" charset="0"/>
              </a:rPr>
              <a:t> 企业或团队有目标不等于有好目标，好目标一定要结合企业的长远发展和员工的特点来制订。</a:t>
            </a:r>
          </a:p>
        </p:txBody>
      </p:sp>
    </p:spTree>
    <p:extLst>
      <p:ext uri="{BB962C8B-B14F-4D97-AF65-F5344CB8AC3E}">
        <p14:creationId xmlns:p14="http://schemas.microsoft.com/office/powerpoint/2010/main" val="573380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5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35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85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124" grpId="0"/>
      <p:bldP spid="125" grpId="0"/>
      <p:bldP spid="1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928915"/>
            <a:ext cx="12192000" cy="54541"/>
          </a:xfrm>
          <a:prstGeom prst="rect">
            <a:avLst/>
          </a:pr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>
              <a:latin typeface="+mn-ea"/>
              <a:cs typeface="+mn-ea"/>
            </a:endParaRPr>
          </a:p>
        </p:txBody>
      </p:sp>
      <p:sp>
        <p:nvSpPr>
          <p:cNvPr id="3" name="任意多边形: 形状 5"/>
          <p:cNvSpPr/>
          <p:nvPr/>
        </p:nvSpPr>
        <p:spPr>
          <a:xfrm>
            <a:off x="425375" y="293224"/>
            <a:ext cx="625735" cy="493853"/>
          </a:xfrm>
          <a:custGeom>
            <a:avLst/>
            <a:gdLst/>
            <a:ahLst/>
            <a:cxnLst/>
            <a:rect l="l" t="t" r="r" b="b"/>
            <a:pathLst>
              <a:path w="407747" h="321809">
                <a:moveTo>
                  <a:pt x="194731" y="180103"/>
                </a:moveTo>
                <a:lnTo>
                  <a:pt x="168219" y="206616"/>
                </a:lnTo>
                <a:lnTo>
                  <a:pt x="168219" y="219415"/>
                </a:lnTo>
                <a:lnTo>
                  <a:pt x="190160" y="219415"/>
                </a:lnTo>
                <a:lnTo>
                  <a:pt x="190160" y="241357"/>
                </a:lnTo>
                <a:lnTo>
                  <a:pt x="202959" y="241357"/>
                </a:lnTo>
                <a:lnTo>
                  <a:pt x="229472" y="214844"/>
                </a:lnTo>
                <a:close/>
                <a:moveTo>
                  <a:pt x="299811" y="75024"/>
                </a:moveTo>
                <a:cubicBezTo>
                  <a:pt x="298553" y="75062"/>
                  <a:pt x="297277" y="75729"/>
                  <a:pt x="295982" y="77024"/>
                </a:cubicBezTo>
                <a:lnTo>
                  <a:pt x="215987" y="157019"/>
                </a:lnTo>
                <a:cubicBezTo>
                  <a:pt x="213397" y="159609"/>
                  <a:pt x="213321" y="162124"/>
                  <a:pt x="215758" y="164562"/>
                </a:cubicBezTo>
                <a:cubicBezTo>
                  <a:pt x="218196" y="166999"/>
                  <a:pt x="220711" y="166923"/>
                  <a:pt x="223301" y="164333"/>
                </a:cubicBezTo>
                <a:lnTo>
                  <a:pt x="303296" y="84338"/>
                </a:lnTo>
                <a:cubicBezTo>
                  <a:pt x="305886" y="81747"/>
                  <a:pt x="305963" y="79233"/>
                  <a:pt x="303525" y="76795"/>
                </a:cubicBezTo>
                <a:cubicBezTo>
                  <a:pt x="302306" y="75576"/>
                  <a:pt x="301068" y="74986"/>
                  <a:pt x="299811" y="75024"/>
                </a:cubicBezTo>
                <a:close/>
                <a:moveTo>
                  <a:pt x="299868" y="43883"/>
                </a:moveTo>
                <a:lnTo>
                  <a:pt x="365692" y="109708"/>
                </a:lnTo>
                <a:lnTo>
                  <a:pt x="212102" y="263298"/>
                </a:lnTo>
                <a:lnTo>
                  <a:pt x="146277" y="263298"/>
                </a:lnTo>
                <a:lnTo>
                  <a:pt x="146277" y="197474"/>
                </a:lnTo>
                <a:close/>
                <a:moveTo>
                  <a:pt x="351065" y="1829"/>
                </a:moveTo>
                <a:cubicBezTo>
                  <a:pt x="357159" y="1829"/>
                  <a:pt x="362340" y="3962"/>
                  <a:pt x="366606" y="8228"/>
                </a:cubicBezTo>
                <a:lnTo>
                  <a:pt x="401347" y="42969"/>
                </a:lnTo>
                <a:cubicBezTo>
                  <a:pt x="405614" y="47235"/>
                  <a:pt x="407747" y="52416"/>
                  <a:pt x="407747" y="58511"/>
                </a:cubicBezTo>
                <a:cubicBezTo>
                  <a:pt x="407747" y="64606"/>
                  <a:pt x="405614" y="69786"/>
                  <a:pt x="401347" y="74053"/>
                </a:cubicBezTo>
                <a:lnTo>
                  <a:pt x="380320" y="95080"/>
                </a:lnTo>
                <a:lnTo>
                  <a:pt x="314495" y="29255"/>
                </a:lnTo>
                <a:lnTo>
                  <a:pt x="335523" y="8228"/>
                </a:lnTo>
                <a:cubicBezTo>
                  <a:pt x="339789" y="3962"/>
                  <a:pt x="344970" y="1829"/>
                  <a:pt x="351065" y="1829"/>
                </a:cubicBezTo>
                <a:close/>
                <a:moveTo>
                  <a:pt x="65825" y="0"/>
                </a:moveTo>
                <a:lnTo>
                  <a:pt x="255985" y="0"/>
                </a:lnTo>
                <a:cubicBezTo>
                  <a:pt x="265584" y="0"/>
                  <a:pt x="274498" y="1905"/>
                  <a:pt x="282726" y="5714"/>
                </a:cubicBezTo>
                <a:cubicBezTo>
                  <a:pt x="285011" y="6781"/>
                  <a:pt x="286383" y="8533"/>
                  <a:pt x="286840" y="10971"/>
                </a:cubicBezTo>
                <a:cubicBezTo>
                  <a:pt x="287297" y="13561"/>
                  <a:pt x="286611" y="15771"/>
                  <a:pt x="284783" y="17599"/>
                </a:cubicBezTo>
                <a:lnTo>
                  <a:pt x="273584" y="28798"/>
                </a:lnTo>
                <a:cubicBezTo>
                  <a:pt x="271450" y="30932"/>
                  <a:pt x="269012" y="31541"/>
                  <a:pt x="266270" y="30627"/>
                </a:cubicBezTo>
                <a:cubicBezTo>
                  <a:pt x="262765" y="29713"/>
                  <a:pt x="259337" y="29255"/>
                  <a:pt x="255985" y="29255"/>
                </a:cubicBezTo>
                <a:lnTo>
                  <a:pt x="65825" y="29255"/>
                </a:lnTo>
                <a:cubicBezTo>
                  <a:pt x="55768" y="29255"/>
                  <a:pt x="47159" y="32836"/>
                  <a:pt x="39998" y="39998"/>
                </a:cubicBezTo>
                <a:cubicBezTo>
                  <a:pt x="32836" y="47159"/>
                  <a:pt x="29256" y="55768"/>
                  <a:pt x="29256" y="65825"/>
                </a:cubicBezTo>
                <a:lnTo>
                  <a:pt x="29256" y="255984"/>
                </a:lnTo>
                <a:cubicBezTo>
                  <a:pt x="29256" y="266041"/>
                  <a:pt x="32836" y="274650"/>
                  <a:pt x="39998" y="281811"/>
                </a:cubicBezTo>
                <a:cubicBezTo>
                  <a:pt x="47159" y="288973"/>
                  <a:pt x="55768" y="292554"/>
                  <a:pt x="65825" y="292554"/>
                </a:cubicBezTo>
                <a:lnTo>
                  <a:pt x="255985" y="292554"/>
                </a:lnTo>
                <a:cubicBezTo>
                  <a:pt x="266041" y="292554"/>
                  <a:pt x="274650" y="288973"/>
                  <a:pt x="281812" y="281811"/>
                </a:cubicBezTo>
                <a:cubicBezTo>
                  <a:pt x="288973" y="274650"/>
                  <a:pt x="292554" y="266041"/>
                  <a:pt x="292554" y="255984"/>
                </a:cubicBezTo>
                <a:lnTo>
                  <a:pt x="292554" y="227186"/>
                </a:lnTo>
                <a:cubicBezTo>
                  <a:pt x="292554" y="225205"/>
                  <a:pt x="293239" y="223529"/>
                  <a:pt x="294611" y="222158"/>
                </a:cubicBezTo>
                <a:lnTo>
                  <a:pt x="309239" y="207530"/>
                </a:lnTo>
                <a:cubicBezTo>
                  <a:pt x="311524" y="205245"/>
                  <a:pt x="314191" y="204711"/>
                  <a:pt x="317238" y="205930"/>
                </a:cubicBezTo>
                <a:cubicBezTo>
                  <a:pt x="320285" y="207149"/>
                  <a:pt x="321809" y="209359"/>
                  <a:pt x="321809" y="212559"/>
                </a:cubicBezTo>
                <a:lnTo>
                  <a:pt x="321809" y="255984"/>
                </a:lnTo>
                <a:cubicBezTo>
                  <a:pt x="321809" y="274117"/>
                  <a:pt x="315371" y="289621"/>
                  <a:pt x="302496" y="302496"/>
                </a:cubicBezTo>
                <a:cubicBezTo>
                  <a:pt x="289621" y="315371"/>
                  <a:pt x="274117" y="321809"/>
                  <a:pt x="255985" y="321809"/>
                </a:cubicBezTo>
                <a:lnTo>
                  <a:pt x="65825" y="321809"/>
                </a:lnTo>
                <a:cubicBezTo>
                  <a:pt x="47693" y="321809"/>
                  <a:pt x="32189" y="315371"/>
                  <a:pt x="19313" y="302496"/>
                </a:cubicBezTo>
                <a:cubicBezTo>
                  <a:pt x="6438" y="289621"/>
                  <a:pt x="0" y="274117"/>
                  <a:pt x="0" y="255984"/>
                </a:cubicBezTo>
                <a:lnTo>
                  <a:pt x="0" y="65825"/>
                </a:lnTo>
                <a:cubicBezTo>
                  <a:pt x="0" y="47692"/>
                  <a:pt x="6438" y="32189"/>
                  <a:pt x="19313" y="19313"/>
                </a:cubicBezTo>
                <a:cubicBezTo>
                  <a:pt x="32189" y="6438"/>
                  <a:pt x="47693" y="0"/>
                  <a:pt x="65825" y="0"/>
                </a:cubicBezTo>
                <a:close/>
              </a:path>
            </a:pathLst>
          </a:cu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3200" spc="1598" dirty="0">
              <a:solidFill>
                <a:srgbClr val="454545"/>
              </a:solidFill>
              <a:latin typeface="FontAwesome"/>
              <a:cs typeface="+mn-ea"/>
              <a:sym typeface="FontAwesome"/>
            </a:endParaRPr>
          </a:p>
        </p:txBody>
      </p:sp>
      <p:sp>
        <p:nvSpPr>
          <p:cNvPr id="4" name="Rectangle 11"/>
          <p:cNvSpPr>
            <a:spLocks/>
          </p:cNvSpPr>
          <p:nvPr/>
        </p:nvSpPr>
        <p:spPr bwMode="auto">
          <a:xfrm>
            <a:off x="1228124" y="272607"/>
            <a:ext cx="369331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defTabSz="2286000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一、目标管理概述</a:t>
            </a:r>
          </a:p>
        </p:txBody>
      </p:sp>
      <p:sp>
        <p:nvSpPr>
          <p:cNvPr id="111" name="Oval 16">
            <a:extLst>
              <a:ext uri="{FF2B5EF4-FFF2-40B4-BE49-F238E27FC236}">
                <a16:creationId xmlns:a16="http://schemas.microsoft.com/office/drawing/2014/main" xmlns="" id="{89BB6D9A-100F-45B1-991B-AAB0F5AF946C}"/>
              </a:ext>
            </a:extLst>
          </p:cNvPr>
          <p:cNvSpPr/>
          <p:nvPr/>
        </p:nvSpPr>
        <p:spPr>
          <a:xfrm>
            <a:off x="1247546" y="2132533"/>
            <a:ext cx="3253334" cy="3253334"/>
          </a:xfrm>
          <a:prstGeom prst="ellipse">
            <a:avLst/>
          </a:prstGeom>
          <a:solidFill>
            <a:srgbClr val="134E6C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b="1" dirty="0">
              <a:cs typeface="+mn-ea"/>
            </a:endParaRPr>
          </a:p>
          <a:p>
            <a:pPr algn="ctr"/>
            <a:endParaRPr lang="en-US" sz="1100" b="1" dirty="0">
              <a:cs typeface="+mn-ea"/>
            </a:endParaRPr>
          </a:p>
          <a:p>
            <a:pPr algn="ctr"/>
            <a:endParaRPr lang="en-US" sz="1100" b="1" dirty="0">
              <a:cs typeface="+mn-ea"/>
            </a:endParaRPr>
          </a:p>
          <a:p>
            <a:pPr algn="ctr"/>
            <a:r>
              <a:rPr lang="en-US" sz="1100" b="1" dirty="0">
                <a:cs typeface="+mn-ea"/>
              </a:rPr>
              <a:t/>
            </a:r>
            <a:br>
              <a:rPr lang="en-US" sz="1100" b="1" dirty="0">
                <a:cs typeface="+mn-ea"/>
              </a:rPr>
            </a:br>
            <a:endParaRPr lang="en-US" sz="1100" b="1" dirty="0">
              <a:cs typeface="+mn-ea"/>
            </a:endParaRPr>
          </a:p>
        </p:txBody>
      </p:sp>
      <p:sp>
        <p:nvSpPr>
          <p:cNvPr id="112" name="椭圆 111">
            <a:extLst>
              <a:ext uri="{FF2B5EF4-FFF2-40B4-BE49-F238E27FC236}">
                <a16:creationId xmlns:a16="http://schemas.microsoft.com/office/drawing/2014/main" xmlns="" id="{F729FCB2-FC78-4B59-A539-F6C7708CC683}"/>
              </a:ext>
            </a:extLst>
          </p:cNvPr>
          <p:cNvSpPr/>
          <p:nvPr/>
        </p:nvSpPr>
        <p:spPr>
          <a:xfrm>
            <a:off x="1525178" y="2388860"/>
            <a:ext cx="2732136" cy="2732136"/>
          </a:xfrm>
          <a:prstGeom prst="ellipse">
            <a:avLst/>
          </a:prstGeom>
          <a:solidFill>
            <a:srgbClr val="F9F9F9"/>
          </a:solidFill>
          <a:ln w="31750">
            <a:gradFill>
              <a:gsLst>
                <a:gs pos="0">
                  <a:schemeClr val="bg1"/>
                </a:gs>
                <a:gs pos="100000">
                  <a:srgbClr val="EAEAEA"/>
                </a:gs>
              </a:gsLst>
              <a:lin ang="5400000" scaled="1"/>
            </a:gradFill>
          </a:ln>
          <a:effectLst>
            <a:outerShdw blurRad="101600" dist="50800" dir="5400000" algn="t" rotWithShape="0">
              <a:schemeClr val="accent2">
                <a:lumMod val="50000"/>
                <a:alpha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</a:endParaRPr>
          </a:p>
        </p:txBody>
      </p:sp>
      <p:grpSp>
        <p:nvGrpSpPr>
          <p:cNvPr id="113" name="组合 112">
            <a:extLst>
              <a:ext uri="{FF2B5EF4-FFF2-40B4-BE49-F238E27FC236}">
                <a16:creationId xmlns:a16="http://schemas.microsoft.com/office/drawing/2014/main" xmlns="" id="{009749D8-25D0-4681-9846-C16462AF2F46}"/>
              </a:ext>
            </a:extLst>
          </p:cNvPr>
          <p:cNvGrpSpPr/>
          <p:nvPr/>
        </p:nvGrpSpPr>
        <p:grpSpPr>
          <a:xfrm>
            <a:off x="2277292" y="3071992"/>
            <a:ext cx="1451428" cy="1365872"/>
            <a:chOff x="5067933" y="4413400"/>
            <a:chExt cx="586815" cy="552226"/>
          </a:xfrm>
          <a:solidFill>
            <a:schemeClr val="bg1">
              <a:lumMod val="50000"/>
            </a:schemeClr>
          </a:solidFill>
        </p:grpSpPr>
        <p:sp>
          <p:nvSpPr>
            <p:cNvPr id="114" name="Freeform 124">
              <a:extLst>
                <a:ext uri="{FF2B5EF4-FFF2-40B4-BE49-F238E27FC236}">
                  <a16:creationId xmlns:a16="http://schemas.microsoft.com/office/drawing/2014/main" xmlns="" id="{2EF0E4C9-3678-4F3B-B12A-E92357DDFE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21606" y="4413400"/>
              <a:ext cx="242121" cy="304142"/>
            </a:xfrm>
            <a:custGeom>
              <a:avLst/>
              <a:gdLst>
                <a:gd name="T0" fmla="*/ 6 w 86"/>
                <a:gd name="T1" fmla="*/ 68 h 108"/>
                <a:gd name="T2" fmla="*/ 14 w 86"/>
                <a:gd name="T3" fmla="*/ 77 h 108"/>
                <a:gd name="T4" fmla="*/ 45 w 86"/>
                <a:gd name="T5" fmla="*/ 108 h 108"/>
                <a:gd name="T6" fmla="*/ 76 w 86"/>
                <a:gd name="T7" fmla="*/ 77 h 108"/>
                <a:gd name="T8" fmla="*/ 76 w 86"/>
                <a:gd name="T9" fmla="*/ 77 h 108"/>
                <a:gd name="T10" fmla="*/ 84 w 86"/>
                <a:gd name="T11" fmla="*/ 68 h 108"/>
                <a:gd name="T12" fmla="*/ 78 w 86"/>
                <a:gd name="T13" fmla="*/ 59 h 108"/>
                <a:gd name="T14" fmla="*/ 78 w 86"/>
                <a:gd name="T15" fmla="*/ 59 h 108"/>
                <a:gd name="T16" fmla="*/ 68 w 86"/>
                <a:gd name="T17" fmla="*/ 24 h 108"/>
                <a:gd name="T18" fmla="*/ 22 w 86"/>
                <a:gd name="T19" fmla="*/ 19 h 108"/>
                <a:gd name="T20" fmla="*/ 11 w 86"/>
                <a:gd name="T21" fmla="*/ 59 h 108"/>
                <a:gd name="T22" fmla="*/ 11 w 86"/>
                <a:gd name="T23" fmla="*/ 59 h 108"/>
                <a:gd name="T24" fmla="*/ 6 w 86"/>
                <a:gd name="T25" fmla="*/ 68 h 108"/>
                <a:gd name="T26" fmla="*/ 14 w 86"/>
                <a:gd name="T27" fmla="*/ 60 h 108"/>
                <a:gd name="T28" fmla="*/ 14 w 86"/>
                <a:gd name="T29" fmla="*/ 60 h 108"/>
                <a:gd name="T30" fmla="*/ 15 w 86"/>
                <a:gd name="T31" fmla="*/ 60 h 108"/>
                <a:gd name="T32" fmla="*/ 15 w 86"/>
                <a:gd name="T33" fmla="*/ 58 h 108"/>
                <a:gd name="T34" fmla="*/ 17 w 86"/>
                <a:gd name="T35" fmla="*/ 46 h 108"/>
                <a:gd name="T36" fmla="*/ 20 w 86"/>
                <a:gd name="T37" fmla="*/ 42 h 108"/>
                <a:gd name="T38" fmla="*/ 56 w 86"/>
                <a:gd name="T39" fmla="*/ 34 h 108"/>
                <a:gd name="T40" fmla="*/ 73 w 86"/>
                <a:gd name="T41" fmla="*/ 61 h 108"/>
                <a:gd name="T42" fmla="*/ 74 w 86"/>
                <a:gd name="T43" fmla="*/ 61 h 108"/>
                <a:gd name="T44" fmla="*/ 75 w 86"/>
                <a:gd name="T45" fmla="*/ 61 h 108"/>
                <a:gd name="T46" fmla="*/ 76 w 86"/>
                <a:gd name="T47" fmla="*/ 60 h 108"/>
                <a:gd name="T48" fmla="*/ 80 w 86"/>
                <a:gd name="T49" fmla="*/ 62 h 108"/>
                <a:gd name="T50" fmla="*/ 82 w 86"/>
                <a:gd name="T51" fmla="*/ 68 h 108"/>
                <a:gd name="T52" fmla="*/ 80 w 86"/>
                <a:gd name="T53" fmla="*/ 73 h 108"/>
                <a:gd name="T54" fmla="*/ 76 w 86"/>
                <a:gd name="T55" fmla="*/ 75 h 108"/>
                <a:gd name="T56" fmla="*/ 76 w 86"/>
                <a:gd name="T57" fmla="*/ 75 h 108"/>
                <a:gd name="T58" fmla="*/ 74 w 86"/>
                <a:gd name="T59" fmla="*/ 75 h 108"/>
                <a:gd name="T60" fmla="*/ 74 w 86"/>
                <a:gd name="T61" fmla="*/ 77 h 108"/>
                <a:gd name="T62" fmla="*/ 63 w 86"/>
                <a:gd name="T63" fmla="*/ 98 h 108"/>
                <a:gd name="T64" fmla="*/ 55 w 86"/>
                <a:gd name="T65" fmla="*/ 104 h 108"/>
                <a:gd name="T66" fmla="*/ 45 w 86"/>
                <a:gd name="T67" fmla="*/ 106 h 108"/>
                <a:gd name="T68" fmla="*/ 35 w 86"/>
                <a:gd name="T69" fmla="*/ 104 h 108"/>
                <a:gd name="T70" fmla="*/ 26 w 86"/>
                <a:gd name="T71" fmla="*/ 98 h 108"/>
                <a:gd name="T72" fmla="*/ 16 w 86"/>
                <a:gd name="T73" fmla="*/ 77 h 108"/>
                <a:gd name="T74" fmla="*/ 15 w 86"/>
                <a:gd name="T75" fmla="*/ 75 h 108"/>
                <a:gd name="T76" fmla="*/ 14 w 86"/>
                <a:gd name="T77" fmla="*/ 75 h 108"/>
                <a:gd name="T78" fmla="*/ 8 w 86"/>
                <a:gd name="T79" fmla="*/ 68 h 108"/>
                <a:gd name="T80" fmla="*/ 10 w 86"/>
                <a:gd name="T81" fmla="*/ 62 h 108"/>
                <a:gd name="T82" fmla="*/ 14 w 86"/>
                <a:gd name="T83" fmla="*/ 6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6" h="108">
                  <a:moveTo>
                    <a:pt x="6" y="68"/>
                  </a:moveTo>
                  <a:cubicBezTo>
                    <a:pt x="6" y="73"/>
                    <a:pt x="9" y="77"/>
                    <a:pt x="14" y="77"/>
                  </a:cubicBezTo>
                  <a:cubicBezTo>
                    <a:pt x="17" y="95"/>
                    <a:pt x="29" y="108"/>
                    <a:pt x="45" y="108"/>
                  </a:cubicBezTo>
                  <a:cubicBezTo>
                    <a:pt x="60" y="108"/>
                    <a:pt x="73" y="95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81" y="77"/>
                    <a:pt x="84" y="73"/>
                    <a:pt x="84" y="68"/>
                  </a:cubicBezTo>
                  <a:cubicBezTo>
                    <a:pt x="84" y="63"/>
                    <a:pt x="81" y="59"/>
                    <a:pt x="78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9"/>
                    <a:pt x="86" y="31"/>
                    <a:pt x="68" y="24"/>
                  </a:cubicBezTo>
                  <a:cubicBezTo>
                    <a:pt x="66" y="0"/>
                    <a:pt x="22" y="19"/>
                    <a:pt x="22" y="19"/>
                  </a:cubicBezTo>
                  <a:cubicBezTo>
                    <a:pt x="0" y="30"/>
                    <a:pt x="11" y="59"/>
                    <a:pt x="11" y="59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8" y="61"/>
                    <a:pt x="6" y="64"/>
                    <a:pt x="6" y="68"/>
                  </a:cubicBezTo>
                  <a:close/>
                  <a:moveTo>
                    <a:pt x="14" y="60"/>
                  </a:moveTo>
                  <a:cubicBezTo>
                    <a:pt x="14" y="60"/>
                    <a:pt x="14" y="60"/>
                    <a:pt x="14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9" y="44"/>
                    <a:pt x="20" y="42"/>
                    <a:pt x="20" y="42"/>
                  </a:cubicBezTo>
                  <a:cubicBezTo>
                    <a:pt x="40" y="43"/>
                    <a:pt x="56" y="34"/>
                    <a:pt x="56" y="34"/>
                  </a:cubicBezTo>
                  <a:cubicBezTo>
                    <a:pt x="69" y="24"/>
                    <a:pt x="73" y="61"/>
                    <a:pt x="73" y="61"/>
                  </a:cubicBezTo>
                  <a:cubicBezTo>
                    <a:pt x="74" y="61"/>
                    <a:pt x="74" y="61"/>
                    <a:pt x="74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8" y="60"/>
                    <a:pt x="79" y="61"/>
                    <a:pt x="80" y="62"/>
                  </a:cubicBezTo>
                  <a:cubicBezTo>
                    <a:pt x="81" y="64"/>
                    <a:pt x="82" y="66"/>
                    <a:pt x="82" y="68"/>
                  </a:cubicBezTo>
                  <a:cubicBezTo>
                    <a:pt x="82" y="70"/>
                    <a:pt x="81" y="72"/>
                    <a:pt x="80" y="73"/>
                  </a:cubicBezTo>
                  <a:cubicBezTo>
                    <a:pt x="79" y="75"/>
                    <a:pt x="78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2" y="85"/>
                    <a:pt x="69" y="92"/>
                    <a:pt x="63" y="98"/>
                  </a:cubicBezTo>
                  <a:cubicBezTo>
                    <a:pt x="61" y="100"/>
                    <a:pt x="58" y="102"/>
                    <a:pt x="55" y="104"/>
                  </a:cubicBezTo>
                  <a:cubicBezTo>
                    <a:pt x="51" y="105"/>
                    <a:pt x="48" y="106"/>
                    <a:pt x="45" y="106"/>
                  </a:cubicBezTo>
                  <a:cubicBezTo>
                    <a:pt x="41" y="106"/>
                    <a:pt x="38" y="105"/>
                    <a:pt x="35" y="104"/>
                  </a:cubicBezTo>
                  <a:cubicBezTo>
                    <a:pt x="32" y="102"/>
                    <a:pt x="29" y="100"/>
                    <a:pt x="26" y="98"/>
                  </a:cubicBezTo>
                  <a:cubicBezTo>
                    <a:pt x="21" y="93"/>
                    <a:pt x="17" y="85"/>
                    <a:pt x="16" y="77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1" y="75"/>
                    <a:pt x="8" y="72"/>
                    <a:pt x="8" y="68"/>
                  </a:cubicBezTo>
                  <a:cubicBezTo>
                    <a:pt x="8" y="66"/>
                    <a:pt x="9" y="64"/>
                    <a:pt x="10" y="62"/>
                  </a:cubicBezTo>
                  <a:cubicBezTo>
                    <a:pt x="11" y="61"/>
                    <a:pt x="13" y="60"/>
                    <a:pt x="14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115" name="Freeform 125">
              <a:extLst>
                <a:ext uri="{FF2B5EF4-FFF2-40B4-BE49-F238E27FC236}">
                  <a16:creationId xmlns:a16="http://schemas.microsoft.com/office/drawing/2014/main" xmlns="" id="{F1B8E27A-5FEC-42C2-9637-92945C6C1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7933" y="4717542"/>
              <a:ext cx="361392" cy="248084"/>
            </a:xfrm>
            <a:custGeom>
              <a:avLst/>
              <a:gdLst>
                <a:gd name="T0" fmla="*/ 126 w 128"/>
                <a:gd name="T1" fmla="*/ 61 h 88"/>
                <a:gd name="T2" fmla="*/ 113 w 128"/>
                <a:gd name="T3" fmla="*/ 64 h 88"/>
                <a:gd name="T4" fmla="*/ 99 w 128"/>
                <a:gd name="T5" fmla="*/ 70 h 88"/>
                <a:gd name="T6" fmla="*/ 83 w 128"/>
                <a:gd name="T7" fmla="*/ 33 h 88"/>
                <a:gd name="T8" fmla="*/ 94 w 128"/>
                <a:gd name="T9" fmla="*/ 28 h 88"/>
                <a:gd name="T10" fmla="*/ 119 w 128"/>
                <a:gd name="T11" fmla="*/ 12 h 88"/>
                <a:gd name="T12" fmla="*/ 99 w 128"/>
                <a:gd name="T13" fmla="*/ 0 h 88"/>
                <a:gd name="T14" fmla="*/ 72 w 128"/>
                <a:gd name="T15" fmla="*/ 43 h 88"/>
                <a:gd name="T16" fmla="*/ 68 w 128"/>
                <a:gd name="T17" fmla="*/ 23 h 88"/>
                <a:gd name="T18" fmla="*/ 72 w 128"/>
                <a:gd name="T19" fmla="*/ 17 h 88"/>
                <a:gd name="T20" fmla="*/ 64 w 128"/>
                <a:gd name="T21" fmla="*/ 10 h 88"/>
                <a:gd name="T22" fmla="*/ 56 w 128"/>
                <a:gd name="T23" fmla="*/ 17 h 88"/>
                <a:gd name="T24" fmla="*/ 60 w 128"/>
                <a:gd name="T25" fmla="*/ 23 h 88"/>
                <a:gd name="T26" fmla="*/ 57 w 128"/>
                <a:gd name="T27" fmla="*/ 43 h 88"/>
                <a:gd name="T28" fmla="*/ 29 w 128"/>
                <a:gd name="T29" fmla="*/ 0 h 88"/>
                <a:gd name="T30" fmla="*/ 0 w 128"/>
                <a:gd name="T31" fmla="*/ 28 h 88"/>
                <a:gd name="T32" fmla="*/ 0 w 128"/>
                <a:gd name="T33" fmla="*/ 82 h 88"/>
                <a:gd name="T34" fmla="*/ 64 w 128"/>
                <a:gd name="T35" fmla="*/ 88 h 88"/>
                <a:gd name="T36" fmla="*/ 128 w 128"/>
                <a:gd name="T37" fmla="*/ 82 h 88"/>
                <a:gd name="T38" fmla="*/ 128 w 128"/>
                <a:gd name="T39" fmla="*/ 65 h 88"/>
                <a:gd name="T40" fmla="*/ 126 w 128"/>
                <a:gd name="T41" fmla="*/ 6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8" h="88">
                  <a:moveTo>
                    <a:pt x="126" y="61"/>
                  </a:moveTo>
                  <a:cubicBezTo>
                    <a:pt x="113" y="64"/>
                    <a:pt x="113" y="64"/>
                    <a:pt x="113" y="64"/>
                  </a:cubicBezTo>
                  <a:cubicBezTo>
                    <a:pt x="99" y="70"/>
                    <a:pt x="99" y="70"/>
                    <a:pt x="99" y="70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119" y="12"/>
                    <a:pt x="119" y="12"/>
                    <a:pt x="119" y="12"/>
                  </a:cubicBezTo>
                  <a:cubicBezTo>
                    <a:pt x="114" y="7"/>
                    <a:pt x="107" y="3"/>
                    <a:pt x="99" y="0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70" y="22"/>
                    <a:pt x="72" y="20"/>
                    <a:pt x="72" y="17"/>
                  </a:cubicBezTo>
                  <a:cubicBezTo>
                    <a:pt x="72" y="13"/>
                    <a:pt x="68" y="10"/>
                    <a:pt x="64" y="10"/>
                  </a:cubicBezTo>
                  <a:cubicBezTo>
                    <a:pt x="60" y="10"/>
                    <a:pt x="56" y="13"/>
                    <a:pt x="56" y="17"/>
                  </a:cubicBezTo>
                  <a:cubicBezTo>
                    <a:pt x="56" y="20"/>
                    <a:pt x="58" y="22"/>
                    <a:pt x="60" y="2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4" y="6"/>
                    <a:pt x="3" y="16"/>
                    <a:pt x="0" y="28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33" y="88"/>
                    <a:pt x="64" y="88"/>
                  </a:cubicBezTo>
                  <a:cubicBezTo>
                    <a:pt x="95" y="88"/>
                    <a:pt x="128" y="82"/>
                    <a:pt x="128" y="82"/>
                  </a:cubicBezTo>
                  <a:cubicBezTo>
                    <a:pt x="128" y="65"/>
                    <a:pt x="128" y="65"/>
                    <a:pt x="128" y="65"/>
                  </a:cubicBezTo>
                  <a:cubicBezTo>
                    <a:pt x="127" y="64"/>
                    <a:pt x="126" y="62"/>
                    <a:pt x="126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  <p:sp>
          <p:nvSpPr>
            <p:cNvPr id="116" name="Freeform 126">
              <a:extLst>
                <a:ext uri="{FF2B5EF4-FFF2-40B4-BE49-F238E27FC236}">
                  <a16:creationId xmlns:a16="http://schemas.microsoft.com/office/drawing/2014/main" xmlns="" id="{14A09669-05EA-4E31-8669-C1AA370531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21981" y="4644786"/>
              <a:ext cx="332767" cy="273131"/>
            </a:xfrm>
            <a:custGeom>
              <a:avLst/>
              <a:gdLst>
                <a:gd name="T0" fmla="*/ 117 w 118"/>
                <a:gd name="T1" fmla="*/ 60 h 97"/>
                <a:gd name="T2" fmla="*/ 93 w 118"/>
                <a:gd name="T3" fmla="*/ 4 h 97"/>
                <a:gd name="T4" fmla="*/ 87 w 118"/>
                <a:gd name="T5" fmla="*/ 1 h 97"/>
                <a:gd name="T6" fmla="*/ 84 w 118"/>
                <a:gd name="T7" fmla="*/ 7 h 97"/>
                <a:gd name="T8" fmla="*/ 6 w 118"/>
                <a:gd name="T9" fmla="*/ 59 h 97"/>
                <a:gd name="T10" fmla="*/ 0 w 118"/>
                <a:gd name="T11" fmla="*/ 61 h 97"/>
                <a:gd name="T12" fmla="*/ 11 w 118"/>
                <a:gd name="T13" fmla="*/ 89 h 97"/>
                <a:gd name="T14" fmla="*/ 17 w 118"/>
                <a:gd name="T15" fmla="*/ 86 h 97"/>
                <a:gd name="T16" fmla="*/ 13 w 118"/>
                <a:gd name="T17" fmla="*/ 76 h 97"/>
                <a:gd name="T18" fmla="*/ 15 w 118"/>
                <a:gd name="T19" fmla="*/ 75 h 97"/>
                <a:gd name="T20" fmla="*/ 19 w 118"/>
                <a:gd name="T21" fmla="*/ 85 h 97"/>
                <a:gd name="T22" fmla="*/ 39 w 118"/>
                <a:gd name="T23" fmla="*/ 81 h 97"/>
                <a:gd name="T24" fmla="*/ 40 w 118"/>
                <a:gd name="T25" fmla="*/ 84 h 97"/>
                <a:gd name="T26" fmla="*/ 62 w 118"/>
                <a:gd name="T27" fmla="*/ 94 h 97"/>
                <a:gd name="T28" fmla="*/ 71 w 118"/>
                <a:gd name="T29" fmla="*/ 74 h 97"/>
                <a:gd name="T30" fmla="*/ 108 w 118"/>
                <a:gd name="T31" fmla="*/ 65 h 97"/>
                <a:gd name="T32" fmla="*/ 89 w 118"/>
                <a:gd name="T33" fmla="*/ 23 h 97"/>
                <a:gd name="T34" fmla="*/ 91 w 118"/>
                <a:gd name="T35" fmla="*/ 22 h 97"/>
                <a:gd name="T36" fmla="*/ 110 w 118"/>
                <a:gd name="T37" fmla="*/ 66 h 97"/>
                <a:gd name="T38" fmla="*/ 114 w 118"/>
                <a:gd name="T39" fmla="*/ 66 h 97"/>
                <a:gd name="T40" fmla="*/ 117 w 118"/>
                <a:gd name="T41" fmla="*/ 60 h 97"/>
                <a:gd name="T42" fmla="*/ 59 w 118"/>
                <a:gd name="T43" fmla="*/ 87 h 97"/>
                <a:gd name="T44" fmla="*/ 46 w 118"/>
                <a:gd name="T45" fmla="*/ 82 h 97"/>
                <a:gd name="T46" fmla="*/ 46 w 118"/>
                <a:gd name="T47" fmla="*/ 79 h 97"/>
                <a:gd name="T48" fmla="*/ 64 w 118"/>
                <a:gd name="T49" fmla="*/ 75 h 97"/>
                <a:gd name="T50" fmla="*/ 59 w 118"/>
                <a:gd name="T51" fmla="*/ 87 h 97"/>
                <a:gd name="T52" fmla="*/ 79 w 118"/>
                <a:gd name="T53" fmla="*/ 23 h 97"/>
                <a:gd name="T54" fmla="*/ 18 w 118"/>
                <a:gd name="T55" fmla="*/ 64 h 97"/>
                <a:gd name="T56" fmla="*/ 13 w 118"/>
                <a:gd name="T57" fmla="*/ 63 h 97"/>
                <a:gd name="T58" fmla="*/ 14 w 118"/>
                <a:gd name="T59" fmla="*/ 58 h 97"/>
                <a:gd name="T60" fmla="*/ 75 w 118"/>
                <a:gd name="T61" fmla="*/ 17 h 97"/>
                <a:gd name="T62" fmla="*/ 80 w 118"/>
                <a:gd name="T63" fmla="*/ 18 h 97"/>
                <a:gd name="T64" fmla="*/ 79 w 118"/>
                <a:gd name="T65" fmla="*/ 2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8" h="97">
                  <a:moveTo>
                    <a:pt x="117" y="60"/>
                  </a:moveTo>
                  <a:cubicBezTo>
                    <a:pt x="93" y="4"/>
                    <a:pt x="93" y="4"/>
                    <a:pt x="93" y="4"/>
                  </a:cubicBezTo>
                  <a:cubicBezTo>
                    <a:pt x="92" y="1"/>
                    <a:pt x="89" y="0"/>
                    <a:pt x="87" y="1"/>
                  </a:cubicBezTo>
                  <a:cubicBezTo>
                    <a:pt x="85" y="2"/>
                    <a:pt x="83" y="5"/>
                    <a:pt x="84" y="7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7" y="86"/>
                    <a:pt x="17" y="86"/>
                    <a:pt x="17" y="86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39" y="81"/>
                    <a:pt x="39" y="81"/>
                    <a:pt x="39" y="81"/>
                  </a:cubicBezTo>
                  <a:cubicBezTo>
                    <a:pt x="39" y="82"/>
                    <a:pt x="40" y="83"/>
                    <a:pt x="40" y="84"/>
                  </a:cubicBezTo>
                  <a:cubicBezTo>
                    <a:pt x="44" y="93"/>
                    <a:pt x="54" y="97"/>
                    <a:pt x="62" y="94"/>
                  </a:cubicBezTo>
                  <a:cubicBezTo>
                    <a:pt x="69" y="90"/>
                    <a:pt x="73" y="82"/>
                    <a:pt x="71" y="74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91" y="22"/>
                    <a:pt x="91" y="22"/>
                    <a:pt x="91" y="22"/>
                  </a:cubicBezTo>
                  <a:cubicBezTo>
                    <a:pt x="110" y="66"/>
                    <a:pt x="110" y="66"/>
                    <a:pt x="110" y="66"/>
                  </a:cubicBezTo>
                  <a:cubicBezTo>
                    <a:pt x="111" y="67"/>
                    <a:pt x="113" y="67"/>
                    <a:pt x="114" y="66"/>
                  </a:cubicBezTo>
                  <a:cubicBezTo>
                    <a:pt x="117" y="65"/>
                    <a:pt x="118" y="63"/>
                    <a:pt x="117" y="60"/>
                  </a:cubicBezTo>
                  <a:close/>
                  <a:moveTo>
                    <a:pt x="59" y="87"/>
                  </a:moveTo>
                  <a:cubicBezTo>
                    <a:pt x="54" y="89"/>
                    <a:pt x="48" y="87"/>
                    <a:pt x="46" y="82"/>
                  </a:cubicBezTo>
                  <a:cubicBezTo>
                    <a:pt x="46" y="81"/>
                    <a:pt x="46" y="80"/>
                    <a:pt x="46" y="79"/>
                  </a:cubicBezTo>
                  <a:cubicBezTo>
                    <a:pt x="64" y="75"/>
                    <a:pt x="64" y="75"/>
                    <a:pt x="64" y="75"/>
                  </a:cubicBezTo>
                  <a:cubicBezTo>
                    <a:pt x="65" y="80"/>
                    <a:pt x="63" y="85"/>
                    <a:pt x="59" y="87"/>
                  </a:cubicBezTo>
                  <a:close/>
                  <a:moveTo>
                    <a:pt x="79" y="23"/>
                  </a:moveTo>
                  <a:cubicBezTo>
                    <a:pt x="18" y="64"/>
                    <a:pt x="18" y="64"/>
                    <a:pt x="18" y="64"/>
                  </a:cubicBezTo>
                  <a:cubicBezTo>
                    <a:pt x="17" y="66"/>
                    <a:pt x="14" y="65"/>
                    <a:pt x="13" y="63"/>
                  </a:cubicBezTo>
                  <a:cubicBezTo>
                    <a:pt x="12" y="62"/>
                    <a:pt x="12" y="59"/>
                    <a:pt x="14" y="58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7" y="15"/>
                    <a:pt x="79" y="16"/>
                    <a:pt x="80" y="18"/>
                  </a:cubicBezTo>
                  <a:cubicBezTo>
                    <a:pt x="81" y="19"/>
                    <a:pt x="81" y="22"/>
                    <a:pt x="7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cs typeface="+mn-ea"/>
              </a:endParaRPr>
            </a:p>
          </p:txBody>
        </p:sp>
      </p:grpSp>
      <p:sp>
        <p:nvSpPr>
          <p:cNvPr id="117" name="文本框 116">
            <a:extLst>
              <a:ext uri="{FF2B5EF4-FFF2-40B4-BE49-F238E27FC236}">
                <a16:creationId xmlns:a16="http://schemas.microsoft.com/office/drawing/2014/main" xmlns="" id="{632F8625-CB71-4579-8CD5-41436AEB497A}"/>
              </a:ext>
            </a:extLst>
          </p:cNvPr>
          <p:cNvSpPr txBox="1"/>
          <p:nvPr/>
        </p:nvSpPr>
        <p:spPr>
          <a:xfrm>
            <a:off x="296092" y="5722602"/>
            <a:ext cx="5190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ITC Avant Garde Std Bk" panose="020B0502020202020204" pitchFamily="34" charset="0"/>
                <a:cs typeface="+mn-ea"/>
              </a:rPr>
              <a:t>彼得</a:t>
            </a:r>
            <a:r>
              <a:rPr lang="en-US" altLang="zh-CN" sz="2400" dirty="0">
                <a:latin typeface="ITC Avant Garde Std Bk" panose="020B0502020202020204" pitchFamily="34" charset="0"/>
                <a:cs typeface="+mn-ea"/>
              </a:rPr>
              <a:t>·</a:t>
            </a:r>
            <a:r>
              <a:rPr lang="zh-CN" altLang="en-US" sz="2400" dirty="0">
                <a:latin typeface="ITC Avant Garde Std Bk" panose="020B0502020202020204" pitchFamily="34" charset="0"/>
                <a:cs typeface="+mn-ea"/>
              </a:rPr>
              <a:t>德鲁克（</a:t>
            </a:r>
            <a:r>
              <a:rPr lang="en-US" altLang="zh-CN" sz="2400" dirty="0">
                <a:latin typeface="ITC Avant Garde Std Bk" panose="020B0502020202020204" pitchFamily="34" charset="0"/>
                <a:cs typeface="+mn-ea"/>
              </a:rPr>
              <a:t>Peter Drucker</a:t>
            </a:r>
            <a:r>
              <a:rPr lang="zh-CN" altLang="en-US" sz="2400" dirty="0">
                <a:latin typeface="ITC Avant Garde Std Bk" panose="020B0502020202020204" pitchFamily="34" charset="0"/>
                <a:cs typeface="+mn-ea"/>
              </a:rPr>
              <a:t>）</a:t>
            </a:r>
          </a:p>
        </p:txBody>
      </p:sp>
      <p:sp>
        <p:nvSpPr>
          <p:cNvPr id="118" name="PA-矩形 9">
            <a:extLst>
              <a:ext uri="{FF2B5EF4-FFF2-40B4-BE49-F238E27FC236}">
                <a16:creationId xmlns:a16="http://schemas.microsoft.com/office/drawing/2014/main" xmlns="" id="{9C44ECC0-8D84-4369-AABE-F0C84FC198A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486400" y="2418836"/>
            <a:ext cx="6151256" cy="2967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美国管理大师彼得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·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德鲁克（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Peter Drucker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）于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1954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年在其名著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《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管理实践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》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中最先提出了“目标管理”的概念。德鲁克认为，并不是有了工作才有目标，而是相反，有了目标才能确定每个人的工作。</a:t>
            </a:r>
          </a:p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目标管理是以目标为导向，以人为中心，以成果为标准，而使组织和个人取得最佳业绩的现代管理方法。目标管理亦称“成果管理”，俗称责任制。是指在企业个体职工的积极参与下，自上而下地确定工作目标，并在工作中实行“自我控制”，自下而上地保证目标实现的一种管理办法。</a:t>
            </a:r>
          </a:p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所以“企业的使命和任务，必须转化为目标”， 管理者应该通过目标对下级进行管理。</a:t>
            </a:r>
          </a:p>
        </p:txBody>
      </p:sp>
    </p:spTree>
    <p:extLst>
      <p:ext uri="{BB962C8B-B14F-4D97-AF65-F5344CB8AC3E}">
        <p14:creationId xmlns:p14="http://schemas.microsoft.com/office/powerpoint/2010/main" val="3360397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7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accel="62000" fill="hold" nodeType="with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3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35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43" presetID="2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7712"/>
                                      </p:iterate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discrete" valueType="clr">
                                          <p:cBhvr override="childStyle">
                                            <p:cTn id="45" dur="80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anim calcmode="discrete" valueType="clr">
                                          <p:cBhvr>
                                            <p:cTn id="46" dur="80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7" dur="80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/>
          <p:bldP spid="111" grpId="0" animBg="1"/>
          <p:bldP spid="112" grpId="0" animBg="1"/>
          <p:bldP spid="117" grpId="0"/>
          <p:bldP spid="1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7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accel="6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43" presetID="2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7712"/>
                                      </p:iterate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discrete" valueType="clr">
                                          <p:cBhvr override="childStyle">
                                            <p:cTn id="45" dur="80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anim calcmode="discrete" valueType="clr">
                                          <p:cBhvr>
                                            <p:cTn id="46" dur="80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7" dur="80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/>
          <p:bldP spid="111" grpId="0" animBg="1"/>
          <p:bldP spid="112" grpId="0" animBg="1"/>
          <p:bldP spid="117" grpId="0"/>
          <p:bldP spid="118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928915"/>
            <a:ext cx="12192000" cy="54541"/>
          </a:xfrm>
          <a:prstGeom prst="rect">
            <a:avLst/>
          </a:pr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>
              <a:latin typeface="+mn-ea"/>
              <a:cs typeface="+mn-ea"/>
            </a:endParaRPr>
          </a:p>
        </p:txBody>
      </p:sp>
      <p:sp>
        <p:nvSpPr>
          <p:cNvPr id="3" name="任意多边形: 形状 5"/>
          <p:cNvSpPr/>
          <p:nvPr/>
        </p:nvSpPr>
        <p:spPr>
          <a:xfrm>
            <a:off x="425375" y="293224"/>
            <a:ext cx="625735" cy="493853"/>
          </a:xfrm>
          <a:custGeom>
            <a:avLst/>
            <a:gdLst/>
            <a:ahLst/>
            <a:cxnLst/>
            <a:rect l="l" t="t" r="r" b="b"/>
            <a:pathLst>
              <a:path w="407747" h="321809">
                <a:moveTo>
                  <a:pt x="194731" y="180103"/>
                </a:moveTo>
                <a:lnTo>
                  <a:pt x="168219" y="206616"/>
                </a:lnTo>
                <a:lnTo>
                  <a:pt x="168219" y="219415"/>
                </a:lnTo>
                <a:lnTo>
                  <a:pt x="190160" y="219415"/>
                </a:lnTo>
                <a:lnTo>
                  <a:pt x="190160" y="241357"/>
                </a:lnTo>
                <a:lnTo>
                  <a:pt x="202959" y="241357"/>
                </a:lnTo>
                <a:lnTo>
                  <a:pt x="229472" y="214844"/>
                </a:lnTo>
                <a:close/>
                <a:moveTo>
                  <a:pt x="299811" y="75024"/>
                </a:moveTo>
                <a:cubicBezTo>
                  <a:pt x="298553" y="75062"/>
                  <a:pt x="297277" y="75729"/>
                  <a:pt x="295982" y="77024"/>
                </a:cubicBezTo>
                <a:lnTo>
                  <a:pt x="215987" y="157019"/>
                </a:lnTo>
                <a:cubicBezTo>
                  <a:pt x="213397" y="159609"/>
                  <a:pt x="213321" y="162124"/>
                  <a:pt x="215758" y="164562"/>
                </a:cubicBezTo>
                <a:cubicBezTo>
                  <a:pt x="218196" y="166999"/>
                  <a:pt x="220711" y="166923"/>
                  <a:pt x="223301" y="164333"/>
                </a:cubicBezTo>
                <a:lnTo>
                  <a:pt x="303296" y="84338"/>
                </a:lnTo>
                <a:cubicBezTo>
                  <a:pt x="305886" y="81747"/>
                  <a:pt x="305963" y="79233"/>
                  <a:pt x="303525" y="76795"/>
                </a:cubicBezTo>
                <a:cubicBezTo>
                  <a:pt x="302306" y="75576"/>
                  <a:pt x="301068" y="74986"/>
                  <a:pt x="299811" y="75024"/>
                </a:cubicBezTo>
                <a:close/>
                <a:moveTo>
                  <a:pt x="299868" y="43883"/>
                </a:moveTo>
                <a:lnTo>
                  <a:pt x="365692" y="109708"/>
                </a:lnTo>
                <a:lnTo>
                  <a:pt x="212102" y="263298"/>
                </a:lnTo>
                <a:lnTo>
                  <a:pt x="146277" y="263298"/>
                </a:lnTo>
                <a:lnTo>
                  <a:pt x="146277" y="197474"/>
                </a:lnTo>
                <a:close/>
                <a:moveTo>
                  <a:pt x="351065" y="1829"/>
                </a:moveTo>
                <a:cubicBezTo>
                  <a:pt x="357159" y="1829"/>
                  <a:pt x="362340" y="3962"/>
                  <a:pt x="366606" y="8228"/>
                </a:cubicBezTo>
                <a:lnTo>
                  <a:pt x="401347" y="42969"/>
                </a:lnTo>
                <a:cubicBezTo>
                  <a:pt x="405614" y="47235"/>
                  <a:pt x="407747" y="52416"/>
                  <a:pt x="407747" y="58511"/>
                </a:cubicBezTo>
                <a:cubicBezTo>
                  <a:pt x="407747" y="64606"/>
                  <a:pt x="405614" y="69786"/>
                  <a:pt x="401347" y="74053"/>
                </a:cubicBezTo>
                <a:lnTo>
                  <a:pt x="380320" y="95080"/>
                </a:lnTo>
                <a:lnTo>
                  <a:pt x="314495" y="29255"/>
                </a:lnTo>
                <a:lnTo>
                  <a:pt x="335523" y="8228"/>
                </a:lnTo>
                <a:cubicBezTo>
                  <a:pt x="339789" y="3962"/>
                  <a:pt x="344970" y="1829"/>
                  <a:pt x="351065" y="1829"/>
                </a:cubicBezTo>
                <a:close/>
                <a:moveTo>
                  <a:pt x="65825" y="0"/>
                </a:moveTo>
                <a:lnTo>
                  <a:pt x="255985" y="0"/>
                </a:lnTo>
                <a:cubicBezTo>
                  <a:pt x="265584" y="0"/>
                  <a:pt x="274498" y="1905"/>
                  <a:pt x="282726" y="5714"/>
                </a:cubicBezTo>
                <a:cubicBezTo>
                  <a:pt x="285011" y="6781"/>
                  <a:pt x="286383" y="8533"/>
                  <a:pt x="286840" y="10971"/>
                </a:cubicBezTo>
                <a:cubicBezTo>
                  <a:pt x="287297" y="13561"/>
                  <a:pt x="286611" y="15771"/>
                  <a:pt x="284783" y="17599"/>
                </a:cubicBezTo>
                <a:lnTo>
                  <a:pt x="273584" y="28798"/>
                </a:lnTo>
                <a:cubicBezTo>
                  <a:pt x="271450" y="30932"/>
                  <a:pt x="269012" y="31541"/>
                  <a:pt x="266270" y="30627"/>
                </a:cubicBezTo>
                <a:cubicBezTo>
                  <a:pt x="262765" y="29713"/>
                  <a:pt x="259337" y="29255"/>
                  <a:pt x="255985" y="29255"/>
                </a:cubicBezTo>
                <a:lnTo>
                  <a:pt x="65825" y="29255"/>
                </a:lnTo>
                <a:cubicBezTo>
                  <a:pt x="55768" y="29255"/>
                  <a:pt x="47159" y="32836"/>
                  <a:pt x="39998" y="39998"/>
                </a:cubicBezTo>
                <a:cubicBezTo>
                  <a:pt x="32836" y="47159"/>
                  <a:pt x="29256" y="55768"/>
                  <a:pt x="29256" y="65825"/>
                </a:cubicBezTo>
                <a:lnTo>
                  <a:pt x="29256" y="255984"/>
                </a:lnTo>
                <a:cubicBezTo>
                  <a:pt x="29256" y="266041"/>
                  <a:pt x="32836" y="274650"/>
                  <a:pt x="39998" y="281811"/>
                </a:cubicBezTo>
                <a:cubicBezTo>
                  <a:pt x="47159" y="288973"/>
                  <a:pt x="55768" y="292554"/>
                  <a:pt x="65825" y="292554"/>
                </a:cubicBezTo>
                <a:lnTo>
                  <a:pt x="255985" y="292554"/>
                </a:lnTo>
                <a:cubicBezTo>
                  <a:pt x="266041" y="292554"/>
                  <a:pt x="274650" y="288973"/>
                  <a:pt x="281812" y="281811"/>
                </a:cubicBezTo>
                <a:cubicBezTo>
                  <a:pt x="288973" y="274650"/>
                  <a:pt x="292554" y="266041"/>
                  <a:pt x="292554" y="255984"/>
                </a:cubicBezTo>
                <a:lnTo>
                  <a:pt x="292554" y="227186"/>
                </a:lnTo>
                <a:cubicBezTo>
                  <a:pt x="292554" y="225205"/>
                  <a:pt x="293239" y="223529"/>
                  <a:pt x="294611" y="222158"/>
                </a:cubicBezTo>
                <a:lnTo>
                  <a:pt x="309239" y="207530"/>
                </a:lnTo>
                <a:cubicBezTo>
                  <a:pt x="311524" y="205245"/>
                  <a:pt x="314191" y="204711"/>
                  <a:pt x="317238" y="205930"/>
                </a:cubicBezTo>
                <a:cubicBezTo>
                  <a:pt x="320285" y="207149"/>
                  <a:pt x="321809" y="209359"/>
                  <a:pt x="321809" y="212559"/>
                </a:cubicBezTo>
                <a:lnTo>
                  <a:pt x="321809" y="255984"/>
                </a:lnTo>
                <a:cubicBezTo>
                  <a:pt x="321809" y="274117"/>
                  <a:pt x="315371" y="289621"/>
                  <a:pt x="302496" y="302496"/>
                </a:cubicBezTo>
                <a:cubicBezTo>
                  <a:pt x="289621" y="315371"/>
                  <a:pt x="274117" y="321809"/>
                  <a:pt x="255985" y="321809"/>
                </a:cubicBezTo>
                <a:lnTo>
                  <a:pt x="65825" y="321809"/>
                </a:lnTo>
                <a:cubicBezTo>
                  <a:pt x="47693" y="321809"/>
                  <a:pt x="32189" y="315371"/>
                  <a:pt x="19313" y="302496"/>
                </a:cubicBezTo>
                <a:cubicBezTo>
                  <a:pt x="6438" y="289621"/>
                  <a:pt x="0" y="274117"/>
                  <a:pt x="0" y="255984"/>
                </a:cubicBezTo>
                <a:lnTo>
                  <a:pt x="0" y="65825"/>
                </a:lnTo>
                <a:cubicBezTo>
                  <a:pt x="0" y="47692"/>
                  <a:pt x="6438" y="32189"/>
                  <a:pt x="19313" y="19313"/>
                </a:cubicBezTo>
                <a:cubicBezTo>
                  <a:pt x="32189" y="6438"/>
                  <a:pt x="47693" y="0"/>
                  <a:pt x="65825" y="0"/>
                </a:cubicBezTo>
                <a:close/>
              </a:path>
            </a:pathLst>
          </a:cu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3200" spc="1598" dirty="0">
              <a:solidFill>
                <a:srgbClr val="454545"/>
              </a:solidFill>
              <a:latin typeface="FontAwesome"/>
              <a:cs typeface="+mn-ea"/>
              <a:sym typeface="FontAwesome"/>
            </a:endParaRPr>
          </a:p>
        </p:txBody>
      </p:sp>
      <p:sp>
        <p:nvSpPr>
          <p:cNvPr id="4" name="Rectangle 11"/>
          <p:cNvSpPr>
            <a:spLocks/>
          </p:cNvSpPr>
          <p:nvPr/>
        </p:nvSpPr>
        <p:spPr bwMode="auto">
          <a:xfrm>
            <a:off x="1228124" y="272607"/>
            <a:ext cx="369331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defTabSz="2286000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一、目标管理概述</a:t>
            </a:r>
          </a:p>
        </p:txBody>
      </p:sp>
      <p:pic>
        <p:nvPicPr>
          <p:cNvPr id="13" name="图片占位符 34">
            <a:extLst>
              <a:ext uri="{FF2B5EF4-FFF2-40B4-BE49-F238E27FC236}">
                <a16:creationId xmlns:a16="http://schemas.microsoft.com/office/drawing/2014/main" xmlns="" id="{8B2E9E5F-4626-4A92-BD9A-CFBDB5A1BE8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94" r="5034"/>
          <a:stretch/>
        </p:blipFill>
        <p:spPr>
          <a:xfrm>
            <a:off x="1489433" y="1891056"/>
            <a:ext cx="3600727" cy="2547563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36C551FD-CB68-44D1-BFBA-0D9542EE631B}"/>
              </a:ext>
            </a:extLst>
          </p:cNvPr>
          <p:cNvGrpSpPr/>
          <p:nvPr/>
        </p:nvGrpSpPr>
        <p:grpSpPr>
          <a:xfrm>
            <a:off x="1347192" y="4863995"/>
            <a:ext cx="3885208" cy="1251829"/>
            <a:chOff x="6968104" y="3341205"/>
            <a:chExt cx="3885208" cy="1251829"/>
          </a:xfrm>
        </p:grpSpPr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9E5BF589-6D3A-465C-A7DA-8A57347C7B7E}"/>
                </a:ext>
              </a:extLst>
            </p:cNvPr>
            <p:cNvSpPr/>
            <p:nvPr/>
          </p:nvSpPr>
          <p:spPr>
            <a:xfrm>
              <a:off x="6968104" y="3747033"/>
              <a:ext cx="3885208" cy="8460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>
                  <a:latin typeface="+mn-ea"/>
                  <a:cs typeface="+mn-ea"/>
                </a:rPr>
                <a:t>目标管理最为广泛的是应用在企业管理领域。企业目标可分为 战略性目标、策略性目标 以及方案、任务等。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66EFA1B3-1AA1-49BD-8298-158D8A9E0845}"/>
                </a:ext>
              </a:extLst>
            </p:cNvPr>
            <p:cNvSpPr/>
            <p:nvPr/>
          </p:nvSpPr>
          <p:spPr>
            <a:xfrm>
              <a:off x="7885432" y="3341205"/>
              <a:ext cx="2050552" cy="40177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latin typeface="+mn-ea"/>
                  <a:cs typeface="+mn-ea"/>
                </a:rPr>
                <a:t>目标管理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CB493AFD-EB70-487D-B2BB-3C1B124AA46C}"/>
              </a:ext>
            </a:extLst>
          </p:cNvPr>
          <p:cNvGrpSpPr/>
          <p:nvPr/>
        </p:nvGrpSpPr>
        <p:grpSpPr>
          <a:xfrm>
            <a:off x="7336978" y="2032903"/>
            <a:ext cx="3017004" cy="805878"/>
            <a:chOff x="3451161" y="3865165"/>
            <a:chExt cx="3017005" cy="805878"/>
          </a:xfrm>
        </p:grpSpPr>
        <p:sp>
          <p:nvSpPr>
            <p:cNvPr id="18" name="文本框 128">
              <a:extLst>
                <a:ext uri="{FF2B5EF4-FFF2-40B4-BE49-F238E27FC236}">
                  <a16:creationId xmlns:a16="http://schemas.microsoft.com/office/drawing/2014/main" xmlns="" id="{006E95A4-B82D-4B82-8764-A200F7D202E9}"/>
                </a:ext>
              </a:extLst>
            </p:cNvPr>
            <p:cNvSpPr txBox="1"/>
            <p:nvPr/>
          </p:nvSpPr>
          <p:spPr>
            <a:xfrm>
              <a:off x="3451161" y="3865165"/>
              <a:ext cx="23963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latin typeface="+mn-ea"/>
                  <a:cs typeface="+mn-ea"/>
                </a:rPr>
                <a:t>董事会（战略目标）</a:t>
              </a:r>
            </a:p>
          </p:txBody>
        </p:sp>
        <p:sp>
          <p:nvSpPr>
            <p:cNvPr id="19" name="文本框 129">
              <a:extLst>
                <a:ext uri="{FF2B5EF4-FFF2-40B4-BE49-F238E27FC236}">
                  <a16:creationId xmlns:a16="http://schemas.microsoft.com/office/drawing/2014/main" xmlns="" id="{F910E614-9C39-4B2B-963D-D0C041347820}"/>
                </a:ext>
              </a:extLst>
            </p:cNvPr>
            <p:cNvSpPr txBox="1"/>
            <p:nvPr/>
          </p:nvSpPr>
          <p:spPr>
            <a:xfrm>
              <a:off x="3457190" y="4135512"/>
              <a:ext cx="3010976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200" dirty="0">
                  <a:latin typeface="+mn-ea"/>
                  <a:cs typeface="+mn-ea"/>
                </a:rPr>
                <a:t>单击此处添加文字阐述，添加简短问题说明文字，具体说明文字在此处添加此处。</a:t>
              </a:r>
              <a:endParaRPr lang="zh-CN" altLang="en-US" sz="1000" dirty="0">
                <a:latin typeface="+mn-ea"/>
                <a:cs typeface="+mn-ea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270DB5BE-414E-42A4-88B9-067CDB567A93}"/>
              </a:ext>
            </a:extLst>
          </p:cNvPr>
          <p:cNvGrpSpPr/>
          <p:nvPr/>
        </p:nvGrpSpPr>
        <p:grpSpPr>
          <a:xfrm>
            <a:off x="7336978" y="3038084"/>
            <a:ext cx="3017004" cy="732012"/>
            <a:chOff x="3451161" y="3865165"/>
            <a:chExt cx="3017005" cy="732012"/>
          </a:xfrm>
        </p:grpSpPr>
        <p:sp>
          <p:nvSpPr>
            <p:cNvPr id="21" name="文本框 131">
              <a:extLst>
                <a:ext uri="{FF2B5EF4-FFF2-40B4-BE49-F238E27FC236}">
                  <a16:creationId xmlns:a16="http://schemas.microsoft.com/office/drawing/2014/main" xmlns="" id="{6E663A00-087B-42AE-A530-55F9E7AA7D3F}"/>
                </a:ext>
              </a:extLst>
            </p:cNvPr>
            <p:cNvSpPr txBox="1"/>
            <p:nvPr/>
          </p:nvSpPr>
          <p:spPr>
            <a:xfrm>
              <a:off x="3451161" y="3865165"/>
              <a:ext cx="255886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latin typeface="+mn-ea"/>
                  <a:cs typeface="+mn-ea"/>
                </a:rPr>
                <a:t>总经理（年度总目标）</a:t>
              </a:r>
            </a:p>
          </p:txBody>
        </p:sp>
        <p:sp>
          <p:nvSpPr>
            <p:cNvPr id="22" name="文本框 132">
              <a:extLst>
                <a:ext uri="{FF2B5EF4-FFF2-40B4-BE49-F238E27FC236}">
                  <a16:creationId xmlns:a16="http://schemas.microsoft.com/office/drawing/2014/main" xmlns="" id="{1B808922-0281-4F97-9795-E8DF9F055D3E}"/>
                </a:ext>
              </a:extLst>
            </p:cNvPr>
            <p:cNvSpPr txBox="1"/>
            <p:nvPr/>
          </p:nvSpPr>
          <p:spPr>
            <a:xfrm>
              <a:off x="3457190" y="4135512"/>
              <a:ext cx="30109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>
                  <a:latin typeface="+mn-ea"/>
                  <a:cs typeface="+mn-ea"/>
                </a:rPr>
                <a:t>单击此处添加文字阐述，添加简短问题说明文字，具体说明文字在此处添加此处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3993C3B2-E79A-4D2D-B351-D8082911E138}"/>
              </a:ext>
            </a:extLst>
          </p:cNvPr>
          <p:cNvGrpSpPr/>
          <p:nvPr/>
        </p:nvGrpSpPr>
        <p:grpSpPr>
          <a:xfrm>
            <a:off x="7336978" y="4017486"/>
            <a:ext cx="3017004" cy="732012"/>
            <a:chOff x="3451161" y="3865165"/>
            <a:chExt cx="3017005" cy="732012"/>
          </a:xfrm>
        </p:grpSpPr>
        <p:sp>
          <p:nvSpPr>
            <p:cNvPr id="24" name="文本框 134">
              <a:extLst>
                <a:ext uri="{FF2B5EF4-FFF2-40B4-BE49-F238E27FC236}">
                  <a16:creationId xmlns:a16="http://schemas.microsoft.com/office/drawing/2014/main" xmlns="" id="{CB84D7F1-6128-47DF-B455-310FE7480D6A}"/>
                </a:ext>
              </a:extLst>
            </p:cNvPr>
            <p:cNvSpPr txBox="1"/>
            <p:nvPr/>
          </p:nvSpPr>
          <p:spPr>
            <a:xfrm>
              <a:off x="3451161" y="3865165"/>
              <a:ext cx="24674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latin typeface="+mn-ea"/>
                  <a:cs typeface="+mn-ea"/>
                </a:rPr>
                <a:t>部门经理（部门目标）</a:t>
              </a:r>
            </a:p>
          </p:txBody>
        </p:sp>
        <p:sp>
          <p:nvSpPr>
            <p:cNvPr id="25" name="文本框 135">
              <a:extLst>
                <a:ext uri="{FF2B5EF4-FFF2-40B4-BE49-F238E27FC236}">
                  <a16:creationId xmlns:a16="http://schemas.microsoft.com/office/drawing/2014/main" xmlns="" id="{1AFC5111-CD65-41E2-8B1F-38D7CEADA806}"/>
                </a:ext>
              </a:extLst>
            </p:cNvPr>
            <p:cNvSpPr txBox="1"/>
            <p:nvPr/>
          </p:nvSpPr>
          <p:spPr>
            <a:xfrm>
              <a:off x="3457190" y="4135512"/>
              <a:ext cx="30109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>
                  <a:latin typeface="+mn-ea"/>
                  <a:cs typeface="+mn-ea"/>
                </a:rPr>
                <a:t>单击此处添加文字阐述，添加简短问题说明文字，具体说明文字在此处添加此处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AADB9FCD-C8A2-4B0E-9833-3412E8FE25C5}"/>
              </a:ext>
            </a:extLst>
          </p:cNvPr>
          <p:cNvGrpSpPr/>
          <p:nvPr/>
        </p:nvGrpSpPr>
        <p:grpSpPr>
          <a:xfrm>
            <a:off x="7336978" y="5022667"/>
            <a:ext cx="2944998" cy="732012"/>
            <a:chOff x="3451161" y="3865165"/>
            <a:chExt cx="2944999" cy="732012"/>
          </a:xfrm>
        </p:grpSpPr>
        <p:sp>
          <p:nvSpPr>
            <p:cNvPr id="27" name="文本框 137">
              <a:extLst>
                <a:ext uri="{FF2B5EF4-FFF2-40B4-BE49-F238E27FC236}">
                  <a16:creationId xmlns:a16="http://schemas.microsoft.com/office/drawing/2014/main" xmlns="" id="{FD5044BF-AFA6-4030-A8B3-94FCC689B80D}"/>
                </a:ext>
              </a:extLst>
            </p:cNvPr>
            <p:cNvSpPr txBox="1"/>
            <p:nvPr/>
          </p:nvSpPr>
          <p:spPr>
            <a:xfrm>
              <a:off x="3451161" y="3865165"/>
              <a:ext cx="17250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latin typeface="+mn-ea"/>
                  <a:cs typeface="+mn-ea"/>
                </a:rPr>
                <a:t>员工（个人目标）</a:t>
              </a:r>
            </a:p>
          </p:txBody>
        </p:sp>
        <p:sp>
          <p:nvSpPr>
            <p:cNvPr id="28" name="文本框 138">
              <a:extLst>
                <a:ext uri="{FF2B5EF4-FFF2-40B4-BE49-F238E27FC236}">
                  <a16:creationId xmlns:a16="http://schemas.microsoft.com/office/drawing/2014/main" xmlns="" id="{1676A0CD-62D1-4917-93FE-076B6CC0925D}"/>
                </a:ext>
              </a:extLst>
            </p:cNvPr>
            <p:cNvSpPr txBox="1"/>
            <p:nvPr/>
          </p:nvSpPr>
          <p:spPr>
            <a:xfrm>
              <a:off x="3457191" y="4135512"/>
              <a:ext cx="29389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>
                  <a:latin typeface="+mn-ea"/>
                  <a:cs typeface="+mn-ea"/>
                </a:rPr>
                <a:t>单击此处添加文字阐述，添加简短问题说明文字，具体说明文字在此处添加此处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DFFCCD4B-24E6-4DF3-824C-8E5166EFC087}"/>
              </a:ext>
            </a:extLst>
          </p:cNvPr>
          <p:cNvGrpSpPr/>
          <p:nvPr/>
        </p:nvGrpSpPr>
        <p:grpSpPr>
          <a:xfrm>
            <a:off x="6454012" y="2025663"/>
            <a:ext cx="819955" cy="726710"/>
            <a:chOff x="7163786" y="1078095"/>
            <a:chExt cx="819955" cy="726710"/>
          </a:xfrm>
        </p:grpSpPr>
        <p:sp>
          <p:nvSpPr>
            <p:cNvPr id="30" name="Freeform 5">
              <a:extLst>
                <a:ext uri="{FF2B5EF4-FFF2-40B4-BE49-F238E27FC236}">
                  <a16:creationId xmlns:a16="http://schemas.microsoft.com/office/drawing/2014/main" xmlns="" id="{D3C03A28-0951-4BE7-A305-5C9FE47D2DF7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7163786" y="1078095"/>
              <a:ext cx="819955" cy="72671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endParaRPr>
            </a:p>
          </p:txBody>
        </p:sp>
        <p:grpSp>
          <p:nvGrpSpPr>
            <p:cNvPr id="31" name="Group 8">
              <a:extLst>
                <a:ext uri="{FF2B5EF4-FFF2-40B4-BE49-F238E27FC236}">
                  <a16:creationId xmlns:a16="http://schemas.microsoft.com/office/drawing/2014/main" xmlns="" id="{C78A7031-B062-4D3C-9509-4A7D44B64AC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403710" y="1266473"/>
              <a:ext cx="330982" cy="362665"/>
              <a:chOff x="3437" y="2282"/>
              <a:chExt cx="679" cy="744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32" name="Freeform 9">
                <a:extLst>
                  <a:ext uri="{FF2B5EF4-FFF2-40B4-BE49-F238E27FC236}">
                    <a16:creationId xmlns:a16="http://schemas.microsoft.com/office/drawing/2014/main" xmlns="" id="{72007B4F-F28E-4232-88F9-9501B702F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5" y="2282"/>
                <a:ext cx="364" cy="379"/>
              </a:xfrm>
              <a:custGeom>
                <a:avLst/>
                <a:gdLst>
                  <a:gd name="T0" fmla="*/ 50 w 152"/>
                  <a:gd name="T1" fmla="*/ 147 h 159"/>
                  <a:gd name="T2" fmla="*/ 39 w 152"/>
                  <a:gd name="T3" fmla="*/ 147 h 159"/>
                  <a:gd name="T4" fmla="*/ 76 w 152"/>
                  <a:gd name="T5" fmla="*/ 159 h 159"/>
                  <a:gd name="T6" fmla="*/ 114 w 152"/>
                  <a:gd name="T7" fmla="*/ 147 h 159"/>
                  <a:gd name="T8" fmla="*/ 103 w 152"/>
                  <a:gd name="T9" fmla="*/ 147 h 159"/>
                  <a:gd name="T10" fmla="*/ 152 w 152"/>
                  <a:gd name="T11" fmla="*/ 76 h 159"/>
                  <a:gd name="T12" fmla="*/ 76 w 152"/>
                  <a:gd name="T13" fmla="*/ 0 h 159"/>
                  <a:gd name="T14" fmla="*/ 0 w 152"/>
                  <a:gd name="T15" fmla="*/ 76 h 159"/>
                  <a:gd name="T16" fmla="*/ 50 w 152"/>
                  <a:gd name="T17" fmla="*/ 147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2" h="159">
                    <a:moveTo>
                      <a:pt x="50" y="147"/>
                    </a:moveTo>
                    <a:cubicBezTo>
                      <a:pt x="39" y="147"/>
                      <a:pt x="39" y="147"/>
                      <a:pt x="39" y="147"/>
                    </a:cubicBezTo>
                    <a:cubicBezTo>
                      <a:pt x="39" y="152"/>
                      <a:pt x="53" y="159"/>
                      <a:pt x="76" y="159"/>
                    </a:cubicBezTo>
                    <a:cubicBezTo>
                      <a:pt x="99" y="159"/>
                      <a:pt x="113" y="152"/>
                      <a:pt x="114" y="147"/>
                    </a:cubicBezTo>
                    <a:cubicBezTo>
                      <a:pt x="103" y="147"/>
                      <a:pt x="103" y="147"/>
                      <a:pt x="103" y="147"/>
                    </a:cubicBezTo>
                    <a:cubicBezTo>
                      <a:pt x="131" y="136"/>
                      <a:pt x="152" y="108"/>
                      <a:pt x="152" y="76"/>
                    </a:cubicBezTo>
                    <a:cubicBezTo>
                      <a:pt x="152" y="34"/>
                      <a:pt x="118" y="0"/>
                      <a:pt x="76" y="0"/>
                    </a:cubicBezTo>
                    <a:cubicBezTo>
                      <a:pt x="34" y="0"/>
                      <a:pt x="0" y="34"/>
                      <a:pt x="0" y="76"/>
                    </a:cubicBezTo>
                    <a:cubicBezTo>
                      <a:pt x="0" y="108"/>
                      <a:pt x="21" y="136"/>
                      <a:pt x="50" y="14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33" name="Freeform 10">
                <a:extLst>
                  <a:ext uri="{FF2B5EF4-FFF2-40B4-BE49-F238E27FC236}">
                    <a16:creationId xmlns:a16="http://schemas.microsoft.com/office/drawing/2014/main" xmlns="" id="{DDCDE5E1-6DFF-400F-B0A5-B1E884ADA9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7" y="2633"/>
                <a:ext cx="679" cy="393"/>
              </a:xfrm>
              <a:custGeom>
                <a:avLst/>
                <a:gdLst>
                  <a:gd name="T0" fmla="*/ 222 w 284"/>
                  <a:gd name="T1" fmla="*/ 0 h 165"/>
                  <a:gd name="T2" fmla="*/ 188 w 284"/>
                  <a:gd name="T3" fmla="*/ 0 h 165"/>
                  <a:gd name="T4" fmla="*/ 154 w 284"/>
                  <a:gd name="T5" fmla="*/ 19 h 165"/>
                  <a:gd name="T6" fmla="*/ 154 w 284"/>
                  <a:gd name="T7" fmla="*/ 134 h 165"/>
                  <a:gd name="T8" fmla="*/ 143 w 284"/>
                  <a:gd name="T9" fmla="*/ 146 h 165"/>
                  <a:gd name="T10" fmla="*/ 131 w 284"/>
                  <a:gd name="T11" fmla="*/ 134 h 165"/>
                  <a:gd name="T12" fmla="*/ 131 w 284"/>
                  <a:gd name="T13" fmla="*/ 19 h 165"/>
                  <a:gd name="T14" fmla="*/ 97 w 284"/>
                  <a:gd name="T15" fmla="*/ 0 h 165"/>
                  <a:gd name="T16" fmla="*/ 63 w 284"/>
                  <a:gd name="T17" fmla="*/ 0 h 165"/>
                  <a:gd name="T18" fmla="*/ 0 w 284"/>
                  <a:gd name="T19" fmla="*/ 86 h 165"/>
                  <a:gd name="T20" fmla="*/ 0 w 284"/>
                  <a:gd name="T21" fmla="*/ 165 h 165"/>
                  <a:gd name="T22" fmla="*/ 284 w 284"/>
                  <a:gd name="T23" fmla="*/ 165 h 165"/>
                  <a:gd name="T24" fmla="*/ 284 w 284"/>
                  <a:gd name="T25" fmla="*/ 86 h 165"/>
                  <a:gd name="T26" fmla="*/ 222 w 284"/>
                  <a:gd name="T27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4" h="165">
                    <a:moveTo>
                      <a:pt x="222" y="0"/>
                    </a:moveTo>
                    <a:cubicBezTo>
                      <a:pt x="188" y="0"/>
                      <a:pt x="188" y="0"/>
                      <a:pt x="188" y="0"/>
                    </a:cubicBezTo>
                    <a:cubicBezTo>
                      <a:pt x="188" y="10"/>
                      <a:pt x="172" y="17"/>
                      <a:pt x="154" y="19"/>
                    </a:cubicBezTo>
                    <a:cubicBezTo>
                      <a:pt x="154" y="134"/>
                      <a:pt x="154" y="134"/>
                      <a:pt x="154" y="134"/>
                    </a:cubicBezTo>
                    <a:cubicBezTo>
                      <a:pt x="154" y="140"/>
                      <a:pt x="149" y="146"/>
                      <a:pt x="143" y="146"/>
                    </a:cubicBezTo>
                    <a:cubicBezTo>
                      <a:pt x="136" y="146"/>
                      <a:pt x="131" y="140"/>
                      <a:pt x="131" y="134"/>
                    </a:cubicBezTo>
                    <a:cubicBezTo>
                      <a:pt x="131" y="19"/>
                      <a:pt x="131" y="19"/>
                      <a:pt x="131" y="19"/>
                    </a:cubicBezTo>
                    <a:cubicBezTo>
                      <a:pt x="113" y="17"/>
                      <a:pt x="97" y="11"/>
                      <a:pt x="97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28" y="0"/>
                      <a:pt x="0" y="39"/>
                      <a:pt x="0" y="86"/>
                    </a:cubicBezTo>
                    <a:cubicBezTo>
                      <a:pt x="0" y="165"/>
                      <a:pt x="0" y="165"/>
                      <a:pt x="0" y="165"/>
                    </a:cubicBezTo>
                    <a:cubicBezTo>
                      <a:pt x="284" y="165"/>
                      <a:pt x="284" y="165"/>
                      <a:pt x="284" y="165"/>
                    </a:cubicBezTo>
                    <a:cubicBezTo>
                      <a:pt x="284" y="86"/>
                      <a:pt x="284" y="86"/>
                      <a:pt x="284" y="86"/>
                    </a:cubicBezTo>
                    <a:cubicBezTo>
                      <a:pt x="284" y="39"/>
                      <a:pt x="256" y="0"/>
                      <a:pt x="22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</p:grp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30018FCD-D719-4A4F-9179-701DCD3014B2}"/>
              </a:ext>
            </a:extLst>
          </p:cNvPr>
          <p:cNvGrpSpPr/>
          <p:nvPr/>
        </p:nvGrpSpPr>
        <p:grpSpPr>
          <a:xfrm>
            <a:off x="6454012" y="3033115"/>
            <a:ext cx="819955" cy="726710"/>
            <a:chOff x="7163786" y="2085547"/>
            <a:chExt cx="819955" cy="726710"/>
          </a:xfrm>
        </p:grpSpPr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xmlns="" id="{3712A896-4D8C-449D-A442-4EE5E53197E2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7163786" y="2085547"/>
              <a:ext cx="819955" cy="72671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endParaRPr>
            </a:p>
          </p:txBody>
        </p:sp>
        <p:grpSp>
          <p:nvGrpSpPr>
            <p:cNvPr id="36" name="Group 13">
              <a:extLst>
                <a:ext uri="{FF2B5EF4-FFF2-40B4-BE49-F238E27FC236}">
                  <a16:creationId xmlns:a16="http://schemas.microsoft.com/office/drawing/2014/main" xmlns="" id="{9E319020-91FE-44E3-8262-8FA2597C157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387727" y="2254785"/>
              <a:ext cx="362945" cy="367230"/>
              <a:chOff x="2426" y="2781"/>
              <a:chExt cx="593" cy="600"/>
            </a:xfrm>
            <a:solidFill>
              <a:srgbClr val="860000"/>
            </a:solidFill>
          </p:grpSpPr>
          <p:sp>
            <p:nvSpPr>
              <p:cNvPr id="37" name="Freeform 14">
                <a:extLst>
                  <a:ext uri="{FF2B5EF4-FFF2-40B4-BE49-F238E27FC236}">
                    <a16:creationId xmlns:a16="http://schemas.microsoft.com/office/drawing/2014/main" xmlns="" id="{AC56BF98-0632-477C-A17B-1ED9078757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2" y="2805"/>
                <a:ext cx="577" cy="576"/>
              </a:xfrm>
              <a:custGeom>
                <a:avLst/>
                <a:gdLst>
                  <a:gd name="T0" fmla="*/ 0 w 241"/>
                  <a:gd name="T1" fmla="*/ 115 h 241"/>
                  <a:gd name="T2" fmla="*/ 0 w 241"/>
                  <a:gd name="T3" fmla="*/ 121 h 241"/>
                  <a:gd name="T4" fmla="*/ 121 w 241"/>
                  <a:gd name="T5" fmla="*/ 241 h 241"/>
                  <a:gd name="T6" fmla="*/ 241 w 241"/>
                  <a:gd name="T7" fmla="*/ 121 h 241"/>
                  <a:gd name="T8" fmla="*/ 121 w 241"/>
                  <a:gd name="T9" fmla="*/ 0 h 241"/>
                  <a:gd name="T10" fmla="*/ 121 w 241"/>
                  <a:gd name="T11" fmla="*/ 115 h 241"/>
                  <a:gd name="T12" fmla="*/ 0 w 241"/>
                  <a:gd name="T13" fmla="*/ 115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1" h="241">
                    <a:moveTo>
                      <a:pt x="0" y="115"/>
                    </a:moveTo>
                    <a:cubicBezTo>
                      <a:pt x="0" y="117"/>
                      <a:pt x="0" y="119"/>
                      <a:pt x="0" y="121"/>
                    </a:cubicBezTo>
                    <a:cubicBezTo>
                      <a:pt x="0" y="187"/>
                      <a:pt x="54" y="241"/>
                      <a:pt x="121" y="241"/>
                    </a:cubicBezTo>
                    <a:cubicBezTo>
                      <a:pt x="187" y="241"/>
                      <a:pt x="241" y="187"/>
                      <a:pt x="241" y="121"/>
                    </a:cubicBezTo>
                    <a:cubicBezTo>
                      <a:pt x="241" y="54"/>
                      <a:pt x="187" y="0"/>
                      <a:pt x="121" y="0"/>
                    </a:cubicBezTo>
                    <a:cubicBezTo>
                      <a:pt x="121" y="115"/>
                      <a:pt x="121" y="115"/>
                      <a:pt x="121" y="115"/>
                    </a:cubicBezTo>
                    <a:lnTo>
                      <a:pt x="0" y="11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38" name="Freeform 15">
                <a:extLst>
                  <a:ext uri="{FF2B5EF4-FFF2-40B4-BE49-F238E27FC236}">
                    <a16:creationId xmlns:a16="http://schemas.microsoft.com/office/drawing/2014/main" xmlns="" id="{47B0C2D2-A210-4705-B0D2-8EF7F880EFC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26" y="2781"/>
                <a:ext cx="275" cy="273"/>
              </a:xfrm>
              <a:custGeom>
                <a:avLst/>
                <a:gdLst>
                  <a:gd name="T0" fmla="*/ 0 w 115"/>
                  <a:gd name="T1" fmla="*/ 114 h 114"/>
                  <a:gd name="T2" fmla="*/ 115 w 115"/>
                  <a:gd name="T3" fmla="*/ 114 h 114"/>
                  <a:gd name="T4" fmla="*/ 115 w 115"/>
                  <a:gd name="T5" fmla="*/ 0 h 114"/>
                  <a:gd name="T6" fmla="*/ 0 w 115"/>
                  <a:gd name="T7" fmla="*/ 114 h 114"/>
                  <a:gd name="T8" fmla="*/ 15 w 115"/>
                  <a:gd name="T9" fmla="*/ 104 h 114"/>
                  <a:gd name="T10" fmla="*/ 104 w 115"/>
                  <a:gd name="T11" fmla="*/ 14 h 114"/>
                  <a:gd name="T12" fmla="*/ 104 w 115"/>
                  <a:gd name="T13" fmla="*/ 104 h 114"/>
                  <a:gd name="T14" fmla="*/ 15 w 115"/>
                  <a:gd name="T15" fmla="*/ 10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5" h="114">
                    <a:moveTo>
                      <a:pt x="0" y="114"/>
                    </a:moveTo>
                    <a:cubicBezTo>
                      <a:pt x="115" y="114"/>
                      <a:pt x="115" y="114"/>
                      <a:pt x="115" y="114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51" y="0"/>
                      <a:pt x="0" y="51"/>
                      <a:pt x="0" y="114"/>
                    </a:cubicBezTo>
                    <a:close/>
                    <a:moveTo>
                      <a:pt x="15" y="104"/>
                    </a:moveTo>
                    <a:cubicBezTo>
                      <a:pt x="15" y="54"/>
                      <a:pt x="55" y="14"/>
                      <a:pt x="104" y="14"/>
                    </a:cubicBezTo>
                    <a:cubicBezTo>
                      <a:pt x="104" y="104"/>
                      <a:pt x="104" y="104"/>
                      <a:pt x="104" y="104"/>
                    </a:cubicBezTo>
                    <a:lnTo>
                      <a:pt x="15" y="1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</p:grp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6036F6A5-87B9-4C62-869A-91ED9BC30AC9}"/>
              </a:ext>
            </a:extLst>
          </p:cNvPr>
          <p:cNvGrpSpPr/>
          <p:nvPr/>
        </p:nvGrpSpPr>
        <p:grpSpPr>
          <a:xfrm>
            <a:off x="6454012" y="4011921"/>
            <a:ext cx="819955" cy="726710"/>
            <a:chOff x="7163786" y="3064353"/>
            <a:chExt cx="819955" cy="726710"/>
          </a:xfrm>
        </p:grpSpPr>
        <p:sp>
          <p:nvSpPr>
            <p:cNvPr id="40" name="Freeform 5">
              <a:extLst>
                <a:ext uri="{FF2B5EF4-FFF2-40B4-BE49-F238E27FC236}">
                  <a16:creationId xmlns:a16="http://schemas.microsoft.com/office/drawing/2014/main" xmlns="" id="{F3C794B9-B69E-4869-B76D-67CB842DC2EF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7163786" y="3064353"/>
              <a:ext cx="819955" cy="72671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endParaRPr>
            </a:p>
          </p:txBody>
        </p:sp>
        <p:grpSp>
          <p:nvGrpSpPr>
            <p:cNvPr id="41" name="Group 18">
              <a:extLst>
                <a:ext uri="{FF2B5EF4-FFF2-40B4-BE49-F238E27FC236}">
                  <a16:creationId xmlns:a16="http://schemas.microsoft.com/office/drawing/2014/main" xmlns="" id="{742CC71C-DFBE-409D-B07D-C7E78AC3F3E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380691" y="3253342"/>
              <a:ext cx="377023" cy="351316"/>
              <a:chOff x="3802" y="2858"/>
              <a:chExt cx="616" cy="574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42" name="Rectangle 19">
                <a:extLst>
                  <a:ext uri="{FF2B5EF4-FFF2-40B4-BE49-F238E27FC236}">
                    <a16:creationId xmlns:a16="http://schemas.microsoft.com/office/drawing/2014/main" xmlns="" id="{396C5B9E-2264-483A-BF90-EA58DAFF1D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2" y="3205"/>
                <a:ext cx="129" cy="22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43" name="Rectangle 20">
                <a:extLst>
                  <a:ext uri="{FF2B5EF4-FFF2-40B4-BE49-F238E27FC236}">
                    <a16:creationId xmlns:a16="http://schemas.microsoft.com/office/drawing/2014/main" xmlns="" id="{CD444AB3-3C0A-441E-A47D-CC85833740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4" y="3174"/>
                <a:ext cx="129" cy="25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44" name="Rectangle 21">
                <a:extLst>
                  <a:ext uri="{FF2B5EF4-FFF2-40B4-BE49-F238E27FC236}">
                    <a16:creationId xmlns:a16="http://schemas.microsoft.com/office/drawing/2014/main" xmlns="" id="{2A833E44-F0B1-4274-832E-8972643514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9" y="3131"/>
                <a:ext cx="129" cy="3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45" name="Rectangle 22">
                <a:extLst>
                  <a:ext uri="{FF2B5EF4-FFF2-40B4-BE49-F238E27FC236}">
                    <a16:creationId xmlns:a16="http://schemas.microsoft.com/office/drawing/2014/main" xmlns="" id="{82F23C6D-BA17-4DE0-9A54-7E739EBF81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9" y="3078"/>
                <a:ext cx="129" cy="3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46" name="Freeform 23">
                <a:extLst>
                  <a:ext uri="{FF2B5EF4-FFF2-40B4-BE49-F238E27FC236}">
                    <a16:creationId xmlns:a16="http://schemas.microsoft.com/office/drawing/2014/main" xmlns="" id="{87B18B9C-4821-4048-A03E-3BA09565A8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8" y="2858"/>
                <a:ext cx="370" cy="270"/>
              </a:xfrm>
              <a:custGeom>
                <a:avLst/>
                <a:gdLst>
                  <a:gd name="T0" fmla="*/ 94 w 155"/>
                  <a:gd name="T1" fmla="*/ 21 h 113"/>
                  <a:gd name="T2" fmla="*/ 0 w 155"/>
                  <a:gd name="T3" fmla="*/ 72 h 113"/>
                  <a:gd name="T4" fmla="*/ 114 w 155"/>
                  <a:gd name="T5" fmla="*/ 63 h 113"/>
                  <a:gd name="T6" fmla="*/ 122 w 155"/>
                  <a:gd name="T7" fmla="*/ 82 h 113"/>
                  <a:gd name="T8" fmla="*/ 155 w 155"/>
                  <a:gd name="T9" fmla="*/ 0 h 113"/>
                  <a:gd name="T10" fmla="*/ 85 w 155"/>
                  <a:gd name="T11" fmla="*/ 2 h 113"/>
                  <a:gd name="T12" fmla="*/ 94 w 155"/>
                  <a:gd name="T13" fmla="*/ 2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5" h="113">
                    <a:moveTo>
                      <a:pt x="94" y="21"/>
                    </a:moveTo>
                    <a:cubicBezTo>
                      <a:pt x="85" y="33"/>
                      <a:pt x="53" y="68"/>
                      <a:pt x="0" y="72"/>
                    </a:cubicBezTo>
                    <a:cubicBezTo>
                      <a:pt x="0" y="72"/>
                      <a:pt x="31" y="113"/>
                      <a:pt x="114" y="63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85" y="2"/>
                      <a:pt x="85" y="2"/>
                      <a:pt x="85" y="2"/>
                    </a:cubicBezTo>
                    <a:lnTo>
                      <a:pt x="94" y="2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</p:grp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1A1C6DFA-94CD-40E3-891D-EF1E25FC55F1}"/>
              </a:ext>
            </a:extLst>
          </p:cNvPr>
          <p:cNvGrpSpPr/>
          <p:nvPr/>
        </p:nvGrpSpPr>
        <p:grpSpPr>
          <a:xfrm>
            <a:off x="6454012" y="5014909"/>
            <a:ext cx="819955" cy="726710"/>
            <a:chOff x="7163786" y="4067341"/>
            <a:chExt cx="819955" cy="726710"/>
          </a:xfrm>
        </p:grpSpPr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xmlns="" id="{E2E57A40-284A-45DC-9268-DA6968982243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7163786" y="4067341"/>
              <a:ext cx="819955" cy="72671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endParaRPr>
            </a:p>
          </p:txBody>
        </p:sp>
        <p:grpSp>
          <p:nvGrpSpPr>
            <p:cNvPr id="49" name="Group 26">
              <a:extLst>
                <a:ext uri="{FF2B5EF4-FFF2-40B4-BE49-F238E27FC236}">
                  <a16:creationId xmlns:a16="http://schemas.microsoft.com/office/drawing/2014/main" xmlns="" id="{B6007A02-41F3-4F42-8F99-CE2FC3F669C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325255" y="4298668"/>
              <a:ext cx="487892" cy="241877"/>
              <a:chOff x="5676" y="2597"/>
              <a:chExt cx="1061" cy="526"/>
            </a:xfrm>
            <a:solidFill>
              <a:srgbClr val="860000"/>
            </a:solidFill>
          </p:grpSpPr>
          <p:sp>
            <p:nvSpPr>
              <p:cNvPr id="50" name="Freeform 27">
                <a:extLst>
                  <a:ext uri="{FF2B5EF4-FFF2-40B4-BE49-F238E27FC236}">
                    <a16:creationId xmlns:a16="http://schemas.microsoft.com/office/drawing/2014/main" xmlns="" id="{48B270A0-0E83-4FAF-B697-8728D4044C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7" y="2597"/>
                <a:ext cx="181" cy="115"/>
              </a:xfrm>
              <a:custGeom>
                <a:avLst/>
                <a:gdLst>
                  <a:gd name="T0" fmla="*/ 25 w 76"/>
                  <a:gd name="T1" fmla="*/ 48 h 48"/>
                  <a:gd name="T2" fmla="*/ 64 w 76"/>
                  <a:gd name="T3" fmla="*/ 44 h 48"/>
                  <a:gd name="T4" fmla="*/ 76 w 76"/>
                  <a:gd name="T5" fmla="*/ 13 h 48"/>
                  <a:gd name="T6" fmla="*/ 39 w 76"/>
                  <a:gd name="T7" fmla="*/ 15 h 48"/>
                  <a:gd name="T8" fmla="*/ 23 w 76"/>
                  <a:gd name="T9" fmla="*/ 10 h 48"/>
                  <a:gd name="T10" fmla="*/ 7 w 76"/>
                  <a:gd name="T11" fmla="*/ 20 h 48"/>
                  <a:gd name="T12" fmla="*/ 25 w 76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48">
                    <a:moveTo>
                      <a:pt x="25" y="48"/>
                    </a:moveTo>
                    <a:cubicBezTo>
                      <a:pt x="64" y="44"/>
                      <a:pt x="64" y="44"/>
                      <a:pt x="64" y="44"/>
                    </a:cubicBezTo>
                    <a:cubicBezTo>
                      <a:pt x="66" y="36"/>
                      <a:pt x="69" y="26"/>
                      <a:pt x="76" y="13"/>
                    </a:cubicBezTo>
                    <a:cubicBezTo>
                      <a:pt x="76" y="13"/>
                      <a:pt x="70" y="0"/>
                      <a:pt x="39" y="15"/>
                    </a:cubicBezTo>
                    <a:cubicBezTo>
                      <a:pt x="39" y="15"/>
                      <a:pt x="32" y="14"/>
                      <a:pt x="23" y="10"/>
                    </a:cubicBezTo>
                    <a:cubicBezTo>
                      <a:pt x="23" y="10"/>
                      <a:pt x="0" y="4"/>
                      <a:pt x="7" y="20"/>
                    </a:cubicBezTo>
                    <a:lnTo>
                      <a:pt x="25" y="4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51" name="Freeform 28">
                <a:extLst>
                  <a:ext uri="{FF2B5EF4-FFF2-40B4-BE49-F238E27FC236}">
                    <a16:creationId xmlns:a16="http://schemas.microsoft.com/office/drawing/2014/main" xmlns="" id="{856EEE6A-B18A-4C2C-8F03-E18D8244A0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59" y="2613"/>
                <a:ext cx="169" cy="101"/>
              </a:xfrm>
              <a:custGeom>
                <a:avLst/>
                <a:gdLst>
                  <a:gd name="T0" fmla="*/ 20 w 71"/>
                  <a:gd name="T1" fmla="*/ 42 h 42"/>
                  <a:gd name="T2" fmla="*/ 2 w 71"/>
                  <a:gd name="T3" fmla="*/ 13 h 42"/>
                  <a:gd name="T4" fmla="*/ 1 w 71"/>
                  <a:gd name="T5" fmla="*/ 4 h 42"/>
                  <a:gd name="T6" fmla="*/ 10 w 71"/>
                  <a:gd name="T7" fmla="*/ 1 h 42"/>
                  <a:gd name="T8" fmla="*/ 18 w 71"/>
                  <a:gd name="T9" fmla="*/ 2 h 42"/>
                  <a:gd name="T10" fmla="*/ 18 w 71"/>
                  <a:gd name="T11" fmla="*/ 2 h 42"/>
                  <a:gd name="T12" fmla="*/ 34 w 71"/>
                  <a:gd name="T13" fmla="*/ 8 h 42"/>
                  <a:gd name="T14" fmla="*/ 59 w 71"/>
                  <a:gd name="T15" fmla="*/ 0 h 42"/>
                  <a:gd name="T16" fmla="*/ 71 w 71"/>
                  <a:gd name="T17" fmla="*/ 6 h 42"/>
                  <a:gd name="T18" fmla="*/ 71 w 71"/>
                  <a:gd name="T19" fmla="*/ 6 h 42"/>
                  <a:gd name="T20" fmla="*/ 71 w 71"/>
                  <a:gd name="T21" fmla="*/ 6 h 42"/>
                  <a:gd name="T22" fmla="*/ 60 w 71"/>
                  <a:gd name="T23" fmla="*/ 37 h 42"/>
                  <a:gd name="T24" fmla="*/ 60 w 71"/>
                  <a:gd name="T25" fmla="*/ 37 h 42"/>
                  <a:gd name="T26" fmla="*/ 20 w 71"/>
                  <a:gd name="T27" fmla="*/ 42 h 42"/>
                  <a:gd name="T28" fmla="*/ 10 w 71"/>
                  <a:gd name="T29" fmla="*/ 2 h 42"/>
                  <a:gd name="T30" fmla="*/ 2 w 71"/>
                  <a:gd name="T31" fmla="*/ 5 h 42"/>
                  <a:gd name="T32" fmla="*/ 3 w 71"/>
                  <a:gd name="T33" fmla="*/ 13 h 42"/>
                  <a:gd name="T34" fmla="*/ 20 w 71"/>
                  <a:gd name="T35" fmla="*/ 40 h 42"/>
                  <a:gd name="T36" fmla="*/ 59 w 71"/>
                  <a:gd name="T37" fmla="*/ 36 h 42"/>
                  <a:gd name="T38" fmla="*/ 70 w 71"/>
                  <a:gd name="T39" fmla="*/ 6 h 42"/>
                  <a:gd name="T40" fmla="*/ 59 w 71"/>
                  <a:gd name="T41" fmla="*/ 1 h 42"/>
                  <a:gd name="T42" fmla="*/ 34 w 71"/>
                  <a:gd name="T43" fmla="*/ 9 h 42"/>
                  <a:gd name="T44" fmla="*/ 34 w 71"/>
                  <a:gd name="T45" fmla="*/ 9 h 42"/>
                  <a:gd name="T46" fmla="*/ 34 w 71"/>
                  <a:gd name="T47" fmla="*/ 9 h 42"/>
                  <a:gd name="T48" fmla="*/ 18 w 71"/>
                  <a:gd name="T49" fmla="*/ 3 h 42"/>
                  <a:gd name="T50" fmla="*/ 10 w 71"/>
                  <a:gd name="T51" fmla="*/ 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1" h="42">
                    <a:moveTo>
                      <a:pt x="20" y="42"/>
                    </a:moveTo>
                    <a:cubicBezTo>
                      <a:pt x="2" y="13"/>
                      <a:pt x="2" y="13"/>
                      <a:pt x="2" y="13"/>
                    </a:cubicBezTo>
                    <a:cubicBezTo>
                      <a:pt x="0" y="9"/>
                      <a:pt x="0" y="6"/>
                      <a:pt x="1" y="4"/>
                    </a:cubicBezTo>
                    <a:cubicBezTo>
                      <a:pt x="3" y="2"/>
                      <a:pt x="6" y="1"/>
                      <a:pt x="10" y="1"/>
                    </a:cubicBezTo>
                    <a:cubicBezTo>
                      <a:pt x="14" y="1"/>
                      <a:pt x="18" y="2"/>
                      <a:pt x="18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6" y="6"/>
                      <a:pt x="33" y="7"/>
                      <a:pt x="34" y="8"/>
                    </a:cubicBezTo>
                    <a:cubicBezTo>
                      <a:pt x="44" y="3"/>
                      <a:pt x="52" y="0"/>
                      <a:pt x="59" y="0"/>
                    </a:cubicBezTo>
                    <a:cubicBezTo>
                      <a:pt x="69" y="0"/>
                      <a:pt x="71" y="6"/>
                      <a:pt x="71" y="6"/>
                    </a:cubicBezTo>
                    <a:cubicBezTo>
                      <a:pt x="71" y="6"/>
                      <a:pt x="71" y="6"/>
                      <a:pt x="71" y="6"/>
                    </a:cubicBezTo>
                    <a:cubicBezTo>
                      <a:pt x="71" y="6"/>
                      <a:pt x="71" y="6"/>
                      <a:pt x="71" y="6"/>
                    </a:cubicBezTo>
                    <a:cubicBezTo>
                      <a:pt x="66" y="17"/>
                      <a:pt x="62" y="28"/>
                      <a:pt x="60" y="37"/>
                    </a:cubicBezTo>
                    <a:cubicBezTo>
                      <a:pt x="60" y="37"/>
                      <a:pt x="60" y="37"/>
                      <a:pt x="60" y="37"/>
                    </a:cubicBezTo>
                    <a:lnTo>
                      <a:pt x="20" y="42"/>
                    </a:lnTo>
                    <a:close/>
                    <a:moveTo>
                      <a:pt x="10" y="2"/>
                    </a:moveTo>
                    <a:cubicBezTo>
                      <a:pt x="7" y="2"/>
                      <a:pt x="4" y="3"/>
                      <a:pt x="2" y="5"/>
                    </a:cubicBezTo>
                    <a:cubicBezTo>
                      <a:pt x="1" y="7"/>
                      <a:pt x="1" y="9"/>
                      <a:pt x="3" y="13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61" y="27"/>
                      <a:pt x="64" y="17"/>
                      <a:pt x="70" y="6"/>
                    </a:cubicBezTo>
                    <a:cubicBezTo>
                      <a:pt x="70" y="5"/>
                      <a:pt x="67" y="1"/>
                      <a:pt x="59" y="1"/>
                    </a:cubicBezTo>
                    <a:cubicBezTo>
                      <a:pt x="52" y="1"/>
                      <a:pt x="44" y="4"/>
                      <a:pt x="34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27" y="8"/>
                      <a:pt x="18" y="3"/>
                    </a:cubicBezTo>
                    <a:cubicBezTo>
                      <a:pt x="17" y="3"/>
                      <a:pt x="14" y="2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52" name="Freeform 29">
                <a:extLst>
                  <a:ext uri="{FF2B5EF4-FFF2-40B4-BE49-F238E27FC236}">
                    <a16:creationId xmlns:a16="http://schemas.microsoft.com/office/drawing/2014/main" xmlns="" id="{0E4C562A-7559-4C49-8E6E-147C674FAA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5" y="2709"/>
                <a:ext cx="119" cy="43"/>
              </a:xfrm>
              <a:custGeom>
                <a:avLst/>
                <a:gdLst>
                  <a:gd name="T0" fmla="*/ 41 w 50"/>
                  <a:gd name="T1" fmla="*/ 0 h 18"/>
                  <a:gd name="T2" fmla="*/ 7 w 50"/>
                  <a:gd name="T3" fmla="*/ 4 h 18"/>
                  <a:gd name="T4" fmla="*/ 1 w 50"/>
                  <a:gd name="T5" fmla="*/ 12 h 18"/>
                  <a:gd name="T6" fmla="*/ 8 w 50"/>
                  <a:gd name="T7" fmla="*/ 17 h 18"/>
                  <a:gd name="T8" fmla="*/ 43 w 50"/>
                  <a:gd name="T9" fmla="*/ 14 h 18"/>
                  <a:gd name="T10" fmla="*/ 49 w 50"/>
                  <a:gd name="T11" fmla="*/ 6 h 18"/>
                  <a:gd name="T12" fmla="*/ 41 w 50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18">
                    <a:moveTo>
                      <a:pt x="41" y="0"/>
                    </a:moveTo>
                    <a:cubicBezTo>
                      <a:pt x="7" y="4"/>
                      <a:pt x="7" y="4"/>
                      <a:pt x="7" y="4"/>
                    </a:cubicBezTo>
                    <a:cubicBezTo>
                      <a:pt x="3" y="5"/>
                      <a:pt x="0" y="8"/>
                      <a:pt x="1" y="12"/>
                    </a:cubicBezTo>
                    <a:cubicBezTo>
                      <a:pt x="1" y="15"/>
                      <a:pt x="5" y="18"/>
                      <a:pt x="8" y="17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7" y="13"/>
                      <a:pt x="50" y="10"/>
                      <a:pt x="49" y="6"/>
                    </a:cubicBezTo>
                    <a:cubicBezTo>
                      <a:pt x="49" y="3"/>
                      <a:pt x="45" y="0"/>
                      <a:pt x="4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53" name="Freeform 30">
                <a:extLst>
                  <a:ext uri="{FF2B5EF4-FFF2-40B4-BE49-F238E27FC236}">
                    <a16:creationId xmlns:a16="http://schemas.microsoft.com/office/drawing/2014/main" xmlns="" id="{BB46F92C-B614-4FE0-A0C7-51C5F0488E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95" y="2707"/>
                <a:ext cx="119" cy="45"/>
              </a:xfrm>
              <a:custGeom>
                <a:avLst/>
                <a:gdLst>
                  <a:gd name="T0" fmla="*/ 8 w 50"/>
                  <a:gd name="T1" fmla="*/ 19 h 19"/>
                  <a:gd name="T2" fmla="*/ 0 w 50"/>
                  <a:gd name="T3" fmla="*/ 13 h 19"/>
                  <a:gd name="T4" fmla="*/ 2 w 50"/>
                  <a:gd name="T5" fmla="*/ 7 h 19"/>
                  <a:gd name="T6" fmla="*/ 7 w 50"/>
                  <a:gd name="T7" fmla="*/ 5 h 19"/>
                  <a:gd name="T8" fmla="*/ 41 w 50"/>
                  <a:gd name="T9" fmla="*/ 1 h 19"/>
                  <a:gd name="T10" fmla="*/ 50 w 50"/>
                  <a:gd name="T11" fmla="*/ 7 h 19"/>
                  <a:gd name="T12" fmla="*/ 48 w 50"/>
                  <a:gd name="T13" fmla="*/ 12 h 19"/>
                  <a:gd name="T14" fmla="*/ 43 w 50"/>
                  <a:gd name="T15" fmla="*/ 15 h 19"/>
                  <a:gd name="T16" fmla="*/ 9 w 50"/>
                  <a:gd name="T17" fmla="*/ 19 h 19"/>
                  <a:gd name="T18" fmla="*/ 8 w 50"/>
                  <a:gd name="T19" fmla="*/ 19 h 19"/>
                  <a:gd name="T20" fmla="*/ 42 w 50"/>
                  <a:gd name="T21" fmla="*/ 2 h 19"/>
                  <a:gd name="T22" fmla="*/ 41 w 50"/>
                  <a:gd name="T23" fmla="*/ 2 h 19"/>
                  <a:gd name="T24" fmla="*/ 7 w 50"/>
                  <a:gd name="T25" fmla="*/ 6 h 19"/>
                  <a:gd name="T26" fmla="*/ 3 w 50"/>
                  <a:gd name="T27" fmla="*/ 8 h 19"/>
                  <a:gd name="T28" fmla="*/ 1 w 50"/>
                  <a:gd name="T29" fmla="*/ 12 h 19"/>
                  <a:gd name="T30" fmla="*/ 8 w 50"/>
                  <a:gd name="T31" fmla="*/ 18 h 19"/>
                  <a:gd name="T32" fmla="*/ 43 w 50"/>
                  <a:gd name="T33" fmla="*/ 14 h 19"/>
                  <a:gd name="T34" fmla="*/ 47 w 50"/>
                  <a:gd name="T35" fmla="*/ 12 h 19"/>
                  <a:gd name="T36" fmla="*/ 49 w 50"/>
                  <a:gd name="T37" fmla="*/ 7 h 19"/>
                  <a:gd name="T38" fmla="*/ 42 w 50"/>
                  <a:gd name="T3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0" h="19">
                    <a:moveTo>
                      <a:pt x="8" y="19"/>
                    </a:moveTo>
                    <a:cubicBezTo>
                      <a:pt x="4" y="19"/>
                      <a:pt x="0" y="16"/>
                      <a:pt x="0" y="13"/>
                    </a:cubicBezTo>
                    <a:cubicBezTo>
                      <a:pt x="0" y="11"/>
                      <a:pt x="0" y="9"/>
                      <a:pt x="2" y="7"/>
                    </a:cubicBezTo>
                    <a:cubicBezTo>
                      <a:pt x="3" y="6"/>
                      <a:pt x="5" y="5"/>
                      <a:pt x="7" y="5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5" y="0"/>
                      <a:pt x="49" y="3"/>
                      <a:pt x="50" y="7"/>
                    </a:cubicBezTo>
                    <a:cubicBezTo>
                      <a:pt x="50" y="9"/>
                      <a:pt x="49" y="11"/>
                      <a:pt x="48" y="12"/>
                    </a:cubicBezTo>
                    <a:cubicBezTo>
                      <a:pt x="47" y="14"/>
                      <a:pt x="45" y="15"/>
                      <a:pt x="43" y="15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8" y="19"/>
                      <a:pt x="8" y="19"/>
                      <a:pt x="8" y="19"/>
                    </a:cubicBezTo>
                    <a:close/>
                    <a:moveTo>
                      <a:pt x="42" y="2"/>
                    </a:moveTo>
                    <a:cubicBezTo>
                      <a:pt x="42" y="2"/>
                      <a:pt x="42" y="2"/>
                      <a:pt x="41" y="2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5" y="6"/>
                      <a:pt x="4" y="7"/>
                      <a:pt x="3" y="8"/>
                    </a:cubicBezTo>
                    <a:cubicBezTo>
                      <a:pt x="1" y="9"/>
                      <a:pt x="1" y="11"/>
                      <a:pt x="1" y="12"/>
                    </a:cubicBezTo>
                    <a:cubicBezTo>
                      <a:pt x="2" y="16"/>
                      <a:pt x="5" y="18"/>
                      <a:pt x="8" y="18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5" y="14"/>
                      <a:pt x="46" y="13"/>
                      <a:pt x="47" y="12"/>
                    </a:cubicBezTo>
                    <a:cubicBezTo>
                      <a:pt x="48" y="10"/>
                      <a:pt x="49" y="9"/>
                      <a:pt x="49" y="7"/>
                    </a:cubicBezTo>
                    <a:cubicBezTo>
                      <a:pt x="48" y="4"/>
                      <a:pt x="45" y="2"/>
                      <a:pt x="4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54" name="Freeform 31">
                <a:extLst>
                  <a:ext uri="{FF2B5EF4-FFF2-40B4-BE49-F238E27FC236}">
                    <a16:creationId xmlns:a16="http://schemas.microsoft.com/office/drawing/2014/main" xmlns="" id="{E80DA375-BA8B-4D43-A60C-6BB0BF8A300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76" y="2752"/>
                <a:ext cx="424" cy="371"/>
              </a:xfrm>
              <a:custGeom>
                <a:avLst/>
                <a:gdLst>
                  <a:gd name="T0" fmla="*/ 153 w 178"/>
                  <a:gd name="T1" fmla="*/ 137 h 155"/>
                  <a:gd name="T2" fmla="*/ 157 w 178"/>
                  <a:gd name="T3" fmla="*/ 137 h 155"/>
                  <a:gd name="T4" fmla="*/ 165 w 178"/>
                  <a:gd name="T5" fmla="*/ 138 h 155"/>
                  <a:gd name="T6" fmla="*/ 168 w 178"/>
                  <a:gd name="T7" fmla="*/ 139 h 155"/>
                  <a:gd name="T8" fmla="*/ 176 w 178"/>
                  <a:gd name="T9" fmla="*/ 135 h 155"/>
                  <a:gd name="T10" fmla="*/ 172 w 178"/>
                  <a:gd name="T11" fmla="*/ 128 h 155"/>
                  <a:gd name="T12" fmla="*/ 166 w 178"/>
                  <a:gd name="T13" fmla="*/ 105 h 155"/>
                  <a:gd name="T14" fmla="*/ 134 w 178"/>
                  <a:gd name="T15" fmla="*/ 34 h 155"/>
                  <a:gd name="T16" fmla="*/ 95 w 178"/>
                  <a:gd name="T17" fmla="*/ 2 h 155"/>
                  <a:gd name="T18" fmla="*/ 94 w 178"/>
                  <a:gd name="T19" fmla="*/ 0 h 155"/>
                  <a:gd name="T20" fmla="*/ 58 w 178"/>
                  <a:gd name="T21" fmla="*/ 4 h 155"/>
                  <a:gd name="T22" fmla="*/ 35 w 178"/>
                  <a:gd name="T23" fmla="*/ 37 h 155"/>
                  <a:gd name="T24" fmla="*/ 21 w 178"/>
                  <a:gd name="T25" fmla="*/ 133 h 155"/>
                  <a:gd name="T26" fmla="*/ 15 w 178"/>
                  <a:gd name="T27" fmla="*/ 148 h 155"/>
                  <a:gd name="T28" fmla="*/ 15 w 178"/>
                  <a:gd name="T29" fmla="*/ 153 h 155"/>
                  <a:gd name="T30" fmla="*/ 24 w 178"/>
                  <a:gd name="T31" fmla="*/ 153 h 155"/>
                  <a:gd name="T32" fmla="*/ 36 w 178"/>
                  <a:gd name="T33" fmla="*/ 150 h 155"/>
                  <a:gd name="T34" fmla="*/ 36 w 178"/>
                  <a:gd name="T35" fmla="*/ 150 h 155"/>
                  <a:gd name="T36" fmla="*/ 36 w 178"/>
                  <a:gd name="T37" fmla="*/ 150 h 155"/>
                  <a:gd name="T38" fmla="*/ 68 w 178"/>
                  <a:gd name="T39" fmla="*/ 153 h 155"/>
                  <a:gd name="T40" fmla="*/ 153 w 178"/>
                  <a:gd name="T41" fmla="*/ 137 h 155"/>
                  <a:gd name="T42" fmla="*/ 67 w 178"/>
                  <a:gd name="T43" fmla="*/ 57 h 155"/>
                  <a:gd name="T44" fmla="*/ 81 w 178"/>
                  <a:gd name="T45" fmla="*/ 50 h 155"/>
                  <a:gd name="T46" fmla="*/ 80 w 178"/>
                  <a:gd name="T47" fmla="*/ 42 h 155"/>
                  <a:gd name="T48" fmla="*/ 86 w 178"/>
                  <a:gd name="T49" fmla="*/ 41 h 155"/>
                  <a:gd name="T50" fmla="*/ 88 w 178"/>
                  <a:gd name="T51" fmla="*/ 49 h 155"/>
                  <a:gd name="T52" fmla="*/ 102 w 178"/>
                  <a:gd name="T53" fmla="*/ 50 h 155"/>
                  <a:gd name="T54" fmla="*/ 100 w 178"/>
                  <a:gd name="T55" fmla="*/ 55 h 155"/>
                  <a:gd name="T56" fmla="*/ 75 w 178"/>
                  <a:gd name="T57" fmla="*/ 62 h 155"/>
                  <a:gd name="T58" fmla="*/ 92 w 178"/>
                  <a:gd name="T59" fmla="*/ 70 h 155"/>
                  <a:gd name="T60" fmla="*/ 106 w 178"/>
                  <a:gd name="T61" fmla="*/ 92 h 155"/>
                  <a:gd name="T62" fmla="*/ 93 w 178"/>
                  <a:gd name="T63" fmla="*/ 98 h 155"/>
                  <a:gd name="T64" fmla="*/ 94 w 178"/>
                  <a:gd name="T65" fmla="*/ 106 h 155"/>
                  <a:gd name="T66" fmla="*/ 87 w 178"/>
                  <a:gd name="T67" fmla="*/ 107 h 155"/>
                  <a:gd name="T68" fmla="*/ 86 w 178"/>
                  <a:gd name="T69" fmla="*/ 99 h 155"/>
                  <a:gd name="T70" fmla="*/ 69 w 178"/>
                  <a:gd name="T71" fmla="*/ 97 h 155"/>
                  <a:gd name="T72" fmla="*/ 70 w 178"/>
                  <a:gd name="T73" fmla="*/ 92 h 155"/>
                  <a:gd name="T74" fmla="*/ 97 w 178"/>
                  <a:gd name="T75" fmla="*/ 90 h 155"/>
                  <a:gd name="T76" fmla="*/ 93 w 178"/>
                  <a:gd name="T77" fmla="*/ 78 h 155"/>
                  <a:gd name="T78" fmla="*/ 78 w 178"/>
                  <a:gd name="T79" fmla="*/ 74 h 155"/>
                  <a:gd name="T80" fmla="*/ 67 w 178"/>
                  <a:gd name="T81" fmla="*/ 5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8" h="155">
                    <a:moveTo>
                      <a:pt x="153" y="137"/>
                    </a:moveTo>
                    <a:cubicBezTo>
                      <a:pt x="153" y="137"/>
                      <a:pt x="154" y="137"/>
                      <a:pt x="157" y="137"/>
                    </a:cubicBezTo>
                    <a:cubicBezTo>
                      <a:pt x="160" y="137"/>
                      <a:pt x="162" y="137"/>
                      <a:pt x="165" y="138"/>
                    </a:cubicBezTo>
                    <a:cubicBezTo>
                      <a:pt x="165" y="138"/>
                      <a:pt x="166" y="139"/>
                      <a:pt x="168" y="139"/>
                    </a:cubicBezTo>
                    <a:cubicBezTo>
                      <a:pt x="172" y="139"/>
                      <a:pt x="174" y="137"/>
                      <a:pt x="176" y="135"/>
                    </a:cubicBezTo>
                    <a:cubicBezTo>
                      <a:pt x="176" y="135"/>
                      <a:pt x="178" y="132"/>
                      <a:pt x="172" y="128"/>
                    </a:cubicBezTo>
                    <a:cubicBezTo>
                      <a:pt x="172" y="128"/>
                      <a:pt x="162" y="123"/>
                      <a:pt x="166" y="105"/>
                    </a:cubicBezTo>
                    <a:cubicBezTo>
                      <a:pt x="166" y="105"/>
                      <a:pt x="171" y="57"/>
                      <a:pt x="134" y="34"/>
                    </a:cubicBezTo>
                    <a:cubicBezTo>
                      <a:pt x="133" y="33"/>
                      <a:pt x="96" y="10"/>
                      <a:pt x="95" y="2"/>
                    </a:cubicBezTo>
                    <a:cubicBezTo>
                      <a:pt x="95" y="2"/>
                      <a:pt x="95" y="1"/>
                      <a:pt x="94" y="0"/>
                    </a:cubicBezTo>
                    <a:cubicBezTo>
                      <a:pt x="58" y="4"/>
                      <a:pt x="58" y="4"/>
                      <a:pt x="58" y="4"/>
                    </a:cubicBezTo>
                    <a:cubicBezTo>
                      <a:pt x="54" y="12"/>
                      <a:pt x="46" y="24"/>
                      <a:pt x="35" y="37"/>
                    </a:cubicBezTo>
                    <a:cubicBezTo>
                      <a:pt x="35" y="37"/>
                      <a:pt x="0" y="78"/>
                      <a:pt x="21" y="133"/>
                    </a:cubicBezTo>
                    <a:cubicBezTo>
                      <a:pt x="21" y="134"/>
                      <a:pt x="22" y="137"/>
                      <a:pt x="15" y="148"/>
                    </a:cubicBezTo>
                    <a:cubicBezTo>
                      <a:pt x="15" y="148"/>
                      <a:pt x="14" y="151"/>
                      <a:pt x="15" y="153"/>
                    </a:cubicBezTo>
                    <a:cubicBezTo>
                      <a:pt x="16" y="155"/>
                      <a:pt x="19" y="155"/>
                      <a:pt x="24" y="153"/>
                    </a:cubicBezTo>
                    <a:cubicBezTo>
                      <a:pt x="24" y="153"/>
                      <a:pt x="28" y="151"/>
                      <a:pt x="36" y="150"/>
                    </a:cubicBezTo>
                    <a:cubicBezTo>
                      <a:pt x="36" y="150"/>
                      <a:pt x="36" y="150"/>
                      <a:pt x="36" y="150"/>
                    </a:cubicBezTo>
                    <a:cubicBezTo>
                      <a:pt x="36" y="150"/>
                      <a:pt x="36" y="150"/>
                      <a:pt x="36" y="150"/>
                    </a:cubicBezTo>
                    <a:cubicBezTo>
                      <a:pt x="36" y="150"/>
                      <a:pt x="49" y="153"/>
                      <a:pt x="68" y="153"/>
                    </a:cubicBezTo>
                    <a:cubicBezTo>
                      <a:pt x="88" y="153"/>
                      <a:pt x="119" y="150"/>
                      <a:pt x="153" y="137"/>
                    </a:cubicBezTo>
                    <a:close/>
                    <a:moveTo>
                      <a:pt x="67" y="57"/>
                    </a:moveTo>
                    <a:cubicBezTo>
                      <a:pt x="67" y="57"/>
                      <a:pt x="69" y="52"/>
                      <a:pt x="81" y="50"/>
                    </a:cubicBezTo>
                    <a:cubicBezTo>
                      <a:pt x="80" y="42"/>
                      <a:pt x="80" y="42"/>
                      <a:pt x="80" y="42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8" y="49"/>
                      <a:pt x="88" y="49"/>
                      <a:pt x="88" y="49"/>
                    </a:cubicBezTo>
                    <a:cubicBezTo>
                      <a:pt x="88" y="49"/>
                      <a:pt x="96" y="48"/>
                      <a:pt x="102" y="50"/>
                    </a:cubicBezTo>
                    <a:cubicBezTo>
                      <a:pt x="100" y="55"/>
                      <a:pt x="100" y="55"/>
                      <a:pt x="100" y="55"/>
                    </a:cubicBezTo>
                    <a:cubicBezTo>
                      <a:pt x="100" y="55"/>
                      <a:pt x="78" y="52"/>
                      <a:pt x="75" y="62"/>
                    </a:cubicBezTo>
                    <a:cubicBezTo>
                      <a:pt x="75" y="62"/>
                      <a:pt x="73" y="69"/>
                      <a:pt x="92" y="70"/>
                    </a:cubicBezTo>
                    <a:cubicBezTo>
                      <a:pt x="92" y="70"/>
                      <a:pt x="119" y="73"/>
                      <a:pt x="106" y="92"/>
                    </a:cubicBezTo>
                    <a:cubicBezTo>
                      <a:pt x="106" y="92"/>
                      <a:pt x="102" y="97"/>
                      <a:pt x="93" y="98"/>
                    </a:cubicBezTo>
                    <a:cubicBezTo>
                      <a:pt x="94" y="106"/>
                      <a:pt x="94" y="106"/>
                      <a:pt x="94" y="106"/>
                    </a:cubicBezTo>
                    <a:cubicBezTo>
                      <a:pt x="87" y="107"/>
                      <a:pt x="87" y="107"/>
                      <a:pt x="87" y="107"/>
                    </a:cubicBezTo>
                    <a:cubicBezTo>
                      <a:pt x="86" y="99"/>
                      <a:pt x="86" y="99"/>
                      <a:pt x="86" y="99"/>
                    </a:cubicBezTo>
                    <a:cubicBezTo>
                      <a:pt x="86" y="99"/>
                      <a:pt x="75" y="100"/>
                      <a:pt x="69" y="97"/>
                    </a:cubicBezTo>
                    <a:cubicBezTo>
                      <a:pt x="70" y="92"/>
                      <a:pt x="70" y="92"/>
                      <a:pt x="70" y="92"/>
                    </a:cubicBezTo>
                    <a:cubicBezTo>
                      <a:pt x="70" y="92"/>
                      <a:pt x="84" y="98"/>
                      <a:pt x="97" y="90"/>
                    </a:cubicBezTo>
                    <a:cubicBezTo>
                      <a:pt x="97" y="90"/>
                      <a:pt x="108" y="82"/>
                      <a:pt x="93" y="78"/>
                    </a:cubicBezTo>
                    <a:cubicBezTo>
                      <a:pt x="93" y="78"/>
                      <a:pt x="85" y="76"/>
                      <a:pt x="78" y="74"/>
                    </a:cubicBezTo>
                    <a:cubicBezTo>
                      <a:pt x="78" y="74"/>
                      <a:pt x="60" y="70"/>
                      <a:pt x="67" y="5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55" name="Freeform 32">
                <a:extLst>
                  <a:ext uri="{FF2B5EF4-FFF2-40B4-BE49-F238E27FC236}">
                    <a16:creationId xmlns:a16="http://schemas.microsoft.com/office/drawing/2014/main" xmlns="" id="{1A4FD15E-5066-4BCA-AC45-5811B5A3F5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3" y="2606"/>
                <a:ext cx="176" cy="108"/>
              </a:xfrm>
              <a:custGeom>
                <a:avLst/>
                <a:gdLst>
                  <a:gd name="T0" fmla="*/ 21 w 74"/>
                  <a:gd name="T1" fmla="*/ 45 h 45"/>
                  <a:gd name="T2" fmla="*/ 60 w 74"/>
                  <a:gd name="T3" fmla="*/ 44 h 45"/>
                  <a:gd name="T4" fmla="*/ 74 w 74"/>
                  <a:gd name="T5" fmla="*/ 15 h 45"/>
                  <a:gd name="T6" fmla="*/ 38 w 74"/>
                  <a:gd name="T7" fmla="*/ 14 h 45"/>
                  <a:gd name="T8" fmla="*/ 23 w 74"/>
                  <a:gd name="T9" fmla="*/ 8 h 45"/>
                  <a:gd name="T10" fmla="*/ 6 w 74"/>
                  <a:gd name="T11" fmla="*/ 17 h 45"/>
                  <a:gd name="T12" fmla="*/ 21 w 74"/>
                  <a:gd name="T13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45">
                    <a:moveTo>
                      <a:pt x="21" y="45"/>
                    </a:moveTo>
                    <a:cubicBezTo>
                      <a:pt x="60" y="44"/>
                      <a:pt x="60" y="44"/>
                      <a:pt x="60" y="44"/>
                    </a:cubicBezTo>
                    <a:cubicBezTo>
                      <a:pt x="62" y="37"/>
                      <a:pt x="66" y="27"/>
                      <a:pt x="74" y="15"/>
                    </a:cubicBezTo>
                    <a:cubicBezTo>
                      <a:pt x="74" y="15"/>
                      <a:pt x="69" y="2"/>
                      <a:pt x="38" y="14"/>
                    </a:cubicBezTo>
                    <a:cubicBezTo>
                      <a:pt x="38" y="14"/>
                      <a:pt x="31" y="13"/>
                      <a:pt x="23" y="8"/>
                    </a:cubicBezTo>
                    <a:cubicBezTo>
                      <a:pt x="23" y="8"/>
                      <a:pt x="0" y="0"/>
                      <a:pt x="6" y="17"/>
                    </a:cubicBezTo>
                    <a:lnTo>
                      <a:pt x="21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56" name="Freeform 33">
                <a:extLst>
                  <a:ext uri="{FF2B5EF4-FFF2-40B4-BE49-F238E27FC236}">
                    <a16:creationId xmlns:a16="http://schemas.microsoft.com/office/drawing/2014/main" xmlns="" id="{FB18A71E-E63E-4164-B166-7B3E96BDD2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42" y="2621"/>
                <a:ext cx="167" cy="95"/>
              </a:xfrm>
              <a:custGeom>
                <a:avLst/>
                <a:gdLst>
                  <a:gd name="T0" fmla="*/ 17 w 70"/>
                  <a:gd name="T1" fmla="*/ 40 h 40"/>
                  <a:gd name="T2" fmla="*/ 2 w 70"/>
                  <a:gd name="T3" fmla="*/ 11 h 40"/>
                  <a:gd name="T4" fmla="*/ 2 w 70"/>
                  <a:gd name="T5" fmla="*/ 2 h 40"/>
                  <a:gd name="T6" fmla="*/ 9 w 70"/>
                  <a:gd name="T7" fmla="*/ 0 h 40"/>
                  <a:gd name="T8" fmla="*/ 19 w 70"/>
                  <a:gd name="T9" fmla="*/ 1 h 40"/>
                  <a:gd name="T10" fmla="*/ 19 w 70"/>
                  <a:gd name="T11" fmla="*/ 1 h 40"/>
                  <a:gd name="T12" fmla="*/ 34 w 70"/>
                  <a:gd name="T13" fmla="*/ 8 h 40"/>
                  <a:gd name="T14" fmla="*/ 56 w 70"/>
                  <a:gd name="T15" fmla="*/ 2 h 40"/>
                  <a:gd name="T16" fmla="*/ 70 w 70"/>
                  <a:gd name="T17" fmla="*/ 9 h 40"/>
                  <a:gd name="T18" fmla="*/ 70 w 70"/>
                  <a:gd name="T19" fmla="*/ 9 h 40"/>
                  <a:gd name="T20" fmla="*/ 70 w 70"/>
                  <a:gd name="T21" fmla="*/ 10 h 40"/>
                  <a:gd name="T22" fmla="*/ 56 w 70"/>
                  <a:gd name="T23" fmla="*/ 39 h 40"/>
                  <a:gd name="T24" fmla="*/ 56 w 70"/>
                  <a:gd name="T25" fmla="*/ 39 h 40"/>
                  <a:gd name="T26" fmla="*/ 17 w 70"/>
                  <a:gd name="T27" fmla="*/ 40 h 40"/>
                  <a:gd name="T28" fmla="*/ 9 w 70"/>
                  <a:gd name="T29" fmla="*/ 1 h 40"/>
                  <a:gd name="T30" fmla="*/ 3 w 70"/>
                  <a:gd name="T31" fmla="*/ 3 h 40"/>
                  <a:gd name="T32" fmla="*/ 3 w 70"/>
                  <a:gd name="T33" fmla="*/ 11 h 40"/>
                  <a:gd name="T34" fmla="*/ 17 w 70"/>
                  <a:gd name="T35" fmla="*/ 39 h 40"/>
                  <a:gd name="T36" fmla="*/ 55 w 70"/>
                  <a:gd name="T37" fmla="*/ 38 h 40"/>
                  <a:gd name="T38" fmla="*/ 69 w 70"/>
                  <a:gd name="T39" fmla="*/ 9 h 40"/>
                  <a:gd name="T40" fmla="*/ 56 w 70"/>
                  <a:gd name="T41" fmla="*/ 4 h 40"/>
                  <a:gd name="T42" fmla="*/ 34 w 70"/>
                  <a:gd name="T43" fmla="*/ 9 h 40"/>
                  <a:gd name="T44" fmla="*/ 34 w 70"/>
                  <a:gd name="T45" fmla="*/ 9 h 40"/>
                  <a:gd name="T46" fmla="*/ 34 w 70"/>
                  <a:gd name="T47" fmla="*/ 9 h 40"/>
                  <a:gd name="T48" fmla="*/ 18 w 70"/>
                  <a:gd name="T49" fmla="*/ 2 h 40"/>
                  <a:gd name="T50" fmla="*/ 9 w 70"/>
                  <a:gd name="T51" fmla="*/ 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0" h="40">
                    <a:moveTo>
                      <a:pt x="17" y="40"/>
                    </a:moveTo>
                    <a:cubicBezTo>
                      <a:pt x="2" y="11"/>
                      <a:pt x="2" y="11"/>
                      <a:pt x="2" y="11"/>
                    </a:cubicBezTo>
                    <a:cubicBezTo>
                      <a:pt x="0" y="7"/>
                      <a:pt x="0" y="4"/>
                      <a:pt x="2" y="2"/>
                    </a:cubicBezTo>
                    <a:cubicBezTo>
                      <a:pt x="3" y="0"/>
                      <a:pt x="5" y="0"/>
                      <a:pt x="9" y="0"/>
                    </a:cubicBezTo>
                    <a:cubicBezTo>
                      <a:pt x="14" y="0"/>
                      <a:pt x="19" y="1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6" y="6"/>
                      <a:pt x="33" y="8"/>
                      <a:pt x="34" y="8"/>
                    </a:cubicBezTo>
                    <a:cubicBezTo>
                      <a:pt x="43" y="4"/>
                      <a:pt x="50" y="2"/>
                      <a:pt x="56" y="2"/>
                    </a:cubicBezTo>
                    <a:cubicBezTo>
                      <a:pt x="68" y="2"/>
                      <a:pt x="70" y="9"/>
                      <a:pt x="70" y="9"/>
                    </a:cubicBezTo>
                    <a:cubicBezTo>
                      <a:pt x="70" y="9"/>
                      <a:pt x="70" y="9"/>
                      <a:pt x="70" y="9"/>
                    </a:cubicBezTo>
                    <a:cubicBezTo>
                      <a:pt x="70" y="10"/>
                      <a:pt x="70" y="10"/>
                      <a:pt x="70" y="10"/>
                    </a:cubicBezTo>
                    <a:cubicBezTo>
                      <a:pt x="64" y="20"/>
                      <a:pt x="59" y="30"/>
                      <a:pt x="56" y="39"/>
                    </a:cubicBezTo>
                    <a:cubicBezTo>
                      <a:pt x="56" y="39"/>
                      <a:pt x="56" y="39"/>
                      <a:pt x="56" y="39"/>
                    </a:cubicBezTo>
                    <a:lnTo>
                      <a:pt x="17" y="40"/>
                    </a:lnTo>
                    <a:close/>
                    <a:moveTo>
                      <a:pt x="9" y="1"/>
                    </a:moveTo>
                    <a:cubicBezTo>
                      <a:pt x="6" y="1"/>
                      <a:pt x="4" y="1"/>
                      <a:pt x="3" y="3"/>
                    </a:cubicBezTo>
                    <a:cubicBezTo>
                      <a:pt x="1" y="4"/>
                      <a:pt x="1" y="7"/>
                      <a:pt x="3" y="11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55" y="38"/>
                      <a:pt x="55" y="38"/>
                      <a:pt x="55" y="38"/>
                    </a:cubicBezTo>
                    <a:cubicBezTo>
                      <a:pt x="58" y="29"/>
                      <a:pt x="63" y="19"/>
                      <a:pt x="69" y="9"/>
                    </a:cubicBezTo>
                    <a:cubicBezTo>
                      <a:pt x="69" y="8"/>
                      <a:pt x="66" y="4"/>
                      <a:pt x="56" y="4"/>
                    </a:cubicBezTo>
                    <a:cubicBezTo>
                      <a:pt x="50" y="4"/>
                      <a:pt x="43" y="5"/>
                      <a:pt x="34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3" y="9"/>
                      <a:pt x="27" y="8"/>
                      <a:pt x="18" y="2"/>
                    </a:cubicBezTo>
                    <a:cubicBezTo>
                      <a:pt x="18" y="2"/>
                      <a:pt x="13" y="1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57" name="Freeform 34">
                <a:extLst>
                  <a:ext uri="{FF2B5EF4-FFF2-40B4-BE49-F238E27FC236}">
                    <a16:creationId xmlns:a16="http://schemas.microsoft.com/office/drawing/2014/main" xmlns="" id="{8C7ECB7C-0BB1-4A97-ADD6-3E1BE61F84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1" y="2721"/>
                <a:ext cx="114" cy="34"/>
              </a:xfrm>
              <a:custGeom>
                <a:avLst/>
                <a:gdLst>
                  <a:gd name="T0" fmla="*/ 40 w 48"/>
                  <a:gd name="T1" fmla="*/ 0 h 14"/>
                  <a:gd name="T2" fmla="*/ 6 w 48"/>
                  <a:gd name="T3" fmla="*/ 1 h 14"/>
                  <a:gd name="T4" fmla="*/ 0 w 48"/>
                  <a:gd name="T5" fmla="*/ 7 h 14"/>
                  <a:gd name="T6" fmla="*/ 7 w 48"/>
                  <a:gd name="T7" fmla="*/ 14 h 14"/>
                  <a:gd name="T8" fmla="*/ 41 w 48"/>
                  <a:gd name="T9" fmla="*/ 13 h 14"/>
                  <a:gd name="T10" fmla="*/ 48 w 48"/>
                  <a:gd name="T11" fmla="*/ 6 h 14"/>
                  <a:gd name="T12" fmla="*/ 40 w 48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4">
                    <a:moveTo>
                      <a:pt x="40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3" y="1"/>
                      <a:pt x="0" y="4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45" y="12"/>
                      <a:pt x="48" y="10"/>
                      <a:pt x="48" y="6"/>
                    </a:cubicBezTo>
                    <a:cubicBezTo>
                      <a:pt x="47" y="2"/>
                      <a:pt x="44" y="0"/>
                      <a:pt x="4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58" name="Freeform 35">
                <a:extLst>
                  <a:ext uri="{FF2B5EF4-FFF2-40B4-BE49-F238E27FC236}">
                    <a16:creationId xmlns:a16="http://schemas.microsoft.com/office/drawing/2014/main" xmlns="" id="{E3C15174-303E-46B4-9D33-4F5DE1198F5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68" y="2719"/>
                <a:ext cx="117" cy="36"/>
              </a:xfrm>
              <a:custGeom>
                <a:avLst/>
                <a:gdLst>
                  <a:gd name="T0" fmla="*/ 8 w 49"/>
                  <a:gd name="T1" fmla="*/ 15 h 15"/>
                  <a:gd name="T2" fmla="*/ 0 w 49"/>
                  <a:gd name="T3" fmla="*/ 8 h 15"/>
                  <a:gd name="T4" fmla="*/ 2 w 49"/>
                  <a:gd name="T5" fmla="*/ 3 h 15"/>
                  <a:gd name="T6" fmla="*/ 7 w 49"/>
                  <a:gd name="T7" fmla="*/ 1 h 15"/>
                  <a:gd name="T8" fmla="*/ 42 w 49"/>
                  <a:gd name="T9" fmla="*/ 0 h 15"/>
                  <a:gd name="T10" fmla="*/ 49 w 49"/>
                  <a:gd name="T11" fmla="*/ 7 h 15"/>
                  <a:gd name="T12" fmla="*/ 42 w 49"/>
                  <a:gd name="T13" fmla="*/ 14 h 15"/>
                  <a:gd name="T14" fmla="*/ 8 w 49"/>
                  <a:gd name="T15" fmla="*/ 15 h 15"/>
                  <a:gd name="T16" fmla="*/ 42 w 49"/>
                  <a:gd name="T17" fmla="*/ 1 h 15"/>
                  <a:gd name="T18" fmla="*/ 41 w 49"/>
                  <a:gd name="T19" fmla="*/ 1 h 15"/>
                  <a:gd name="T20" fmla="*/ 7 w 49"/>
                  <a:gd name="T21" fmla="*/ 2 h 15"/>
                  <a:gd name="T22" fmla="*/ 3 w 49"/>
                  <a:gd name="T23" fmla="*/ 4 h 15"/>
                  <a:gd name="T24" fmla="*/ 1 w 49"/>
                  <a:gd name="T25" fmla="*/ 8 h 15"/>
                  <a:gd name="T26" fmla="*/ 8 w 49"/>
                  <a:gd name="T27" fmla="*/ 14 h 15"/>
                  <a:gd name="T28" fmla="*/ 8 w 49"/>
                  <a:gd name="T29" fmla="*/ 14 h 15"/>
                  <a:gd name="T30" fmla="*/ 42 w 49"/>
                  <a:gd name="T31" fmla="*/ 13 h 15"/>
                  <a:gd name="T32" fmla="*/ 48 w 49"/>
                  <a:gd name="T33" fmla="*/ 7 h 15"/>
                  <a:gd name="T34" fmla="*/ 42 w 49"/>
                  <a:gd name="T35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" h="15">
                    <a:moveTo>
                      <a:pt x="8" y="15"/>
                    </a:moveTo>
                    <a:cubicBezTo>
                      <a:pt x="4" y="15"/>
                      <a:pt x="0" y="12"/>
                      <a:pt x="0" y="8"/>
                    </a:cubicBezTo>
                    <a:cubicBezTo>
                      <a:pt x="0" y="6"/>
                      <a:pt x="1" y="5"/>
                      <a:pt x="2" y="3"/>
                    </a:cubicBezTo>
                    <a:cubicBezTo>
                      <a:pt x="4" y="2"/>
                      <a:pt x="5" y="1"/>
                      <a:pt x="7" y="1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6" y="0"/>
                      <a:pt x="49" y="3"/>
                      <a:pt x="49" y="7"/>
                    </a:cubicBezTo>
                    <a:cubicBezTo>
                      <a:pt x="49" y="11"/>
                      <a:pt x="46" y="14"/>
                      <a:pt x="42" y="14"/>
                    </a:cubicBezTo>
                    <a:lnTo>
                      <a:pt x="8" y="15"/>
                    </a:lnTo>
                    <a:close/>
                    <a:moveTo>
                      <a:pt x="42" y="1"/>
                    </a:moveTo>
                    <a:cubicBezTo>
                      <a:pt x="41" y="1"/>
                      <a:pt x="41" y="1"/>
                      <a:pt x="41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4" y="3"/>
                      <a:pt x="3" y="4"/>
                    </a:cubicBezTo>
                    <a:cubicBezTo>
                      <a:pt x="2" y="5"/>
                      <a:pt x="1" y="7"/>
                      <a:pt x="1" y="8"/>
                    </a:cubicBezTo>
                    <a:cubicBezTo>
                      <a:pt x="1" y="12"/>
                      <a:pt x="4" y="14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5" y="13"/>
                      <a:pt x="48" y="10"/>
                      <a:pt x="48" y="7"/>
                    </a:cubicBezTo>
                    <a:cubicBezTo>
                      <a:pt x="48" y="4"/>
                      <a:pt x="45" y="1"/>
                      <a:pt x="4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59" name="Freeform 36">
                <a:extLst>
                  <a:ext uri="{FF2B5EF4-FFF2-40B4-BE49-F238E27FC236}">
                    <a16:creationId xmlns:a16="http://schemas.microsoft.com/office/drawing/2014/main" xmlns="" id="{7756E50F-6D85-478D-A85B-B8DDE9195A7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35" y="2762"/>
                <a:ext cx="402" cy="354"/>
              </a:xfrm>
              <a:custGeom>
                <a:avLst/>
                <a:gdLst>
                  <a:gd name="T0" fmla="*/ 163 w 169"/>
                  <a:gd name="T1" fmla="*/ 131 h 148"/>
                  <a:gd name="T2" fmla="*/ 159 w 169"/>
                  <a:gd name="T3" fmla="*/ 108 h 148"/>
                  <a:gd name="T4" fmla="*/ 135 w 169"/>
                  <a:gd name="T5" fmla="*/ 36 h 148"/>
                  <a:gd name="T6" fmla="*/ 99 w 169"/>
                  <a:gd name="T7" fmla="*/ 2 h 148"/>
                  <a:gd name="T8" fmla="*/ 99 w 169"/>
                  <a:gd name="T9" fmla="*/ 0 h 148"/>
                  <a:gd name="T10" fmla="*/ 63 w 169"/>
                  <a:gd name="T11" fmla="*/ 1 h 148"/>
                  <a:gd name="T12" fmla="*/ 38 w 169"/>
                  <a:gd name="T13" fmla="*/ 31 h 148"/>
                  <a:gd name="T14" fmla="*/ 15 w 169"/>
                  <a:gd name="T15" fmla="*/ 124 h 148"/>
                  <a:gd name="T16" fmla="*/ 8 w 169"/>
                  <a:gd name="T17" fmla="*/ 139 h 148"/>
                  <a:gd name="T18" fmla="*/ 8 w 169"/>
                  <a:gd name="T19" fmla="*/ 139 h 148"/>
                  <a:gd name="T20" fmla="*/ 7 w 169"/>
                  <a:gd name="T21" fmla="*/ 143 h 148"/>
                  <a:gd name="T22" fmla="*/ 16 w 169"/>
                  <a:gd name="T23" fmla="*/ 144 h 148"/>
                  <a:gd name="T24" fmla="*/ 28 w 169"/>
                  <a:gd name="T25" fmla="*/ 142 h 148"/>
                  <a:gd name="T26" fmla="*/ 28 w 169"/>
                  <a:gd name="T27" fmla="*/ 142 h 148"/>
                  <a:gd name="T28" fmla="*/ 29 w 169"/>
                  <a:gd name="T29" fmla="*/ 142 h 148"/>
                  <a:gd name="T30" fmla="*/ 78 w 169"/>
                  <a:gd name="T31" fmla="*/ 148 h 148"/>
                  <a:gd name="T32" fmla="*/ 143 w 169"/>
                  <a:gd name="T33" fmla="*/ 139 h 148"/>
                  <a:gd name="T34" fmla="*/ 155 w 169"/>
                  <a:gd name="T35" fmla="*/ 141 h 148"/>
                  <a:gd name="T36" fmla="*/ 159 w 169"/>
                  <a:gd name="T37" fmla="*/ 142 h 148"/>
                  <a:gd name="T38" fmla="*/ 167 w 169"/>
                  <a:gd name="T39" fmla="*/ 138 h 148"/>
                  <a:gd name="T40" fmla="*/ 163 w 169"/>
                  <a:gd name="T41" fmla="*/ 131 h 148"/>
                  <a:gd name="T42" fmla="*/ 107 w 169"/>
                  <a:gd name="T43" fmla="*/ 101 h 148"/>
                  <a:gd name="T44" fmla="*/ 56 w 169"/>
                  <a:gd name="T45" fmla="*/ 100 h 148"/>
                  <a:gd name="T46" fmla="*/ 56 w 169"/>
                  <a:gd name="T47" fmla="*/ 96 h 148"/>
                  <a:gd name="T48" fmla="*/ 70 w 169"/>
                  <a:gd name="T49" fmla="*/ 79 h 148"/>
                  <a:gd name="T50" fmla="*/ 70 w 169"/>
                  <a:gd name="T51" fmla="*/ 73 h 148"/>
                  <a:gd name="T52" fmla="*/ 57 w 169"/>
                  <a:gd name="T53" fmla="*/ 73 h 148"/>
                  <a:gd name="T54" fmla="*/ 57 w 169"/>
                  <a:gd name="T55" fmla="*/ 67 h 148"/>
                  <a:gd name="T56" fmla="*/ 68 w 169"/>
                  <a:gd name="T57" fmla="*/ 67 h 148"/>
                  <a:gd name="T58" fmla="*/ 67 w 169"/>
                  <a:gd name="T59" fmla="*/ 57 h 148"/>
                  <a:gd name="T60" fmla="*/ 91 w 169"/>
                  <a:gd name="T61" fmla="*/ 39 h 148"/>
                  <a:gd name="T62" fmla="*/ 104 w 169"/>
                  <a:gd name="T63" fmla="*/ 41 h 148"/>
                  <a:gd name="T64" fmla="*/ 102 w 169"/>
                  <a:gd name="T65" fmla="*/ 47 h 148"/>
                  <a:gd name="T66" fmla="*/ 91 w 169"/>
                  <a:gd name="T67" fmla="*/ 45 h 148"/>
                  <a:gd name="T68" fmla="*/ 77 w 169"/>
                  <a:gd name="T69" fmla="*/ 57 h 148"/>
                  <a:gd name="T70" fmla="*/ 79 w 169"/>
                  <a:gd name="T71" fmla="*/ 67 h 148"/>
                  <a:gd name="T72" fmla="*/ 97 w 169"/>
                  <a:gd name="T73" fmla="*/ 67 h 148"/>
                  <a:gd name="T74" fmla="*/ 96 w 169"/>
                  <a:gd name="T75" fmla="*/ 73 h 148"/>
                  <a:gd name="T76" fmla="*/ 80 w 169"/>
                  <a:gd name="T77" fmla="*/ 73 h 148"/>
                  <a:gd name="T78" fmla="*/ 79 w 169"/>
                  <a:gd name="T79" fmla="*/ 83 h 148"/>
                  <a:gd name="T80" fmla="*/ 71 w 169"/>
                  <a:gd name="T81" fmla="*/ 93 h 148"/>
                  <a:gd name="T82" fmla="*/ 71 w 169"/>
                  <a:gd name="T83" fmla="*/ 94 h 148"/>
                  <a:gd name="T84" fmla="*/ 107 w 169"/>
                  <a:gd name="T85" fmla="*/ 94 h 148"/>
                  <a:gd name="T86" fmla="*/ 107 w 169"/>
                  <a:gd name="T87" fmla="*/ 101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69" h="148">
                    <a:moveTo>
                      <a:pt x="163" y="131"/>
                    </a:moveTo>
                    <a:cubicBezTo>
                      <a:pt x="163" y="131"/>
                      <a:pt x="154" y="125"/>
                      <a:pt x="159" y="108"/>
                    </a:cubicBezTo>
                    <a:cubicBezTo>
                      <a:pt x="159" y="108"/>
                      <a:pt x="168" y="62"/>
                      <a:pt x="135" y="36"/>
                    </a:cubicBezTo>
                    <a:cubicBezTo>
                      <a:pt x="133" y="35"/>
                      <a:pt x="100" y="10"/>
                      <a:pt x="99" y="2"/>
                    </a:cubicBezTo>
                    <a:cubicBezTo>
                      <a:pt x="99" y="2"/>
                      <a:pt x="99" y="1"/>
                      <a:pt x="99" y="0"/>
                    </a:cubicBezTo>
                    <a:cubicBezTo>
                      <a:pt x="63" y="1"/>
                      <a:pt x="63" y="1"/>
                      <a:pt x="63" y="1"/>
                    </a:cubicBezTo>
                    <a:cubicBezTo>
                      <a:pt x="58" y="9"/>
                      <a:pt x="50" y="19"/>
                      <a:pt x="38" y="31"/>
                    </a:cubicBezTo>
                    <a:cubicBezTo>
                      <a:pt x="37" y="32"/>
                      <a:pt x="0" y="69"/>
                      <a:pt x="15" y="124"/>
                    </a:cubicBezTo>
                    <a:cubicBezTo>
                      <a:pt x="15" y="125"/>
                      <a:pt x="16" y="128"/>
                      <a:pt x="8" y="139"/>
                    </a:cubicBezTo>
                    <a:cubicBezTo>
                      <a:pt x="8" y="139"/>
                      <a:pt x="8" y="139"/>
                      <a:pt x="8" y="139"/>
                    </a:cubicBezTo>
                    <a:cubicBezTo>
                      <a:pt x="8" y="139"/>
                      <a:pt x="6" y="142"/>
                      <a:pt x="7" y="143"/>
                    </a:cubicBezTo>
                    <a:cubicBezTo>
                      <a:pt x="9" y="145"/>
                      <a:pt x="12" y="145"/>
                      <a:pt x="16" y="144"/>
                    </a:cubicBezTo>
                    <a:cubicBezTo>
                      <a:pt x="16" y="144"/>
                      <a:pt x="21" y="143"/>
                      <a:pt x="28" y="142"/>
                    </a:cubicBezTo>
                    <a:cubicBezTo>
                      <a:pt x="28" y="142"/>
                      <a:pt x="28" y="142"/>
                      <a:pt x="28" y="142"/>
                    </a:cubicBezTo>
                    <a:cubicBezTo>
                      <a:pt x="29" y="142"/>
                      <a:pt x="29" y="142"/>
                      <a:pt x="29" y="142"/>
                    </a:cubicBezTo>
                    <a:cubicBezTo>
                      <a:pt x="29" y="142"/>
                      <a:pt x="48" y="148"/>
                      <a:pt x="78" y="148"/>
                    </a:cubicBezTo>
                    <a:cubicBezTo>
                      <a:pt x="100" y="148"/>
                      <a:pt x="122" y="145"/>
                      <a:pt x="143" y="139"/>
                    </a:cubicBezTo>
                    <a:cubicBezTo>
                      <a:pt x="143" y="139"/>
                      <a:pt x="149" y="138"/>
                      <a:pt x="155" y="141"/>
                    </a:cubicBezTo>
                    <a:cubicBezTo>
                      <a:pt x="155" y="141"/>
                      <a:pt x="157" y="142"/>
                      <a:pt x="159" y="142"/>
                    </a:cubicBezTo>
                    <a:cubicBezTo>
                      <a:pt x="162" y="142"/>
                      <a:pt x="165" y="140"/>
                      <a:pt x="167" y="138"/>
                    </a:cubicBezTo>
                    <a:cubicBezTo>
                      <a:pt x="167" y="138"/>
                      <a:pt x="169" y="135"/>
                      <a:pt x="163" y="131"/>
                    </a:cubicBezTo>
                    <a:close/>
                    <a:moveTo>
                      <a:pt x="107" y="101"/>
                    </a:moveTo>
                    <a:cubicBezTo>
                      <a:pt x="56" y="100"/>
                      <a:pt x="56" y="100"/>
                      <a:pt x="56" y="100"/>
                    </a:cubicBezTo>
                    <a:cubicBezTo>
                      <a:pt x="56" y="96"/>
                      <a:pt x="56" y="96"/>
                      <a:pt x="56" y="96"/>
                    </a:cubicBezTo>
                    <a:cubicBezTo>
                      <a:pt x="64" y="93"/>
                      <a:pt x="70" y="86"/>
                      <a:pt x="70" y="79"/>
                    </a:cubicBezTo>
                    <a:cubicBezTo>
                      <a:pt x="70" y="77"/>
                      <a:pt x="70" y="75"/>
                      <a:pt x="70" y="73"/>
                    </a:cubicBezTo>
                    <a:cubicBezTo>
                      <a:pt x="57" y="73"/>
                      <a:pt x="57" y="73"/>
                      <a:pt x="57" y="73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4"/>
                      <a:pt x="67" y="61"/>
                      <a:pt x="67" y="57"/>
                    </a:cubicBezTo>
                    <a:cubicBezTo>
                      <a:pt x="67" y="46"/>
                      <a:pt x="77" y="39"/>
                      <a:pt x="91" y="39"/>
                    </a:cubicBezTo>
                    <a:cubicBezTo>
                      <a:pt x="97" y="39"/>
                      <a:pt x="102" y="40"/>
                      <a:pt x="104" y="41"/>
                    </a:cubicBezTo>
                    <a:cubicBezTo>
                      <a:pt x="102" y="47"/>
                      <a:pt x="102" y="47"/>
                      <a:pt x="102" y="47"/>
                    </a:cubicBezTo>
                    <a:cubicBezTo>
                      <a:pt x="100" y="46"/>
                      <a:pt x="96" y="45"/>
                      <a:pt x="91" y="45"/>
                    </a:cubicBezTo>
                    <a:cubicBezTo>
                      <a:pt x="81" y="45"/>
                      <a:pt x="77" y="50"/>
                      <a:pt x="77" y="57"/>
                    </a:cubicBezTo>
                    <a:cubicBezTo>
                      <a:pt x="77" y="61"/>
                      <a:pt x="78" y="64"/>
                      <a:pt x="79" y="67"/>
                    </a:cubicBezTo>
                    <a:cubicBezTo>
                      <a:pt x="97" y="67"/>
                      <a:pt x="97" y="67"/>
                      <a:pt x="97" y="67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80" y="73"/>
                      <a:pt x="80" y="73"/>
                      <a:pt x="80" y="73"/>
                    </a:cubicBezTo>
                    <a:cubicBezTo>
                      <a:pt x="80" y="76"/>
                      <a:pt x="80" y="80"/>
                      <a:pt x="79" y="83"/>
                    </a:cubicBezTo>
                    <a:cubicBezTo>
                      <a:pt x="78" y="87"/>
                      <a:pt x="75" y="91"/>
                      <a:pt x="71" y="93"/>
                    </a:cubicBezTo>
                    <a:cubicBezTo>
                      <a:pt x="71" y="94"/>
                      <a:pt x="71" y="94"/>
                      <a:pt x="71" y="94"/>
                    </a:cubicBezTo>
                    <a:cubicBezTo>
                      <a:pt x="107" y="94"/>
                      <a:pt x="107" y="94"/>
                      <a:pt x="107" y="94"/>
                    </a:cubicBezTo>
                    <a:lnTo>
                      <a:pt x="107" y="10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60" name="Freeform 37">
                <a:extLst>
                  <a:ext uri="{FF2B5EF4-FFF2-40B4-BE49-F238E27FC236}">
                    <a16:creationId xmlns:a16="http://schemas.microsoft.com/office/drawing/2014/main" xmlns="" id="{12A4F0F8-8B20-4ECA-B74B-0A69CD89B1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7" y="2633"/>
                <a:ext cx="129" cy="81"/>
              </a:xfrm>
              <a:custGeom>
                <a:avLst/>
                <a:gdLst>
                  <a:gd name="T0" fmla="*/ 14 w 54"/>
                  <a:gd name="T1" fmla="*/ 34 h 34"/>
                  <a:gd name="T2" fmla="*/ 43 w 54"/>
                  <a:gd name="T3" fmla="*/ 34 h 34"/>
                  <a:gd name="T4" fmla="*/ 54 w 54"/>
                  <a:gd name="T5" fmla="*/ 13 h 34"/>
                  <a:gd name="T6" fmla="*/ 28 w 54"/>
                  <a:gd name="T7" fmla="*/ 12 h 34"/>
                  <a:gd name="T8" fmla="*/ 16 w 54"/>
                  <a:gd name="T9" fmla="*/ 6 h 34"/>
                  <a:gd name="T10" fmla="*/ 4 w 54"/>
                  <a:gd name="T11" fmla="*/ 13 h 34"/>
                  <a:gd name="T12" fmla="*/ 14 w 54"/>
                  <a:gd name="T13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34">
                    <a:moveTo>
                      <a:pt x="14" y="34"/>
                    </a:moveTo>
                    <a:cubicBezTo>
                      <a:pt x="43" y="34"/>
                      <a:pt x="43" y="34"/>
                      <a:pt x="43" y="34"/>
                    </a:cubicBezTo>
                    <a:cubicBezTo>
                      <a:pt x="45" y="29"/>
                      <a:pt x="48" y="22"/>
                      <a:pt x="54" y="13"/>
                    </a:cubicBezTo>
                    <a:cubicBezTo>
                      <a:pt x="54" y="13"/>
                      <a:pt x="51" y="3"/>
                      <a:pt x="28" y="12"/>
                    </a:cubicBezTo>
                    <a:cubicBezTo>
                      <a:pt x="28" y="12"/>
                      <a:pt x="22" y="11"/>
                      <a:pt x="16" y="6"/>
                    </a:cubicBezTo>
                    <a:cubicBezTo>
                      <a:pt x="16" y="6"/>
                      <a:pt x="0" y="0"/>
                      <a:pt x="4" y="13"/>
                    </a:cubicBez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61" name="Freeform 38">
                <a:extLst>
                  <a:ext uri="{FF2B5EF4-FFF2-40B4-BE49-F238E27FC236}">
                    <a16:creationId xmlns:a16="http://schemas.microsoft.com/office/drawing/2014/main" xmlns="" id="{170D0237-67F0-4098-BC82-6BA6250F2D8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52" y="2642"/>
                <a:ext cx="126" cy="74"/>
              </a:xfrm>
              <a:custGeom>
                <a:avLst/>
                <a:gdLst>
                  <a:gd name="T0" fmla="*/ 12 w 53"/>
                  <a:gd name="T1" fmla="*/ 31 h 31"/>
                  <a:gd name="T2" fmla="*/ 1 w 53"/>
                  <a:gd name="T3" fmla="*/ 9 h 31"/>
                  <a:gd name="T4" fmla="*/ 2 w 53"/>
                  <a:gd name="T5" fmla="*/ 2 h 31"/>
                  <a:gd name="T6" fmla="*/ 7 w 53"/>
                  <a:gd name="T7" fmla="*/ 0 h 31"/>
                  <a:gd name="T8" fmla="*/ 15 w 53"/>
                  <a:gd name="T9" fmla="*/ 2 h 31"/>
                  <a:gd name="T10" fmla="*/ 15 w 53"/>
                  <a:gd name="T11" fmla="*/ 2 h 31"/>
                  <a:gd name="T12" fmla="*/ 25 w 53"/>
                  <a:gd name="T13" fmla="*/ 7 h 31"/>
                  <a:gd name="T14" fmla="*/ 42 w 53"/>
                  <a:gd name="T15" fmla="*/ 3 h 31"/>
                  <a:gd name="T16" fmla="*/ 53 w 53"/>
                  <a:gd name="T17" fmla="*/ 9 h 31"/>
                  <a:gd name="T18" fmla="*/ 53 w 53"/>
                  <a:gd name="T19" fmla="*/ 9 h 31"/>
                  <a:gd name="T20" fmla="*/ 53 w 53"/>
                  <a:gd name="T21" fmla="*/ 9 h 31"/>
                  <a:gd name="T22" fmla="*/ 42 w 53"/>
                  <a:gd name="T23" fmla="*/ 31 h 31"/>
                  <a:gd name="T24" fmla="*/ 42 w 53"/>
                  <a:gd name="T25" fmla="*/ 31 h 31"/>
                  <a:gd name="T26" fmla="*/ 12 w 53"/>
                  <a:gd name="T27" fmla="*/ 31 h 31"/>
                  <a:gd name="T28" fmla="*/ 7 w 53"/>
                  <a:gd name="T29" fmla="*/ 1 h 31"/>
                  <a:gd name="T30" fmla="*/ 2 w 53"/>
                  <a:gd name="T31" fmla="*/ 3 h 31"/>
                  <a:gd name="T32" fmla="*/ 2 w 53"/>
                  <a:gd name="T33" fmla="*/ 9 h 31"/>
                  <a:gd name="T34" fmla="*/ 13 w 53"/>
                  <a:gd name="T35" fmla="*/ 30 h 31"/>
                  <a:gd name="T36" fmla="*/ 41 w 53"/>
                  <a:gd name="T37" fmla="*/ 30 h 31"/>
                  <a:gd name="T38" fmla="*/ 52 w 53"/>
                  <a:gd name="T39" fmla="*/ 9 h 31"/>
                  <a:gd name="T40" fmla="*/ 42 w 53"/>
                  <a:gd name="T41" fmla="*/ 4 h 31"/>
                  <a:gd name="T42" fmla="*/ 26 w 53"/>
                  <a:gd name="T43" fmla="*/ 8 h 31"/>
                  <a:gd name="T44" fmla="*/ 26 w 53"/>
                  <a:gd name="T45" fmla="*/ 8 h 31"/>
                  <a:gd name="T46" fmla="*/ 25 w 53"/>
                  <a:gd name="T47" fmla="*/ 8 h 31"/>
                  <a:gd name="T48" fmla="*/ 14 w 53"/>
                  <a:gd name="T49" fmla="*/ 3 h 31"/>
                  <a:gd name="T50" fmla="*/ 7 w 53"/>
                  <a:gd name="T51" fmla="*/ 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3" h="31">
                    <a:moveTo>
                      <a:pt x="12" y="31"/>
                    </a:moveTo>
                    <a:cubicBezTo>
                      <a:pt x="1" y="9"/>
                      <a:pt x="1" y="9"/>
                      <a:pt x="1" y="9"/>
                    </a:cubicBezTo>
                    <a:cubicBezTo>
                      <a:pt x="0" y="6"/>
                      <a:pt x="0" y="4"/>
                      <a:pt x="2" y="2"/>
                    </a:cubicBezTo>
                    <a:cubicBezTo>
                      <a:pt x="3" y="1"/>
                      <a:pt x="4" y="0"/>
                      <a:pt x="7" y="0"/>
                    </a:cubicBezTo>
                    <a:cubicBezTo>
                      <a:pt x="10" y="0"/>
                      <a:pt x="14" y="2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20" y="6"/>
                      <a:pt x="25" y="7"/>
                      <a:pt x="25" y="7"/>
                    </a:cubicBezTo>
                    <a:cubicBezTo>
                      <a:pt x="32" y="5"/>
                      <a:pt x="37" y="3"/>
                      <a:pt x="42" y="3"/>
                    </a:cubicBezTo>
                    <a:cubicBezTo>
                      <a:pt x="51" y="3"/>
                      <a:pt x="53" y="9"/>
                      <a:pt x="53" y="9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48" y="17"/>
                      <a:pt x="44" y="24"/>
                      <a:pt x="42" y="31"/>
                    </a:cubicBezTo>
                    <a:cubicBezTo>
                      <a:pt x="42" y="31"/>
                      <a:pt x="42" y="31"/>
                      <a:pt x="42" y="31"/>
                    </a:cubicBezTo>
                    <a:lnTo>
                      <a:pt x="12" y="31"/>
                    </a:lnTo>
                    <a:close/>
                    <a:moveTo>
                      <a:pt x="7" y="1"/>
                    </a:moveTo>
                    <a:cubicBezTo>
                      <a:pt x="5" y="1"/>
                      <a:pt x="3" y="2"/>
                      <a:pt x="2" y="3"/>
                    </a:cubicBezTo>
                    <a:cubicBezTo>
                      <a:pt x="1" y="4"/>
                      <a:pt x="1" y="6"/>
                      <a:pt x="2" y="9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41" y="30"/>
                      <a:pt x="41" y="30"/>
                      <a:pt x="41" y="30"/>
                    </a:cubicBezTo>
                    <a:cubicBezTo>
                      <a:pt x="43" y="23"/>
                      <a:pt x="47" y="16"/>
                      <a:pt x="52" y="9"/>
                    </a:cubicBezTo>
                    <a:cubicBezTo>
                      <a:pt x="51" y="8"/>
                      <a:pt x="49" y="4"/>
                      <a:pt x="42" y="4"/>
                    </a:cubicBezTo>
                    <a:cubicBezTo>
                      <a:pt x="37" y="4"/>
                      <a:pt x="32" y="6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8"/>
                      <a:pt x="20" y="7"/>
                      <a:pt x="14" y="3"/>
                    </a:cubicBezTo>
                    <a:cubicBezTo>
                      <a:pt x="14" y="3"/>
                      <a:pt x="10" y="1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62" name="Freeform 39">
                <a:extLst>
                  <a:ext uri="{FF2B5EF4-FFF2-40B4-BE49-F238E27FC236}">
                    <a16:creationId xmlns:a16="http://schemas.microsoft.com/office/drawing/2014/main" xmlns="" id="{0BB7B494-4EFF-4C7A-AA5E-39A761546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1" y="2721"/>
                <a:ext cx="86" cy="24"/>
              </a:xfrm>
              <a:custGeom>
                <a:avLst/>
                <a:gdLst>
                  <a:gd name="T0" fmla="*/ 31 w 36"/>
                  <a:gd name="T1" fmla="*/ 0 h 10"/>
                  <a:gd name="T2" fmla="*/ 5 w 36"/>
                  <a:gd name="T3" fmla="*/ 0 h 10"/>
                  <a:gd name="T4" fmla="*/ 0 w 36"/>
                  <a:gd name="T5" fmla="*/ 5 h 10"/>
                  <a:gd name="T6" fmla="*/ 5 w 36"/>
                  <a:gd name="T7" fmla="*/ 10 h 10"/>
                  <a:gd name="T8" fmla="*/ 31 w 36"/>
                  <a:gd name="T9" fmla="*/ 10 h 10"/>
                  <a:gd name="T10" fmla="*/ 36 w 36"/>
                  <a:gd name="T11" fmla="*/ 5 h 10"/>
                  <a:gd name="T12" fmla="*/ 31 w 36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10">
                    <a:moveTo>
                      <a:pt x="31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10"/>
                      <a:pt x="5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4" y="10"/>
                      <a:pt x="36" y="7"/>
                      <a:pt x="36" y="5"/>
                    </a:cubicBezTo>
                    <a:cubicBezTo>
                      <a:pt x="36" y="2"/>
                      <a:pt x="34" y="0"/>
                      <a:pt x="3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63" name="Freeform 40">
                <a:extLst>
                  <a:ext uri="{FF2B5EF4-FFF2-40B4-BE49-F238E27FC236}">
                    <a16:creationId xmlns:a16="http://schemas.microsoft.com/office/drawing/2014/main" xmlns="" id="{3F4A3BAC-146F-4F40-BEF8-C91EBCE22A2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71" y="2719"/>
                <a:ext cx="86" cy="26"/>
              </a:xfrm>
              <a:custGeom>
                <a:avLst/>
                <a:gdLst>
                  <a:gd name="T0" fmla="*/ 5 w 36"/>
                  <a:gd name="T1" fmla="*/ 11 h 11"/>
                  <a:gd name="T2" fmla="*/ 0 w 36"/>
                  <a:gd name="T3" fmla="*/ 6 h 11"/>
                  <a:gd name="T4" fmla="*/ 1 w 36"/>
                  <a:gd name="T5" fmla="*/ 2 h 11"/>
                  <a:gd name="T6" fmla="*/ 5 w 36"/>
                  <a:gd name="T7" fmla="*/ 0 h 11"/>
                  <a:gd name="T8" fmla="*/ 31 w 36"/>
                  <a:gd name="T9" fmla="*/ 0 h 11"/>
                  <a:gd name="T10" fmla="*/ 36 w 36"/>
                  <a:gd name="T11" fmla="*/ 6 h 11"/>
                  <a:gd name="T12" fmla="*/ 31 w 36"/>
                  <a:gd name="T13" fmla="*/ 11 h 11"/>
                  <a:gd name="T14" fmla="*/ 5 w 36"/>
                  <a:gd name="T15" fmla="*/ 11 h 11"/>
                  <a:gd name="T16" fmla="*/ 31 w 36"/>
                  <a:gd name="T17" fmla="*/ 1 h 11"/>
                  <a:gd name="T18" fmla="*/ 5 w 36"/>
                  <a:gd name="T19" fmla="*/ 1 h 11"/>
                  <a:gd name="T20" fmla="*/ 2 w 36"/>
                  <a:gd name="T21" fmla="*/ 3 h 11"/>
                  <a:gd name="T22" fmla="*/ 1 w 36"/>
                  <a:gd name="T23" fmla="*/ 6 h 11"/>
                  <a:gd name="T24" fmla="*/ 5 w 36"/>
                  <a:gd name="T25" fmla="*/ 10 h 11"/>
                  <a:gd name="T26" fmla="*/ 5 w 36"/>
                  <a:gd name="T27" fmla="*/ 11 h 11"/>
                  <a:gd name="T28" fmla="*/ 5 w 36"/>
                  <a:gd name="T29" fmla="*/ 10 h 11"/>
                  <a:gd name="T30" fmla="*/ 31 w 36"/>
                  <a:gd name="T31" fmla="*/ 10 h 11"/>
                  <a:gd name="T32" fmla="*/ 35 w 36"/>
                  <a:gd name="T33" fmla="*/ 6 h 11"/>
                  <a:gd name="T34" fmla="*/ 31 w 36"/>
                  <a:gd name="T35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6" h="11">
                    <a:moveTo>
                      <a:pt x="5" y="11"/>
                    </a:moveTo>
                    <a:cubicBezTo>
                      <a:pt x="2" y="11"/>
                      <a:pt x="0" y="9"/>
                      <a:pt x="0" y="6"/>
                    </a:cubicBezTo>
                    <a:cubicBezTo>
                      <a:pt x="0" y="4"/>
                      <a:pt x="0" y="3"/>
                      <a:pt x="1" y="2"/>
                    </a:cubicBezTo>
                    <a:cubicBezTo>
                      <a:pt x="2" y="1"/>
                      <a:pt x="4" y="0"/>
                      <a:pt x="5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4" y="0"/>
                      <a:pt x="36" y="3"/>
                      <a:pt x="36" y="6"/>
                    </a:cubicBezTo>
                    <a:cubicBezTo>
                      <a:pt x="36" y="9"/>
                      <a:pt x="34" y="11"/>
                      <a:pt x="31" y="11"/>
                    </a:cubicBezTo>
                    <a:lnTo>
                      <a:pt x="5" y="11"/>
                    </a:lnTo>
                    <a:close/>
                    <a:moveTo>
                      <a:pt x="31" y="1"/>
                    </a:move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3" y="2"/>
                      <a:pt x="2" y="3"/>
                    </a:cubicBezTo>
                    <a:cubicBezTo>
                      <a:pt x="1" y="3"/>
                      <a:pt x="1" y="5"/>
                      <a:pt x="1" y="6"/>
                    </a:cubicBezTo>
                    <a:cubicBezTo>
                      <a:pt x="1" y="8"/>
                      <a:pt x="3" y="10"/>
                      <a:pt x="5" y="10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3" y="10"/>
                      <a:pt x="35" y="8"/>
                      <a:pt x="35" y="6"/>
                    </a:cubicBezTo>
                    <a:cubicBezTo>
                      <a:pt x="35" y="3"/>
                      <a:pt x="33" y="1"/>
                      <a:pt x="3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64" name="Freeform 41">
                <a:extLst>
                  <a:ext uri="{FF2B5EF4-FFF2-40B4-BE49-F238E27FC236}">
                    <a16:creationId xmlns:a16="http://schemas.microsoft.com/office/drawing/2014/main" xmlns="" id="{AB7C47F7-5D06-46E3-AC9A-8F3F0151AB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66" y="2752"/>
                <a:ext cx="300" cy="264"/>
              </a:xfrm>
              <a:custGeom>
                <a:avLst/>
                <a:gdLst>
                  <a:gd name="T0" fmla="*/ 120 w 126"/>
                  <a:gd name="T1" fmla="*/ 99 h 110"/>
                  <a:gd name="T2" fmla="*/ 118 w 126"/>
                  <a:gd name="T3" fmla="*/ 82 h 110"/>
                  <a:gd name="T4" fmla="*/ 101 w 126"/>
                  <a:gd name="T5" fmla="*/ 28 h 110"/>
                  <a:gd name="T6" fmla="*/ 76 w 126"/>
                  <a:gd name="T7" fmla="*/ 2 h 110"/>
                  <a:gd name="T8" fmla="*/ 75 w 126"/>
                  <a:gd name="T9" fmla="*/ 0 h 110"/>
                  <a:gd name="T10" fmla="*/ 48 w 126"/>
                  <a:gd name="T11" fmla="*/ 0 h 110"/>
                  <a:gd name="T12" fmla="*/ 29 w 126"/>
                  <a:gd name="T13" fmla="*/ 22 h 110"/>
                  <a:gd name="T14" fmla="*/ 10 w 126"/>
                  <a:gd name="T15" fmla="*/ 91 h 110"/>
                  <a:gd name="T16" fmla="*/ 4 w 126"/>
                  <a:gd name="T17" fmla="*/ 102 h 110"/>
                  <a:gd name="T18" fmla="*/ 4 w 126"/>
                  <a:gd name="T19" fmla="*/ 105 h 110"/>
                  <a:gd name="T20" fmla="*/ 10 w 126"/>
                  <a:gd name="T21" fmla="*/ 106 h 110"/>
                  <a:gd name="T22" fmla="*/ 19 w 126"/>
                  <a:gd name="T23" fmla="*/ 105 h 110"/>
                  <a:gd name="T24" fmla="*/ 19 w 126"/>
                  <a:gd name="T25" fmla="*/ 105 h 110"/>
                  <a:gd name="T26" fmla="*/ 20 w 126"/>
                  <a:gd name="T27" fmla="*/ 105 h 110"/>
                  <a:gd name="T28" fmla="*/ 61 w 126"/>
                  <a:gd name="T29" fmla="*/ 110 h 110"/>
                  <a:gd name="T30" fmla="*/ 105 w 126"/>
                  <a:gd name="T31" fmla="*/ 104 h 110"/>
                  <a:gd name="T32" fmla="*/ 107 w 126"/>
                  <a:gd name="T33" fmla="*/ 104 h 110"/>
                  <a:gd name="T34" fmla="*/ 114 w 126"/>
                  <a:gd name="T35" fmla="*/ 106 h 110"/>
                  <a:gd name="T36" fmla="*/ 118 w 126"/>
                  <a:gd name="T37" fmla="*/ 107 h 110"/>
                  <a:gd name="T38" fmla="*/ 123 w 126"/>
                  <a:gd name="T39" fmla="*/ 104 h 110"/>
                  <a:gd name="T40" fmla="*/ 120 w 126"/>
                  <a:gd name="T41" fmla="*/ 99 h 110"/>
                  <a:gd name="T42" fmla="*/ 81 w 126"/>
                  <a:gd name="T43" fmla="*/ 55 h 110"/>
                  <a:gd name="T44" fmla="*/ 81 w 126"/>
                  <a:gd name="T45" fmla="*/ 58 h 110"/>
                  <a:gd name="T46" fmla="*/ 53 w 126"/>
                  <a:gd name="T47" fmla="*/ 57 h 110"/>
                  <a:gd name="T48" fmla="*/ 53 w 126"/>
                  <a:gd name="T49" fmla="*/ 62 h 110"/>
                  <a:gd name="T50" fmla="*/ 81 w 126"/>
                  <a:gd name="T51" fmla="*/ 62 h 110"/>
                  <a:gd name="T52" fmla="*/ 81 w 126"/>
                  <a:gd name="T53" fmla="*/ 66 h 110"/>
                  <a:gd name="T54" fmla="*/ 53 w 126"/>
                  <a:gd name="T55" fmla="*/ 65 h 110"/>
                  <a:gd name="T56" fmla="*/ 67 w 126"/>
                  <a:gd name="T57" fmla="*/ 80 h 110"/>
                  <a:gd name="T58" fmla="*/ 83 w 126"/>
                  <a:gd name="T59" fmla="*/ 78 h 110"/>
                  <a:gd name="T60" fmla="*/ 85 w 126"/>
                  <a:gd name="T61" fmla="*/ 83 h 110"/>
                  <a:gd name="T62" fmla="*/ 54 w 126"/>
                  <a:gd name="T63" fmla="*/ 81 h 110"/>
                  <a:gd name="T64" fmla="*/ 45 w 126"/>
                  <a:gd name="T65" fmla="*/ 65 h 110"/>
                  <a:gd name="T66" fmla="*/ 38 w 126"/>
                  <a:gd name="T67" fmla="*/ 65 h 110"/>
                  <a:gd name="T68" fmla="*/ 39 w 126"/>
                  <a:gd name="T69" fmla="*/ 61 h 110"/>
                  <a:gd name="T70" fmla="*/ 44 w 126"/>
                  <a:gd name="T71" fmla="*/ 61 h 110"/>
                  <a:gd name="T72" fmla="*/ 45 w 126"/>
                  <a:gd name="T73" fmla="*/ 58 h 110"/>
                  <a:gd name="T74" fmla="*/ 39 w 126"/>
                  <a:gd name="T75" fmla="*/ 57 h 110"/>
                  <a:gd name="T76" fmla="*/ 39 w 126"/>
                  <a:gd name="T77" fmla="*/ 53 h 110"/>
                  <a:gd name="T78" fmla="*/ 45 w 126"/>
                  <a:gd name="T79" fmla="*/ 53 h 110"/>
                  <a:gd name="T80" fmla="*/ 67 w 126"/>
                  <a:gd name="T81" fmla="*/ 35 h 110"/>
                  <a:gd name="T82" fmla="*/ 86 w 126"/>
                  <a:gd name="T83" fmla="*/ 38 h 110"/>
                  <a:gd name="T84" fmla="*/ 83 w 126"/>
                  <a:gd name="T85" fmla="*/ 43 h 110"/>
                  <a:gd name="T86" fmla="*/ 54 w 126"/>
                  <a:gd name="T87" fmla="*/ 54 h 110"/>
                  <a:gd name="T88" fmla="*/ 81 w 126"/>
                  <a:gd name="T89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26" h="110">
                    <a:moveTo>
                      <a:pt x="120" y="99"/>
                    </a:moveTo>
                    <a:cubicBezTo>
                      <a:pt x="120" y="99"/>
                      <a:pt x="114" y="94"/>
                      <a:pt x="118" y="82"/>
                    </a:cubicBezTo>
                    <a:cubicBezTo>
                      <a:pt x="118" y="82"/>
                      <a:pt x="126" y="48"/>
                      <a:pt x="101" y="28"/>
                    </a:cubicBezTo>
                    <a:cubicBezTo>
                      <a:pt x="99" y="26"/>
                      <a:pt x="76" y="7"/>
                      <a:pt x="76" y="2"/>
                    </a:cubicBezTo>
                    <a:cubicBezTo>
                      <a:pt x="76" y="1"/>
                      <a:pt x="75" y="1"/>
                      <a:pt x="75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5" y="6"/>
                      <a:pt x="38" y="13"/>
                      <a:pt x="29" y="22"/>
                    </a:cubicBezTo>
                    <a:cubicBezTo>
                      <a:pt x="29" y="22"/>
                      <a:pt x="0" y="49"/>
                      <a:pt x="10" y="91"/>
                    </a:cubicBezTo>
                    <a:cubicBezTo>
                      <a:pt x="10" y="92"/>
                      <a:pt x="10" y="94"/>
                      <a:pt x="4" y="102"/>
                    </a:cubicBezTo>
                    <a:cubicBezTo>
                      <a:pt x="4" y="102"/>
                      <a:pt x="3" y="104"/>
                      <a:pt x="4" y="105"/>
                    </a:cubicBezTo>
                    <a:cubicBezTo>
                      <a:pt x="5" y="106"/>
                      <a:pt x="7" y="107"/>
                      <a:pt x="10" y="106"/>
                    </a:cubicBezTo>
                    <a:cubicBezTo>
                      <a:pt x="10" y="106"/>
                      <a:pt x="14" y="105"/>
                      <a:pt x="19" y="105"/>
                    </a:cubicBezTo>
                    <a:cubicBezTo>
                      <a:pt x="19" y="105"/>
                      <a:pt x="19" y="105"/>
                      <a:pt x="19" y="105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0" y="105"/>
                      <a:pt x="36" y="110"/>
                      <a:pt x="61" y="110"/>
                    </a:cubicBezTo>
                    <a:cubicBezTo>
                      <a:pt x="76" y="110"/>
                      <a:pt x="91" y="108"/>
                      <a:pt x="105" y="104"/>
                    </a:cubicBezTo>
                    <a:cubicBezTo>
                      <a:pt x="105" y="104"/>
                      <a:pt x="106" y="104"/>
                      <a:pt x="107" y="104"/>
                    </a:cubicBezTo>
                    <a:cubicBezTo>
                      <a:pt x="109" y="104"/>
                      <a:pt x="112" y="105"/>
                      <a:pt x="114" y="106"/>
                    </a:cubicBezTo>
                    <a:cubicBezTo>
                      <a:pt x="114" y="106"/>
                      <a:pt x="116" y="107"/>
                      <a:pt x="118" y="107"/>
                    </a:cubicBezTo>
                    <a:cubicBezTo>
                      <a:pt x="119" y="107"/>
                      <a:pt x="121" y="106"/>
                      <a:pt x="123" y="104"/>
                    </a:cubicBezTo>
                    <a:cubicBezTo>
                      <a:pt x="123" y="104"/>
                      <a:pt x="125" y="102"/>
                      <a:pt x="120" y="99"/>
                    </a:cubicBezTo>
                    <a:close/>
                    <a:moveTo>
                      <a:pt x="81" y="55"/>
                    </a:moveTo>
                    <a:cubicBezTo>
                      <a:pt x="81" y="58"/>
                      <a:pt x="81" y="58"/>
                      <a:pt x="81" y="58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53" y="57"/>
                      <a:pt x="52" y="61"/>
                      <a:pt x="53" y="62"/>
                    </a:cubicBezTo>
                    <a:cubicBezTo>
                      <a:pt x="81" y="62"/>
                      <a:pt x="81" y="62"/>
                      <a:pt x="81" y="62"/>
                    </a:cubicBezTo>
                    <a:cubicBezTo>
                      <a:pt x="81" y="66"/>
                      <a:pt x="81" y="66"/>
                      <a:pt x="81" y="66"/>
                    </a:cubicBez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4" y="78"/>
                      <a:pt x="67" y="80"/>
                    </a:cubicBezTo>
                    <a:cubicBezTo>
                      <a:pt x="67" y="80"/>
                      <a:pt x="76" y="82"/>
                      <a:pt x="83" y="78"/>
                    </a:cubicBezTo>
                    <a:cubicBezTo>
                      <a:pt x="85" y="83"/>
                      <a:pt x="85" y="83"/>
                      <a:pt x="85" y="83"/>
                    </a:cubicBezTo>
                    <a:cubicBezTo>
                      <a:pt x="85" y="83"/>
                      <a:pt x="71" y="91"/>
                      <a:pt x="54" y="81"/>
                    </a:cubicBezTo>
                    <a:cubicBezTo>
                      <a:pt x="54" y="81"/>
                      <a:pt x="46" y="76"/>
                      <a:pt x="45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4" y="61"/>
                      <a:pt x="44" y="60"/>
                      <a:pt x="45" y="58"/>
                    </a:cubicBezTo>
                    <a:cubicBezTo>
                      <a:pt x="39" y="57"/>
                      <a:pt x="39" y="57"/>
                      <a:pt x="39" y="57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45" y="53"/>
                      <a:pt x="45" y="53"/>
                      <a:pt x="45" y="53"/>
                    </a:cubicBezTo>
                    <a:cubicBezTo>
                      <a:pt x="45" y="53"/>
                      <a:pt x="48" y="37"/>
                      <a:pt x="67" y="35"/>
                    </a:cubicBezTo>
                    <a:cubicBezTo>
                      <a:pt x="67" y="35"/>
                      <a:pt x="81" y="33"/>
                      <a:pt x="86" y="38"/>
                    </a:cubicBezTo>
                    <a:cubicBezTo>
                      <a:pt x="83" y="43"/>
                      <a:pt x="83" y="43"/>
                      <a:pt x="83" y="43"/>
                    </a:cubicBezTo>
                    <a:cubicBezTo>
                      <a:pt x="83" y="43"/>
                      <a:pt x="61" y="33"/>
                      <a:pt x="54" y="54"/>
                    </a:cubicBezTo>
                    <a:lnTo>
                      <a:pt x="81" y="5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93396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50"/>
                            </p:stCondLst>
                            <p:childTnLst>
                              <p:par>
                                <p:cTn id="2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8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1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35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6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5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1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35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6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928915"/>
            <a:ext cx="12192000" cy="54541"/>
          </a:xfrm>
          <a:prstGeom prst="rect">
            <a:avLst/>
          </a:pr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>
              <a:latin typeface="+mn-ea"/>
              <a:cs typeface="+mn-ea"/>
            </a:endParaRPr>
          </a:p>
        </p:txBody>
      </p:sp>
      <p:sp>
        <p:nvSpPr>
          <p:cNvPr id="3" name="任意多边形: 形状 5"/>
          <p:cNvSpPr/>
          <p:nvPr/>
        </p:nvSpPr>
        <p:spPr>
          <a:xfrm>
            <a:off x="425375" y="293224"/>
            <a:ext cx="625735" cy="493853"/>
          </a:xfrm>
          <a:custGeom>
            <a:avLst/>
            <a:gdLst/>
            <a:ahLst/>
            <a:cxnLst/>
            <a:rect l="l" t="t" r="r" b="b"/>
            <a:pathLst>
              <a:path w="407747" h="321809">
                <a:moveTo>
                  <a:pt x="194731" y="180103"/>
                </a:moveTo>
                <a:lnTo>
                  <a:pt x="168219" y="206616"/>
                </a:lnTo>
                <a:lnTo>
                  <a:pt x="168219" y="219415"/>
                </a:lnTo>
                <a:lnTo>
                  <a:pt x="190160" y="219415"/>
                </a:lnTo>
                <a:lnTo>
                  <a:pt x="190160" y="241357"/>
                </a:lnTo>
                <a:lnTo>
                  <a:pt x="202959" y="241357"/>
                </a:lnTo>
                <a:lnTo>
                  <a:pt x="229472" y="214844"/>
                </a:lnTo>
                <a:close/>
                <a:moveTo>
                  <a:pt x="299811" y="75024"/>
                </a:moveTo>
                <a:cubicBezTo>
                  <a:pt x="298553" y="75062"/>
                  <a:pt x="297277" y="75729"/>
                  <a:pt x="295982" y="77024"/>
                </a:cubicBezTo>
                <a:lnTo>
                  <a:pt x="215987" y="157019"/>
                </a:lnTo>
                <a:cubicBezTo>
                  <a:pt x="213397" y="159609"/>
                  <a:pt x="213321" y="162124"/>
                  <a:pt x="215758" y="164562"/>
                </a:cubicBezTo>
                <a:cubicBezTo>
                  <a:pt x="218196" y="166999"/>
                  <a:pt x="220711" y="166923"/>
                  <a:pt x="223301" y="164333"/>
                </a:cubicBezTo>
                <a:lnTo>
                  <a:pt x="303296" y="84338"/>
                </a:lnTo>
                <a:cubicBezTo>
                  <a:pt x="305886" y="81747"/>
                  <a:pt x="305963" y="79233"/>
                  <a:pt x="303525" y="76795"/>
                </a:cubicBezTo>
                <a:cubicBezTo>
                  <a:pt x="302306" y="75576"/>
                  <a:pt x="301068" y="74986"/>
                  <a:pt x="299811" y="75024"/>
                </a:cubicBezTo>
                <a:close/>
                <a:moveTo>
                  <a:pt x="299868" y="43883"/>
                </a:moveTo>
                <a:lnTo>
                  <a:pt x="365692" y="109708"/>
                </a:lnTo>
                <a:lnTo>
                  <a:pt x="212102" y="263298"/>
                </a:lnTo>
                <a:lnTo>
                  <a:pt x="146277" y="263298"/>
                </a:lnTo>
                <a:lnTo>
                  <a:pt x="146277" y="197474"/>
                </a:lnTo>
                <a:close/>
                <a:moveTo>
                  <a:pt x="351065" y="1829"/>
                </a:moveTo>
                <a:cubicBezTo>
                  <a:pt x="357159" y="1829"/>
                  <a:pt x="362340" y="3962"/>
                  <a:pt x="366606" y="8228"/>
                </a:cubicBezTo>
                <a:lnTo>
                  <a:pt x="401347" y="42969"/>
                </a:lnTo>
                <a:cubicBezTo>
                  <a:pt x="405614" y="47235"/>
                  <a:pt x="407747" y="52416"/>
                  <a:pt x="407747" y="58511"/>
                </a:cubicBezTo>
                <a:cubicBezTo>
                  <a:pt x="407747" y="64606"/>
                  <a:pt x="405614" y="69786"/>
                  <a:pt x="401347" y="74053"/>
                </a:cubicBezTo>
                <a:lnTo>
                  <a:pt x="380320" y="95080"/>
                </a:lnTo>
                <a:lnTo>
                  <a:pt x="314495" y="29255"/>
                </a:lnTo>
                <a:lnTo>
                  <a:pt x="335523" y="8228"/>
                </a:lnTo>
                <a:cubicBezTo>
                  <a:pt x="339789" y="3962"/>
                  <a:pt x="344970" y="1829"/>
                  <a:pt x="351065" y="1829"/>
                </a:cubicBezTo>
                <a:close/>
                <a:moveTo>
                  <a:pt x="65825" y="0"/>
                </a:moveTo>
                <a:lnTo>
                  <a:pt x="255985" y="0"/>
                </a:lnTo>
                <a:cubicBezTo>
                  <a:pt x="265584" y="0"/>
                  <a:pt x="274498" y="1905"/>
                  <a:pt x="282726" y="5714"/>
                </a:cubicBezTo>
                <a:cubicBezTo>
                  <a:pt x="285011" y="6781"/>
                  <a:pt x="286383" y="8533"/>
                  <a:pt x="286840" y="10971"/>
                </a:cubicBezTo>
                <a:cubicBezTo>
                  <a:pt x="287297" y="13561"/>
                  <a:pt x="286611" y="15771"/>
                  <a:pt x="284783" y="17599"/>
                </a:cubicBezTo>
                <a:lnTo>
                  <a:pt x="273584" y="28798"/>
                </a:lnTo>
                <a:cubicBezTo>
                  <a:pt x="271450" y="30932"/>
                  <a:pt x="269012" y="31541"/>
                  <a:pt x="266270" y="30627"/>
                </a:cubicBezTo>
                <a:cubicBezTo>
                  <a:pt x="262765" y="29713"/>
                  <a:pt x="259337" y="29255"/>
                  <a:pt x="255985" y="29255"/>
                </a:cubicBezTo>
                <a:lnTo>
                  <a:pt x="65825" y="29255"/>
                </a:lnTo>
                <a:cubicBezTo>
                  <a:pt x="55768" y="29255"/>
                  <a:pt x="47159" y="32836"/>
                  <a:pt x="39998" y="39998"/>
                </a:cubicBezTo>
                <a:cubicBezTo>
                  <a:pt x="32836" y="47159"/>
                  <a:pt x="29256" y="55768"/>
                  <a:pt x="29256" y="65825"/>
                </a:cubicBezTo>
                <a:lnTo>
                  <a:pt x="29256" y="255984"/>
                </a:lnTo>
                <a:cubicBezTo>
                  <a:pt x="29256" y="266041"/>
                  <a:pt x="32836" y="274650"/>
                  <a:pt x="39998" y="281811"/>
                </a:cubicBezTo>
                <a:cubicBezTo>
                  <a:pt x="47159" y="288973"/>
                  <a:pt x="55768" y="292554"/>
                  <a:pt x="65825" y="292554"/>
                </a:cubicBezTo>
                <a:lnTo>
                  <a:pt x="255985" y="292554"/>
                </a:lnTo>
                <a:cubicBezTo>
                  <a:pt x="266041" y="292554"/>
                  <a:pt x="274650" y="288973"/>
                  <a:pt x="281812" y="281811"/>
                </a:cubicBezTo>
                <a:cubicBezTo>
                  <a:pt x="288973" y="274650"/>
                  <a:pt x="292554" y="266041"/>
                  <a:pt x="292554" y="255984"/>
                </a:cubicBezTo>
                <a:lnTo>
                  <a:pt x="292554" y="227186"/>
                </a:lnTo>
                <a:cubicBezTo>
                  <a:pt x="292554" y="225205"/>
                  <a:pt x="293239" y="223529"/>
                  <a:pt x="294611" y="222158"/>
                </a:cubicBezTo>
                <a:lnTo>
                  <a:pt x="309239" y="207530"/>
                </a:lnTo>
                <a:cubicBezTo>
                  <a:pt x="311524" y="205245"/>
                  <a:pt x="314191" y="204711"/>
                  <a:pt x="317238" y="205930"/>
                </a:cubicBezTo>
                <a:cubicBezTo>
                  <a:pt x="320285" y="207149"/>
                  <a:pt x="321809" y="209359"/>
                  <a:pt x="321809" y="212559"/>
                </a:cubicBezTo>
                <a:lnTo>
                  <a:pt x="321809" y="255984"/>
                </a:lnTo>
                <a:cubicBezTo>
                  <a:pt x="321809" y="274117"/>
                  <a:pt x="315371" y="289621"/>
                  <a:pt x="302496" y="302496"/>
                </a:cubicBezTo>
                <a:cubicBezTo>
                  <a:pt x="289621" y="315371"/>
                  <a:pt x="274117" y="321809"/>
                  <a:pt x="255985" y="321809"/>
                </a:cubicBezTo>
                <a:lnTo>
                  <a:pt x="65825" y="321809"/>
                </a:lnTo>
                <a:cubicBezTo>
                  <a:pt x="47693" y="321809"/>
                  <a:pt x="32189" y="315371"/>
                  <a:pt x="19313" y="302496"/>
                </a:cubicBezTo>
                <a:cubicBezTo>
                  <a:pt x="6438" y="289621"/>
                  <a:pt x="0" y="274117"/>
                  <a:pt x="0" y="255984"/>
                </a:cubicBezTo>
                <a:lnTo>
                  <a:pt x="0" y="65825"/>
                </a:lnTo>
                <a:cubicBezTo>
                  <a:pt x="0" y="47692"/>
                  <a:pt x="6438" y="32189"/>
                  <a:pt x="19313" y="19313"/>
                </a:cubicBezTo>
                <a:cubicBezTo>
                  <a:pt x="32189" y="6438"/>
                  <a:pt x="47693" y="0"/>
                  <a:pt x="65825" y="0"/>
                </a:cubicBezTo>
                <a:close/>
              </a:path>
            </a:pathLst>
          </a:cu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3200" spc="1598" dirty="0">
              <a:solidFill>
                <a:srgbClr val="454545"/>
              </a:solidFill>
              <a:latin typeface="FontAwesome"/>
              <a:cs typeface="+mn-ea"/>
              <a:sym typeface="FontAwesome"/>
            </a:endParaRPr>
          </a:p>
        </p:txBody>
      </p:sp>
      <p:sp>
        <p:nvSpPr>
          <p:cNvPr id="4" name="Rectangle 11"/>
          <p:cNvSpPr>
            <a:spLocks/>
          </p:cNvSpPr>
          <p:nvPr/>
        </p:nvSpPr>
        <p:spPr bwMode="auto">
          <a:xfrm>
            <a:off x="1228124" y="272607"/>
            <a:ext cx="369331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defTabSz="2286000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一、目标管理概述</a:t>
            </a:r>
          </a:p>
        </p:txBody>
      </p:sp>
      <p:sp>
        <p:nvSpPr>
          <p:cNvPr id="65" name="TextBox 1">
            <a:extLst>
              <a:ext uri="{FF2B5EF4-FFF2-40B4-BE49-F238E27FC236}">
                <a16:creationId xmlns:a16="http://schemas.microsoft.com/office/drawing/2014/main" xmlns="" id="{FF83EF5B-6D3D-4B93-9F66-72F24F606B67}"/>
              </a:ext>
            </a:extLst>
          </p:cNvPr>
          <p:cNvSpPr txBox="1"/>
          <p:nvPr/>
        </p:nvSpPr>
        <p:spPr>
          <a:xfrm>
            <a:off x="6432525" y="2074600"/>
            <a:ext cx="4021833" cy="4955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 fontAlgn="base">
              <a:lnSpc>
                <a:spcPts val="1999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参与的、民主的、自我控制的、个人需求与组织目标结合的管理制度。</a:t>
            </a:r>
          </a:p>
        </p:txBody>
      </p:sp>
      <p:sp>
        <p:nvSpPr>
          <p:cNvPr id="66" name="TextBox 2">
            <a:extLst>
              <a:ext uri="{FF2B5EF4-FFF2-40B4-BE49-F238E27FC236}">
                <a16:creationId xmlns:a16="http://schemas.microsoft.com/office/drawing/2014/main" xmlns="" id="{EB6F96EC-C48A-49AF-8C7D-935CCDD6AD76}"/>
              </a:ext>
            </a:extLst>
          </p:cNvPr>
          <p:cNvSpPr txBox="1"/>
          <p:nvPr/>
        </p:nvSpPr>
        <p:spPr>
          <a:xfrm>
            <a:off x="6432525" y="3819538"/>
            <a:ext cx="4804435" cy="2391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 fontAlgn="base">
              <a:lnSpc>
                <a:spcPts val="1999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所有目标方向一致，环环相扣，相互配合，协调统一 。</a:t>
            </a:r>
          </a:p>
        </p:txBody>
      </p:sp>
      <p:sp>
        <p:nvSpPr>
          <p:cNvPr id="67" name="TextBox 3">
            <a:extLst>
              <a:ext uri="{FF2B5EF4-FFF2-40B4-BE49-F238E27FC236}">
                <a16:creationId xmlns:a16="http://schemas.microsoft.com/office/drawing/2014/main" xmlns="" id="{CBC7F84F-EEA8-4029-B49B-58443939EA00}"/>
              </a:ext>
            </a:extLst>
          </p:cNvPr>
          <p:cNvSpPr txBox="1"/>
          <p:nvPr/>
        </p:nvSpPr>
        <p:spPr>
          <a:xfrm>
            <a:off x="6455233" y="4935970"/>
            <a:ext cx="5005603" cy="12609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 fontAlgn="base">
              <a:lnSpc>
                <a:spcPts val="1999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目标管理以制定目标为起点，以目标完成情况的考核为终结。工作成果是评定目标完成程度的标准，也是人事考核和奖评的依据，成为评价管理工作绩效的唯一标志。至于完成目标的具体过程、途径和方法，上级并不过多干预。所以，在目标管理制度下，监督的成分很少，而控制目标实现的能力却很强。 </a:t>
            </a:r>
          </a:p>
        </p:txBody>
      </p:sp>
      <p:sp>
        <p:nvSpPr>
          <p:cNvPr id="68" name="Freeform 5">
            <a:extLst>
              <a:ext uri="{FF2B5EF4-FFF2-40B4-BE49-F238E27FC236}">
                <a16:creationId xmlns:a16="http://schemas.microsoft.com/office/drawing/2014/main" xmlns="" id="{B62A22CC-E6C2-427A-B211-8020A881BACB}"/>
              </a:ext>
            </a:extLst>
          </p:cNvPr>
          <p:cNvSpPr>
            <a:spLocks/>
          </p:cNvSpPr>
          <p:nvPr/>
        </p:nvSpPr>
        <p:spPr bwMode="auto">
          <a:xfrm>
            <a:off x="3299285" y="4574817"/>
            <a:ext cx="1557386" cy="1564217"/>
          </a:xfrm>
          <a:custGeom>
            <a:avLst/>
            <a:gdLst>
              <a:gd name="T0" fmla="*/ 3898 w 3898"/>
              <a:gd name="T1" fmla="*/ 944 h 3904"/>
              <a:gd name="T2" fmla="*/ 934 w 3898"/>
              <a:gd name="T3" fmla="*/ 3904 h 3904"/>
              <a:gd name="T4" fmla="*/ 0 w 3898"/>
              <a:gd name="T5" fmla="*/ 1642 h 3904"/>
              <a:gd name="T6" fmla="*/ 1624 w 3898"/>
              <a:gd name="T7" fmla="*/ 0 h 3904"/>
              <a:gd name="T8" fmla="*/ 3898 w 3898"/>
              <a:gd name="T9" fmla="*/ 944 h 3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98" h="3904">
                <a:moveTo>
                  <a:pt x="3898" y="944"/>
                </a:moveTo>
                <a:cubicBezTo>
                  <a:pt x="3316" y="2213"/>
                  <a:pt x="2294" y="3284"/>
                  <a:pt x="934" y="3904"/>
                </a:cubicBezTo>
                <a:lnTo>
                  <a:pt x="0" y="1642"/>
                </a:lnTo>
                <a:cubicBezTo>
                  <a:pt x="734" y="1284"/>
                  <a:pt x="1292" y="696"/>
                  <a:pt x="1624" y="0"/>
                </a:cubicBezTo>
                <a:lnTo>
                  <a:pt x="3898" y="944"/>
                </a:lnTo>
                <a:close/>
              </a:path>
            </a:pathLst>
          </a:custGeom>
          <a:solidFill>
            <a:srgbClr val="134E6C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</a:endParaRPr>
          </a:p>
        </p:txBody>
      </p:sp>
      <p:sp>
        <p:nvSpPr>
          <p:cNvPr id="69" name="Freeform 6">
            <a:extLst>
              <a:ext uri="{FF2B5EF4-FFF2-40B4-BE49-F238E27FC236}">
                <a16:creationId xmlns:a16="http://schemas.microsoft.com/office/drawing/2014/main" xmlns="" id="{73C32204-A32F-4EB1-935D-9027C94DE31D}"/>
              </a:ext>
            </a:extLst>
          </p:cNvPr>
          <p:cNvSpPr>
            <a:spLocks/>
          </p:cNvSpPr>
          <p:nvPr/>
        </p:nvSpPr>
        <p:spPr bwMode="auto">
          <a:xfrm>
            <a:off x="4010265" y="3112199"/>
            <a:ext cx="1125719" cy="1678518"/>
          </a:xfrm>
          <a:custGeom>
            <a:avLst/>
            <a:gdLst>
              <a:gd name="T0" fmla="*/ 2294 w 2814"/>
              <a:gd name="T1" fmla="*/ 0 h 4189"/>
              <a:gd name="T2" fmla="*/ 2290 w 2814"/>
              <a:gd name="T3" fmla="*/ 4189 h 4189"/>
              <a:gd name="T4" fmla="*/ 12 w 2814"/>
              <a:gd name="T5" fmla="*/ 3244 h 4189"/>
              <a:gd name="T6" fmla="*/ 0 w 2814"/>
              <a:gd name="T7" fmla="*/ 948 h 4189"/>
              <a:gd name="T8" fmla="*/ 2294 w 2814"/>
              <a:gd name="T9" fmla="*/ 0 h 4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14" h="4189">
                <a:moveTo>
                  <a:pt x="2294" y="0"/>
                </a:moveTo>
                <a:cubicBezTo>
                  <a:pt x="2814" y="1401"/>
                  <a:pt x="2778" y="2881"/>
                  <a:pt x="2290" y="4189"/>
                </a:cubicBezTo>
                <a:lnTo>
                  <a:pt x="12" y="3244"/>
                </a:lnTo>
                <a:cubicBezTo>
                  <a:pt x="253" y="2522"/>
                  <a:pt x="265" y="1717"/>
                  <a:pt x="0" y="948"/>
                </a:cubicBezTo>
                <a:lnTo>
                  <a:pt x="2294" y="0"/>
                </a:lnTo>
                <a:close/>
              </a:path>
            </a:pathLst>
          </a:custGeom>
          <a:solidFill>
            <a:srgbClr val="134E6C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</a:endParaRPr>
          </a:p>
        </p:txBody>
      </p:sp>
      <p:sp>
        <p:nvSpPr>
          <p:cNvPr id="70" name="Freeform 7">
            <a:extLst>
              <a:ext uri="{FF2B5EF4-FFF2-40B4-BE49-F238E27FC236}">
                <a16:creationId xmlns:a16="http://schemas.microsoft.com/office/drawing/2014/main" xmlns="" id="{1CA313AD-2D44-4D8A-B491-744EEA2FD45A}"/>
              </a:ext>
            </a:extLst>
          </p:cNvPr>
          <p:cNvSpPr>
            <a:spLocks/>
          </p:cNvSpPr>
          <p:nvPr/>
        </p:nvSpPr>
        <p:spPr bwMode="auto">
          <a:xfrm>
            <a:off x="3277761" y="1792782"/>
            <a:ext cx="1559503" cy="1568451"/>
          </a:xfrm>
          <a:custGeom>
            <a:avLst/>
            <a:gdLst>
              <a:gd name="T0" fmla="*/ 946 w 3906"/>
              <a:gd name="T1" fmla="*/ 0 h 3912"/>
              <a:gd name="T2" fmla="*/ 3906 w 3906"/>
              <a:gd name="T3" fmla="*/ 2964 h 3912"/>
              <a:gd name="T4" fmla="*/ 1613 w 3906"/>
              <a:gd name="T5" fmla="*/ 3912 h 3912"/>
              <a:gd name="T6" fmla="*/ 0 w 3906"/>
              <a:gd name="T7" fmla="*/ 2278 h 3912"/>
              <a:gd name="T8" fmla="*/ 946 w 3906"/>
              <a:gd name="T9" fmla="*/ 0 h 3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06" h="3912">
                <a:moveTo>
                  <a:pt x="946" y="0"/>
                </a:moveTo>
                <a:cubicBezTo>
                  <a:pt x="2215" y="582"/>
                  <a:pt x="3286" y="1605"/>
                  <a:pt x="3906" y="2964"/>
                </a:cubicBezTo>
                <a:lnTo>
                  <a:pt x="1613" y="3912"/>
                </a:lnTo>
                <a:cubicBezTo>
                  <a:pt x="1257" y="3181"/>
                  <a:pt x="681" y="2620"/>
                  <a:pt x="0" y="2278"/>
                </a:cubicBezTo>
                <a:lnTo>
                  <a:pt x="946" y="0"/>
                </a:lnTo>
                <a:close/>
              </a:path>
            </a:pathLst>
          </a:custGeom>
          <a:solidFill>
            <a:srgbClr val="134E6C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</a:endParaRPr>
          </a:p>
        </p:txBody>
      </p:sp>
      <p:sp>
        <p:nvSpPr>
          <p:cNvPr id="71" name="Oval 8">
            <a:extLst>
              <a:ext uri="{FF2B5EF4-FFF2-40B4-BE49-F238E27FC236}">
                <a16:creationId xmlns:a16="http://schemas.microsoft.com/office/drawing/2014/main" xmlns="" id="{FC283EB5-962F-4F03-9E04-D1C082CE49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4123" y="2724849"/>
            <a:ext cx="2441880" cy="2448984"/>
          </a:xfrm>
          <a:prstGeom prst="ellipse">
            <a:avLst/>
          </a:prstGeom>
          <a:solidFill>
            <a:srgbClr val="134E6C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</a:endParaRPr>
          </a:p>
        </p:txBody>
      </p:sp>
      <p:cxnSp>
        <p:nvCxnSpPr>
          <p:cNvPr id="72" name="直接连接符 71">
            <a:extLst>
              <a:ext uri="{FF2B5EF4-FFF2-40B4-BE49-F238E27FC236}">
                <a16:creationId xmlns:a16="http://schemas.microsoft.com/office/drawing/2014/main" xmlns="" id="{08FED017-1415-45E6-98F0-F9A540BDC4AA}"/>
              </a:ext>
            </a:extLst>
          </p:cNvPr>
          <p:cNvCxnSpPr/>
          <p:nvPr/>
        </p:nvCxnSpPr>
        <p:spPr>
          <a:xfrm>
            <a:off x="4416923" y="2331082"/>
            <a:ext cx="1859511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>
            <a:extLst>
              <a:ext uri="{FF2B5EF4-FFF2-40B4-BE49-F238E27FC236}">
                <a16:creationId xmlns:a16="http://schemas.microsoft.com/office/drawing/2014/main" xmlns="" id="{B919B330-42A4-4445-8C50-B11F1C8A8EEC}"/>
              </a:ext>
            </a:extLst>
          </p:cNvPr>
          <p:cNvCxnSpPr/>
          <p:nvPr/>
        </p:nvCxnSpPr>
        <p:spPr>
          <a:xfrm>
            <a:off x="5049674" y="3951458"/>
            <a:ext cx="122676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>
            <a:extLst>
              <a:ext uri="{FF2B5EF4-FFF2-40B4-BE49-F238E27FC236}">
                <a16:creationId xmlns:a16="http://schemas.microsoft.com/office/drawing/2014/main" xmlns="" id="{F9EE054C-9F62-43C0-B333-76C1DB761B07}"/>
              </a:ext>
            </a:extLst>
          </p:cNvPr>
          <p:cNvCxnSpPr/>
          <p:nvPr/>
        </p:nvCxnSpPr>
        <p:spPr>
          <a:xfrm>
            <a:off x="4434672" y="5566463"/>
            <a:ext cx="1841764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11">
            <a:extLst>
              <a:ext uri="{FF2B5EF4-FFF2-40B4-BE49-F238E27FC236}">
                <a16:creationId xmlns:a16="http://schemas.microsoft.com/office/drawing/2014/main" xmlns="" id="{B38BBC8C-AA79-41AF-99EE-D96E41685D71}"/>
              </a:ext>
            </a:extLst>
          </p:cNvPr>
          <p:cNvSpPr txBox="1"/>
          <p:nvPr/>
        </p:nvSpPr>
        <p:spPr>
          <a:xfrm>
            <a:off x="1717322" y="3196012"/>
            <a:ext cx="189612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2400" dirty="0">
                <a:solidFill>
                  <a:schemeClr val="bg1"/>
                </a:solidFill>
                <a:latin typeface="+mn-ea"/>
                <a:cs typeface="+mn-ea"/>
              </a:rPr>
              <a:t>目标管理与传统管理方式相比有鲜明的特点</a:t>
            </a:r>
          </a:p>
        </p:txBody>
      </p:sp>
      <p:sp>
        <p:nvSpPr>
          <p:cNvPr id="76" name="TextBox 12">
            <a:extLst>
              <a:ext uri="{FF2B5EF4-FFF2-40B4-BE49-F238E27FC236}">
                <a16:creationId xmlns:a16="http://schemas.microsoft.com/office/drawing/2014/main" xmlns="" id="{9ABF29DC-7C5B-48C4-A95A-7D8AA72203CC}"/>
              </a:ext>
            </a:extLst>
          </p:cNvPr>
          <p:cNvSpPr txBox="1"/>
          <p:nvPr/>
        </p:nvSpPr>
        <p:spPr>
          <a:xfrm>
            <a:off x="3609198" y="2292821"/>
            <a:ext cx="676365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+mn-ea"/>
                <a:cs typeface="+mn-ea"/>
              </a:rPr>
              <a:t>重视人的因素 </a:t>
            </a:r>
          </a:p>
        </p:txBody>
      </p:sp>
      <p:sp>
        <p:nvSpPr>
          <p:cNvPr id="77" name="TextBox 13">
            <a:extLst>
              <a:ext uri="{FF2B5EF4-FFF2-40B4-BE49-F238E27FC236}">
                <a16:creationId xmlns:a16="http://schemas.microsoft.com/office/drawing/2014/main" xmlns="" id="{853C7AF4-C8A7-4571-AE63-8C70E31A2135}"/>
              </a:ext>
            </a:extLst>
          </p:cNvPr>
          <p:cNvSpPr txBox="1"/>
          <p:nvPr/>
        </p:nvSpPr>
        <p:spPr>
          <a:xfrm>
            <a:off x="4180306" y="3460802"/>
            <a:ext cx="676365" cy="98488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+mn-ea"/>
                <a:cs typeface="+mn-ea"/>
              </a:rPr>
              <a:t>建立目标锁链与目标体系</a:t>
            </a:r>
          </a:p>
        </p:txBody>
      </p:sp>
      <p:sp>
        <p:nvSpPr>
          <p:cNvPr id="78" name="TextBox 14">
            <a:extLst>
              <a:ext uri="{FF2B5EF4-FFF2-40B4-BE49-F238E27FC236}">
                <a16:creationId xmlns:a16="http://schemas.microsoft.com/office/drawing/2014/main" xmlns="" id="{307AA8B0-0715-4825-A078-3BDB8AA73D00}"/>
              </a:ext>
            </a:extLst>
          </p:cNvPr>
          <p:cNvSpPr txBox="1"/>
          <p:nvPr/>
        </p:nvSpPr>
        <p:spPr>
          <a:xfrm>
            <a:off x="3684767" y="5074020"/>
            <a:ext cx="571108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+mn-ea"/>
                <a:cs typeface="+mn-ea"/>
              </a:rPr>
              <a:t>重视成果</a:t>
            </a:r>
          </a:p>
        </p:txBody>
      </p:sp>
    </p:spTree>
    <p:extLst>
      <p:ext uri="{BB962C8B-B14F-4D97-AF65-F5344CB8AC3E}">
        <p14:creationId xmlns:p14="http://schemas.microsoft.com/office/powerpoint/2010/main" val="3613671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45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95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45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95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45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95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65" grpId="0"/>
      <p:bldP spid="66" grpId="0"/>
      <p:bldP spid="67" grpId="0"/>
      <p:bldP spid="68" grpId="0" animBg="1"/>
      <p:bldP spid="69" grpId="0" animBg="1"/>
      <p:bldP spid="70" grpId="0" animBg="1"/>
      <p:bldP spid="71" grpId="0" animBg="1"/>
      <p:bldP spid="75" grpId="0"/>
      <p:bldP spid="76" grpId="0"/>
      <p:bldP spid="77" grpId="0"/>
      <p:bldP spid="7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3CF0D38-C237-4F33-A074-2D3EA57DAA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6" y="1765"/>
            <a:ext cx="12190295" cy="685623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5D683E0D-63A6-4157-9A8C-AF7FE1BD620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26" b="58166"/>
          <a:stretch/>
        </p:blipFill>
        <p:spPr>
          <a:xfrm>
            <a:off x="9244668" y="403"/>
            <a:ext cx="2947332" cy="286863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4A7E0735-27E6-4BED-A767-6519C94E306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93" r="13652" b="11545"/>
          <a:stretch/>
        </p:blipFill>
        <p:spPr>
          <a:xfrm>
            <a:off x="6870602" y="2295387"/>
            <a:ext cx="5419842" cy="4560848"/>
          </a:xfrm>
          <a:prstGeom prst="rect">
            <a:avLst/>
          </a:prstGeom>
        </p:spPr>
      </p:pic>
      <p:sp>
        <p:nvSpPr>
          <p:cNvPr id="17" name="矩形: 圆角 5">
            <a:extLst>
              <a:ext uri="{FF2B5EF4-FFF2-40B4-BE49-F238E27FC236}">
                <a16:creationId xmlns:a16="http://schemas.microsoft.com/office/drawing/2014/main" xmlns="" id="{08B5F0F2-78E2-4657-A321-092125776C0D}"/>
              </a:ext>
            </a:extLst>
          </p:cNvPr>
          <p:cNvSpPr/>
          <p:nvPr/>
        </p:nvSpPr>
        <p:spPr>
          <a:xfrm>
            <a:off x="2930434" y="1475663"/>
            <a:ext cx="1393372" cy="1393372"/>
          </a:xfrm>
          <a:prstGeom prst="roundRect">
            <a:avLst>
              <a:gd name="adj" fmla="val 33031"/>
            </a:avLst>
          </a:prstGeom>
          <a:solidFill>
            <a:schemeClr val="bg1"/>
          </a:solidFill>
          <a:ln w="38100">
            <a:solidFill>
              <a:srgbClr val="274162"/>
            </a:solidFill>
          </a:ln>
          <a:effectLst>
            <a:outerShdw blurRad="127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>
                <a:solidFill>
                  <a:srgbClr val="134E6C"/>
                </a:solidFill>
                <a:latin typeface="Agency FB" panose="020B0503020202020204" pitchFamily="34" charset="0"/>
                <a:cs typeface="+mn-ea"/>
                <a:sym typeface="+mn-lt"/>
              </a:rPr>
              <a:t>02</a:t>
            </a:r>
            <a:endParaRPr lang="zh-CN" altLang="en-US" sz="7200" dirty="0">
              <a:solidFill>
                <a:srgbClr val="134E6C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xmlns="" id="{1F3369FB-C3A0-4C15-BA21-04EBC35C8F12}"/>
              </a:ext>
            </a:extLst>
          </p:cNvPr>
          <p:cNvSpPr txBox="1">
            <a:spLocks/>
          </p:cNvSpPr>
          <p:nvPr/>
        </p:nvSpPr>
        <p:spPr>
          <a:xfrm>
            <a:off x="599442" y="4110153"/>
            <a:ext cx="6055358" cy="6370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en-US" altLang="zh-CN" sz="1600" dirty="0">
                <a:cs typeface="+mn-ea"/>
                <a:sym typeface="+mn-lt"/>
              </a:rPr>
              <a:t>We have many PowerPoint </a:t>
            </a:r>
            <a:r>
              <a:rPr lang="zh-CN" altLang="en-US" sz="1600" dirty="0">
                <a:cs typeface="+mn-ea"/>
                <a:sym typeface="+mn-lt"/>
              </a:rPr>
              <a:t>templates</a:t>
            </a:r>
            <a:r>
              <a:rPr lang="en-US" altLang="zh-CN" sz="1600" dirty="0">
                <a:cs typeface="+mn-ea"/>
                <a:sym typeface="+mn-lt"/>
              </a:rPr>
              <a:t> that has been specifically designed to help anyone that is stepping into the world of PowerPoint for the very first time.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xmlns="" id="{950B096E-F5F3-4A40-8062-BFB8D8B3C250}"/>
              </a:ext>
            </a:extLst>
          </p:cNvPr>
          <p:cNvSpPr txBox="1">
            <a:spLocks/>
          </p:cNvSpPr>
          <p:nvPr/>
        </p:nvSpPr>
        <p:spPr>
          <a:xfrm>
            <a:off x="100149" y="3090932"/>
            <a:ext cx="7053942" cy="9202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6000" b="1" dirty="0">
                <a:solidFill>
                  <a:srgbClr val="134E6C"/>
                </a:solidFill>
                <a:latin typeface="+mn-lt"/>
                <a:ea typeface="+mn-ea"/>
                <a:cs typeface="+mn-ea"/>
                <a:sym typeface="+mn-lt"/>
              </a:rPr>
              <a:t>smart </a:t>
            </a:r>
            <a:r>
              <a:rPr lang="zh-CN" altLang="en-US" sz="6000" b="1" dirty="0">
                <a:solidFill>
                  <a:srgbClr val="134E6C"/>
                </a:solidFill>
                <a:latin typeface="+mn-lt"/>
                <a:ea typeface="+mn-ea"/>
                <a:cs typeface="+mn-ea"/>
                <a:sym typeface="+mn-lt"/>
              </a:rPr>
              <a:t>管理原则</a:t>
            </a:r>
          </a:p>
        </p:txBody>
      </p:sp>
    </p:spTree>
    <p:extLst>
      <p:ext uri="{BB962C8B-B14F-4D97-AF65-F5344CB8AC3E}">
        <p14:creationId xmlns:p14="http://schemas.microsoft.com/office/powerpoint/2010/main" val="3768909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6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1.85185E-6 L 3.95833E-6 0.17107 " pathEditMode="relative" rAng="0" ptsTypes="AA">
                                      <p:cBhvr>
                                        <p:cTn id="36" dur="10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5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928915"/>
            <a:ext cx="12192000" cy="54541"/>
          </a:xfrm>
          <a:prstGeom prst="rect">
            <a:avLst/>
          </a:pr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>
              <a:latin typeface="+mn-ea"/>
              <a:cs typeface="+mn-ea"/>
            </a:endParaRPr>
          </a:p>
        </p:txBody>
      </p:sp>
      <p:sp>
        <p:nvSpPr>
          <p:cNvPr id="3" name="任意多边形: 形状 5"/>
          <p:cNvSpPr/>
          <p:nvPr/>
        </p:nvSpPr>
        <p:spPr>
          <a:xfrm>
            <a:off x="425375" y="293224"/>
            <a:ext cx="625735" cy="493853"/>
          </a:xfrm>
          <a:custGeom>
            <a:avLst/>
            <a:gdLst/>
            <a:ahLst/>
            <a:cxnLst/>
            <a:rect l="l" t="t" r="r" b="b"/>
            <a:pathLst>
              <a:path w="407747" h="321809">
                <a:moveTo>
                  <a:pt x="194731" y="180103"/>
                </a:moveTo>
                <a:lnTo>
                  <a:pt x="168219" y="206616"/>
                </a:lnTo>
                <a:lnTo>
                  <a:pt x="168219" y="219415"/>
                </a:lnTo>
                <a:lnTo>
                  <a:pt x="190160" y="219415"/>
                </a:lnTo>
                <a:lnTo>
                  <a:pt x="190160" y="241357"/>
                </a:lnTo>
                <a:lnTo>
                  <a:pt x="202959" y="241357"/>
                </a:lnTo>
                <a:lnTo>
                  <a:pt x="229472" y="214844"/>
                </a:lnTo>
                <a:close/>
                <a:moveTo>
                  <a:pt x="299811" y="75024"/>
                </a:moveTo>
                <a:cubicBezTo>
                  <a:pt x="298553" y="75062"/>
                  <a:pt x="297277" y="75729"/>
                  <a:pt x="295982" y="77024"/>
                </a:cubicBezTo>
                <a:lnTo>
                  <a:pt x="215987" y="157019"/>
                </a:lnTo>
                <a:cubicBezTo>
                  <a:pt x="213397" y="159609"/>
                  <a:pt x="213321" y="162124"/>
                  <a:pt x="215758" y="164562"/>
                </a:cubicBezTo>
                <a:cubicBezTo>
                  <a:pt x="218196" y="166999"/>
                  <a:pt x="220711" y="166923"/>
                  <a:pt x="223301" y="164333"/>
                </a:cubicBezTo>
                <a:lnTo>
                  <a:pt x="303296" y="84338"/>
                </a:lnTo>
                <a:cubicBezTo>
                  <a:pt x="305886" y="81747"/>
                  <a:pt x="305963" y="79233"/>
                  <a:pt x="303525" y="76795"/>
                </a:cubicBezTo>
                <a:cubicBezTo>
                  <a:pt x="302306" y="75576"/>
                  <a:pt x="301068" y="74986"/>
                  <a:pt x="299811" y="75024"/>
                </a:cubicBezTo>
                <a:close/>
                <a:moveTo>
                  <a:pt x="299868" y="43883"/>
                </a:moveTo>
                <a:lnTo>
                  <a:pt x="365692" y="109708"/>
                </a:lnTo>
                <a:lnTo>
                  <a:pt x="212102" y="263298"/>
                </a:lnTo>
                <a:lnTo>
                  <a:pt x="146277" y="263298"/>
                </a:lnTo>
                <a:lnTo>
                  <a:pt x="146277" y="197474"/>
                </a:lnTo>
                <a:close/>
                <a:moveTo>
                  <a:pt x="351065" y="1829"/>
                </a:moveTo>
                <a:cubicBezTo>
                  <a:pt x="357159" y="1829"/>
                  <a:pt x="362340" y="3962"/>
                  <a:pt x="366606" y="8228"/>
                </a:cubicBezTo>
                <a:lnTo>
                  <a:pt x="401347" y="42969"/>
                </a:lnTo>
                <a:cubicBezTo>
                  <a:pt x="405614" y="47235"/>
                  <a:pt x="407747" y="52416"/>
                  <a:pt x="407747" y="58511"/>
                </a:cubicBezTo>
                <a:cubicBezTo>
                  <a:pt x="407747" y="64606"/>
                  <a:pt x="405614" y="69786"/>
                  <a:pt x="401347" y="74053"/>
                </a:cubicBezTo>
                <a:lnTo>
                  <a:pt x="380320" y="95080"/>
                </a:lnTo>
                <a:lnTo>
                  <a:pt x="314495" y="29255"/>
                </a:lnTo>
                <a:lnTo>
                  <a:pt x="335523" y="8228"/>
                </a:lnTo>
                <a:cubicBezTo>
                  <a:pt x="339789" y="3962"/>
                  <a:pt x="344970" y="1829"/>
                  <a:pt x="351065" y="1829"/>
                </a:cubicBezTo>
                <a:close/>
                <a:moveTo>
                  <a:pt x="65825" y="0"/>
                </a:moveTo>
                <a:lnTo>
                  <a:pt x="255985" y="0"/>
                </a:lnTo>
                <a:cubicBezTo>
                  <a:pt x="265584" y="0"/>
                  <a:pt x="274498" y="1905"/>
                  <a:pt x="282726" y="5714"/>
                </a:cubicBezTo>
                <a:cubicBezTo>
                  <a:pt x="285011" y="6781"/>
                  <a:pt x="286383" y="8533"/>
                  <a:pt x="286840" y="10971"/>
                </a:cubicBezTo>
                <a:cubicBezTo>
                  <a:pt x="287297" y="13561"/>
                  <a:pt x="286611" y="15771"/>
                  <a:pt x="284783" y="17599"/>
                </a:cubicBezTo>
                <a:lnTo>
                  <a:pt x="273584" y="28798"/>
                </a:lnTo>
                <a:cubicBezTo>
                  <a:pt x="271450" y="30932"/>
                  <a:pt x="269012" y="31541"/>
                  <a:pt x="266270" y="30627"/>
                </a:cubicBezTo>
                <a:cubicBezTo>
                  <a:pt x="262765" y="29713"/>
                  <a:pt x="259337" y="29255"/>
                  <a:pt x="255985" y="29255"/>
                </a:cubicBezTo>
                <a:lnTo>
                  <a:pt x="65825" y="29255"/>
                </a:lnTo>
                <a:cubicBezTo>
                  <a:pt x="55768" y="29255"/>
                  <a:pt x="47159" y="32836"/>
                  <a:pt x="39998" y="39998"/>
                </a:cubicBezTo>
                <a:cubicBezTo>
                  <a:pt x="32836" y="47159"/>
                  <a:pt x="29256" y="55768"/>
                  <a:pt x="29256" y="65825"/>
                </a:cubicBezTo>
                <a:lnTo>
                  <a:pt x="29256" y="255984"/>
                </a:lnTo>
                <a:cubicBezTo>
                  <a:pt x="29256" y="266041"/>
                  <a:pt x="32836" y="274650"/>
                  <a:pt x="39998" y="281811"/>
                </a:cubicBezTo>
                <a:cubicBezTo>
                  <a:pt x="47159" y="288973"/>
                  <a:pt x="55768" y="292554"/>
                  <a:pt x="65825" y="292554"/>
                </a:cubicBezTo>
                <a:lnTo>
                  <a:pt x="255985" y="292554"/>
                </a:lnTo>
                <a:cubicBezTo>
                  <a:pt x="266041" y="292554"/>
                  <a:pt x="274650" y="288973"/>
                  <a:pt x="281812" y="281811"/>
                </a:cubicBezTo>
                <a:cubicBezTo>
                  <a:pt x="288973" y="274650"/>
                  <a:pt x="292554" y="266041"/>
                  <a:pt x="292554" y="255984"/>
                </a:cubicBezTo>
                <a:lnTo>
                  <a:pt x="292554" y="227186"/>
                </a:lnTo>
                <a:cubicBezTo>
                  <a:pt x="292554" y="225205"/>
                  <a:pt x="293239" y="223529"/>
                  <a:pt x="294611" y="222158"/>
                </a:cubicBezTo>
                <a:lnTo>
                  <a:pt x="309239" y="207530"/>
                </a:lnTo>
                <a:cubicBezTo>
                  <a:pt x="311524" y="205245"/>
                  <a:pt x="314191" y="204711"/>
                  <a:pt x="317238" y="205930"/>
                </a:cubicBezTo>
                <a:cubicBezTo>
                  <a:pt x="320285" y="207149"/>
                  <a:pt x="321809" y="209359"/>
                  <a:pt x="321809" y="212559"/>
                </a:cubicBezTo>
                <a:lnTo>
                  <a:pt x="321809" y="255984"/>
                </a:lnTo>
                <a:cubicBezTo>
                  <a:pt x="321809" y="274117"/>
                  <a:pt x="315371" y="289621"/>
                  <a:pt x="302496" y="302496"/>
                </a:cubicBezTo>
                <a:cubicBezTo>
                  <a:pt x="289621" y="315371"/>
                  <a:pt x="274117" y="321809"/>
                  <a:pt x="255985" y="321809"/>
                </a:cubicBezTo>
                <a:lnTo>
                  <a:pt x="65825" y="321809"/>
                </a:lnTo>
                <a:cubicBezTo>
                  <a:pt x="47693" y="321809"/>
                  <a:pt x="32189" y="315371"/>
                  <a:pt x="19313" y="302496"/>
                </a:cubicBezTo>
                <a:cubicBezTo>
                  <a:pt x="6438" y="289621"/>
                  <a:pt x="0" y="274117"/>
                  <a:pt x="0" y="255984"/>
                </a:cubicBezTo>
                <a:lnTo>
                  <a:pt x="0" y="65825"/>
                </a:lnTo>
                <a:cubicBezTo>
                  <a:pt x="0" y="47692"/>
                  <a:pt x="6438" y="32189"/>
                  <a:pt x="19313" y="19313"/>
                </a:cubicBezTo>
                <a:cubicBezTo>
                  <a:pt x="32189" y="6438"/>
                  <a:pt x="47693" y="0"/>
                  <a:pt x="65825" y="0"/>
                </a:cubicBezTo>
                <a:close/>
              </a:path>
            </a:pathLst>
          </a:custGeom>
          <a:solidFill>
            <a:srgbClr val="134E6C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3200" spc="1598" dirty="0">
              <a:solidFill>
                <a:srgbClr val="454545"/>
              </a:solidFill>
              <a:latin typeface="FontAwesome"/>
              <a:cs typeface="+mn-ea"/>
              <a:sym typeface="FontAwesome"/>
            </a:endParaRPr>
          </a:p>
        </p:txBody>
      </p:sp>
      <p:sp>
        <p:nvSpPr>
          <p:cNvPr id="4" name="Rectangle 11"/>
          <p:cNvSpPr>
            <a:spLocks/>
          </p:cNvSpPr>
          <p:nvPr/>
        </p:nvSpPr>
        <p:spPr bwMode="auto">
          <a:xfrm>
            <a:off x="1228124" y="272607"/>
            <a:ext cx="421750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defTabSz="2286000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二、</a:t>
            </a:r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smart </a:t>
            </a: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Bebas Neue" charset="0"/>
              </a:rPr>
              <a:t>管理原则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319AC84E-7598-4E3A-B028-C75B91902C48}"/>
              </a:ext>
            </a:extLst>
          </p:cNvPr>
          <p:cNvGrpSpPr/>
          <p:nvPr/>
        </p:nvGrpSpPr>
        <p:grpSpPr>
          <a:xfrm>
            <a:off x="6022558" y="2828003"/>
            <a:ext cx="2189654" cy="2156808"/>
            <a:chOff x="5898994" y="2757283"/>
            <a:chExt cx="2773176" cy="2731578"/>
          </a:xfrm>
          <a:solidFill>
            <a:srgbClr val="58CAC6"/>
          </a:solidFill>
        </p:grpSpPr>
        <p:sp>
          <p:nvSpPr>
            <p:cNvPr id="6" name="KSO_Shape">
              <a:extLst>
                <a:ext uri="{FF2B5EF4-FFF2-40B4-BE49-F238E27FC236}">
                  <a16:creationId xmlns:a16="http://schemas.microsoft.com/office/drawing/2014/main" xmlns="" id="{2DB25C9F-880B-4953-BB03-B8D726239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8994" y="2757283"/>
              <a:ext cx="2773176" cy="2731578"/>
            </a:xfrm>
            <a:custGeom>
              <a:avLst/>
              <a:gdLst>
                <a:gd name="T0" fmla="*/ 351815 w 2443615"/>
                <a:gd name="T1" fmla="*/ 127711 h 2406492"/>
                <a:gd name="T2" fmla="*/ 127265 w 2443615"/>
                <a:gd name="T3" fmla="*/ 352436 h 2406492"/>
                <a:gd name="T4" fmla="*/ 351815 w 2443615"/>
                <a:gd name="T5" fmla="*/ 577161 h 2406492"/>
                <a:gd name="T6" fmla="*/ 576364 w 2443615"/>
                <a:gd name="T7" fmla="*/ 352436 h 2406492"/>
                <a:gd name="T8" fmla="*/ 351815 w 2443615"/>
                <a:gd name="T9" fmla="*/ 127711 h 2406492"/>
                <a:gd name="T10" fmla="*/ 323002 w 2443615"/>
                <a:gd name="T11" fmla="*/ 0 h 2406492"/>
                <a:gd name="T12" fmla="*/ 380627 w 2443615"/>
                <a:gd name="T13" fmla="*/ 0 h 2406492"/>
                <a:gd name="T14" fmla="*/ 393151 w 2443615"/>
                <a:gd name="T15" fmla="*/ 71092 h 2406492"/>
                <a:gd name="T16" fmla="*/ 500853 w 2443615"/>
                <a:gd name="T17" fmla="*/ 110323 h 2406492"/>
                <a:gd name="T18" fmla="*/ 556109 w 2443615"/>
                <a:gd name="T19" fmla="*/ 63920 h 2406492"/>
                <a:gd name="T20" fmla="*/ 600251 w 2443615"/>
                <a:gd name="T21" fmla="*/ 100990 h 2406492"/>
                <a:gd name="T22" fmla="*/ 564182 w 2443615"/>
                <a:gd name="T23" fmla="*/ 163505 h 2406492"/>
                <a:gd name="T24" fmla="*/ 621490 w 2443615"/>
                <a:gd name="T25" fmla="*/ 262842 h 2406492"/>
                <a:gd name="T26" fmla="*/ 693623 w 2443615"/>
                <a:gd name="T27" fmla="*/ 262840 h 2406492"/>
                <a:gd name="T28" fmla="*/ 703629 w 2443615"/>
                <a:gd name="T29" fmla="*/ 319633 h 2406492"/>
                <a:gd name="T30" fmla="*/ 635846 w 2443615"/>
                <a:gd name="T31" fmla="*/ 344321 h 2406492"/>
                <a:gd name="T32" fmla="*/ 615944 w 2443615"/>
                <a:gd name="T33" fmla="*/ 457282 h 2406492"/>
                <a:gd name="T34" fmla="*/ 671201 w 2443615"/>
                <a:gd name="T35" fmla="*/ 503683 h 2406492"/>
                <a:gd name="T36" fmla="*/ 642389 w 2443615"/>
                <a:gd name="T37" fmla="*/ 553626 h 2406492"/>
                <a:gd name="T38" fmla="*/ 574608 w 2443615"/>
                <a:gd name="T39" fmla="*/ 528934 h 2406492"/>
                <a:gd name="T40" fmla="*/ 486808 w 2443615"/>
                <a:gd name="T41" fmla="*/ 602665 h 2406492"/>
                <a:gd name="T42" fmla="*/ 499336 w 2443615"/>
                <a:gd name="T43" fmla="*/ 673756 h 2406492"/>
                <a:gd name="T44" fmla="*/ 445187 w 2443615"/>
                <a:gd name="T45" fmla="*/ 693480 h 2406492"/>
                <a:gd name="T46" fmla="*/ 409122 w 2443615"/>
                <a:gd name="T47" fmla="*/ 630963 h 2406492"/>
                <a:gd name="T48" fmla="*/ 294507 w 2443615"/>
                <a:gd name="T49" fmla="*/ 630963 h 2406492"/>
                <a:gd name="T50" fmla="*/ 258443 w 2443615"/>
                <a:gd name="T51" fmla="*/ 693480 h 2406492"/>
                <a:gd name="T52" fmla="*/ 204294 w 2443615"/>
                <a:gd name="T53" fmla="*/ 673756 h 2406492"/>
                <a:gd name="T54" fmla="*/ 216821 w 2443615"/>
                <a:gd name="T55" fmla="*/ 602665 h 2406492"/>
                <a:gd name="T56" fmla="*/ 129022 w 2443615"/>
                <a:gd name="T57" fmla="*/ 528934 h 2406492"/>
                <a:gd name="T58" fmla="*/ 61240 w 2443615"/>
                <a:gd name="T59" fmla="*/ 553626 h 2406492"/>
                <a:gd name="T60" fmla="*/ 32428 w 2443615"/>
                <a:gd name="T61" fmla="*/ 503683 h 2406492"/>
                <a:gd name="T62" fmla="*/ 87685 w 2443615"/>
                <a:gd name="T63" fmla="*/ 457282 h 2406492"/>
                <a:gd name="T64" fmla="*/ 67783 w 2443615"/>
                <a:gd name="T65" fmla="*/ 344321 h 2406492"/>
                <a:gd name="T66" fmla="*/ 0 w 2443615"/>
                <a:gd name="T67" fmla="*/ 319633 h 2406492"/>
                <a:gd name="T68" fmla="*/ 10006 w 2443615"/>
                <a:gd name="T69" fmla="*/ 262840 h 2406492"/>
                <a:gd name="T70" fmla="*/ 82138 w 2443615"/>
                <a:gd name="T71" fmla="*/ 262842 h 2406492"/>
                <a:gd name="T72" fmla="*/ 139446 w 2443615"/>
                <a:gd name="T73" fmla="*/ 163505 h 2406492"/>
                <a:gd name="T74" fmla="*/ 103378 w 2443615"/>
                <a:gd name="T75" fmla="*/ 100990 h 2406492"/>
                <a:gd name="T76" fmla="*/ 147520 w 2443615"/>
                <a:gd name="T77" fmla="*/ 63920 h 2406492"/>
                <a:gd name="T78" fmla="*/ 202776 w 2443615"/>
                <a:gd name="T79" fmla="*/ 110323 h 2406492"/>
                <a:gd name="T80" fmla="*/ 310478 w 2443615"/>
                <a:gd name="T81" fmla="*/ 71092 h 240649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443615" h="2406492">
                  <a:moveTo>
                    <a:pt x="1221807" y="443178"/>
                  </a:moveTo>
                  <a:cubicBezTo>
                    <a:pt x="791117" y="443178"/>
                    <a:pt x="441973" y="792322"/>
                    <a:pt x="441973" y="1223012"/>
                  </a:cubicBezTo>
                  <a:cubicBezTo>
                    <a:pt x="441973" y="1653702"/>
                    <a:pt x="791117" y="2002846"/>
                    <a:pt x="1221807" y="2002846"/>
                  </a:cubicBezTo>
                  <a:cubicBezTo>
                    <a:pt x="1652497" y="2002846"/>
                    <a:pt x="2001641" y="1653702"/>
                    <a:pt x="2001641" y="1223012"/>
                  </a:cubicBezTo>
                  <a:cubicBezTo>
                    <a:pt x="2001641" y="792322"/>
                    <a:pt x="1652497" y="443178"/>
                    <a:pt x="1221807" y="443178"/>
                  </a:cubicBezTo>
                  <a:close/>
                  <a:moveTo>
                    <a:pt x="1121747" y="0"/>
                  </a:moveTo>
                  <a:lnTo>
                    <a:pt x="1321868" y="0"/>
                  </a:lnTo>
                  <a:lnTo>
                    <a:pt x="1365362" y="246702"/>
                  </a:lnTo>
                  <a:cubicBezTo>
                    <a:pt x="1497994" y="266203"/>
                    <a:pt x="1625261" y="312525"/>
                    <a:pt x="1739400" y="382840"/>
                  </a:cubicBezTo>
                  <a:lnTo>
                    <a:pt x="1931295" y="221813"/>
                  </a:lnTo>
                  <a:lnTo>
                    <a:pt x="2084596" y="350449"/>
                  </a:lnTo>
                  <a:lnTo>
                    <a:pt x="1959337" y="567390"/>
                  </a:lnTo>
                  <a:cubicBezTo>
                    <a:pt x="2048403" y="667584"/>
                    <a:pt x="2116120" y="784874"/>
                    <a:pt x="2158357" y="912104"/>
                  </a:cubicBezTo>
                  <a:lnTo>
                    <a:pt x="2408865" y="912098"/>
                  </a:lnTo>
                  <a:lnTo>
                    <a:pt x="2443615" y="1109179"/>
                  </a:lnTo>
                  <a:lnTo>
                    <a:pt x="2208214" y="1194851"/>
                  </a:lnTo>
                  <a:cubicBezTo>
                    <a:pt x="2212040" y="1328854"/>
                    <a:pt x="2188522" y="1462233"/>
                    <a:pt x="2139095" y="1586846"/>
                  </a:cubicBezTo>
                  <a:lnTo>
                    <a:pt x="2330998" y="1747864"/>
                  </a:lnTo>
                  <a:lnTo>
                    <a:pt x="2230938" y="1921175"/>
                  </a:lnTo>
                  <a:lnTo>
                    <a:pt x="1995541" y="1835490"/>
                  </a:lnTo>
                  <a:cubicBezTo>
                    <a:pt x="1912336" y="1940602"/>
                    <a:pt x="1808586" y="2027658"/>
                    <a:pt x="1690623" y="2091346"/>
                  </a:cubicBezTo>
                  <a:lnTo>
                    <a:pt x="1734130" y="2338046"/>
                  </a:lnTo>
                  <a:lnTo>
                    <a:pt x="1546077" y="2406492"/>
                  </a:lnTo>
                  <a:lnTo>
                    <a:pt x="1420828" y="2189544"/>
                  </a:lnTo>
                  <a:cubicBezTo>
                    <a:pt x="1289525" y="2216580"/>
                    <a:pt x="1154089" y="2216580"/>
                    <a:pt x="1022786" y="2189544"/>
                  </a:cubicBezTo>
                  <a:lnTo>
                    <a:pt x="897539" y="2406492"/>
                  </a:lnTo>
                  <a:lnTo>
                    <a:pt x="709486" y="2338046"/>
                  </a:lnTo>
                  <a:lnTo>
                    <a:pt x="752993" y="2091346"/>
                  </a:lnTo>
                  <a:cubicBezTo>
                    <a:pt x="635030" y="2027658"/>
                    <a:pt x="531280" y="1940601"/>
                    <a:pt x="448076" y="1835490"/>
                  </a:cubicBezTo>
                  <a:lnTo>
                    <a:pt x="212678" y="1921175"/>
                  </a:lnTo>
                  <a:lnTo>
                    <a:pt x="112617" y="1747864"/>
                  </a:lnTo>
                  <a:lnTo>
                    <a:pt x="304520" y="1586846"/>
                  </a:lnTo>
                  <a:cubicBezTo>
                    <a:pt x="255094" y="1462233"/>
                    <a:pt x="231575" y="1328854"/>
                    <a:pt x="235401" y="1194851"/>
                  </a:cubicBezTo>
                  <a:lnTo>
                    <a:pt x="0" y="1109179"/>
                  </a:lnTo>
                  <a:lnTo>
                    <a:pt x="34750" y="912098"/>
                  </a:lnTo>
                  <a:lnTo>
                    <a:pt x="285257" y="912104"/>
                  </a:lnTo>
                  <a:cubicBezTo>
                    <a:pt x="327494" y="784874"/>
                    <a:pt x="395211" y="667583"/>
                    <a:pt x="484278" y="567390"/>
                  </a:cubicBezTo>
                  <a:lnTo>
                    <a:pt x="359019" y="350449"/>
                  </a:lnTo>
                  <a:lnTo>
                    <a:pt x="512321" y="221813"/>
                  </a:lnTo>
                  <a:lnTo>
                    <a:pt x="704216" y="382840"/>
                  </a:lnTo>
                  <a:cubicBezTo>
                    <a:pt x="818353" y="312525"/>
                    <a:pt x="945621" y="266204"/>
                    <a:pt x="1078253" y="246702"/>
                  </a:cubicBezTo>
                  <a:lnTo>
                    <a:pt x="1121747" y="0"/>
                  </a:lnTo>
                  <a:close/>
                </a:path>
              </a:pathLst>
            </a:cu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endParaRPr>
            </a:p>
          </p:txBody>
        </p:sp>
        <p:sp>
          <p:nvSpPr>
            <p:cNvPr id="7" name="KSO_Shape">
              <a:extLst>
                <a:ext uri="{FF2B5EF4-FFF2-40B4-BE49-F238E27FC236}">
                  <a16:creationId xmlns:a16="http://schemas.microsoft.com/office/drawing/2014/main" xmlns="" id="{8ACCC6BB-F83A-42B1-AA45-72EEEE5B9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8303" y="3676576"/>
              <a:ext cx="941644" cy="892992"/>
            </a:xfrm>
            <a:custGeom>
              <a:avLst/>
              <a:gdLst/>
              <a:ahLst/>
              <a:cxnLst/>
              <a:rect l="0" t="0" r="r" b="b"/>
              <a:pathLst>
                <a:path w="1917701" h="1819275">
                  <a:moveTo>
                    <a:pt x="711992" y="795933"/>
                  </a:moveTo>
                  <a:lnTo>
                    <a:pt x="722042" y="796197"/>
                  </a:lnTo>
                  <a:lnTo>
                    <a:pt x="731828" y="796462"/>
                  </a:lnTo>
                  <a:lnTo>
                    <a:pt x="742143" y="796991"/>
                  </a:lnTo>
                  <a:lnTo>
                    <a:pt x="751929" y="797784"/>
                  </a:lnTo>
                  <a:lnTo>
                    <a:pt x="761979" y="798577"/>
                  </a:lnTo>
                  <a:lnTo>
                    <a:pt x="771765" y="799635"/>
                  </a:lnTo>
                  <a:lnTo>
                    <a:pt x="781551" y="800957"/>
                  </a:lnTo>
                  <a:lnTo>
                    <a:pt x="791337" y="802544"/>
                  </a:lnTo>
                  <a:lnTo>
                    <a:pt x="800858" y="804130"/>
                  </a:lnTo>
                  <a:lnTo>
                    <a:pt x="810644" y="805981"/>
                  </a:lnTo>
                  <a:lnTo>
                    <a:pt x="820166" y="807832"/>
                  </a:lnTo>
                  <a:lnTo>
                    <a:pt x="829687" y="810212"/>
                  </a:lnTo>
                  <a:lnTo>
                    <a:pt x="839473" y="812592"/>
                  </a:lnTo>
                  <a:lnTo>
                    <a:pt x="848994" y="814972"/>
                  </a:lnTo>
                  <a:lnTo>
                    <a:pt x="858252" y="817616"/>
                  </a:lnTo>
                  <a:lnTo>
                    <a:pt x="867773" y="820525"/>
                  </a:lnTo>
                  <a:lnTo>
                    <a:pt x="886551" y="826871"/>
                  </a:lnTo>
                  <a:lnTo>
                    <a:pt x="905065" y="833746"/>
                  </a:lnTo>
                  <a:lnTo>
                    <a:pt x="923315" y="841415"/>
                  </a:lnTo>
                  <a:lnTo>
                    <a:pt x="941300" y="849612"/>
                  </a:lnTo>
                  <a:lnTo>
                    <a:pt x="959284" y="858603"/>
                  </a:lnTo>
                  <a:lnTo>
                    <a:pt x="976740" y="868122"/>
                  </a:lnTo>
                  <a:lnTo>
                    <a:pt x="993932" y="878170"/>
                  </a:lnTo>
                  <a:lnTo>
                    <a:pt x="1011123" y="889012"/>
                  </a:lnTo>
                  <a:lnTo>
                    <a:pt x="1003189" y="891392"/>
                  </a:lnTo>
                  <a:lnTo>
                    <a:pt x="995254" y="893772"/>
                  </a:lnTo>
                  <a:lnTo>
                    <a:pt x="987055" y="896416"/>
                  </a:lnTo>
                  <a:lnTo>
                    <a:pt x="979121" y="899325"/>
                  </a:lnTo>
                  <a:lnTo>
                    <a:pt x="971186" y="902762"/>
                  </a:lnTo>
                  <a:lnTo>
                    <a:pt x="962987" y="905936"/>
                  </a:lnTo>
                  <a:lnTo>
                    <a:pt x="955053" y="909638"/>
                  </a:lnTo>
                  <a:lnTo>
                    <a:pt x="947383" y="913604"/>
                  </a:lnTo>
                  <a:lnTo>
                    <a:pt x="939448" y="917835"/>
                  </a:lnTo>
                  <a:lnTo>
                    <a:pt x="932043" y="922066"/>
                  </a:lnTo>
                  <a:lnTo>
                    <a:pt x="924637" y="926826"/>
                  </a:lnTo>
                  <a:lnTo>
                    <a:pt x="917231" y="931850"/>
                  </a:lnTo>
                  <a:lnTo>
                    <a:pt x="910090" y="936874"/>
                  </a:lnTo>
                  <a:lnTo>
                    <a:pt x="902949" y="942427"/>
                  </a:lnTo>
                  <a:lnTo>
                    <a:pt x="896073" y="948509"/>
                  </a:lnTo>
                  <a:lnTo>
                    <a:pt x="889461" y="954326"/>
                  </a:lnTo>
                  <a:lnTo>
                    <a:pt x="883113" y="960937"/>
                  </a:lnTo>
                  <a:lnTo>
                    <a:pt x="877030" y="967812"/>
                  </a:lnTo>
                  <a:lnTo>
                    <a:pt x="871211" y="974952"/>
                  </a:lnTo>
                  <a:lnTo>
                    <a:pt x="865393" y="982356"/>
                  </a:lnTo>
                  <a:lnTo>
                    <a:pt x="859838" y="990024"/>
                  </a:lnTo>
                  <a:lnTo>
                    <a:pt x="854813" y="998486"/>
                  </a:lnTo>
                  <a:lnTo>
                    <a:pt x="850052" y="1006683"/>
                  </a:lnTo>
                  <a:lnTo>
                    <a:pt x="845556" y="1015674"/>
                  </a:lnTo>
                  <a:lnTo>
                    <a:pt x="841324" y="1025193"/>
                  </a:lnTo>
                  <a:lnTo>
                    <a:pt x="837886" y="1034713"/>
                  </a:lnTo>
                  <a:lnTo>
                    <a:pt x="834183" y="1044761"/>
                  </a:lnTo>
                  <a:lnTo>
                    <a:pt x="831274" y="1055074"/>
                  </a:lnTo>
                  <a:lnTo>
                    <a:pt x="828629" y="1066180"/>
                  </a:lnTo>
                  <a:lnTo>
                    <a:pt x="826249" y="1077550"/>
                  </a:lnTo>
                  <a:lnTo>
                    <a:pt x="824398" y="1089185"/>
                  </a:lnTo>
                  <a:lnTo>
                    <a:pt x="823340" y="1101349"/>
                  </a:lnTo>
                  <a:lnTo>
                    <a:pt x="822017" y="1115893"/>
                  </a:lnTo>
                  <a:lnTo>
                    <a:pt x="821488" y="1129907"/>
                  </a:lnTo>
                  <a:lnTo>
                    <a:pt x="821488" y="1143129"/>
                  </a:lnTo>
                  <a:lnTo>
                    <a:pt x="821753" y="1156086"/>
                  </a:lnTo>
                  <a:lnTo>
                    <a:pt x="822546" y="1168514"/>
                  </a:lnTo>
                  <a:lnTo>
                    <a:pt x="824133" y="1180413"/>
                  </a:lnTo>
                  <a:lnTo>
                    <a:pt x="825984" y="1192048"/>
                  </a:lnTo>
                  <a:lnTo>
                    <a:pt x="828100" y="1203154"/>
                  </a:lnTo>
                  <a:lnTo>
                    <a:pt x="830745" y="1213731"/>
                  </a:lnTo>
                  <a:lnTo>
                    <a:pt x="833654" y="1224044"/>
                  </a:lnTo>
                  <a:lnTo>
                    <a:pt x="836828" y="1233828"/>
                  </a:lnTo>
                  <a:lnTo>
                    <a:pt x="840531" y="1243348"/>
                  </a:lnTo>
                  <a:lnTo>
                    <a:pt x="844763" y="1252338"/>
                  </a:lnTo>
                  <a:lnTo>
                    <a:pt x="848994" y="1260800"/>
                  </a:lnTo>
                  <a:lnTo>
                    <a:pt x="853491" y="1269262"/>
                  </a:lnTo>
                  <a:lnTo>
                    <a:pt x="858516" y="1276930"/>
                  </a:lnTo>
                  <a:lnTo>
                    <a:pt x="863806" y="1284334"/>
                  </a:lnTo>
                  <a:lnTo>
                    <a:pt x="869360" y="1291474"/>
                  </a:lnTo>
                  <a:lnTo>
                    <a:pt x="874914" y="1298349"/>
                  </a:lnTo>
                  <a:lnTo>
                    <a:pt x="880997" y="1304960"/>
                  </a:lnTo>
                  <a:lnTo>
                    <a:pt x="887080" y="1311042"/>
                  </a:lnTo>
                  <a:lnTo>
                    <a:pt x="893428" y="1316859"/>
                  </a:lnTo>
                  <a:lnTo>
                    <a:pt x="900040" y="1322412"/>
                  </a:lnTo>
                  <a:lnTo>
                    <a:pt x="906652" y="1327436"/>
                  </a:lnTo>
                  <a:lnTo>
                    <a:pt x="913264" y="1332196"/>
                  </a:lnTo>
                  <a:lnTo>
                    <a:pt x="920405" y="1336956"/>
                  </a:lnTo>
                  <a:lnTo>
                    <a:pt x="927546" y="1341187"/>
                  </a:lnTo>
                  <a:lnTo>
                    <a:pt x="934687" y="1345417"/>
                  </a:lnTo>
                  <a:lnTo>
                    <a:pt x="941828" y="1349119"/>
                  </a:lnTo>
                  <a:lnTo>
                    <a:pt x="949234" y="1352821"/>
                  </a:lnTo>
                  <a:lnTo>
                    <a:pt x="956904" y="1355995"/>
                  </a:lnTo>
                  <a:lnTo>
                    <a:pt x="964310" y="1358903"/>
                  </a:lnTo>
                  <a:lnTo>
                    <a:pt x="971715" y="1361812"/>
                  </a:lnTo>
                  <a:lnTo>
                    <a:pt x="979121" y="1364456"/>
                  </a:lnTo>
                  <a:lnTo>
                    <a:pt x="986526" y="1366836"/>
                  </a:lnTo>
                  <a:lnTo>
                    <a:pt x="993932" y="1368952"/>
                  </a:lnTo>
                  <a:lnTo>
                    <a:pt x="1008479" y="1372654"/>
                  </a:lnTo>
                  <a:lnTo>
                    <a:pt x="1023025" y="1375562"/>
                  </a:lnTo>
                  <a:lnTo>
                    <a:pt x="1037043" y="1378471"/>
                  </a:lnTo>
                  <a:lnTo>
                    <a:pt x="1050532" y="1380058"/>
                  </a:lnTo>
                  <a:lnTo>
                    <a:pt x="1063227" y="1381380"/>
                  </a:lnTo>
                  <a:lnTo>
                    <a:pt x="1075129" y="1382438"/>
                  </a:lnTo>
                  <a:lnTo>
                    <a:pt x="1086237" y="1382702"/>
                  </a:lnTo>
                  <a:lnTo>
                    <a:pt x="1096287" y="1383231"/>
                  </a:lnTo>
                  <a:lnTo>
                    <a:pt x="1105015" y="1383495"/>
                  </a:lnTo>
                  <a:lnTo>
                    <a:pt x="1112421" y="1383231"/>
                  </a:lnTo>
                  <a:lnTo>
                    <a:pt x="1122736" y="1382702"/>
                  </a:lnTo>
                  <a:lnTo>
                    <a:pt x="1126703" y="1382438"/>
                  </a:lnTo>
                  <a:lnTo>
                    <a:pt x="1126703" y="1394337"/>
                  </a:lnTo>
                  <a:lnTo>
                    <a:pt x="1126968" y="1406236"/>
                  </a:lnTo>
                  <a:lnTo>
                    <a:pt x="1127232" y="1417607"/>
                  </a:lnTo>
                  <a:lnTo>
                    <a:pt x="1128025" y="1428977"/>
                  </a:lnTo>
                  <a:lnTo>
                    <a:pt x="1129083" y="1439554"/>
                  </a:lnTo>
                  <a:lnTo>
                    <a:pt x="1130141" y="1450131"/>
                  </a:lnTo>
                  <a:lnTo>
                    <a:pt x="1131728" y="1460444"/>
                  </a:lnTo>
                  <a:lnTo>
                    <a:pt x="1133580" y="1470228"/>
                  </a:lnTo>
                  <a:lnTo>
                    <a:pt x="1135431" y="1480012"/>
                  </a:lnTo>
                  <a:lnTo>
                    <a:pt x="1137547" y="1489267"/>
                  </a:lnTo>
                  <a:lnTo>
                    <a:pt x="1139927" y="1498522"/>
                  </a:lnTo>
                  <a:lnTo>
                    <a:pt x="1142572" y="1507513"/>
                  </a:lnTo>
                  <a:lnTo>
                    <a:pt x="1145481" y="1515710"/>
                  </a:lnTo>
                  <a:lnTo>
                    <a:pt x="1148391" y="1524172"/>
                  </a:lnTo>
                  <a:lnTo>
                    <a:pt x="1151564" y="1532105"/>
                  </a:lnTo>
                  <a:lnTo>
                    <a:pt x="1155003" y="1539773"/>
                  </a:lnTo>
                  <a:lnTo>
                    <a:pt x="1158441" y="1547442"/>
                  </a:lnTo>
                  <a:lnTo>
                    <a:pt x="1162408" y="1554581"/>
                  </a:lnTo>
                  <a:lnTo>
                    <a:pt x="1166111" y="1561721"/>
                  </a:lnTo>
                  <a:lnTo>
                    <a:pt x="1170078" y="1568596"/>
                  </a:lnTo>
                  <a:lnTo>
                    <a:pt x="1174575" y="1575207"/>
                  </a:lnTo>
                  <a:lnTo>
                    <a:pt x="1178806" y="1581553"/>
                  </a:lnTo>
                  <a:lnTo>
                    <a:pt x="1183038" y="1587370"/>
                  </a:lnTo>
                  <a:lnTo>
                    <a:pt x="1187799" y="1593452"/>
                  </a:lnTo>
                  <a:lnTo>
                    <a:pt x="1192560" y="1599005"/>
                  </a:lnTo>
                  <a:lnTo>
                    <a:pt x="1197320" y="1604558"/>
                  </a:lnTo>
                  <a:lnTo>
                    <a:pt x="1202346" y="1609582"/>
                  </a:lnTo>
                  <a:lnTo>
                    <a:pt x="1207635" y="1614607"/>
                  </a:lnTo>
                  <a:lnTo>
                    <a:pt x="1212660" y="1619366"/>
                  </a:lnTo>
                  <a:lnTo>
                    <a:pt x="1217950" y="1624126"/>
                  </a:lnTo>
                  <a:lnTo>
                    <a:pt x="1223240" y="1628357"/>
                  </a:lnTo>
                  <a:lnTo>
                    <a:pt x="1229058" y="1632852"/>
                  </a:lnTo>
                  <a:lnTo>
                    <a:pt x="1234348" y="1636819"/>
                  </a:lnTo>
                  <a:lnTo>
                    <a:pt x="1239902" y="1640521"/>
                  </a:lnTo>
                  <a:lnTo>
                    <a:pt x="1245721" y="1644487"/>
                  </a:lnTo>
                  <a:lnTo>
                    <a:pt x="1251540" y="1647660"/>
                  </a:lnTo>
                  <a:lnTo>
                    <a:pt x="1263177" y="1654271"/>
                  </a:lnTo>
                  <a:lnTo>
                    <a:pt x="1274814" y="1660353"/>
                  </a:lnTo>
                  <a:lnTo>
                    <a:pt x="1286716" y="1665377"/>
                  </a:lnTo>
                  <a:lnTo>
                    <a:pt x="1298882" y="1670137"/>
                  </a:lnTo>
                  <a:lnTo>
                    <a:pt x="1310784" y="1673839"/>
                  </a:lnTo>
                  <a:lnTo>
                    <a:pt x="1322686" y="1677541"/>
                  </a:lnTo>
                  <a:lnTo>
                    <a:pt x="1334588" y="1680714"/>
                  </a:lnTo>
                  <a:lnTo>
                    <a:pt x="1346225" y="1683094"/>
                  </a:lnTo>
                  <a:lnTo>
                    <a:pt x="1357862" y="1685474"/>
                  </a:lnTo>
                  <a:lnTo>
                    <a:pt x="1368971" y="1687325"/>
                  </a:lnTo>
                  <a:lnTo>
                    <a:pt x="1380079" y="1688382"/>
                  </a:lnTo>
                  <a:lnTo>
                    <a:pt x="1390658" y="1689705"/>
                  </a:lnTo>
                  <a:lnTo>
                    <a:pt x="1401238" y="1690498"/>
                  </a:lnTo>
                  <a:lnTo>
                    <a:pt x="1411024" y="1690762"/>
                  </a:lnTo>
                  <a:lnTo>
                    <a:pt x="1411817" y="1709537"/>
                  </a:lnTo>
                  <a:lnTo>
                    <a:pt x="1412346" y="1728311"/>
                  </a:lnTo>
                  <a:lnTo>
                    <a:pt x="1412875" y="1747086"/>
                  </a:lnTo>
                  <a:lnTo>
                    <a:pt x="1412875" y="1766125"/>
                  </a:lnTo>
                  <a:lnTo>
                    <a:pt x="1412346" y="1792832"/>
                  </a:lnTo>
                  <a:lnTo>
                    <a:pt x="1411553" y="1819275"/>
                  </a:lnTo>
                  <a:lnTo>
                    <a:pt x="793" y="1811078"/>
                  </a:lnTo>
                  <a:lnTo>
                    <a:pt x="264" y="1784635"/>
                  </a:lnTo>
                  <a:lnTo>
                    <a:pt x="0" y="1757928"/>
                  </a:lnTo>
                  <a:lnTo>
                    <a:pt x="529" y="1733071"/>
                  </a:lnTo>
                  <a:lnTo>
                    <a:pt x="1058" y="1708215"/>
                  </a:lnTo>
                  <a:lnTo>
                    <a:pt x="2645" y="1683623"/>
                  </a:lnTo>
                  <a:lnTo>
                    <a:pt x="4232" y="1659031"/>
                  </a:lnTo>
                  <a:lnTo>
                    <a:pt x="6612" y="1634968"/>
                  </a:lnTo>
                  <a:lnTo>
                    <a:pt x="8992" y="1610905"/>
                  </a:lnTo>
                  <a:lnTo>
                    <a:pt x="12166" y="1587106"/>
                  </a:lnTo>
                  <a:lnTo>
                    <a:pt x="15340" y="1563307"/>
                  </a:lnTo>
                  <a:lnTo>
                    <a:pt x="19307" y="1539773"/>
                  </a:lnTo>
                  <a:lnTo>
                    <a:pt x="23804" y="1516503"/>
                  </a:lnTo>
                  <a:lnTo>
                    <a:pt x="28300" y="1493762"/>
                  </a:lnTo>
                  <a:lnTo>
                    <a:pt x="33590" y="1470757"/>
                  </a:lnTo>
                  <a:lnTo>
                    <a:pt x="38879" y="1448280"/>
                  </a:lnTo>
                  <a:lnTo>
                    <a:pt x="44962" y="1425804"/>
                  </a:lnTo>
                  <a:lnTo>
                    <a:pt x="51045" y="1403856"/>
                  </a:lnTo>
                  <a:lnTo>
                    <a:pt x="57658" y="1382173"/>
                  </a:lnTo>
                  <a:lnTo>
                    <a:pt x="64799" y="1360754"/>
                  </a:lnTo>
                  <a:lnTo>
                    <a:pt x="72204" y="1339336"/>
                  </a:lnTo>
                  <a:lnTo>
                    <a:pt x="79874" y="1318710"/>
                  </a:lnTo>
                  <a:lnTo>
                    <a:pt x="88073" y="1298085"/>
                  </a:lnTo>
                  <a:lnTo>
                    <a:pt x="96272" y="1277459"/>
                  </a:lnTo>
                  <a:lnTo>
                    <a:pt x="105265" y="1257627"/>
                  </a:lnTo>
                  <a:lnTo>
                    <a:pt x="114522" y="1238059"/>
                  </a:lnTo>
                  <a:lnTo>
                    <a:pt x="123779" y="1218491"/>
                  </a:lnTo>
                  <a:lnTo>
                    <a:pt x="133565" y="1199452"/>
                  </a:lnTo>
                  <a:lnTo>
                    <a:pt x="143615" y="1180678"/>
                  </a:lnTo>
                  <a:lnTo>
                    <a:pt x="153930" y="1162432"/>
                  </a:lnTo>
                  <a:lnTo>
                    <a:pt x="165038" y="1144451"/>
                  </a:lnTo>
                  <a:lnTo>
                    <a:pt x="176147" y="1126734"/>
                  </a:lnTo>
                  <a:lnTo>
                    <a:pt x="187255" y="1109546"/>
                  </a:lnTo>
                  <a:lnTo>
                    <a:pt x="198892" y="1092623"/>
                  </a:lnTo>
                  <a:lnTo>
                    <a:pt x="210794" y="1075964"/>
                  </a:lnTo>
                  <a:lnTo>
                    <a:pt x="222960" y="1059834"/>
                  </a:lnTo>
                  <a:lnTo>
                    <a:pt x="235391" y="1044232"/>
                  </a:lnTo>
                  <a:lnTo>
                    <a:pt x="248351" y="1028895"/>
                  </a:lnTo>
                  <a:lnTo>
                    <a:pt x="261310" y="1013823"/>
                  </a:lnTo>
                  <a:lnTo>
                    <a:pt x="274799" y="999544"/>
                  </a:lnTo>
                  <a:lnTo>
                    <a:pt x="288288" y="985529"/>
                  </a:lnTo>
                  <a:lnTo>
                    <a:pt x="302041" y="971779"/>
                  </a:lnTo>
                  <a:lnTo>
                    <a:pt x="316059" y="958557"/>
                  </a:lnTo>
                  <a:lnTo>
                    <a:pt x="330341" y="946129"/>
                  </a:lnTo>
                  <a:lnTo>
                    <a:pt x="344888" y="933965"/>
                  </a:lnTo>
                  <a:lnTo>
                    <a:pt x="359963" y="922066"/>
                  </a:lnTo>
                  <a:lnTo>
                    <a:pt x="374774" y="910695"/>
                  </a:lnTo>
                  <a:lnTo>
                    <a:pt x="389850" y="899589"/>
                  </a:lnTo>
                  <a:lnTo>
                    <a:pt x="405454" y="889541"/>
                  </a:lnTo>
                  <a:lnTo>
                    <a:pt x="420794" y="879757"/>
                  </a:lnTo>
                  <a:lnTo>
                    <a:pt x="436664" y="870238"/>
                  </a:lnTo>
                  <a:lnTo>
                    <a:pt x="452533" y="861511"/>
                  </a:lnTo>
                  <a:lnTo>
                    <a:pt x="468666" y="853314"/>
                  </a:lnTo>
                  <a:lnTo>
                    <a:pt x="485064" y="845646"/>
                  </a:lnTo>
                  <a:lnTo>
                    <a:pt x="501727" y="838242"/>
                  </a:lnTo>
                  <a:lnTo>
                    <a:pt x="518389" y="831631"/>
                  </a:lnTo>
                  <a:lnTo>
                    <a:pt x="535316" y="825285"/>
                  </a:lnTo>
                  <a:lnTo>
                    <a:pt x="552243" y="819732"/>
                  </a:lnTo>
                  <a:lnTo>
                    <a:pt x="569435" y="814972"/>
                  </a:lnTo>
                  <a:lnTo>
                    <a:pt x="586891" y="810477"/>
                  </a:lnTo>
                  <a:lnTo>
                    <a:pt x="604347" y="806510"/>
                  </a:lnTo>
                  <a:lnTo>
                    <a:pt x="622067" y="803337"/>
                  </a:lnTo>
                  <a:lnTo>
                    <a:pt x="639787" y="800693"/>
                  </a:lnTo>
                  <a:lnTo>
                    <a:pt x="657508" y="798577"/>
                  </a:lnTo>
                  <a:lnTo>
                    <a:pt x="675757" y="796991"/>
                  </a:lnTo>
                  <a:lnTo>
                    <a:pt x="693742" y="796197"/>
                  </a:lnTo>
                  <a:lnTo>
                    <a:pt x="711992" y="795933"/>
                  </a:lnTo>
                  <a:close/>
                  <a:moveTo>
                    <a:pt x="1463280" y="660400"/>
                  </a:moveTo>
                  <a:lnTo>
                    <a:pt x="1469893" y="660400"/>
                  </a:lnTo>
                  <a:lnTo>
                    <a:pt x="1477034" y="660665"/>
                  </a:lnTo>
                  <a:lnTo>
                    <a:pt x="1483912" y="660929"/>
                  </a:lnTo>
                  <a:lnTo>
                    <a:pt x="1490789" y="661988"/>
                  </a:lnTo>
                  <a:lnTo>
                    <a:pt x="1497666" y="663046"/>
                  </a:lnTo>
                  <a:lnTo>
                    <a:pt x="1504279" y="664898"/>
                  </a:lnTo>
                  <a:lnTo>
                    <a:pt x="1510891" y="666750"/>
                  </a:lnTo>
                  <a:lnTo>
                    <a:pt x="1516975" y="668867"/>
                  </a:lnTo>
                  <a:lnTo>
                    <a:pt x="1523323" y="671248"/>
                  </a:lnTo>
                  <a:lnTo>
                    <a:pt x="1529142" y="673894"/>
                  </a:lnTo>
                  <a:lnTo>
                    <a:pt x="1535226" y="676804"/>
                  </a:lnTo>
                  <a:lnTo>
                    <a:pt x="1540780" y="679979"/>
                  </a:lnTo>
                  <a:lnTo>
                    <a:pt x="1546599" y="683683"/>
                  </a:lnTo>
                  <a:lnTo>
                    <a:pt x="1551625" y="687123"/>
                  </a:lnTo>
                  <a:lnTo>
                    <a:pt x="1556915" y="691356"/>
                  </a:lnTo>
                  <a:lnTo>
                    <a:pt x="1561676" y="695590"/>
                  </a:lnTo>
                  <a:lnTo>
                    <a:pt x="1566437" y="700088"/>
                  </a:lnTo>
                  <a:lnTo>
                    <a:pt x="1570934" y="704850"/>
                  </a:lnTo>
                  <a:lnTo>
                    <a:pt x="1575431" y="709613"/>
                  </a:lnTo>
                  <a:lnTo>
                    <a:pt x="1579134" y="714640"/>
                  </a:lnTo>
                  <a:lnTo>
                    <a:pt x="1583101" y="719931"/>
                  </a:lnTo>
                  <a:lnTo>
                    <a:pt x="1586540" y="725223"/>
                  </a:lnTo>
                  <a:lnTo>
                    <a:pt x="1589978" y="731044"/>
                  </a:lnTo>
                  <a:lnTo>
                    <a:pt x="1592888" y="736600"/>
                  </a:lnTo>
                  <a:lnTo>
                    <a:pt x="1595533" y="742685"/>
                  </a:lnTo>
                  <a:lnTo>
                    <a:pt x="1597914" y="748771"/>
                  </a:lnTo>
                  <a:lnTo>
                    <a:pt x="1600030" y="754856"/>
                  </a:lnTo>
                  <a:lnTo>
                    <a:pt x="1601881" y="761206"/>
                  </a:lnTo>
                  <a:lnTo>
                    <a:pt x="1603204" y="767556"/>
                  </a:lnTo>
                  <a:lnTo>
                    <a:pt x="1604526" y="774435"/>
                  </a:lnTo>
                  <a:lnTo>
                    <a:pt x="1605320" y="781050"/>
                  </a:lnTo>
                  <a:lnTo>
                    <a:pt x="1605584" y="787665"/>
                  </a:lnTo>
                  <a:lnTo>
                    <a:pt x="1605849" y="794544"/>
                  </a:lnTo>
                  <a:lnTo>
                    <a:pt x="1604791" y="967581"/>
                  </a:lnTo>
                  <a:lnTo>
                    <a:pt x="1781745" y="968375"/>
                  </a:lnTo>
                  <a:lnTo>
                    <a:pt x="1788887" y="968640"/>
                  </a:lnTo>
                  <a:lnTo>
                    <a:pt x="1795764" y="969169"/>
                  </a:lnTo>
                  <a:lnTo>
                    <a:pt x="1802641" y="970227"/>
                  </a:lnTo>
                  <a:lnTo>
                    <a:pt x="1809518" y="971285"/>
                  </a:lnTo>
                  <a:lnTo>
                    <a:pt x="1815866" y="972873"/>
                  </a:lnTo>
                  <a:lnTo>
                    <a:pt x="1822479" y="974725"/>
                  </a:lnTo>
                  <a:lnTo>
                    <a:pt x="1828827" y="977106"/>
                  </a:lnTo>
                  <a:lnTo>
                    <a:pt x="1834911" y="979488"/>
                  </a:lnTo>
                  <a:lnTo>
                    <a:pt x="1840994" y="982133"/>
                  </a:lnTo>
                  <a:lnTo>
                    <a:pt x="1846813" y="985044"/>
                  </a:lnTo>
                  <a:lnTo>
                    <a:pt x="1852633" y="988219"/>
                  </a:lnTo>
                  <a:lnTo>
                    <a:pt x="1857923" y="991923"/>
                  </a:lnTo>
                  <a:lnTo>
                    <a:pt x="1863213" y="995363"/>
                  </a:lnTo>
                  <a:lnTo>
                    <a:pt x="1868503" y="999596"/>
                  </a:lnTo>
                  <a:lnTo>
                    <a:pt x="1873264" y="1003829"/>
                  </a:lnTo>
                  <a:lnTo>
                    <a:pt x="1878025" y="1008327"/>
                  </a:lnTo>
                  <a:lnTo>
                    <a:pt x="1882522" y="1012825"/>
                  </a:lnTo>
                  <a:lnTo>
                    <a:pt x="1886754" y="1017852"/>
                  </a:lnTo>
                  <a:lnTo>
                    <a:pt x="1890986" y="1022879"/>
                  </a:lnTo>
                  <a:lnTo>
                    <a:pt x="1894689" y="1027906"/>
                  </a:lnTo>
                  <a:lnTo>
                    <a:pt x="1898128" y="1033463"/>
                  </a:lnTo>
                  <a:lnTo>
                    <a:pt x="1901302" y="1039283"/>
                  </a:lnTo>
                  <a:lnTo>
                    <a:pt x="1904211" y="1044840"/>
                  </a:lnTo>
                  <a:lnTo>
                    <a:pt x="1907385" y="1050660"/>
                  </a:lnTo>
                  <a:lnTo>
                    <a:pt x="1909766" y="1056746"/>
                  </a:lnTo>
                  <a:lnTo>
                    <a:pt x="1911882" y="1063096"/>
                  </a:lnTo>
                  <a:lnTo>
                    <a:pt x="1913469" y="1069181"/>
                  </a:lnTo>
                  <a:lnTo>
                    <a:pt x="1915056" y="1075796"/>
                  </a:lnTo>
                  <a:lnTo>
                    <a:pt x="1916114" y="1082410"/>
                  </a:lnTo>
                  <a:lnTo>
                    <a:pt x="1916908" y="1089290"/>
                  </a:lnTo>
                  <a:lnTo>
                    <a:pt x="1917436" y="1095640"/>
                  </a:lnTo>
                  <a:lnTo>
                    <a:pt x="1917701" y="1102783"/>
                  </a:lnTo>
                  <a:lnTo>
                    <a:pt x="1917436" y="1109663"/>
                  </a:lnTo>
                  <a:lnTo>
                    <a:pt x="1916908" y="1116277"/>
                  </a:lnTo>
                  <a:lnTo>
                    <a:pt x="1915849" y="1123156"/>
                  </a:lnTo>
                  <a:lnTo>
                    <a:pt x="1914791" y="1129506"/>
                  </a:lnTo>
                  <a:lnTo>
                    <a:pt x="1913204" y="1136121"/>
                  </a:lnTo>
                  <a:lnTo>
                    <a:pt x="1911088" y="1142471"/>
                  </a:lnTo>
                  <a:lnTo>
                    <a:pt x="1908972" y="1148556"/>
                  </a:lnTo>
                  <a:lnTo>
                    <a:pt x="1906592" y="1154642"/>
                  </a:lnTo>
                  <a:lnTo>
                    <a:pt x="1903682" y="1160463"/>
                  </a:lnTo>
                  <a:lnTo>
                    <a:pt x="1900773" y="1166283"/>
                  </a:lnTo>
                  <a:lnTo>
                    <a:pt x="1897599" y="1171840"/>
                  </a:lnTo>
                  <a:lnTo>
                    <a:pt x="1893896" y="1177131"/>
                  </a:lnTo>
                  <a:lnTo>
                    <a:pt x="1889928" y="1182158"/>
                  </a:lnTo>
                  <a:lnTo>
                    <a:pt x="1885960" y="1187450"/>
                  </a:lnTo>
                  <a:lnTo>
                    <a:pt x="1881728" y="1192213"/>
                  </a:lnTo>
                  <a:lnTo>
                    <a:pt x="1876967" y="1196975"/>
                  </a:lnTo>
                  <a:lnTo>
                    <a:pt x="1872206" y="1201208"/>
                  </a:lnTo>
                  <a:lnTo>
                    <a:pt x="1867445" y="1205442"/>
                  </a:lnTo>
                  <a:lnTo>
                    <a:pt x="1862155" y="1209411"/>
                  </a:lnTo>
                  <a:lnTo>
                    <a:pt x="1856600" y="1212850"/>
                  </a:lnTo>
                  <a:lnTo>
                    <a:pt x="1851046" y="1216554"/>
                  </a:lnTo>
                  <a:lnTo>
                    <a:pt x="1845491" y="1219465"/>
                  </a:lnTo>
                  <a:lnTo>
                    <a:pt x="1839407" y="1222375"/>
                  </a:lnTo>
                  <a:lnTo>
                    <a:pt x="1833588" y="1225021"/>
                  </a:lnTo>
                  <a:lnTo>
                    <a:pt x="1827240" y="1227402"/>
                  </a:lnTo>
                  <a:lnTo>
                    <a:pt x="1821156" y="1229519"/>
                  </a:lnTo>
                  <a:lnTo>
                    <a:pt x="1814544" y="1231371"/>
                  </a:lnTo>
                  <a:lnTo>
                    <a:pt x="1807931" y="1232958"/>
                  </a:lnTo>
                  <a:lnTo>
                    <a:pt x="1801054" y="1234017"/>
                  </a:lnTo>
                  <a:lnTo>
                    <a:pt x="1794177" y="1234546"/>
                  </a:lnTo>
                  <a:lnTo>
                    <a:pt x="1787300" y="1235340"/>
                  </a:lnTo>
                  <a:lnTo>
                    <a:pt x="1780158" y="1235340"/>
                  </a:lnTo>
                  <a:lnTo>
                    <a:pt x="1603204" y="1234281"/>
                  </a:lnTo>
                  <a:lnTo>
                    <a:pt x="1602410" y="1407319"/>
                  </a:lnTo>
                  <a:lnTo>
                    <a:pt x="1602146" y="1413933"/>
                  </a:lnTo>
                  <a:lnTo>
                    <a:pt x="1601617" y="1420813"/>
                  </a:lnTo>
                  <a:lnTo>
                    <a:pt x="1600559" y="1427692"/>
                  </a:lnTo>
                  <a:lnTo>
                    <a:pt x="1599501" y="1434306"/>
                  </a:lnTo>
                  <a:lnTo>
                    <a:pt x="1597914" y="1440392"/>
                  </a:lnTo>
                  <a:lnTo>
                    <a:pt x="1595798" y="1446742"/>
                  </a:lnTo>
                  <a:lnTo>
                    <a:pt x="1593682" y="1453092"/>
                  </a:lnTo>
                  <a:lnTo>
                    <a:pt x="1591301" y="1459177"/>
                  </a:lnTo>
                  <a:lnTo>
                    <a:pt x="1588656" y="1464998"/>
                  </a:lnTo>
                  <a:lnTo>
                    <a:pt x="1585482" y="1470819"/>
                  </a:lnTo>
                  <a:lnTo>
                    <a:pt x="1582043" y="1476111"/>
                  </a:lnTo>
                  <a:lnTo>
                    <a:pt x="1578605" y="1481931"/>
                  </a:lnTo>
                  <a:lnTo>
                    <a:pt x="1574637" y="1486958"/>
                  </a:lnTo>
                  <a:lnTo>
                    <a:pt x="1570670" y="1491986"/>
                  </a:lnTo>
                  <a:lnTo>
                    <a:pt x="1566437" y="1496748"/>
                  </a:lnTo>
                  <a:lnTo>
                    <a:pt x="1561941" y="1501511"/>
                  </a:lnTo>
                  <a:lnTo>
                    <a:pt x="1557180" y="1505744"/>
                  </a:lnTo>
                  <a:lnTo>
                    <a:pt x="1552154" y="1509713"/>
                  </a:lnTo>
                  <a:lnTo>
                    <a:pt x="1546864" y="1513946"/>
                  </a:lnTo>
                  <a:lnTo>
                    <a:pt x="1541309" y="1517650"/>
                  </a:lnTo>
                  <a:lnTo>
                    <a:pt x="1536019" y="1521090"/>
                  </a:lnTo>
                  <a:lnTo>
                    <a:pt x="1530200" y="1524000"/>
                  </a:lnTo>
                  <a:lnTo>
                    <a:pt x="1524381" y="1527175"/>
                  </a:lnTo>
                  <a:lnTo>
                    <a:pt x="1518297" y="1529821"/>
                  </a:lnTo>
                  <a:lnTo>
                    <a:pt x="1511949" y="1532202"/>
                  </a:lnTo>
                  <a:lnTo>
                    <a:pt x="1505601" y="1534319"/>
                  </a:lnTo>
                  <a:lnTo>
                    <a:pt x="1499253" y="1535906"/>
                  </a:lnTo>
                  <a:lnTo>
                    <a:pt x="1492640" y="1537494"/>
                  </a:lnTo>
                  <a:lnTo>
                    <a:pt x="1485763" y="1538288"/>
                  </a:lnTo>
                  <a:lnTo>
                    <a:pt x="1478886" y="1539346"/>
                  </a:lnTo>
                  <a:lnTo>
                    <a:pt x="1472009" y="1539875"/>
                  </a:lnTo>
                  <a:lnTo>
                    <a:pt x="1464867" y="1539875"/>
                  </a:lnTo>
                  <a:lnTo>
                    <a:pt x="1458255" y="1539611"/>
                  </a:lnTo>
                  <a:lnTo>
                    <a:pt x="1451113" y="1539346"/>
                  </a:lnTo>
                  <a:lnTo>
                    <a:pt x="1444236" y="1538288"/>
                  </a:lnTo>
                  <a:lnTo>
                    <a:pt x="1437623" y="1536965"/>
                  </a:lnTo>
                  <a:lnTo>
                    <a:pt x="1431010" y="1535377"/>
                  </a:lnTo>
                  <a:lnTo>
                    <a:pt x="1424398" y="1533525"/>
                  </a:lnTo>
                  <a:lnTo>
                    <a:pt x="1418314" y="1531673"/>
                  </a:lnTo>
                  <a:lnTo>
                    <a:pt x="1411966" y="1529292"/>
                  </a:lnTo>
                  <a:lnTo>
                    <a:pt x="1406147" y="1526381"/>
                  </a:lnTo>
                  <a:lnTo>
                    <a:pt x="1400063" y="1523471"/>
                  </a:lnTo>
                  <a:lnTo>
                    <a:pt x="1394509" y="1520296"/>
                  </a:lnTo>
                  <a:lnTo>
                    <a:pt x="1388690" y="1516592"/>
                  </a:lnTo>
                  <a:lnTo>
                    <a:pt x="1383399" y="1512888"/>
                  </a:lnTo>
                  <a:lnTo>
                    <a:pt x="1378374" y="1508919"/>
                  </a:lnTo>
                  <a:lnTo>
                    <a:pt x="1373348" y="1504686"/>
                  </a:lnTo>
                  <a:lnTo>
                    <a:pt x="1368852" y="1500188"/>
                  </a:lnTo>
                  <a:lnTo>
                    <a:pt x="1364355" y="1495425"/>
                  </a:lnTo>
                  <a:lnTo>
                    <a:pt x="1359858" y="1490663"/>
                  </a:lnTo>
                  <a:lnTo>
                    <a:pt x="1356155" y="1485636"/>
                  </a:lnTo>
                  <a:lnTo>
                    <a:pt x="1352188" y="1480344"/>
                  </a:lnTo>
                  <a:lnTo>
                    <a:pt x="1348749" y="1475052"/>
                  </a:lnTo>
                  <a:lnTo>
                    <a:pt x="1345311" y="1469496"/>
                  </a:lnTo>
                  <a:lnTo>
                    <a:pt x="1342401" y="1463675"/>
                  </a:lnTo>
                  <a:lnTo>
                    <a:pt x="1339756" y="1457854"/>
                  </a:lnTo>
                  <a:lnTo>
                    <a:pt x="1337375" y="1451504"/>
                  </a:lnTo>
                  <a:lnTo>
                    <a:pt x="1335259" y="1445154"/>
                  </a:lnTo>
                  <a:lnTo>
                    <a:pt x="1333408" y="1439069"/>
                  </a:lnTo>
                  <a:lnTo>
                    <a:pt x="1332085" y="1432454"/>
                  </a:lnTo>
                  <a:lnTo>
                    <a:pt x="1330763" y="1425840"/>
                  </a:lnTo>
                  <a:lnTo>
                    <a:pt x="1329969" y="1419490"/>
                  </a:lnTo>
                  <a:lnTo>
                    <a:pt x="1329440" y="1412611"/>
                  </a:lnTo>
                  <a:lnTo>
                    <a:pt x="1329440" y="1405731"/>
                  </a:lnTo>
                  <a:lnTo>
                    <a:pt x="1330234" y="1232958"/>
                  </a:lnTo>
                  <a:lnTo>
                    <a:pt x="1153279" y="1231636"/>
                  </a:lnTo>
                  <a:lnTo>
                    <a:pt x="1146402" y="1231371"/>
                  </a:lnTo>
                  <a:lnTo>
                    <a:pt x="1139525" y="1231106"/>
                  </a:lnTo>
                  <a:lnTo>
                    <a:pt x="1132648" y="1230048"/>
                  </a:lnTo>
                  <a:lnTo>
                    <a:pt x="1125771" y="1228990"/>
                  </a:lnTo>
                  <a:lnTo>
                    <a:pt x="1119423" y="1227138"/>
                  </a:lnTo>
                  <a:lnTo>
                    <a:pt x="1112810" y="1225286"/>
                  </a:lnTo>
                  <a:lnTo>
                    <a:pt x="1106462" y="1223433"/>
                  </a:lnTo>
                  <a:lnTo>
                    <a:pt x="1100378" y="1221052"/>
                  </a:lnTo>
                  <a:lnTo>
                    <a:pt x="1094295" y="1218406"/>
                  </a:lnTo>
                  <a:lnTo>
                    <a:pt x="1088476" y="1215231"/>
                  </a:lnTo>
                  <a:lnTo>
                    <a:pt x="1082656" y="1212056"/>
                  </a:lnTo>
                  <a:lnTo>
                    <a:pt x="1077102" y="1208352"/>
                  </a:lnTo>
                  <a:lnTo>
                    <a:pt x="1071812" y="1204648"/>
                  </a:lnTo>
                  <a:lnTo>
                    <a:pt x="1066786" y="1200679"/>
                  </a:lnTo>
                  <a:lnTo>
                    <a:pt x="1062025" y="1196446"/>
                  </a:lnTo>
                  <a:lnTo>
                    <a:pt x="1057264" y="1192213"/>
                  </a:lnTo>
                  <a:lnTo>
                    <a:pt x="1052767" y="1187450"/>
                  </a:lnTo>
                  <a:lnTo>
                    <a:pt x="1048271" y="1182688"/>
                  </a:lnTo>
                  <a:lnTo>
                    <a:pt x="1044303" y="1177396"/>
                  </a:lnTo>
                  <a:lnTo>
                    <a:pt x="1040600" y="1172104"/>
                  </a:lnTo>
                  <a:lnTo>
                    <a:pt x="1036897" y="1166813"/>
                  </a:lnTo>
                  <a:lnTo>
                    <a:pt x="1033723" y="1161256"/>
                  </a:lnTo>
                  <a:lnTo>
                    <a:pt x="1030549" y="1155435"/>
                  </a:lnTo>
                  <a:lnTo>
                    <a:pt x="1027904" y="1149615"/>
                  </a:lnTo>
                  <a:lnTo>
                    <a:pt x="1025523" y="1143265"/>
                  </a:lnTo>
                  <a:lnTo>
                    <a:pt x="1023407" y="1137444"/>
                  </a:lnTo>
                  <a:lnTo>
                    <a:pt x="1021820" y="1130829"/>
                  </a:lnTo>
                  <a:lnTo>
                    <a:pt x="1020233" y="1124215"/>
                  </a:lnTo>
                  <a:lnTo>
                    <a:pt x="1019175" y="1117600"/>
                  </a:lnTo>
                  <a:lnTo>
                    <a:pt x="1018117" y="1111250"/>
                  </a:lnTo>
                  <a:lnTo>
                    <a:pt x="1017853" y="1104371"/>
                  </a:lnTo>
                  <a:lnTo>
                    <a:pt x="1017588" y="1097492"/>
                  </a:lnTo>
                  <a:lnTo>
                    <a:pt x="1017853" y="1090613"/>
                  </a:lnTo>
                  <a:lnTo>
                    <a:pt x="1018382" y="1083733"/>
                  </a:lnTo>
                  <a:lnTo>
                    <a:pt x="1019440" y="1077383"/>
                  </a:lnTo>
                  <a:lnTo>
                    <a:pt x="1020498" y="1070769"/>
                  </a:lnTo>
                  <a:lnTo>
                    <a:pt x="1022085" y="1064154"/>
                  </a:lnTo>
                  <a:lnTo>
                    <a:pt x="1024201" y="1057804"/>
                  </a:lnTo>
                  <a:lnTo>
                    <a:pt x="1026317" y="1051719"/>
                  </a:lnTo>
                  <a:lnTo>
                    <a:pt x="1028697" y="1045633"/>
                  </a:lnTo>
                  <a:lnTo>
                    <a:pt x="1031607" y="1039813"/>
                  </a:lnTo>
                  <a:lnTo>
                    <a:pt x="1034516" y="1033992"/>
                  </a:lnTo>
                  <a:lnTo>
                    <a:pt x="1037690" y="1028435"/>
                  </a:lnTo>
                  <a:lnTo>
                    <a:pt x="1041394" y="1023144"/>
                  </a:lnTo>
                  <a:lnTo>
                    <a:pt x="1045361" y="1017852"/>
                  </a:lnTo>
                  <a:lnTo>
                    <a:pt x="1049329" y="1012825"/>
                  </a:lnTo>
                  <a:lnTo>
                    <a:pt x="1053561" y="1008063"/>
                  </a:lnTo>
                  <a:lnTo>
                    <a:pt x="1058057" y="1003565"/>
                  </a:lnTo>
                  <a:lnTo>
                    <a:pt x="1062818" y="999067"/>
                  </a:lnTo>
                  <a:lnTo>
                    <a:pt x="1067844" y="994833"/>
                  </a:lnTo>
                  <a:lnTo>
                    <a:pt x="1073134" y="990865"/>
                  </a:lnTo>
                  <a:lnTo>
                    <a:pt x="1078689" y="987160"/>
                  </a:lnTo>
                  <a:lnTo>
                    <a:pt x="1083979" y="983721"/>
                  </a:lnTo>
                  <a:lnTo>
                    <a:pt x="1089798" y="980546"/>
                  </a:lnTo>
                  <a:lnTo>
                    <a:pt x="1095617" y="977635"/>
                  </a:lnTo>
                  <a:lnTo>
                    <a:pt x="1101701" y="975254"/>
                  </a:lnTo>
                  <a:lnTo>
                    <a:pt x="1108049" y="972873"/>
                  </a:lnTo>
                  <a:lnTo>
                    <a:pt x="1114133" y="970756"/>
                  </a:lnTo>
                  <a:lnTo>
                    <a:pt x="1120745" y="968904"/>
                  </a:lnTo>
                  <a:lnTo>
                    <a:pt x="1127358" y="967581"/>
                  </a:lnTo>
                  <a:lnTo>
                    <a:pt x="1134235" y="966258"/>
                  </a:lnTo>
                  <a:lnTo>
                    <a:pt x="1141112" y="965465"/>
                  </a:lnTo>
                  <a:lnTo>
                    <a:pt x="1147989" y="965200"/>
                  </a:lnTo>
                  <a:lnTo>
                    <a:pt x="1155131" y="964935"/>
                  </a:lnTo>
                  <a:lnTo>
                    <a:pt x="1332085" y="965994"/>
                  </a:lnTo>
                  <a:lnTo>
                    <a:pt x="1332879" y="793221"/>
                  </a:lnTo>
                  <a:lnTo>
                    <a:pt x="1333143" y="786342"/>
                  </a:lnTo>
                  <a:lnTo>
                    <a:pt x="1333672" y="779463"/>
                  </a:lnTo>
                  <a:lnTo>
                    <a:pt x="1334730" y="772583"/>
                  </a:lnTo>
                  <a:lnTo>
                    <a:pt x="1335788" y="765969"/>
                  </a:lnTo>
                  <a:lnTo>
                    <a:pt x="1337375" y="759883"/>
                  </a:lnTo>
                  <a:lnTo>
                    <a:pt x="1339227" y="753269"/>
                  </a:lnTo>
                  <a:lnTo>
                    <a:pt x="1341608" y="747448"/>
                  </a:lnTo>
                  <a:lnTo>
                    <a:pt x="1343988" y="741098"/>
                  </a:lnTo>
                  <a:lnTo>
                    <a:pt x="1346633" y="735013"/>
                  </a:lnTo>
                  <a:lnTo>
                    <a:pt x="1349807" y="729456"/>
                  </a:lnTo>
                  <a:lnTo>
                    <a:pt x="1353246" y="723900"/>
                  </a:lnTo>
                  <a:lnTo>
                    <a:pt x="1356684" y="718344"/>
                  </a:lnTo>
                  <a:lnTo>
                    <a:pt x="1360652" y="713317"/>
                  </a:lnTo>
                  <a:lnTo>
                    <a:pt x="1364355" y="708290"/>
                  </a:lnTo>
                  <a:lnTo>
                    <a:pt x="1368852" y="703527"/>
                  </a:lnTo>
                  <a:lnTo>
                    <a:pt x="1373348" y="698765"/>
                  </a:lnTo>
                  <a:lnTo>
                    <a:pt x="1378109" y="694267"/>
                  </a:lnTo>
                  <a:lnTo>
                    <a:pt x="1383135" y="690298"/>
                  </a:lnTo>
                  <a:lnTo>
                    <a:pt x="1388161" y="686329"/>
                  </a:lnTo>
                  <a:lnTo>
                    <a:pt x="1393451" y="682890"/>
                  </a:lnTo>
                  <a:lnTo>
                    <a:pt x="1399270" y="679186"/>
                  </a:lnTo>
                  <a:lnTo>
                    <a:pt x="1404824" y="676275"/>
                  </a:lnTo>
                  <a:lnTo>
                    <a:pt x="1410908" y="673365"/>
                  </a:lnTo>
                  <a:lnTo>
                    <a:pt x="1416992" y="670454"/>
                  </a:lnTo>
                  <a:lnTo>
                    <a:pt x="1423075" y="668073"/>
                  </a:lnTo>
                  <a:lnTo>
                    <a:pt x="1429688" y="666221"/>
                  </a:lnTo>
                  <a:lnTo>
                    <a:pt x="1436036" y="664369"/>
                  </a:lnTo>
                  <a:lnTo>
                    <a:pt x="1442649" y="662781"/>
                  </a:lnTo>
                  <a:lnTo>
                    <a:pt x="1449261" y="661988"/>
                  </a:lnTo>
                  <a:lnTo>
                    <a:pt x="1456138" y="660929"/>
                  </a:lnTo>
                  <a:lnTo>
                    <a:pt x="1463280" y="660400"/>
                  </a:lnTo>
                  <a:close/>
                  <a:moveTo>
                    <a:pt x="714108" y="0"/>
                  </a:moveTo>
                  <a:lnTo>
                    <a:pt x="723364" y="0"/>
                  </a:lnTo>
                  <a:lnTo>
                    <a:pt x="732621" y="264"/>
                  </a:lnTo>
                  <a:lnTo>
                    <a:pt x="741349" y="529"/>
                  </a:lnTo>
                  <a:lnTo>
                    <a:pt x="750606" y="1058"/>
                  </a:lnTo>
                  <a:lnTo>
                    <a:pt x="759599" y="2115"/>
                  </a:lnTo>
                  <a:lnTo>
                    <a:pt x="768591" y="3173"/>
                  </a:lnTo>
                  <a:lnTo>
                    <a:pt x="777319" y="4495"/>
                  </a:lnTo>
                  <a:lnTo>
                    <a:pt x="786312" y="5817"/>
                  </a:lnTo>
                  <a:lnTo>
                    <a:pt x="795040" y="7404"/>
                  </a:lnTo>
                  <a:lnTo>
                    <a:pt x="803503" y="9520"/>
                  </a:lnTo>
                  <a:lnTo>
                    <a:pt x="812231" y="11635"/>
                  </a:lnTo>
                  <a:lnTo>
                    <a:pt x="820959" y="14015"/>
                  </a:lnTo>
                  <a:lnTo>
                    <a:pt x="829158" y="16395"/>
                  </a:lnTo>
                  <a:lnTo>
                    <a:pt x="837622" y="19039"/>
                  </a:lnTo>
                  <a:lnTo>
                    <a:pt x="845821" y="21948"/>
                  </a:lnTo>
                  <a:lnTo>
                    <a:pt x="853755" y="24856"/>
                  </a:lnTo>
                  <a:lnTo>
                    <a:pt x="861954" y="28294"/>
                  </a:lnTo>
                  <a:lnTo>
                    <a:pt x="869889" y="31732"/>
                  </a:lnTo>
                  <a:lnTo>
                    <a:pt x="877559" y="35434"/>
                  </a:lnTo>
                  <a:lnTo>
                    <a:pt x="885493" y="39136"/>
                  </a:lnTo>
                  <a:lnTo>
                    <a:pt x="892899" y="43102"/>
                  </a:lnTo>
                  <a:lnTo>
                    <a:pt x="900569" y="47333"/>
                  </a:lnTo>
                  <a:lnTo>
                    <a:pt x="907710" y="51299"/>
                  </a:lnTo>
                  <a:lnTo>
                    <a:pt x="915116" y="56059"/>
                  </a:lnTo>
                  <a:lnTo>
                    <a:pt x="922257" y="60554"/>
                  </a:lnTo>
                  <a:lnTo>
                    <a:pt x="929398" y="65314"/>
                  </a:lnTo>
                  <a:lnTo>
                    <a:pt x="936274" y="70338"/>
                  </a:lnTo>
                  <a:lnTo>
                    <a:pt x="943151" y="75362"/>
                  </a:lnTo>
                  <a:lnTo>
                    <a:pt x="949763" y="80915"/>
                  </a:lnTo>
                  <a:lnTo>
                    <a:pt x="956111" y="86204"/>
                  </a:lnTo>
                  <a:lnTo>
                    <a:pt x="962458" y="91757"/>
                  </a:lnTo>
                  <a:lnTo>
                    <a:pt x="968806" y="97575"/>
                  </a:lnTo>
                  <a:lnTo>
                    <a:pt x="974889" y="103392"/>
                  </a:lnTo>
                  <a:lnTo>
                    <a:pt x="980972" y="109474"/>
                  </a:lnTo>
                  <a:lnTo>
                    <a:pt x="986526" y="115556"/>
                  </a:lnTo>
                  <a:lnTo>
                    <a:pt x="992080" y="121902"/>
                  </a:lnTo>
                  <a:lnTo>
                    <a:pt x="997635" y="128513"/>
                  </a:lnTo>
                  <a:lnTo>
                    <a:pt x="1002924" y="134859"/>
                  </a:lnTo>
                  <a:lnTo>
                    <a:pt x="1008214" y="141470"/>
                  </a:lnTo>
                  <a:lnTo>
                    <a:pt x="1013239" y="148345"/>
                  </a:lnTo>
                  <a:lnTo>
                    <a:pt x="1018000" y="155220"/>
                  </a:lnTo>
                  <a:lnTo>
                    <a:pt x="1022761" y="162360"/>
                  </a:lnTo>
                  <a:lnTo>
                    <a:pt x="1027257" y="169499"/>
                  </a:lnTo>
                  <a:lnTo>
                    <a:pt x="1031489" y="176903"/>
                  </a:lnTo>
                  <a:lnTo>
                    <a:pt x="1035720" y="184043"/>
                  </a:lnTo>
                  <a:lnTo>
                    <a:pt x="1039688" y="191711"/>
                  </a:lnTo>
                  <a:lnTo>
                    <a:pt x="1043655" y="199115"/>
                  </a:lnTo>
                  <a:lnTo>
                    <a:pt x="1047093" y="206784"/>
                  </a:lnTo>
                  <a:lnTo>
                    <a:pt x="1050532" y="214717"/>
                  </a:lnTo>
                  <a:lnTo>
                    <a:pt x="1053705" y="222650"/>
                  </a:lnTo>
                  <a:lnTo>
                    <a:pt x="1057144" y="230318"/>
                  </a:lnTo>
                  <a:lnTo>
                    <a:pt x="1059788" y="238780"/>
                  </a:lnTo>
                  <a:lnTo>
                    <a:pt x="1062433" y="246713"/>
                  </a:lnTo>
                  <a:lnTo>
                    <a:pt x="1064814" y="255175"/>
                  </a:lnTo>
                  <a:lnTo>
                    <a:pt x="1067194" y="263372"/>
                  </a:lnTo>
                  <a:lnTo>
                    <a:pt x="1069310" y="271834"/>
                  </a:lnTo>
                  <a:lnTo>
                    <a:pt x="1070897" y="280031"/>
                  </a:lnTo>
                  <a:lnTo>
                    <a:pt x="1072484" y="288757"/>
                  </a:lnTo>
                  <a:lnTo>
                    <a:pt x="1074071" y="297219"/>
                  </a:lnTo>
                  <a:lnTo>
                    <a:pt x="1075129" y="305945"/>
                  </a:lnTo>
                  <a:lnTo>
                    <a:pt x="1076186" y="314936"/>
                  </a:lnTo>
                  <a:lnTo>
                    <a:pt x="1076980" y="323397"/>
                  </a:lnTo>
                  <a:lnTo>
                    <a:pt x="1077509" y="332388"/>
                  </a:lnTo>
                  <a:lnTo>
                    <a:pt x="1077773" y="341379"/>
                  </a:lnTo>
                  <a:lnTo>
                    <a:pt x="1077773" y="350369"/>
                  </a:lnTo>
                  <a:lnTo>
                    <a:pt x="1077509" y="359360"/>
                  </a:lnTo>
                  <a:lnTo>
                    <a:pt x="1077244" y="368350"/>
                  </a:lnTo>
                  <a:lnTo>
                    <a:pt x="1076716" y="377341"/>
                  </a:lnTo>
                  <a:lnTo>
                    <a:pt x="1075658" y="385803"/>
                  </a:lnTo>
                  <a:lnTo>
                    <a:pt x="1074600" y="394793"/>
                  </a:lnTo>
                  <a:lnTo>
                    <a:pt x="1073277" y="403519"/>
                  </a:lnTo>
                  <a:lnTo>
                    <a:pt x="1071955" y="411981"/>
                  </a:lnTo>
                  <a:lnTo>
                    <a:pt x="1070103" y="420707"/>
                  </a:lnTo>
                  <a:lnTo>
                    <a:pt x="1068252" y="428905"/>
                  </a:lnTo>
                  <a:lnTo>
                    <a:pt x="1065872" y="437366"/>
                  </a:lnTo>
                  <a:lnTo>
                    <a:pt x="1063756" y="445564"/>
                  </a:lnTo>
                  <a:lnTo>
                    <a:pt x="1061111" y="454026"/>
                  </a:lnTo>
                  <a:lnTo>
                    <a:pt x="1058466" y="461958"/>
                  </a:lnTo>
                  <a:lnTo>
                    <a:pt x="1055557" y="469891"/>
                  </a:lnTo>
                  <a:lnTo>
                    <a:pt x="1052383" y="478089"/>
                  </a:lnTo>
                  <a:lnTo>
                    <a:pt x="1048945" y="485757"/>
                  </a:lnTo>
                  <a:lnTo>
                    <a:pt x="1045506" y="493426"/>
                  </a:lnTo>
                  <a:lnTo>
                    <a:pt x="1041804" y="501358"/>
                  </a:lnTo>
                  <a:lnTo>
                    <a:pt x="1038101" y="508762"/>
                  </a:lnTo>
                  <a:lnTo>
                    <a:pt x="1033869" y="516166"/>
                  </a:lnTo>
                  <a:lnTo>
                    <a:pt x="1029637" y="523570"/>
                  </a:lnTo>
                  <a:lnTo>
                    <a:pt x="1025141" y="530710"/>
                  </a:lnTo>
                  <a:lnTo>
                    <a:pt x="1020380" y="537850"/>
                  </a:lnTo>
                  <a:lnTo>
                    <a:pt x="1015620" y="544725"/>
                  </a:lnTo>
                  <a:lnTo>
                    <a:pt x="1010859" y="551864"/>
                  </a:lnTo>
                  <a:lnTo>
                    <a:pt x="1005834" y="558211"/>
                  </a:lnTo>
                  <a:lnTo>
                    <a:pt x="1000544" y="564821"/>
                  </a:lnTo>
                  <a:lnTo>
                    <a:pt x="995254" y="571432"/>
                  </a:lnTo>
                  <a:lnTo>
                    <a:pt x="989436" y="578043"/>
                  </a:lnTo>
                  <a:lnTo>
                    <a:pt x="983882" y="584125"/>
                  </a:lnTo>
                  <a:lnTo>
                    <a:pt x="977798" y="590207"/>
                  </a:lnTo>
                  <a:lnTo>
                    <a:pt x="971980" y="596024"/>
                  </a:lnTo>
                  <a:lnTo>
                    <a:pt x="965632" y="601842"/>
                  </a:lnTo>
                  <a:lnTo>
                    <a:pt x="959549" y="607659"/>
                  </a:lnTo>
                  <a:lnTo>
                    <a:pt x="953201" y="612948"/>
                  </a:lnTo>
                  <a:lnTo>
                    <a:pt x="946325" y="618501"/>
                  </a:lnTo>
                  <a:lnTo>
                    <a:pt x="939713" y="623789"/>
                  </a:lnTo>
                  <a:lnTo>
                    <a:pt x="933100" y="628813"/>
                  </a:lnTo>
                  <a:lnTo>
                    <a:pt x="926224" y="633573"/>
                  </a:lnTo>
                  <a:lnTo>
                    <a:pt x="919083" y="638333"/>
                  </a:lnTo>
                  <a:lnTo>
                    <a:pt x="911942" y="642828"/>
                  </a:lnTo>
                  <a:lnTo>
                    <a:pt x="904536" y="647323"/>
                  </a:lnTo>
                  <a:lnTo>
                    <a:pt x="897131" y="651290"/>
                  </a:lnTo>
                  <a:lnTo>
                    <a:pt x="889461" y="655521"/>
                  </a:lnTo>
                  <a:lnTo>
                    <a:pt x="881791" y="659487"/>
                  </a:lnTo>
                  <a:lnTo>
                    <a:pt x="874120" y="663189"/>
                  </a:lnTo>
                  <a:lnTo>
                    <a:pt x="866186" y="666627"/>
                  </a:lnTo>
                  <a:lnTo>
                    <a:pt x="857987" y="670064"/>
                  </a:lnTo>
                  <a:lnTo>
                    <a:pt x="850052" y="672973"/>
                  </a:lnTo>
                  <a:lnTo>
                    <a:pt x="841853" y="676146"/>
                  </a:lnTo>
                  <a:lnTo>
                    <a:pt x="833654" y="679055"/>
                  </a:lnTo>
                  <a:lnTo>
                    <a:pt x="825455" y="681699"/>
                  </a:lnTo>
                  <a:lnTo>
                    <a:pt x="816992" y="684079"/>
                  </a:lnTo>
                  <a:lnTo>
                    <a:pt x="808264" y="686195"/>
                  </a:lnTo>
                  <a:lnTo>
                    <a:pt x="799800" y="688310"/>
                  </a:lnTo>
                  <a:lnTo>
                    <a:pt x="791072" y="690161"/>
                  </a:lnTo>
                  <a:lnTo>
                    <a:pt x="782609" y="691483"/>
                  </a:lnTo>
                  <a:lnTo>
                    <a:pt x="773616" y="693070"/>
                  </a:lnTo>
                  <a:lnTo>
                    <a:pt x="764624" y="694128"/>
                  </a:lnTo>
                  <a:lnTo>
                    <a:pt x="755632" y="695185"/>
                  </a:lnTo>
                  <a:lnTo>
                    <a:pt x="746639" y="695714"/>
                  </a:lnTo>
                  <a:lnTo>
                    <a:pt x="737647" y="696243"/>
                  </a:lnTo>
                  <a:lnTo>
                    <a:pt x="728390" y="696507"/>
                  </a:lnTo>
                  <a:lnTo>
                    <a:pt x="719133" y="696507"/>
                  </a:lnTo>
                  <a:lnTo>
                    <a:pt x="709876" y="696507"/>
                  </a:lnTo>
                  <a:lnTo>
                    <a:pt x="700883" y="695979"/>
                  </a:lnTo>
                  <a:lnTo>
                    <a:pt x="691891" y="695450"/>
                  </a:lnTo>
                  <a:lnTo>
                    <a:pt x="682898" y="694392"/>
                  </a:lnTo>
                  <a:lnTo>
                    <a:pt x="673906" y="693599"/>
                  </a:lnTo>
                  <a:lnTo>
                    <a:pt x="664913" y="692541"/>
                  </a:lnTo>
                  <a:lnTo>
                    <a:pt x="656186" y="690954"/>
                  </a:lnTo>
                  <a:lnTo>
                    <a:pt x="647458" y="689103"/>
                  </a:lnTo>
                  <a:lnTo>
                    <a:pt x="638730" y="687252"/>
                  </a:lnTo>
                  <a:lnTo>
                    <a:pt x="630266" y="684872"/>
                  </a:lnTo>
                  <a:lnTo>
                    <a:pt x="621538" y="683021"/>
                  </a:lnTo>
                  <a:lnTo>
                    <a:pt x="613339" y="680113"/>
                  </a:lnTo>
                  <a:lnTo>
                    <a:pt x="604876" y="677468"/>
                  </a:lnTo>
                  <a:lnTo>
                    <a:pt x="596676" y="674824"/>
                  </a:lnTo>
                  <a:lnTo>
                    <a:pt x="588478" y="671651"/>
                  </a:lnTo>
                  <a:lnTo>
                    <a:pt x="580543" y="668213"/>
                  </a:lnTo>
                  <a:lnTo>
                    <a:pt x="572873" y="665040"/>
                  </a:lnTo>
                  <a:lnTo>
                    <a:pt x="564674" y="661603"/>
                  </a:lnTo>
                  <a:lnTo>
                    <a:pt x="557004" y="657636"/>
                  </a:lnTo>
                  <a:lnTo>
                    <a:pt x="549598" y="653405"/>
                  </a:lnTo>
                  <a:lnTo>
                    <a:pt x="541928" y="649439"/>
                  </a:lnTo>
                  <a:lnTo>
                    <a:pt x="534787" y="645208"/>
                  </a:lnTo>
                  <a:lnTo>
                    <a:pt x="527382" y="640713"/>
                  </a:lnTo>
                  <a:lnTo>
                    <a:pt x="520241" y="635953"/>
                  </a:lnTo>
                  <a:lnTo>
                    <a:pt x="513364" y="631193"/>
                  </a:lnTo>
                  <a:lnTo>
                    <a:pt x="506223" y="626169"/>
                  </a:lnTo>
                  <a:lnTo>
                    <a:pt x="499611" y="621145"/>
                  </a:lnTo>
                  <a:lnTo>
                    <a:pt x="492734" y="615592"/>
                  </a:lnTo>
                  <a:lnTo>
                    <a:pt x="486122" y="610303"/>
                  </a:lnTo>
                  <a:lnTo>
                    <a:pt x="480039" y="604750"/>
                  </a:lnTo>
                  <a:lnTo>
                    <a:pt x="473691" y="598933"/>
                  </a:lnTo>
                  <a:lnTo>
                    <a:pt x="467873" y="593115"/>
                  </a:lnTo>
                  <a:lnTo>
                    <a:pt x="461790" y="587298"/>
                  </a:lnTo>
                  <a:lnTo>
                    <a:pt x="455971" y="580952"/>
                  </a:lnTo>
                  <a:lnTo>
                    <a:pt x="450152" y="574605"/>
                  </a:lnTo>
                  <a:lnTo>
                    <a:pt x="444863" y="568523"/>
                  </a:lnTo>
                  <a:lnTo>
                    <a:pt x="439573" y="561913"/>
                  </a:lnTo>
                  <a:lnTo>
                    <a:pt x="434283" y="555038"/>
                  </a:lnTo>
                  <a:lnTo>
                    <a:pt x="429258" y="548162"/>
                  </a:lnTo>
                  <a:lnTo>
                    <a:pt x="424497" y="541287"/>
                  </a:lnTo>
                  <a:lnTo>
                    <a:pt x="419737" y="534148"/>
                  </a:lnTo>
                  <a:lnTo>
                    <a:pt x="415240" y="527008"/>
                  </a:lnTo>
                  <a:lnTo>
                    <a:pt x="411009" y="519868"/>
                  </a:lnTo>
                  <a:lnTo>
                    <a:pt x="406777" y="512464"/>
                  </a:lnTo>
                  <a:lnTo>
                    <a:pt x="402545" y="505060"/>
                  </a:lnTo>
                  <a:lnTo>
                    <a:pt x="398842" y="497392"/>
                  </a:lnTo>
                  <a:lnTo>
                    <a:pt x="395140" y="489988"/>
                  </a:lnTo>
                  <a:lnTo>
                    <a:pt x="391966" y="481791"/>
                  </a:lnTo>
                  <a:lnTo>
                    <a:pt x="388792" y="474122"/>
                  </a:lnTo>
                  <a:lnTo>
                    <a:pt x="385618" y="466189"/>
                  </a:lnTo>
                  <a:lnTo>
                    <a:pt x="382709" y="458256"/>
                  </a:lnTo>
                  <a:lnTo>
                    <a:pt x="380064" y="449795"/>
                  </a:lnTo>
                  <a:lnTo>
                    <a:pt x="377684" y="441862"/>
                  </a:lnTo>
                  <a:lnTo>
                    <a:pt x="375303" y="433400"/>
                  </a:lnTo>
                  <a:lnTo>
                    <a:pt x="373187" y="425203"/>
                  </a:lnTo>
                  <a:lnTo>
                    <a:pt x="371336" y="416477"/>
                  </a:lnTo>
                  <a:lnTo>
                    <a:pt x="370014" y="407750"/>
                  </a:lnTo>
                  <a:lnTo>
                    <a:pt x="368427" y="399289"/>
                  </a:lnTo>
                  <a:lnTo>
                    <a:pt x="367369" y="390562"/>
                  </a:lnTo>
                  <a:lnTo>
                    <a:pt x="366311" y="382101"/>
                  </a:lnTo>
                  <a:lnTo>
                    <a:pt x="365517" y="373110"/>
                  </a:lnTo>
                  <a:lnTo>
                    <a:pt x="364988" y="364120"/>
                  </a:lnTo>
                  <a:lnTo>
                    <a:pt x="364724" y="355129"/>
                  </a:lnTo>
                  <a:lnTo>
                    <a:pt x="364724" y="346403"/>
                  </a:lnTo>
                  <a:lnTo>
                    <a:pt x="364988" y="337412"/>
                  </a:lnTo>
                  <a:lnTo>
                    <a:pt x="365253" y="328422"/>
                  </a:lnTo>
                  <a:lnTo>
                    <a:pt x="365782" y="319695"/>
                  </a:lnTo>
                  <a:lnTo>
                    <a:pt x="366575" y="310705"/>
                  </a:lnTo>
                  <a:lnTo>
                    <a:pt x="367898" y="301979"/>
                  </a:lnTo>
                  <a:lnTo>
                    <a:pt x="368956" y="292988"/>
                  </a:lnTo>
                  <a:lnTo>
                    <a:pt x="370542" y="284791"/>
                  </a:lnTo>
                  <a:lnTo>
                    <a:pt x="372394" y="276064"/>
                  </a:lnTo>
                  <a:lnTo>
                    <a:pt x="374245" y="267603"/>
                  </a:lnTo>
                  <a:lnTo>
                    <a:pt x="376626" y="259141"/>
                  </a:lnTo>
                  <a:lnTo>
                    <a:pt x="378477" y="250944"/>
                  </a:lnTo>
                  <a:lnTo>
                    <a:pt x="381386" y="242746"/>
                  </a:lnTo>
                  <a:lnTo>
                    <a:pt x="384031" y="234549"/>
                  </a:lnTo>
                  <a:lnTo>
                    <a:pt x="386940" y="226616"/>
                  </a:lnTo>
                  <a:lnTo>
                    <a:pt x="390114" y="218683"/>
                  </a:lnTo>
                  <a:lnTo>
                    <a:pt x="393553" y="210750"/>
                  </a:lnTo>
                  <a:lnTo>
                    <a:pt x="396991" y="203082"/>
                  </a:lnTo>
                  <a:lnTo>
                    <a:pt x="400694" y="195678"/>
                  </a:lnTo>
                  <a:lnTo>
                    <a:pt x="404396" y="187745"/>
                  </a:lnTo>
                  <a:lnTo>
                    <a:pt x="408628" y="180341"/>
                  </a:lnTo>
                  <a:lnTo>
                    <a:pt x="412860" y="173201"/>
                  </a:lnTo>
                  <a:lnTo>
                    <a:pt x="417356" y="165797"/>
                  </a:lnTo>
                  <a:lnTo>
                    <a:pt x="422117" y="158658"/>
                  </a:lnTo>
                  <a:lnTo>
                    <a:pt x="426878" y="151783"/>
                  </a:lnTo>
                  <a:lnTo>
                    <a:pt x="431638" y="144907"/>
                  </a:lnTo>
                  <a:lnTo>
                    <a:pt x="436664" y="138297"/>
                  </a:lnTo>
                  <a:lnTo>
                    <a:pt x="441953" y="131686"/>
                  </a:lnTo>
                  <a:lnTo>
                    <a:pt x="447243" y="125075"/>
                  </a:lnTo>
                  <a:lnTo>
                    <a:pt x="453062" y="118993"/>
                  </a:lnTo>
                  <a:lnTo>
                    <a:pt x="458616" y="112647"/>
                  </a:lnTo>
                  <a:lnTo>
                    <a:pt x="464434" y="106301"/>
                  </a:lnTo>
                  <a:lnTo>
                    <a:pt x="470518" y="100483"/>
                  </a:lnTo>
                  <a:lnTo>
                    <a:pt x="476865" y="94666"/>
                  </a:lnTo>
                  <a:lnTo>
                    <a:pt x="482948" y="89113"/>
                  </a:lnTo>
                  <a:lnTo>
                    <a:pt x="489560" y="83560"/>
                  </a:lnTo>
                  <a:lnTo>
                    <a:pt x="496172" y="78271"/>
                  </a:lnTo>
                  <a:lnTo>
                    <a:pt x="502520" y="72983"/>
                  </a:lnTo>
                  <a:lnTo>
                    <a:pt x="509397" y="67958"/>
                  </a:lnTo>
                  <a:lnTo>
                    <a:pt x="516538" y="62934"/>
                  </a:lnTo>
                  <a:lnTo>
                    <a:pt x="523414" y="58175"/>
                  </a:lnTo>
                  <a:lnTo>
                    <a:pt x="530820" y="53679"/>
                  </a:lnTo>
                  <a:lnTo>
                    <a:pt x="537961" y="49184"/>
                  </a:lnTo>
                  <a:lnTo>
                    <a:pt x="545367" y="45217"/>
                  </a:lnTo>
                  <a:lnTo>
                    <a:pt x="553301" y="40987"/>
                  </a:lnTo>
                  <a:lnTo>
                    <a:pt x="560707" y="37020"/>
                  </a:lnTo>
                  <a:lnTo>
                    <a:pt x="568377" y="33583"/>
                  </a:lnTo>
                  <a:lnTo>
                    <a:pt x="576311" y="29881"/>
                  </a:lnTo>
                  <a:lnTo>
                    <a:pt x="584510" y="26707"/>
                  </a:lnTo>
                  <a:lnTo>
                    <a:pt x="592445" y="23534"/>
                  </a:lnTo>
                  <a:lnTo>
                    <a:pt x="600379" y="20361"/>
                  </a:lnTo>
                  <a:lnTo>
                    <a:pt x="608843" y="17717"/>
                  </a:lnTo>
                  <a:lnTo>
                    <a:pt x="617042" y="15073"/>
                  </a:lnTo>
                  <a:lnTo>
                    <a:pt x="625505" y="12693"/>
                  </a:lnTo>
                  <a:lnTo>
                    <a:pt x="633969" y="10313"/>
                  </a:lnTo>
                  <a:lnTo>
                    <a:pt x="642697" y="8462"/>
                  </a:lnTo>
                  <a:lnTo>
                    <a:pt x="651425" y="6875"/>
                  </a:lnTo>
                  <a:lnTo>
                    <a:pt x="659888" y="5024"/>
                  </a:lnTo>
                  <a:lnTo>
                    <a:pt x="668881" y="3702"/>
                  </a:lnTo>
                  <a:lnTo>
                    <a:pt x="677873" y="2644"/>
                  </a:lnTo>
                  <a:lnTo>
                    <a:pt x="686601" y="1851"/>
                  </a:lnTo>
                  <a:lnTo>
                    <a:pt x="695858" y="793"/>
                  </a:lnTo>
                  <a:lnTo>
                    <a:pt x="704851" y="264"/>
                  </a:lnTo>
                  <a:lnTo>
                    <a:pt x="714108" y="0"/>
                  </a:lnTo>
                  <a:close/>
                </a:path>
              </a:pathLst>
            </a:cu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C5C3AFDA-B46B-4B95-8F5C-5B576E1DA958}"/>
              </a:ext>
            </a:extLst>
          </p:cNvPr>
          <p:cNvGrpSpPr/>
          <p:nvPr/>
        </p:nvGrpSpPr>
        <p:grpSpPr>
          <a:xfrm>
            <a:off x="4790015" y="2170502"/>
            <a:ext cx="1484604" cy="1462334"/>
            <a:chOff x="4405352" y="2029539"/>
            <a:chExt cx="1880238" cy="1852034"/>
          </a:xfrm>
          <a:solidFill>
            <a:srgbClr val="449BB5"/>
          </a:solidFill>
        </p:grpSpPr>
        <p:sp>
          <p:nvSpPr>
            <p:cNvPr id="9" name="KSO_Shape">
              <a:extLst>
                <a:ext uri="{FF2B5EF4-FFF2-40B4-BE49-F238E27FC236}">
                  <a16:creationId xmlns:a16="http://schemas.microsoft.com/office/drawing/2014/main" xmlns="" id="{9DD83688-E3AA-4799-AD3B-675296ABA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5352" y="2029539"/>
              <a:ext cx="1880238" cy="1852034"/>
            </a:xfrm>
            <a:custGeom>
              <a:avLst/>
              <a:gdLst>
                <a:gd name="T0" fmla="*/ 351815 w 2443615"/>
                <a:gd name="T1" fmla="*/ 127711 h 2406492"/>
                <a:gd name="T2" fmla="*/ 127265 w 2443615"/>
                <a:gd name="T3" fmla="*/ 352436 h 2406492"/>
                <a:gd name="T4" fmla="*/ 351815 w 2443615"/>
                <a:gd name="T5" fmla="*/ 577161 h 2406492"/>
                <a:gd name="T6" fmla="*/ 576364 w 2443615"/>
                <a:gd name="T7" fmla="*/ 352436 h 2406492"/>
                <a:gd name="T8" fmla="*/ 351815 w 2443615"/>
                <a:gd name="T9" fmla="*/ 127711 h 2406492"/>
                <a:gd name="T10" fmla="*/ 323002 w 2443615"/>
                <a:gd name="T11" fmla="*/ 0 h 2406492"/>
                <a:gd name="T12" fmla="*/ 380627 w 2443615"/>
                <a:gd name="T13" fmla="*/ 0 h 2406492"/>
                <a:gd name="T14" fmla="*/ 393151 w 2443615"/>
                <a:gd name="T15" fmla="*/ 71092 h 2406492"/>
                <a:gd name="T16" fmla="*/ 500853 w 2443615"/>
                <a:gd name="T17" fmla="*/ 110323 h 2406492"/>
                <a:gd name="T18" fmla="*/ 556109 w 2443615"/>
                <a:gd name="T19" fmla="*/ 63920 h 2406492"/>
                <a:gd name="T20" fmla="*/ 600251 w 2443615"/>
                <a:gd name="T21" fmla="*/ 100990 h 2406492"/>
                <a:gd name="T22" fmla="*/ 564182 w 2443615"/>
                <a:gd name="T23" fmla="*/ 163505 h 2406492"/>
                <a:gd name="T24" fmla="*/ 621490 w 2443615"/>
                <a:gd name="T25" fmla="*/ 262842 h 2406492"/>
                <a:gd name="T26" fmla="*/ 693623 w 2443615"/>
                <a:gd name="T27" fmla="*/ 262840 h 2406492"/>
                <a:gd name="T28" fmla="*/ 703629 w 2443615"/>
                <a:gd name="T29" fmla="*/ 319633 h 2406492"/>
                <a:gd name="T30" fmla="*/ 635846 w 2443615"/>
                <a:gd name="T31" fmla="*/ 344321 h 2406492"/>
                <a:gd name="T32" fmla="*/ 615944 w 2443615"/>
                <a:gd name="T33" fmla="*/ 457282 h 2406492"/>
                <a:gd name="T34" fmla="*/ 671201 w 2443615"/>
                <a:gd name="T35" fmla="*/ 503683 h 2406492"/>
                <a:gd name="T36" fmla="*/ 642389 w 2443615"/>
                <a:gd name="T37" fmla="*/ 553626 h 2406492"/>
                <a:gd name="T38" fmla="*/ 574608 w 2443615"/>
                <a:gd name="T39" fmla="*/ 528934 h 2406492"/>
                <a:gd name="T40" fmla="*/ 486808 w 2443615"/>
                <a:gd name="T41" fmla="*/ 602665 h 2406492"/>
                <a:gd name="T42" fmla="*/ 499336 w 2443615"/>
                <a:gd name="T43" fmla="*/ 673756 h 2406492"/>
                <a:gd name="T44" fmla="*/ 445187 w 2443615"/>
                <a:gd name="T45" fmla="*/ 693480 h 2406492"/>
                <a:gd name="T46" fmla="*/ 409122 w 2443615"/>
                <a:gd name="T47" fmla="*/ 630963 h 2406492"/>
                <a:gd name="T48" fmla="*/ 294507 w 2443615"/>
                <a:gd name="T49" fmla="*/ 630963 h 2406492"/>
                <a:gd name="T50" fmla="*/ 258443 w 2443615"/>
                <a:gd name="T51" fmla="*/ 693480 h 2406492"/>
                <a:gd name="T52" fmla="*/ 204294 w 2443615"/>
                <a:gd name="T53" fmla="*/ 673756 h 2406492"/>
                <a:gd name="T54" fmla="*/ 216821 w 2443615"/>
                <a:gd name="T55" fmla="*/ 602665 h 2406492"/>
                <a:gd name="T56" fmla="*/ 129022 w 2443615"/>
                <a:gd name="T57" fmla="*/ 528934 h 2406492"/>
                <a:gd name="T58" fmla="*/ 61240 w 2443615"/>
                <a:gd name="T59" fmla="*/ 553626 h 2406492"/>
                <a:gd name="T60" fmla="*/ 32428 w 2443615"/>
                <a:gd name="T61" fmla="*/ 503683 h 2406492"/>
                <a:gd name="T62" fmla="*/ 87685 w 2443615"/>
                <a:gd name="T63" fmla="*/ 457282 h 2406492"/>
                <a:gd name="T64" fmla="*/ 67783 w 2443615"/>
                <a:gd name="T65" fmla="*/ 344321 h 2406492"/>
                <a:gd name="T66" fmla="*/ 0 w 2443615"/>
                <a:gd name="T67" fmla="*/ 319633 h 2406492"/>
                <a:gd name="T68" fmla="*/ 10006 w 2443615"/>
                <a:gd name="T69" fmla="*/ 262840 h 2406492"/>
                <a:gd name="T70" fmla="*/ 82138 w 2443615"/>
                <a:gd name="T71" fmla="*/ 262842 h 2406492"/>
                <a:gd name="T72" fmla="*/ 139446 w 2443615"/>
                <a:gd name="T73" fmla="*/ 163505 h 2406492"/>
                <a:gd name="T74" fmla="*/ 103378 w 2443615"/>
                <a:gd name="T75" fmla="*/ 100990 h 2406492"/>
                <a:gd name="T76" fmla="*/ 147520 w 2443615"/>
                <a:gd name="T77" fmla="*/ 63920 h 2406492"/>
                <a:gd name="T78" fmla="*/ 202776 w 2443615"/>
                <a:gd name="T79" fmla="*/ 110323 h 2406492"/>
                <a:gd name="T80" fmla="*/ 310478 w 2443615"/>
                <a:gd name="T81" fmla="*/ 71092 h 240649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443615" h="2406492">
                  <a:moveTo>
                    <a:pt x="1221807" y="443178"/>
                  </a:moveTo>
                  <a:cubicBezTo>
                    <a:pt x="791117" y="443178"/>
                    <a:pt x="441973" y="792322"/>
                    <a:pt x="441973" y="1223012"/>
                  </a:cubicBezTo>
                  <a:cubicBezTo>
                    <a:pt x="441973" y="1653702"/>
                    <a:pt x="791117" y="2002846"/>
                    <a:pt x="1221807" y="2002846"/>
                  </a:cubicBezTo>
                  <a:cubicBezTo>
                    <a:pt x="1652497" y="2002846"/>
                    <a:pt x="2001641" y="1653702"/>
                    <a:pt x="2001641" y="1223012"/>
                  </a:cubicBezTo>
                  <a:cubicBezTo>
                    <a:pt x="2001641" y="792322"/>
                    <a:pt x="1652497" y="443178"/>
                    <a:pt x="1221807" y="443178"/>
                  </a:cubicBezTo>
                  <a:close/>
                  <a:moveTo>
                    <a:pt x="1121747" y="0"/>
                  </a:moveTo>
                  <a:lnTo>
                    <a:pt x="1321868" y="0"/>
                  </a:lnTo>
                  <a:lnTo>
                    <a:pt x="1365362" y="246702"/>
                  </a:lnTo>
                  <a:cubicBezTo>
                    <a:pt x="1497994" y="266203"/>
                    <a:pt x="1625261" y="312525"/>
                    <a:pt x="1739400" y="382840"/>
                  </a:cubicBezTo>
                  <a:lnTo>
                    <a:pt x="1931295" y="221813"/>
                  </a:lnTo>
                  <a:lnTo>
                    <a:pt x="2084596" y="350449"/>
                  </a:lnTo>
                  <a:lnTo>
                    <a:pt x="1959337" y="567390"/>
                  </a:lnTo>
                  <a:cubicBezTo>
                    <a:pt x="2048403" y="667584"/>
                    <a:pt x="2116120" y="784874"/>
                    <a:pt x="2158357" y="912104"/>
                  </a:cubicBezTo>
                  <a:lnTo>
                    <a:pt x="2408865" y="912098"/>
                  </a:lnTo>
                  <a:lnTo>
                    <a:pt x="2443615" y="1109179"/>
                  </a:lnTo>
                  <a:lnTo>
                    <a:pt x="2208214" y="1194851"/>
                  </a:lnTo>
                  <a:cubicBezTo>
                    <a:pt x="2212040" y="1328854"/>
                    <a:pt x="2188522" y="1462233"/>
                    <a:pt x="2139095" y="1586846"/>
                  </a:cubicBezTo>
                  <a:lnTo>
                    <a:pt x="2330998" y="1747864"/>
                  </a:lnTo>
                  <a:lnTo>
                    <a:pt x="2230938" y="1921175"/>
                  </a:lnTo>
                  <a:lnTo>
                    <a:pt x="1995541" y="1835490"/>
                  </a:lnTo>
                  <a:cubicBezTo>
                    <a:pt x="1912336" y="1940602"/>
                    <a:pt x="1808586" y="2027658"/>
                    <a:pt x="1690623" y="2091346"/>
                  </a:cubicBezTo>
                  <a:lnTo>
                    <a:pt x="1734130" y="2338046"/>
                  </a:lnTo>
                  <a:lnTo>
                    <a:pt x="1546077" y="2406492"/>
                  </a:lnTo>
                  <a:lnTo>
                    <a:pt x="1420828" y="2189544"/>
                  </a:lnTo>
                  <a:cubicBezTo>
                    <a:pt x="1289525" y="2216580"/>
                    <a:pt x="1154089" y="2216580"/>
                    <a:pt x="1022786" y="2189544"/>
                  </a:cubicBezTo>
                  <a:lnTo>
                    <a:pt x="897539" y="2406492"/>
                  </a:lnTo>
                  <a:lnTo>
                    <a:pt x="709486" y="2338046"/>
                  </a:lnTo>
                  <a:lnTo>
                    <a:pt x="752993" y="2091346"/>
                  </a:lnTo>
                  <a:cubicBezTo>
                    <a:pt x="635030" y="2027658"/>
                    <a:pt x="531280" y="1940601"/>
                    <a:pt x="448076" y="1835490"/>
                  </a:cubicBezTo>
                  <a:lnTo>
                    <a:pt x="212678" y="1921175"/>
                  </a:lnTo>
                  <a:lnTo>
                    <a:pt x="112617" y="1747864"/>
                  </a:lnTo>
                  <a:lnTo>
                    <a:pt x="304520" y="1586846"/>
                  </a:lnTo>
                  <a:cubicBezTo>
                    <a:pt x="255094" y="1462233"/>
                    <a:pt x="231575" y="1328854"/>
                    <a:pt x="235401" y="1194851"/>
                  </a:cubicBezTo>
                  <a:lnTo>
                    <a:pt x="0" y="1109179"/>
                  </a:lnTo>
                  <a:lnTo>
                    <a:pt x="34750" y="912098"/>
                  </a:lnTo>
                  <a:lnTo>
                    <a:pt x="285257" y="912104"/>
                  </a:lnTo>
                  <a:cubicBezTo>
                    <a:pt x="327494" y="784874"/>
                    <a:pt x="395211" y="667583"/>
                    <a:pt x="484278" y="567390"/>
                  </a:cubicBezTo>
                  <a:lnTo>
                    <a:pt x="359019" y="350449"/>
                  </a:lnTo>
                  <a:lnTo>
                    <a:pt x="512321" y="221813"/>
                  </a:lnTo>
                  <a:lnTo>
                    <a:pt x="704216" y="382840"/>
                  </a:lnTo>
                  <a:cubicBezTo>
                    <a:pt x="818353" y="312525"/>
                    <a:pt x="945621" y="266204"/>
                    <a:pt x="1078253" y="246702"/>
                  </a:cubicBezTo>
                  <a:lnTo>
                    <a:pt x="1121747" y="0"/>
                  </a:lnTo>
                  <a:close/>
                </a:path>
              </a:pathLst>
            </a:cu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endParaRPr>
            </a:p>
          </p:txBody>
        </p:sp>
        <p:sp>
          <p:nvSpPr>
            <p:cNvPr id="10" name="KSO_Shape">
              <a:extLst>
                <a:ext uri="{FF2B5EF4-FFF2-40B4-BE49-F238E27FC236}">
                  <a16:creationId xmlns:a16="http://schemas.microsoft.com/office/drawing/2014/main" xmlns="" id="{2BD05545-FF3D-437A-8F7B-D029ABB83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4300" y="2695724"/>
              <a:ext cx="762342" cy="519663"/>
            </a:xfrm>
            <a:custGeom>
              <a:avLst/>
              <a:gdLst/>
              <a:ahLst/>
              <a:cxnLst/>
              <a:rect l="0" t="0" r="r" b="b"/>
              <a:pathLst>
                <a:path w="2608263" h="1778000">
                  <a:moveTo>
                    <a:pt x="1956693" y="381000"/>
                  </a:moveTo>
                  <a:lnTo>
                    <a:pt x="1966217" y="381397"/>
                  </a:lnTo>
                  <a:lnTo>
                    <a:pt x="1975740" y="382192"/>
                  </a:lnTo>
                  <a:lnTo>
                    <a:pt x="1986057" y="382986"/>
                  </a:lnTo>
                  <a:lnTo>
                    <a:pt x="1995581" y="384575"/>
                  </a:lnTo>
                  <a:lnTo>
                    <a:pt x="2005501" y="386562"/>
                  </a:lnTo>
                  <a:lnTo>
                    <a:pt x="2015819" y="388548"/>
                  </a:lnTo>
                  <a:lnTo>
                    <a:pt x="2025739" y="391726"/>
                  </a:lnTo>
                  <a:lnTo>
                    <a:pt x="2035263" y="394904"/>
                  </a:lnTo>
                  <a:lnTo>
                    <a:pt x="2045580" y="398876"/>
                  </a:lnTo>
                  <a:lnTo>
                    <a:pt x="2055500" y="403246"/>
                  </a:lnTo>
                  <a:lnTo>
                    <a:pt x="2065421" y="408807"/>
                  </a:lnTo>
                  <a:lnTo>
                    <a:pt x="2075738" y="414766"/>
                  </a:lnTo>
                  <a:lnTo>
                    <a:pt x="2101927" y="438998"/>
                  </a:lnTo>
                  <a:lnTo>
                    <a:pt x="2143990" y="446149"/>
                  </a:lnTo>
                  <a:lnTo>
                    <a:pt x="2147958" y="448929"/>
                  </a:lnTo>
                  <a:lnTo>
                    <a:pt x="2151926" y="452107"/>
                  </a:lnTo>
                  <a:lnTo>
                    <a:pt x="2155497" y="455683"/>
                  </a:lnTo>
                  <a:lnTo>
                    <a:pt x="2158672" y="459655"/>
                  </a:lnTo>
                  <a:lnTo>
                    <a:pt x="2161847" y="464025"/>
                  </a:lnTo>
                  <a:lnTo>
                    <a:pt x="2164624" y="468395"/>
                  </a:lnTo>
                  <a:lnTo>
                    <a:pt x="2169783" y="477531"/>
                  </a:lnTo>
                  <a:lnTo>
                    <a:pt x="2173751" y="485874"/>
                  </a:lnTo>
                  <a:lnTo>
                    <a:pt x="2176529" y="493024"/>
                  </a:lnTo>
                  <a:lnTo>
                    <a:pt x="2179306" y="499380"/>
                  </a:lnTo>
                  <a:lnTo>
                    <a:pt x="2182878" y="516064"/>
                  </a:lnTo>
                  <a:lnTo>
                    <a:pt x="2186052" y="532749"/>
                  </a:lnTo>
                  <a:lnTo>
                    <a:pt x="2188036" y="549433"/>
                  </a:lnTo>
                  <a:lnTo>
                    <a:pt x="2189623" y="565720"/>
                  </a:lnTo>
                  <a:lnTo>
                    <a:pt x="2190417" y="582008"/>
                  </a:lnTo>
                  <a:lnTo>
                    <a:pt x="2190814" y="598692"/>
                  </a:lnTo>
                  <a:lnTo>
                    <a:pt x="2190814" y="615376"/>
                  </a:lnTo>
                  <a:lnTo>
                    <a:pt x="2190417" y="632855"/>
                  </a:lnTo>
                  <a:lnTo>
                    <a:pt x="2190020" y="642389"/>
                  </a:lnTo>
                  <a:lnTo>
                    <a:pt x="2188830" y="656293"/>
                  </a:lnTo>
                  <a:lnTo>
                    <a:pt x="2185259" y="692840"/>
                  </a:lnTo>
                  <a:lnTo>
                    <a:pt x="2183671" y="711908"/>
                  </a:lnTo>
                  <a:lnTo>
                    <a:pt x="2182878" y="730578"/>
                  </a:lnTo>
                  <a:lnTo>
                    <a:pt x="2182084" y="746468"/>
                  </a:lnTo>
                  <a:lnTo>
                    <a:pt x="2182481" y="753221"/>
                  </a:lnTo>
                  <a:lnTo>
                    <a:pt x="2182878" y="758386"/>
                  </a:lnTo>
                  <a:lnTo>
                    <a:pt x="2183671" y="765139"/>
                  </a:lnTo>
                  <a:lnTo>
                    <a:pt x="2184862" y="771098"/>
                  </a:lnTo>
                  <a:lnTo>
                    <a:pt x="2186449" y="775865"/>
                  </a:lnTo>
                  <a:lnTo>
                    <a:pt x="2188433" y="779837"/>
                  </a:lnTo>
                  <a:lnTo>
                    <a:pt x="2192798" y="787782"/>
                  </a:lnTo>
                  <a:lnTo>
                    <a:pt x="2195179" y="792152"/>
                  </a:lnTo>
                  <a:lnTo>
                    <a:pt x="2198353" y="798508"/>
                  </a:lnTo>
                  <a:lnTo>
                    <a:pt x="2200734" y="804069"/>
                  </a:lnTo>
                  <a:lnTo>
                    <a:pt x="2202719" y="810028"/>
                  </a:lnTo>
                  <a:lnTo>
                    <a:pt x="2204306" y="815987"/>
                  </a:lnTo>
                  <a:lnTo>
                    <a:pt x="2205496" y="822343"/>
                  </a:lnTo>
                  <a:lnTo>
                    <a:pt x="2206687" y="829096"/>
                  </a:lnTo>
                  <a:lnTo>
                    <a:pt x="2207480" y="835452"/>
                  </a:lnTo>
                  <a:lnTo>
                    <a:pt x="2207877" y="842205"/>
                  </a:lnTo>
                  <a:lnTo>
                    <a:pt x="2207877" y="848561"/>
                  </a:lnTo>
                  <a:lnTo>
                    <a:pt x="2207480" y="862465"/>
                  </a:lnTo>
                  <a:lnTo>
                    <a:pt x="2206290" y="875177"/>
                  </a:lnTo>
                  <a:lnTo>
                    <a:pt x="2204306" y="887889"/>
                  </a:lnTo>
                  <a:lnTo>
                    <a:pt x="2202321" y="899806"/>
                  </a:lnTo>
                  <a:lnTo>
                    <a:pt x="2199544" y="913312"/>
                  </a:lnTo>
                  <a:lnTo>
                    <a:pt x="2197560" y="920463"/>
                  </a:lnTo>
                  <a:lnTo>
                    <a:pt x="2195179" y="927613"/>
                  </a:lnTo>
                  <a:lnTo>
                    <a:pt x="2192798" y="934367"/>
                  </a:lnTo>
                  <a:lnTo>
                    <a:pt x="2190020" y="941517"/>
                  </a:lnTo>
                  <a:lnTo>
                    <a:pt x="2186846" y="947873"/>
                  </a:lnTo>
                  <a:lnTo>
                    <a:pt x="2183275" y="953037"/>
                  </a:lnTo>
                  <a:lnTo>
                    <a:pt x="2181291" y="955818"/>
                  </a:lnTo>
                  <a:lnTo>
                    <a:pt x="2178909" y="958201"/>
                  </a:lnTo>
                  <a:lnTo>
                    <a:pt x="2176132" y="960188"/>
                  </a:lnTo>
                  <a:lnTo>
                    <a:pt x="2173354" y="961777"/>
                  </a:lnTo>
                  <a:lnTo>
                    <a:pt x="2167799" y="965749"/>
                  </a:lnTo>
                  <a:lnTo>
                    <a:pt x="2162243" y="968530"/>
                  </a:lnTo>
                  <a:lnTo>
                    <a:pt x="2156291" y="971708"/>
                  </a:lnTo>
                  <a:lnTo>
                    <a:pt x="2151133" y="975283"/>
                  </a:lnTo>
                  <a:lnTo>
                    <a:pt x="2147958" y="977269"/>
                  </a:lnTo>
                  <a:lnTo>
                    <a:pt x="2145974" y="979653"/>
                  </a:lnTo>
                  <a:lnTo>
                    <a:pt x="2143593" y="982434"/>
                  </a:lnTo>
                  <a:lnTo>
                    <a:pt x="2142006" y="985612"/>
                  </a:lnTo>
                  <a:lnTo>
                    <a:pt x="2139625" y="990379"/>
                  </a:lnTo>
                  <a:lnTo>
                    <a:pt x="2137641" y="995543"/>
                  </a:lnTo>
                  <a:lnTo>
                    <a:pt x="2136450" y="1000707"/>
                  </a:lnTo>
                  <a:lnTo>
                    <a:pt x="2135260" y="1005871"/>
                  </a:lnTo>
                  <a:lnTo>
                    <a:pt x="2134466" y="1011433"/>
                  </a:lnTo>
                  <a:lnTo>
                    <a:pt x="2133673" y="1016597"/>
                  </a:lnTo>
                  <a:lnTo>
                    <a:pt x="2132879" y="1028514"/>
                  </a:lnTo>
                  <a:lnTo>
                    <a:pt x="2132085" y="1039637"/>
                  </a:lnTo>
                  <a:lnTo>
                    <a:pt x="2131292" y="1051158"/>
                  </a:lnTo>
                  <a:lnTo>
                    <a:pt x="2130895" y="1056719"/>
                  </a:lnTo>
                  <a:lnTo>
                    <a:pt x="2130101" y="1061883"/>
                  </a:lnTo>
                  <a:lnTo>
                    <a:pt x="2128911" y="1067445"/>
                  </a:lnTo>
                  <a:lnTo>
                    <a:pt x="2127721" y="1072212"/>
                  </a:lnTo>
                  <a:lnTo>
                    <a:pt x="2125736" y="1078170"/>
                  </a:lnTo>
                  <a:lnTo>
                    <a:pt x="2123355" y="1082937"/>
                  </a:lnTo>
                  <a:lnTo>
                    <a:pt x="2120578" y="1087307"/>
                  </a:lnTo>
                  <a:lnTo>
                    <a:pt x="2117800" y="1091280"/>
                  </a:lnTo>
                  <a:lnTo>
                    <a:pt x="2112245" y="1098430"/>
                  </a:lnTo>
                  <a:lnTo>
                    <a:pt x="2106293" y="1105183"/>
                  </a:lnTo>
                  <a:lnTo>
                    <a:pt x="2103515" y="1109156"/>
                  </a:lnTo>
                  <a:lnTo>
                    <a:pt x="2101134" y="1112731"/>
                  </a:lnTo>
                  <a:lnTo>
                    <a:pt x="2098356" y="1116703"/>
                  </a:lnTo>
                  <a:lnTo>
                    <a:pt x="2096372" y="1121470"/>
                  </a:lnTo>
                  <a:lnTo>
                    <a:pt x="2093991" y="1126237"/>
                  </a:lnTo>
                  <a:lnTo>
                    <a:pt x="2092801" y="1131799"/>
                  </a:lnTo>
                  <a:lnTo>
                    <a:pt x="2091610" y="1138155"/>
                  </a:lnTo>
                  <a:lnTo>
                    <a:pt x="2090817" y="1145305"/>
                  </a:lnTo>
                  <a:lnTo>
                    <a:pt x="2127721" y="1150470"/>
                  </a:lnTo>
                  <a:lnTo>
                    <a:pt x="2138435" y="1173907"/>
                  </a:lnTo>
                  <a:lnTo>
                    <a:pt x="2144783" y="1187016"/>
                  </a:lnTo>
                  <a:lnTo>
                    <a:pt x="2152323" y="1201317"/>
                  </a:lnTo>
                  <a:lnTo>
                    <a:pt x="2159863" y="1214426"/>
                  </a:lnTo>
                  <a:lnTo>
                    <a:pt x="2163831" y="1220782"/>
                  </a:lnTo>
                  <a:lnTo>
                    <a:pt x="2167799" y="1226741"/>
                  </a:lnTo>
                  <a:lnTo>
                    <a:pt x="2171767" y="1231905"/>
                  </a:lnTo>
                  <a:lnTo>
                    <a:pt x="2175735" y="1236672"/>
                  </a:lnTo>
                  <a:lnTo>
                    <a:pt x="2180497" y="1240645"/>
                  </a:lnTo>
                  <a:lnTo>
                    <a:pt x="2184862" y="1243823"/>
                  </a:lnTo>
                  <a:lnTo>
                    <a:pt x="2241606" y="1259713"/>
                  </a:lnTo>
                  <a:lnTo>
                    <a:pt x="2293192" y="1281164"/>
                  </a:lnTo>
                  <a:lnTo>
                    <a:pt x="2345572" y="1303807"/>
                  </a:lnTo>
                  <a:lnTo>
                    <a:pt x="2397951" y="1326053"/>
                  </a:lnTo>
                  <a:lnTo>
                    <a:pt x="2449140" y="1347902"/>
                  </a:lnTo>
                  <a:lnTo>
                    <a:pt x="2461045" y="1352669"/>
                  </a:lnTo>
                  <a:lnTo>
                    <a:pt x="2472552" y="1356641"/>
                  </a:lnTo>
                  <a:lnTo>
                    <a:pt x="2496361" y="1365381"/>
                  </a:lnTo>
                  <a:lnTo>
                    <a:pt x="2519773" y="1373723"/>
                  </a:lnTo>
                  <a:lnTo>
                    <a:pt x="2530884" y="1378093"/>
                  </a:lnTo>
                  <a:lnTo>
                    <a:pt x="2541995" y="1382860"/>
                  </a:lnTo>
                  <a:lnTo>
                    <a:pt x="2552312" y="1388421"/>
                  </a:lnTo>
                  <a:lnTo>
                    <a:pt x="2562233" y="1394380"/>
                  </a:lnTo>
                  <a:lnTo>
                    <a:pt x="2566597" y="1397558"/>
                  </a:lnTo>
                  <a:lnTo>
                    <a:pt x="2571756" y="1400736"/>
                  </a:lnTo>
                  <a:lnTo>
                    <a:pt x="2576121" y="1404311"/>
                  </a:lnTo>
                  <a:lnTo>
                    <a:pt x="2580089" y="1407886"/>
                  </a:lnTo>
                  <a:lnTo>
                    <a:pt x="2584057" y="1411859"/>
                  </a:lnTo>
                  <a:lnTo>
                    <a:pt x="2587629" y="1416228"/>
                  </a:lnTo>
                  <a:lnTo>
                    <a:pt x="2591200" y="1420598"/>
                  </a:lnTo>
                  <a:lnTo>
                    <a:pt x="2594375" y="1425365"/>
                  </a:lnTo>
                  <a:lnTo>
                    <a:pt x="2597946" y="1430132"/>
                  </a:lnTo>
                  <a:lnTo>
                    <a:pt x="2600723" y="1435296"/>
                  </a:lnTo>
                  <a:lnTo>
                    <a:pt x="2603105" y="1440858"/>
                  </a:lnTo>
                  <a:lnTo>
                    <a:pt x="2605089" y="1446817"/>
                  </a:lnTo>
                  <a:lnTo>
                    <a:pt x="2605485" y="1465487"/>
                  </a:lnTo>
                  <a:lnTo>
                    <a:pt x="2605882" y="1488528"/>
                  </a:lnTo>
                  <a:lnTo>
                    <a:pt x="2607073" y="1542951"/>
                  </a:lnTo>
                  <a:lnTo>
                    <a:pt x="2608263" y="1599757"/>
                  </a:lnTo>
                  <a:lnTo>
                    <a:pt x="2608263" y="1625975"/>
                  </a:lnTo>
                  <a:lnTo>
                    <a:pt x="2608263" y="1649413"/>
                  </a:lnTo>
                  <a:lnTo>
                    <a:pt x="2308271" y="1649413"/>
                  </a:lnTo>
                  <a:lnTo>
                    <a:pt x="2307081" y="1594196"/>
                  </a:lnTo>
                  <a:lnTo>
                    <a:pt x="2305493" y="1538581"/>
                  </a:lnTo>
                  <a:lnTo>
                    <a:pt x="2305097" y="1494486"/>
                  </a:lnTo>
                  <a:lnTo>
                    <a:pt x="2305097" y="1482172"/>
                  </a:lnTo>
                  <a:lnTo>
                    <a:pt x="2301129" y="1470651"/>
                  </a:lnTo>
                  <a:lnTo>
                    <a:pt x="2297557" y="1461117"/>
                  </a:lnTo>
                  <a:lnTo>
                    <a:pt x="2293986" y="1451981"/>
                  </a:lnTo>
                  <a:lnTo>
                    <a:pt x="2289224" y="1443241"/>
                  </a:lnTo>
                  <a:lnTo>
                    <a:pt x="2284859" y="1434899"/>
                  </a:lnTo>
                  <a:lnTo>
                    <a:pt x="2280097" y="1426954"/>
                  </a:lnTo>
                  <a:lnTo>
                    <a:pt x="2275335" y="1419406"/>
                  </a:lnTo>
                  <a:lnTo>
                    <a:pt x="2270177" y="1411859"/>
                  </a:lnTo>
                  <a:lnTo>
                    <a:pt x="2264621" y="1405106"/>
                  </a:lnTo>
                  <a:lnTo>
                    <a:pt x="2258669" y="1398352"/>
                  </a:lnTo>
                  <a:lnTo>
                    <a:pt x="2252717" y="1391996"/>
                  </a:lnTo>
                  <a:lnTo>
                    <a:pt x="2246765" y="1386435"/>
                  </a:lnTo>
                  <a:lnTo>
                    <a:pt x="2240416" y="1380079"/>
                  </a:lnTo>
                  <a:lnTo>
                    <a:pt x="2234067" y="1374915"/>
                  </a:lnTo>
                  <a:lnTo>
                    <a:pt x="2226924" y="1369750"/>
                  </a:lnTo>
                  <a:lnTo>
                    <a:pt x="2220178" y="1364983"/>
                  </a:lnTo>
                  <a:lnTo>
                    <a:pt x="2213433" y="1360217"/>
                  </a:lnTo>
                  <a:lnTo>
                    <a:pt x="2206290" y="1355450"/>
                  </a:lnTo>
                  <a:lnTo>
                    <a:pt x="2198750" y="1351080"/>
                  </a:lnTo>
                  <a:lnTo>
                    <a:pt x="2184465" y="1343532"/>
                  </a:lnTo>
                  <a:lnTo>
                    <a:pt x="2169386" y="1336382"/>
                  </a:lnTo>
                  <a:lnTo>
                    <a:pt x="2154307" y="1330026"/>
                  </a:lnTo>
                  <a:lnTo>
                    <a:pt x="2139228" y="1323670"/>
                  </a:lnTo>
                  <a:lnTo>
                    <a:pt x="2124546" y="1318108"/>
                  </a:lnTo>
                  <a:lnTo>
                    <a:pt x="2095578" y="1307780"/>
                  </a:lnTo>
                  <a:lnTo>
                    <a:pt x="2067405" y="1297849"/>
                  </a:lnTo>
                  <a:lnTo>
                    <a:pt x="2053913" y="1293082"/>
                  </a:lnTo>
                  <a:lnTo>
                    <a:pt x="2041215" y="1287917"/>
                  </a:lnTo>
                  <a:lnTo>
                    <a:pt x="1985264" y="1263685"/>
                  </a:lnTo>
                  <a:lnTo>
                    <a:pt x="1926932" y="1239056"/>
                  </a:lnTo>
                  <a:lnTo>
                    <a:pt x="1840427" y="1202112"/>
                  </a:lnTo>
                  <a:lnTo>
                    <a:pt x="1797571" y="1183441"/>
                  </a:lnTo>
                  <a:lnTo>
                    <a:pt x="1755111" y="1166359"/>
                  </a:lnTo>
                  <a:lnTo>
                    <a:pt x="1762651" y="1150470"/>
                  </a:lnTo>
                  <a:lnTo>
                    <a:pt x="1790031" y="1143716"/>
                  </a:lnTo>
                  <a:lnTo>
                    <a:pt x="1788047" y="1138155"/>
                  </a:lnTo>
                  <a:lnTo>
                    <a:pt x="1786460" y="1132196"/>
                  </a:lnTo>
                  <a:lnTo>
                    <a:pt x="1784873" y="1127429"/>
                  </a:lnTo>
                  <a:lnTo>
                    <a:pt x="1782492" y="1123457"/>
                  </a:lnTo>
                  <a:lnTo>
                    <a:pt x="1780111" y="1119484"/>
                  </a:lnTo>
                  <a:lnTo>
                    <a:pt x="1777730" y="1115909"/>
                  </a:lnTo>
                  <a:lnTo>
                    <a:pt x="1772571" y="1109950"/>
                  </a:lnTo>
                  <a:lnTo>
                    <a:pt x="1767413" y="1103594"/>
                  </a:lnTo>
                  <a:lnTo>
                    <a:pt x="1762254" y="1097636"/>
                  </a:lnTo>
                  <a:lnTo>
                    <a:pt x="1759476" y="1094458"/>
                  </a:lnTo>
                  <a:lnTo>
                    <a:pt x="1757095" y="1091280"/>
                  </a:lnTo>
                  <a:lnTo>
                    <a:pt x="1755111" y="1087307"/>
                  </a:lnTo>
                  <a:lnTo>
                    <a:pt x="1753524" y="1082937"/>
                  </a:lnTo>
                  <a:lnTo>
                    <a:pt x="1743207" y="973694"/>
                  </a:lnTo>
                  <a:lnTo>
                    <a:pt x="1743207" y="974091"/>
                  </a:lnTo>
                  <a:lnTo>
                    <a:pt x="1742413" y="974091"/>
                  </a:lnTo>
                  <a:lnTo>
                    <a:pt x="1739636" y="973694"/>
                  </a:lnTo>
                  <a:lnTo>
                    <a:pt x="1730112" y="972105"/>
                  </a:lnTo>
                  <a:lnTo>
                    <a:pt x="1720985" y="969324"/>
                  </a:lnTo>
                  <a:lnTo>
                    <a:pt x="1717414" y="968133"/>
                  </a:lnTo>
                  <a:lnTo>
                    <a:pt x="1715033" y="967338"/>
                  </a:lnTo>
                  <a:lnTo>
                    <a:pt x="1711065" y="963763"/>
                  </a:lnTo>
                  <a:lnTo>
                    <a:pt x="1707097" y="960188"/>
                  </a:lnTo>
                  <a:lnTo>
                    <a:pt x="1703129" y="955818"/>
                  </a:lnTo>
                  <a:lnTo>
                    <a:pt x="1699954" y="950654"/>
                  </a:lnTo>
                  <a:lnTo>
                    <a:pt x="1697177" y="945490"/>
                  </a:lnTo>
                  <a:lnTo>
                    <a:pt x="1694399" y="939531"/>
                  </a:lnTo>
                  <a:lnTo>
                    <a:pt x="1692018" y="932778"/>
                  </a:lnTo>
                  <a:lnTo>
                    <a:pt x="1689637" y="926422"/>
                  </a:lnTo>
                  <a:lnTo>
                    <a:pt x="1688050" y="919668"/>
                  </a:lnTo>
                  <a:lnTo>
                    <a:pt x="1686066" y="912518"/>
                  </a:lnTo>
                  <a:lnTo>
                    <a:pt x="1683288" y="897423"/>
                  </a:lnTo>
                  <a:lnTo>
                    <a:pt x="1681304" y="882327"/>
                  </a:lnTo>
                  <a:lnTo>
                    <a:pt x="1679717" y="867232"/>
                  </a:lnTo>
                  <a:lnTo>
                    <a:pt x="1684875" y="862465"/>
                  </a:lnTo>
                  <a:lnTo>
                    <a:pt x="1689637" y="857698"/>
                  </a:lnTo>
                  <a:lnTo>
                    <a:pt x="1694796" y="851739"/>
                  </a:lnTo>
                  <a:lnTo>
                    <a:pt x="1699161" y="845780"/>
                  </a:lnTo>
                  <a:lnTo>
                    <a:pt x="1703525" y="839424"/>
                  </a:lnTo>
                  <a:lnTo>
                    <a:pt x="1707891" y="832671"/>
                  </a:lnTo>
                  <a:lnTo>
                    <a:pt x="1711462" y="825918"/>
                  </a:lnTo>
                  <a:lnTo>
                    <a:pt x="1715033" y="818767"/>
                  </a:lnTo>
                  <a:lnTo>
                    <a:pt x="1718208" y="811617"/>
                  </a:lnTo>
                  <a:lnTo>
                    <a:pt x="1720985" y="804466"/>
                  </a:lnTo>
                  <a:lnTo>
                    <a:pt x="1726144" y="790166"/>
                  </a:lnTo>
                  <a:lnTo>
                    <a:pt x="1730509" y="776262"/>
                  </a:lnTo>
                  <a:lnTo>
                    <a:pt x="1734080" y="762755"/>
                  </a:lnTo>
                  <a:lnTo>
                    <a:pt x="1736858" y="750838"/>
                  </a:lnTo>
                  <a:lnTo>
                    <a:pt x="1738842" y="740510"/>
                  </a:lnTo>
                  <a:lnTo>
                    <a:pt x="1742413" y="720647"/>
                  </a:lnTo>
                  <a:lnTo>
                    <a:pt x="1743604" y="709524"/>
                  </a:lnTo>
                  <a:lnTo>
                    <a:pt x="1745191" y="698798"/>
                  </a:lnTo>
                  <a:lnTo>
                    <a:pt x="1746381" y="687278"/>
                  </a:lnTo>
                  <a:lnTo>
                    <a:pt x="1747175" y="675361"/>
                  </a:lnTo>
                  <a:lnTo>
                    <a:pt x="1747572" y="663443"/>
                  </a:lnTo>
                  <a:lnTo>
                    <a:pt x="1747572" y="651129"/>
                  </a:lnTo>
                  <a:lnTo>
                    <a:pt x="1747175" y="638814"/>
                  </a:lnTo>
                  <a:lnTo>
                    <a:pt x="1746381" y="626102"/>
                  </a:lnTo>
                  <a:lnTo>
                    <a:pt x="1744794" y="613787"/>
                  </a:lnTo>
                  <a:lnTo>
                    <a:pt x="1742810" y="601473"/>
                  </a:lnTo>
                  <a:lnTo>
                    <a:pt x="1740033" y="589158"/>
                  </a:lnTo>
                  <a:lnTo>
                    <a:pt x="1736461" y="576843"/>
                  </a:lnTo>
                  <a:lnTo>
                    <a:pt x="1732096" y="564529"/>
                  </a:lnTo>
                  <a:lnTo>
                    <a:pt x="1726937" y="553008"/>
                  </a:lnTo>
                  <a:lnTo>
                    <a:pt x="1723366" y="546255"/>
                  </a:lnTo>
                  <a:lnTo>
                    <a:pt x="1720192" y="539899"/>
                  </a:lnTo>
                  <a:lnTo>
                    <a:pt x="1715033" y="530365"/>
                  </a:lnTo>
                  <a:lnTo>
                    <a:pt x="1712652" y="526393"/>
                  </a:lnTo>
                  <a:lnTo>
                    <a:pt x="1711859" y="521229"/>
                  </a:lnTo>
                  <a:lnTo>
                    <a:pt x="1711859" y="516064"/>
                  </a:lnTo>
                  <a:lnTo>
                    <a:pt x="1711462" y="509708"/>
                  </a:lnTo>
                  <a:lnTo>
                    <a:pt x="1712255" y="493421"/>
                  </a:lnTo>
                  <a:lnTo>
                    <a:pt x="1716223" y="486271"/>
                  </a:lnTo>
                  <a:lnTo>
                    <a:pt x="1720192" y="479915"/>
                  </a:lnTo>
                  <a:lnTo>
                    <a:pt x="1724557" y="473559"/>
                  </a:lnTo>
                  <a:lnTo>
                    <a:pt x="1728922" y="467600"/>
                  </a:lnTo>
                  <a:lnTo>
                    <a:pt x="1734080" y="462039"/>
                  </a:lnTo>
                  <a:lnTo>
                    <a:pt x="1738842" y="456477"/>
                  </a:lnTo>
                  <a:lnTo>
                    <a:pt x="1743604" y="451313"/>
                  </a:lnTo>
                  <a:lnTo>
                    <a:pt x="1748762" y="446546"/>
                  </a:lnTo>
                  <a:lnTo>
                    <a:pt x="1754318" y="442176"/>
                  </a:lnTo>
                  <a:lnTo>
                    <a:pt x="1759476" y="438204"/>
                  </a:lnTo>
                  <a:lnTo>
                    <a:pt x="1765429" y="434231"/>
                  </a:lnTo>
                  <a:lnTo>
                    <a:pt x="1771381" y="430259"/>
                  </a:lnTo>
                  <a:lnTo>
                    <a:pt x="1776936" y="427081"/>
                  </a:lnTo>
                  <a:lnTo>
                    <a:pt x="1782888" y="424300"/>
                  </a:lnTo>
                  <a:lnTo>
                    <a:pt x="1789634" y="421917"/>
                  </a:lnTo>
                  <a:lnTo>
                    <a:pt x="1795587" y="419533"/>
                  </a:lnTo>
                  <a:lnTo>
                    <a:pt x="1820983" y="409999"/>
                  </a:lnTo>
                  <a:lnTo>
                    <a:pt x="1834871" y="404438"/>
                  </a:lnTo>
                  <a:lnTo>
                    <a:pt x="1849950" y="399273"/>
                  </a:lnTo>
                  <a:lnTo>
                    <a:pt x="1865823" y="394506"/>
                  </a:lnTo>
                  <a:lnTo>
                    <a:pt x="1882886" y="390137"/>
                  </a:lnTo>
                  <a:lnTo>
                    <a:pt x="1900742" y="386562"/>
                  </a:lnTo>
                  <a:lnTo>
                    <a:pt x="1909472" y="384973"/>
                  </a:lnTo>
                  <a:lnTo>
                    <a:pt x="1918599" y="383384"/>
                  </a:lnTo>
                  <a:lnTo>
                    <a:pt x="1927726" y="382589"/>
                  </a:lnTo>
                  <a:lnTo>
                    <a:pt x="1937249" y="381795"/>
                  </a:lnTo>
                  <a:lnTo>
                    <a:pt x="1946773" y="381397"/>
                  </a:lnTo>
                  <a:lnTo>
                    <a:pt x="1956693" y="381000"/>
                  </a:lnTo>
                  <a:close/>
                  <a:moveTo>
                    <a:pt x="674585" y="381000"/>
                  </a:moveTo>
                  <a:lnTo>
                    <a:pt x="684505" y="381397"/>
                  </a:lnTo>
                  <a:lnTo>
                    <a:pt x="694029" y="382192"/>
                  </a:lnTo>
                  <a:lnTo>
                    <a:pt x="703552" y="382986"/>
                  </a:lnTo>
                  <a:lnTo>
                    <a:pt x="713870" y="384575"/>
                  </a:lnTo>
                  <a:lnTo>
                    <a:pt x="723790" y="386562"/>
                  </a:lnTo>
                  <a:lnTo>
                    <a:pt x="733710" y="388548"/>
                  </a:lnTo>
                  <a:lnTo>
                    <a:pt x="743631" y="391726"/>
                  </a:lnTo>
                  <a:lnTo>
                    <a:pt x="753551" y="394904"/>
                  </a:lnTo>
                  <a:lnTo>
                    <a:pt x="763868" y="398876"/>
                  </a:lnTo>
                  <a:lnTo>
                    <a:pt x="773789" y="403246"/>
                  </a:lnTo>
                  <a:lnTo>
                    <a:pt x="783709" y="408807"/>
                  </a:lnTo>
                  <a:lnTo>
                    <a:pt x="793629" y="414766"/>
                  </a:lnTo>
                  <a:lnTo>
                    <a:pt x="820216" y="438998"/>
                  </a:lnTo>
                  <a:lnTo>
                    <a:pt x="861088" y="446149"/>
                  </a:lnTo>
                  <a:lnTo>
                    <a:pt x="863866" y="468792"/>
                  </a:lnTo>
                  <a:lnTo>
                    <a:pt x="867040" y="491832"/>
                  </a:lnTo>
                  <a:lnTo>
                    <a:pt x="871008" y="514873"/>
                  </a:lnTo>
                  <a:lnTo>
                    <a:pt x="876167" y="539105"/>
                  </a:lnTo>
                  <a:lnTo>
                    <a:pt x="871405" y="548241"/>
                  </a:lnTo>
                  <a:lnTo>
                    <a:pt x="868231" y="554200"/>
                  </a:lnTo>
                  <a:lnTo>
                    <a:pt x="864659" y="560556"/>
                  </a:lnTo>
                  <a:lnTo>
                    <a:pt x="861088" y="568501"/>
                  </a:lnTo>
                  <a:lnTo>
                    <a:pt x="858310" y="577241"/>
                  </a:lnTo>
                  <a:lnTo>
                    <a:pt x="855533" y="586377"/>
                  </a:lnTo>
                  <a:lnTo>
                    <a:pt x="854342" y="591144"/>
                  </a:lnTo>
                  <a:lnTo>
                    <a:pt x="853548" y="596309"/>
                  </a:lnTo>
                  <a:lnTo>
                    <a:pt x="853152" y="602267"/>
                  </a:lnTo>
                  <a:lnTo>
                    <a:pt x="852755" y="607431"/>
                  </a:lnTo>
                  <a:lnTo>
                    <a:pt x="852755" y="613390"/>
                  </a:lnTo>
                  <a:lnTo>
                    <a:pt x="853152" y="619349"/>
                  </a:lnTo>
                  <a:lnTo>
                    <a:pt x="854739" y="642786"/>
                  </a:lnTo>
                  <a:lnTo>
                    <a:pt x="856723" y="670991"/>
                  </a:lnTo>
                  <a:lnTo>
                    <a:pt x="857913" y="686087"/>
                  </a:lnTo>
                  <a:lnTo>
                    <a:pt x="859501" y="700785"/>
                  </a:lnTo>
                  <a:lnTo>
                    <a:pt x="861485" y="716675"/>
                  </a:lnTo>
                  <a:lnTo>
                    <a:pt x="863469" y="732167"/>
                  </a:lnTo>
                  <a:lnTo>
                    <a:pt x="866247" y="748057"/>
                  </a:lnTo>
                  <a:lnTo>
                    <a:pt x="869818" y="763153"/>
                  </a:lnTo>
                  <a:lnTo>
                    <a:pt x="873786" y="779043"/>
                  </a:lnTo>
                  <a:lnTo>
                    <a:pt x="878548" y="793741"/>
                  </a:lnTo>
                  <a:lnTo>
                    <a:pt x="883706" y="808439"/>
                  </a:lnTo>
                  <a:lnTo>
                    <a:pt x="886881" y="815589"/>
                  </a:lnTo>
                  <a:lnTo>
                    <a:pt x="890055" y="822343"/>
                  </a:lnTo>
                  <a:lnTo>
                    <a:pt x="893230" y="829493"/>
                  </a:lnTo>
                  <a:lnTo>
                    <a:pt x="896801" y="835849"/>
                  </a:lnTo>
                  <a:lnTo>
                    <a:pt x="901166" y="842205"/>
                  </a:lnTo>
                  <a:lnTo>
                    <a:pt x="905134" y="848561"/>
                  </a:lnTo>
                  <a:lnTo>
                    <a:pt x="909896" y="854520"/>
                  </a:lnTo>
                  <a:lnTo>
                    <a:pt x="914261" y="860081"/>
                  </a:lnTo>
                  <a:lnTo>
                    <a:pt x="919420" y="865643"/>
                  </a:lnTo>
                  <a:lnTo>
                    <a:pt x="924578" y="870807"/>
                  </a:lnTo>
                  <a:lnTo>
                    <a:pt x="922594" y="885902"/>
                  </a:lnTo>
                  <a:lnTo>
                    <a:pt x="920213" y="899806"/>
                  </a:lnTo>
                  <a:lnTo>
                    <a:pt x="917436" y="913312"/>
                  </a:lnTo>
                  <a:lnTo>
                    <a:pt x="915451" y="920463"/>
                  </a:lnTo>
                  <a:lnTo>
                    <a:pt x="913467" y="927613"/>
                  </a:lnTo>
                  <a:lnTo>
                    <a:pt x="911087" y="934367"/>
                  </a:lnTo>
                  <a:lnTo>
                    <a:pt x="908309" y="941517"/>
                  </a:lnTo>
                  <a:lnTo>
                    <a:pt x="905134" y="947873"/>
                  </a:lnTo>
                  <a:lnTo>
                    <a:pt x="901563" y="953037"/>
                  </a:lnTo>
                  <a:lnTo>
                    <a:pt x="899182" y="955818"/>
                  </a:lnTo>
                  <a:lnTo>
                    <a:pt x="896801" y="958201"/>
                  </a:lnTo>
                  <a:lnTo>
                    <a:pt x="894420" y="960188"/>
                  </a:lnTo>
                  <a:lnTo>
                    <a:pt x="891643" y="961777"/>
                  </a:lnTo>
                  <a:lnTo>
                    <a:pt x="886087" y="965749"/>
                  </a:lnTo>
                  <a:lnTo>
                    <a:pt x="880532" y="968530"/>
                  </a:lnTo>
                  <a:lnTo>
                    <a:pt x="874580" y="971708"/>
                  </a:lnTo>
                  <a:lnTo>
                    <a:pt x="869024" y="975283"/>
                  </a:lnTo>
                  <a:lnTo>
                    <a:pt x="866247" y="977269"/>
                  </a:lnTo>
                  <a:lnTo>
                    <a:pt x="863866" y="979653"/>
                  </a:lnTo>
                  <a:lnTo>
                    <a:pt x="861881" y="982434"/>
                  </a:lnTo>
                  <a:lnTo>
                    <a:pt x="859897" y="985612"/>
                  </a:lnTo>
                  <a:lnTo>
                    <a:pt x="857913" y="990379"/>
                  </a:lnTo>
                  <a:lnTo>
                    <a:pt x="855929" y="995543"/>
                  </a:lnTo>
                  <a:lnTo>
                    <a:pt x="854342" y="1000707"/>
                  </a:lnTo>
                  <a:lnTo>
                    <a:pt x="853152" y="1005871"/>
                  </a:lnTo>
                  <a:lnTo>
                    <a:pt x="852358" y="1011433"/>
                  </a:lnTo>
                  <a:lnTo>
                    <a:pt x="851961" y="1016597"/>
                  </a:lnTo>
                  <a:lnTo>
                    <a:pt x="851167" y="1028514"/>
                  </a:lnTo>
                  <a:lnTo>
                    <a:pt x="850374" y="1039637"/>
                  </a:lnTo>
                  <a:lnTo>
                    <a:pt x="849580" y="1051158"/>
                  </a:lnTo>
                  <a:lnTo>
                    <a:pt x="849183" y="1056719"/>
                  </a:lnTo>
                  <a:lnTo>
                    <a:pt x="848390" y="1061883"/>
                  </a:lnTo>
                  <a:lnTo>
                    <a:pt x="847199" y="1067445"/>
                  </a:lnTo>
                  <a:lnTo>
                    <a:pt x="845612" y="1072212"/>
                  </a:lnTo>
                  <a:lnTo>
                    <a:pt x="843231" y="1078170"/>
                  </a:lnTo>
                  <a:lnTo>
                    <a:pt x="841247" y="1082937"/>
                  </a:lnTo>
                  <a:lnTo>
                    <a:pt x="838469" y="1087307"/>
                  </a:lnTo>
                  <a:lnTo>
                    <a:pt x="836089" y="1091280"/>
                  </a:lnTo>
                  <a:lnTo>
                    <a:pt x="830136" y="1098430"/>
                  </a:lnTo>
                  <a:lnTo>
                    <a:pt x="824581" y="1105183"/>
                  </a:lnTo>
                  <a:lnTo>
                    <a:pt x="821803" y="1109156"/>
                  </a:lnTo>
                  <a:lnTo>
                    <a:pt x="819026" y="1112731"/>
                  </a:lnTo>
                  <a:lnTo>
                    <a:pt x="816248" y="1116703"/>
                  </a:lnTo>
                  <a:lnTo>
                    <a:pt x="814264" y="1121470"/>
                  </a:lnTo>
                  <a:lnTo>
                    <a:pt x="812280" y="1126237"/>
                  </a:lnTo>
                  <a:lnTo>
                    <a:pt x="810692" y="1131799"/>
                  </a:lnTo>
                  <a:lnTo>
                    <a:pt x="809899" y="1138155"/>
                  </a:lnTo>
                  <a:lnTo>
                    <a:pt x="809105" y="1145305"/>
                  </a:lnTo>
                  <a:lnTo>
                    <a:pt x="845612" y="1150470"/>
                  </a:lnTo>
                  <a:lnTo>
                    <a:pt x="853152" y="1166757"/>
                  </a:lnTo>
                  <a:lnTo>
                    <a:pt x="811089" y="1183838"/>
                  </a:lnTo>
                  <a:lnTo>
                    <a:pt x="768233" y="1202112"/>
                  </a:lnTo>
                  <a:lnTo>
                    <a:pt x="682521" y="1239056"/>
                  </a:lnTo>
                  <a:lnTo>
                    <a:pt x="624586" y="1263685"/>
                  </a:lnTo>
                  <a:lnTo>
                    <a:pt x="568635" y="1287917"/>
                  </a:lnTo>
                  <a:lnTo>
                    <a:pt x="555541" y="1293082"/>
                  </a:lnTo>
                  <a:lnTo>
                    <a:pt x="542446" y="1297849"/>
                  </a:lnTo>
                  <a:lnTo>
                    <a:pt x="514669" y="1307780"/>
                  </a:lnTo>
                  <a:lnTo>
                    <a:pt x="485304" y="1318108"/>
                  </a:lnTo>
                  <a:lnTo>
                    <a:pt x="470225" y="1323670"/>
                  </a:lnTo>
                  <a:lnTo>
                    <a:pt x="455146" y="1330026"/>
                  </a:lnTo>
                  <a:lnTo>
                    <a:pt x="440464" y="1336382"/>
                  </a:lnTo>
                  <a:lnTo>
                    <a:pt x="425385" y="1343532"/>
                  </a:lnTo>
                  <a:lnTo>
                    <a:pt x="410703" y="1351080"/>
                  </a:lnTo>
                  <a:lnTo>
                    <a:pt x="403561" y="1355450"/>
                  </a:lnTo>
                  <a:lnTo>
                    <a:pt x="396418" y="1360217"/>
                  </a:lnTo>
                  <a:lnTo>
                    <a:pt x="389275" y="1364983"/>
                  </a:lnTo>
                  <a:lnTo>
                    <a:pt x="382529" y="1369750"/>
                  </a:lnTo>
                  <a:lnTo>
                    <a:pt x="376180" y="1374915"/>
                  </a:lnTo>
                  <a:lnTo>
                    <a:pt x="369038" y="1380079"/>
                  </a:lnTo>
                  <a:lnTo>
                    <a:pt x="363085" y="1386435"/>
                  </a:lnTo>
                  <a:lnTo>
                    <a:pt x="356736" y="1391996"/>
                  </a:lnTo>
                  <a:lnTo>
                    <a:pt x="350784" y="1398352"/>
                  </a:lnTo>
                  <a:lnTo>
                    <a:pt x="345229" y="1405106"/>
                  </a:lnTo>
                  <a:lnTo>
                    <a:pt x="339277" y="1411859"/>
                  </a:lnTo>
                  <a:lnTo>
                    <a:pt x="334118" y="1419406"/>
                  </a:lnTo>
                  <a:lnTo>
                    <a:pt x="329356" y="1426954"/>
                  </a:lnTo>
                  <a:lnTo>
                    <a:pt x="324594" y="1434899"/>
                  </a:lnTo>
                  <a:lnTo>
                    <a:pt x="320229" y="1443241"/>
                  </a:lnTo>
                  <a:lnTo>
                    <a:pt x="315865" y="1451981"/>
                  </a:lnTo>
                  <a:lnTo>
                    <a:pt x="311896" y="1461117"/>
                  </a:lnTo>
                  <a:lnTo>
                    <a:pt x="308325" y="1470651"/>
                  </a:lnTo>
                  <a:lnTo>
                    <a:pt x="304357" y="1482172"/>
                  </a:lnTo>
                  <a:lnTo>
                    <a:pt x="304357" y="1494486"/>
                  </a:lnTo>
                  <a:lnTo>
                    <a:pt x="303960" y="1538581"/>
                  </a:lnTo>
                  <a:lnTo>
                    <a:pt x="302770" y="1594196"/>
                  </a:lnTo>
                  <a:lnTo>
                    <a:pt x="301182" y="1649413"/>
                  </a:lnTo>
                  <a:lnTo>
                    <a:pt x="0" y="1649413"/>
                  </a:lnTo>
                  <a:lnTo>
                    <a:pt x="0" y="1625975"/>
                  </a:lnTo>
                  <a:lnTo>
                    <a:pt x="0" y="1599757"/>
                  </a:lnTo>
                  <a:lnTo>
                    <a:pt x="1190" y="1542951"/>
                  </a:lnTo>
                  <a:lnTo>
                    <a:pt x="2381" y="1488528"/>
                  </a:lnTo>
                  <a:lnTo>
                    <a:pt x="2778" y="1465487"/>
                  </a:lnTo>
                  <a:lnTo>
                    <a:pt x="2778" y="1446817"/>
                  </a:lnTo>
                  <a:lnTo>
                    <a:pt x="5159" y="1440858"/>
                  </a:lnTo>
                  <a:lnTo>
                    <a:pt x="7539" y="1435296"/>
                  </a:lnTo>
                  <a:lnTo>
                    <a:pt x="10317" y="1430132"/>
                  </a:lnTo>
                  <a:lnTo>
                    <a:pt x="13889" y="1425365"/>
                  </a:lnTo>
                  <a:lnTo>
                    <a:pt x="17063" y="1420598"/>
                  </a:lnTo>
                  <a:lnTo>
                    <a:pt x="20634" y="1416228"/>
                  </a:lnTo>
                  <a:lnTo>
                    <a:pt x="24206" y="1411859"/>
                  </a:lnTo>
                  <a:lnTo>
                    <a:pt x="28174" y="1407886"/>
                  </a:lnTo>
                  <a:lnTo>
                    <a:pt x="32142" y="1404311"/>
                  </a:lnTo>
                  <a:lnTo>
                    <a:pt x="36507" y="1400736"/>
                  </a:lnTo>
                  <a:lnTo>
                    <a:pt x="41269" y="1397558"/>
                  </a:lnTo>
                  <a:lnTo>
                    <a:pt x="46031" y="1394380"/>
                  </a:lnTo>
                  <a:lnTo>
                    <a:pt x="55951" y="1388421"/>
                  </a:lnTo>
                  <a:lnTo>
                    <a:pt x="66665" y="1382860"/>
                  </a:lnTo>
                  <a:lnTo>
                    <a:pt x="77379" y="1378093"/>
                  </a:lnTo>
                  <a:lnTo>
                    <a:pt x="88490" y="1373723"/>
                  </a:lnTo>
                  <a:lnTo>
                    <a:pt x="111902" y="1365381"/>
                  </a:lnTo>
                  <a:lnTo>
                    <a:pt x="135711" y="1356641"/>
                  </a:lnTo>
                  <a:lnTo>
                    <a:pt x="147218" y="1352669"/>
                  </a:lnTo>
                  <a:lnTo>
                    <a:pt x="158726" y="1347902"/>
                  </a:lnTo>
                  <a:lnTo>
                    <a:pt x="210312" y="1326053"/>
                  </a:lnTo>
                  <a:lnTo>
                    <a:pt x="263088" y="1303807"/>
                  </a:lnTo>
                  <a:lnTo>
                    <a:pt x="315071" y="1281164"/>
                  </a:lnTo>
                  <a:lnTo>
                    <a:pt x="366260" y="1259713"/>
                  </a:lnTo>
                  <a:lnTo>
                    <a:pt x="423401" y="1243823"/>
                  </a:lnTo>
                  <a:lnTo>
                    <a:pt x="428163" y="1240645"/>
                  </a:lnTo>
                  <a:lnTo>
                    <a:pt x="432131" y="1236672"/>
                  </a:lnTo>
                  <a:lnTo>
                    <a:pt x="436496" y="1231905"/>
                  </a:lnTo>
                  <a:lnTo>
                    <a:pt x="440464" y="1226741"/>
                  </a:lnTo>
                  <a:lnTo>
                    <a:pt x="444432" y="1220782"/>
                  </a:lnTo>
                  <a:lnTo>
                    <a:pt x="448401" y="1214426"/>
                  </a:lnTo>
                  <a:lnTo>
                    <a:pt x="456337" y="1201317"/>
                  </a:lnTo>
                  <a:lnTo>
                    <a:pt x="463480" y="1187016"/>
                  </a:lnTo>
                  <a:lnTo>
                    <a:pt x="469829" y="1173907"/>
                  </a:lnTo>
                  <a:lnTo>
                    <a:pt x="480543" y="1150470"/>
                  </a:lnTo>
                  <a:lnTo>
                    <a:pt x="507526" y="1143716"/>
                  </a:lnTo>
                  <a:lnTo>
                    <a:pt x="506336" y="1138155"/>
                  </a:lnTo>
                  <a:lnTo>
                    <a:pt x="504748" y="1132196"/>
                  </a:lnTo>
                  <a:lnTo>
                    <a:pt x="502764" y="1127429"/>
                  </a:lnTo>
                  <a:lnTo>
                    <a:pt x="500780" y="1123457"/>
                  </a:lnTo>
                  <a:lnTo>
                    <a:pt x="498399" y="1119484"/>
                  </a:lnTo>
                  <a:lnTo>
                    <a:pt x="496018" y="1115909"/>
                  </a:lnTo>
                  <a:lnTo>
                    <a:pt x="490860" y="1109950"/>
                  </a:lnTo>
                  <a:lnTo>
                    <a:pt x="485701" y="1103594"/>
                  </a:lnTo>
                  <a:lnTo>
                    <a:pt x="480146" y="1097636"/>
                  </a:lnTo>
                  <a:lnTo>
                    <a:pt x="477765" y="1094458"/>
                  </a:lnTo>
                  <a:lnTo>
                    <a:pt x="475384" y="1091280"/>
                  </a:lnTo>
                  <a:lnTo>
                    <a:pt x="473400" y="1087307"/>
                  </a:lnTo>
                  <a:lnTo>
                    <a:pt x="471813" y="1082937"/>
                  </a:lnTo>
                  <a:lnTo>
                    <a:pt x="461495" y="973694"/>
                  </a:lnTo>
                  <a:lnTo>
                    <a:pt x="461099" y="974091"/>
                  </a:lnTo>
                  <a:lnTo>
                    <a:pt x="460305" y="974091"/>
                  </a:lnTo>
                  <a:lnTo>
                    <a:pt x="457527" y="973694"/>
                  </a:lnTo>
                  <a:lnTo>
                    <a:pt x="448401" y="972105"/>
                  </a:lnTo>
                  <a:lnTo>
                    <a:pt x="438877" y="969324"/>
                  </a:lnTo>
                  <a:lnTo>
                    <a:pt x="435306" y="968133"/>
                  </a:lnTo>
                  <a:lnTo>
                    <a:pt x="433322" y="967338"/>
                  </a:lnTo>
                  <a:lnTo>
                    <a:pt x="430147" y="964557"/>
                  </a:lnTo>
                  <a:lnTo>
                    <a:pt x="426973" y="962174"/>
                  </a:lnTo>
                  <a:lnTo>
                    <a:pt x="424195" y="958996"/>
                  </a:lnTo>
                  <a:lnTo>
                    <a:pt x="421417" y="955818"/>
                  </a:lnTo>
                  <a:lnTo>
                    <a:pt x="419036" y="952243"/>
                  </a:lnTo>
                  <a:lnTo>
                    <a:pt x="416655" y="948270"/>
                  </a:lnTo>
                  <a:lnTo>
                    <a:pt x="414671" y="944298"/>
                  </a:lnTo>
                  <a:lnTo>
                    <a:pt x="412687" y="939928"/>
                  </a:lnTo>
                  <a:lnTo>
                    <a:pt x="409116" y="929997"/>
                  </a:lnTo>
                  <a:lnTo>
                    <a:pt x="406338" y="920066"/>
                  </a:lnTo>
                  <a:lnTo>
                    <a:pt x="403957" y="908943"/>
                  </a:lnTo>
                  <a:lnTo>
                    <a:pt x="401576" y="898217"/>
                  </a:lnTo>
                  <a:lnTo>
                    <a:pt x="399989" y="887094"/>
                  </a:lnTo>
                  <a:lnTo>
                    <a:pt x="398402" y="875574"/>
                  </a:lnTo>
                  <a:lnTo>
                    <a:pt x="396418" y="854122"/>
                  </a:lnTo>
                  <a:lnTo>
                    <a:pt x="394831" y="834260"/>
                  </a:lnTo>
                  <a:lnTo>
                    <a:pt x="393640" y="817576"/>
                  </a:lnTo>
                  <a:lnTo>
                    <a:pt x="393640" y="814795"/>
                  </a:lnTo>
                  <a:lnTo>
                    <a:pt x="394037" y="811617"/>
                  </a:lnTo>
                  <a:lnTo>
                    <a:pt x="395227" y="808439"/>
                  </a:lnTo>
                  <a:lnTo>
                    <a:pt x="396418" y="805261"/>
                  </a:lnTo>
                  <a:lnTo>
                    <a:pt x="399989" y="798905"/>
                  </a:lnTo>
                  <a:lnTo>
                    <a:pt x="403561" y="791755"/>
                  </a:lnTo>
                  <a:lnTo>
                    <a:pt x="407132" y="784604"/>
                  </a:lnTo>
                  <a:lnTo>
                    <a:pt x="408322" y="780234"/>
                  </a:lnTo>
                  <a:lnTo>
                    <a:pt x="409513" y="776262"/>
                  </a:lnTo>
                  <a:lnTo>
                    <a:pt x="410306" y="771495"/>
                  </a:lnTo>
                  <a:lnTo>
                    <a:pt x="410703" y="766331"/>
                  </a:lnTo>
                  <a:lnTo>
                    <a:pt x="410306" y="761166"/>
                  </a:lnTo>
                  <a:lnTo>
                    <a:pt x="409513" y="755605"/>
                  </a:lnTo>
                  <a:lnTo>
                    <a:pt x="406338" y="738126"/>
                  </a:lnTo>
                  <a:lnTo>
                    <a:pt x="403561" y="721839"/>
                  </a:lnTo>
                  <a:lnTo>
                    <a:pt x="401180" y="705552"/>
                  </a:lnTo>
                  <a:lnTo>
                    <a:pt x="399196" y="689662"/>
                  </a:lnTo>
                  <a:lnTo>
                    <a:pt x="397608" y="673772"/>
                  </a:lnTo>
                  <a:lnTo>
                    <a:pt x="397211" y="659074"/>
                  </a:lnTo>
                  <a:lnTo>
                    <a:pt x="396815" y="643978"/>
                  </a:lnTo>
                  <a:lnTo>
                    <a:pt x="396815" y="629677"/>
                  </a:lnTo>
                  <a:lnTo>
                    <a:pt x="397608" y="615774"/>
                  </a:lnTo>
                  <a:lnTo>
                    <a:pt x="398799" y="602267"/>
                  </a:lnTo>
                  <a:lnTo>
                    <a:pt x="400386" y="588761"/>
                  </a:lnTo>
                  <a:lnTo>
                    <a:pt x="402370" y="576446"/>
                  </a:lnTo>
                  <a:lnTo>
                    <a:pt x="404751" y="563734"/>
                  </a:lnTo>
                  <a:lnTo>
                    <a:pt x="407529" y="552214"/>
                  </a:lnTo>
                  <a:lnTo>
                    <a:pt x="410703" y="540297"/>
                  </a:lnTo>
                  <a:lnTo>
                    <a:pt x="414275" y="529571"/>
                  </a:lnTo>
                  <a:lnTo>
                    <a:pt x="418243" y="519242"/>
                  </a:lnTo>
                  <a:lnTo>
                    <a:pt x="422211" y="508914"/>
                  </a:lnTo>
                  <a:lnTo>
                    <a:pt x="426973" y="499380"/>
                  </a:lnTo>
                  <a:lnTo>
                    <a:pt x="432131" y="490243"/>
                  </a:lnTo>
                  <a:lnTo>
                    <a:pt x="437290" y="481504"/>
                  </a:lnTo>
                  <a:lnTo>
                    <a:pt x="442845" y="473162"/>
                  </a:lnTo>
                  <a:lnTo>
                    <a:pt x="448797" y="465614"/>
                  </a:lnTo>
                  <a:lnTo>
                    <a:pt x="454750" y="458066"/>
                  </a:lnTo>
                  <a:lnTo>
                    <a:pt x="461495" y="451710"/>
                  </a:lnTo>
                  <a:lnTo>
                    <a:pt x="468241" y="445752"/>
                  </a:lnTo>
                  <a:lnTo>
                    <a:pt x="474987" y="440190"/>
                  </a:lnTo>
                  <a:lnTo>
                    <a:pt x="482130" y="435026"/>
                  </a:lnTo>
                  <a:lnTo>
                    <a:pt x="490066" y="429862"/>
                  </a:lnTo>
                  <a:lnTo>
                    <a:pt x="497606" y="425889"/>
                  </a:lnTo>
                  <a:lnTo>
                    <a:pt x="505542" y="422711"/>
                  </a:lnTo>
                  <a:lnTo>
                    <a:pt x="513875" y="419533"/>
                  </a:lnTo>
                  <a:lnTo>
                    <a:pt x="538478" y="409999"/>
                  </a:lnTo>
                  <a:lnTo>
                    <a:pt x="553160" y="404438"/>
                  </a:lnTo>
                  <a:lnTo>
                    <a:pt x="568239" y="399273"/>
                  </a:lnTo>
                  <a:lnTo>
                    <a:pt x="584111" y="394506"/>
                  </a:lnTo>
                  <a:lnTo>
                    <a:pt x="601174" y="390137"/>
                  </a:lnTo>
                  <a:lnTo>
                    <a:pt x="618634" y="386562"/>
                  </a:lnTo>
                  <a:lnTo>
                    <a:pt x="627761" y="384973"/>
                  </a:lnTo>
                  <a:lnTo>
                    <a:pt x="636888" y="383384"/>
                  </a:lnTo>
                  <a:lnTo>
                    <a:pt x="646014" y="382589"/>
                  </a:lnTo>
                  <a:lnTo>
                    <a:pt x="655538" y="381795"/>
                  </a:lnTo>
                  <a:lnTo>
                    <a:pt x="665061" y="381397"/>
                  </a:lnTo>
                  <a:lnTo>
                    <a:pt x="674585" y="381000"/>
                  </a:lnTo>
                  <a:close/>
                  <a:moveTo>
                    <a:pt x="1307704" y="0"/>
                  </a:moveTo>
                  <a:lnTo>
                    <a:pt x="1321601" y="0"/>
                  </a:lnTo>
                  <a:lnTo>
                    <a:pt x="1335100" y="0"/>
                  </a:lnTo>
                  <a:lnTo>
                    <a:pt x="1348997" y="1191"/>
                  </a:lnTo>
                  <a:lnTo>
                    <a:pt x="1362496" y="2381"/>
                  </a:lnTo>
                  <a:lnTo>
                    <a:pt x="1376790" y="4366"/>
                  </a:lnTo>
                  <a:lnTo>
                    <a:pt x="1390289" y="7144"/>
                  </a:lnTo>
                  <a:lnTo>
                    <a:pt x="1404583" y="10319"/>
                  </a:lnTo>
                  <a:lnTo>
                    <a:pt x="1418480" y="14684"/>
                  </a:lnTo>
                  <a:lnTo>
                    <a:pt x="1432773" y="19447"/>
                  </a:lnTo>
                  <a:lnTo>
                    <a:pt x="1446670" y="25003"/>
                  </a:lnTo>
                  <a:lnTo>
                    <a:pt x="1460566" y="31353"/>
                  </a:lnTo>
                  <a:lnTo>
                    <a:pt x="1474463" y="38497"/>
                  </a:lnTo>
                  <a:lnTo>
                    <a:pt x="1488757" y="46831"/>
                  </a:lnTo>
                  <a:lnTo>
                    <a:pt x="1525285" y="80963"/>
                  </a:lnTo>
                  <a:lnTo>
                    <a:pt x="1584841" y="90884"/>
                  </a:lnTo>
                  <a:lnTo>
                    <a:pt x="1590400" y="94853"/>
                  </a:lnTo>
                  <a:lnTo>
                    <a:pt x="1595958" y="99616"/>
                  </a:lnTo>
                  <a:lnTo>
                    <a:pt x="1600723" y="104775"/>
                  </a:lnTo>
                  <a:lnTo>
                    <a:pt x="1605487" y="110331"/>
                  </a:lnTo>
                  <a:lnTo>
                    <a:pt x="1609855" y="115888"/>
                  </a:lnTo>
                  <a:lnTo>
                    <a:pt x="1613825" y="122238"/>
                  </a:lnTo>
                  <a:lnTo>
                    <a:pt x="1617399" y="128984"/>
                  </a:lnTo>
                  <a:lnTo>
                    <a:pt x="1620575" y="134938"/>
                  </a:lnTo>
                  <a:lnTo>
                    <a:pt x="1626531" y="146447"/>
                  </a:lnTo>
                  <a:lnTo>
                    <a:pt x="1630898" y="156766"/>
                  </a:lnTo>
                  <a:lnTo>
                    <a:pt x="1634075" y="165894"/>
                  </a:lnTo>
                  <a:lnTo>
                    <a:pt x="1636854" y="177403"/>
                  </a:lnTo>
                  <a:lnTo>
                    <a:pt x="1639236" y="189309"/>
                  </a:lnTo>
                  <a:lnTo>
                    <a:pt x="1641619" y="200819"/>
                  </a:lnTo>
                  <a:lnTo>
                    <a:pt x="1643207" y="212725"/>
                  </a:lnTo>
                  <a:lnTo>
                    <a:pt x="1644795" y="223838"/>
                  </a:lnTo>
                  <a:lnTo>
                    <a:pt x="1646383" y="235347"/>
                  </a:lnTo>
                  <a:lnTo>
                    <a:pt x="1648368" y="258366"/>
                  </a:lnTo>
                  <a:lnTo>
                    <a:pt x="1649559" y="281781"/>
                  </a:lnTo>
                  <a:lnTo>
                    <a:pt x="1649957" y="304800"/>
                  </a:lnTo>
                  <a:lnTo>
                    <a:pt x="1649957" y="328613"/>
                  </a:lnTo>
                  <a:lnTo>
                    <a:pt x="1649559" y="352822"/>
                  </a:lnTo>
                  <a:lnTo>
                    <a:pt x="1648765" y="365919"/>
                  </a:lnTo>
                  <a:lnTo>
                    <a:pt x="1647177" y="385763"/>
                  </a:lnTo>
                  <a:lnTo>
                    <a:pt x="1642413" y="436959"/>
                  </a:lnTo>
                  <a:lnTo>
                    <a:pt x="1640427" y="464344"/>
                  </a:lnTo>
                  <a:lnTo>
                    <a:pt x="1638839" y="490141"/>
                  </a:lnTo>
                  <a:lnTo>
                    <a:pt x="1638442" y="501650"/>
                  </a:lnTo>
                  <a:lnTo>
                    <a:pt x="1638045" y="511969"/>
                  </a:lnTo>
                  <a:lnTo>
                    <a:pt x="1638442" y="521494"/>
                  </a:lnTo>
                  <a:lnTo>
                    <a:pt x="1638839" y="529034"/>
                  </a:lnTo>
                  <a:lnTo>
                    <a:pt x="1640030" y="538559"/>
                  </a:lnTo>
                  <a:lnTo>
                    <a:pt x="1642016" y="546497"/>
                  </a:lnTo>
                  <a:lnTo>
                    <a:pt x="1644001" y="553244"/>
                  </a:lnTo>
                  <a:lnTo>
                    <a:pt x="1646780" y="558800"/>
                  </a:lnTo>
                  <a:lnTo>
                    <a:pt x="1649559" y="563959"/>
                  </a:lnTo>
                  <a:lnTo>
                    <a:pt x="1653133" y="569516"/>
                  </a:lnTo>
                  <a:lnTo>
                    <a:pt x="1656706" y="576659"/>
                  </a:lnTo>
                  <a:lnTo>
                    <a:pt x="1661074" y="584597"/>
                  </a:lnTo>
                  <a:lnTo>
                    <a:pt x="1664250" y="592534"/>
                  </a:lnTo>
                  <a:lnTo>
                    <a:pt x="1667029" y="600869"/>
                  </a:lnTo>
                  <a:lnTo>
                    <a:pt x="1669412" y="609600"/>
                  </a:lnTo>
                  <a:lnTo>
                    <a:pt x="1671397" y="618331"/>
                  </a:lnTo>
                  <a:lnTo>
                    <a:pt x="1672588" y="627459"/>
                  </a:lnTo>
                  <a:lnTo>
                    <a:pt x="1673382" y="636984"/>
                  </a:lnTo>
                  <a:lnTo>
                    <a:pt x="1673779" y="646113"/>
                  </a:lnTo>
                  <a:lnTo>
                    <a:pt x="1674176" y="655241"/>
                  </a:lnTo>
                  <a:lnTo>
                    <a:pt x="1673779" y="665163"/>
                  </a:lnTo>
                  <a:lnTo>
                    <a:pt x="1673382" y="674291"/>
                  </a:lnTo>
                  <a:lnTo>
                    <a:pt x="1671794" y="692547"/>
                  </a:lnTo>
                  <a:lnTo>
                    <a:pt x="1669412" y="710009"/>
                  </a:lnTo>
                  <a:lnTo>
                    <a:pt x="1666632" y="726678"/>
                  </a:lnTo>
                  <a:lnTo>
                    <a:pt x="1664647" y="735806"/>
                  </a:lnTo>
                  <a:lnTo>
                    <a:pt x="1662662" y="745728"/>
                  </a:lnTo>
                  <a:lnTo>
                    <a:pt x="1659883" y="755650"/>
                  </a:lnTo>
                  <a:lnTo>
                    <a:pt x="1656706" y="765572"/>
                  </a:lnTo>
                  <a:lnTo>
                    <a:pt x="1653133" y="775891"/>
                  </a:lnTo>
                  <a:lnTo>
                    <a:pt x="1649162" y="785416"/>
                  </a:lnTo>
                  <a:lnTo>
                    <a:pt x="1644795" y="793750"/>
                  </a:lnTo>
                  <a:lnTo>
                    <a:pt x="1642413" y="798116"/>
                  </a:lnTo>
                  <a:lnTo>
                    <a:pt x="1639633" y="802084"/>
                  </a:lnTo>
                  <a:lnTo>
                    <a:pt x="1636854" y="805656"/>
                  </a:lnTo>
                  <a:lnTo>
                    <a:pt x="1633678" y="808831"/>
                  </a:lnTo>
                  <a:lnTo>
                    <a:pt x="1630104" y="811609"/>
                  </a:lnTo>
                  <a:lnTo>
                    <a:pt x="1626531" y="814388"/>
                  </a:lnTo>
                  <a:lnTo>
                    <a:pt x="1618193" y="818753"/>
                  </a:lnTo>
                  <a:lnTo>
                    <a:pt x="1610252" y="823119"/>
                  </a:lnTo>
                  <a:lnTo>
                    <a:pt x="1602311" y="827881"/>
                  </a:lnTo>
                  <a:lnTo>
                    <a:pt x="1598341" y="830263"/>
                  </a:lnTo>
                  <a:lnTo>
                    <a:pt x="1593973" y="832644"/>
                  </a:lnTo>
                  <a:lnTo>
                    <a:pt x="1590797" y="835819"/>
                  </a:lnTo>
                  <a:lnTo>
                    <a:pt x="1587223" y="838994"/>
                  </a:lnTo>
                  <a:lnTo>
                    <a:pt x="1584444" y="842963"/>
                  </a:lnTo>
                  <a:lnTo>
                    <a:pt x="1581665" y="846931"/>
                  </a:lnTo>
                  <a:lnTo>
                    <a:pt x="1578489" y="854075"/>
                  </a:lnTo>
                  <a:lnTo>
                    <a:pt x="1576106" y="860822"/>
                  </a:lnTo>
                  <a:lnTo>
                    <a:pt x="1574121" y="867966"/>
                  </a:lnTo>
                  <a:lnTo>
                    <a:pt x="1572533" y="875506"/>
                  </a:lnTo>
                  <a:lnTo>
                    <a:pt x="1571342" y="883444"/>
                  </a:lnTo>
                  <a:lnTo>
                    <a:pt x="1570151" y="890984"/>
                  </a:lnTo>
                  <a:lnTo>
                    <a:pt x="1568959" y="906859"/>
                  </a:lnTo>
                  <a:lnTo>
                    <a:pt x="1568165" y="923131"/>
                  </a:lnTo>
                  <a:lnTo>
                    <a:pt x="1566974" y="939006"/>
                  </a:lnTo>
                  <a:lnTo>
                    <a:pt x="1565783" y="946944"/>
                  </a:lnTo>
                  <a:lnTo>
                    <a:pt x="1564989" y="954484"/>
                  </a:lnTo>
                  <a:lnTo>
                    <a:pt x="1563401" y="961628"/>
                  </a:lnTo>
                  <a:lnTo>
                    <a:pt x="1561415" y="969169"/>
                  </a:lnTo>
                  <a:lnTo>
                    <a:pt x="1558636" y="976709"/>
                  </a:lnTo>
                  <a:lnTo>
                    <a:pt x="1555460" y="983456"/>
                  </a:lnTo>
                  <a:lnTo>
                    <a:pt x="1551887" y="989409"/>
                  </a:lnTo>
                  <a:lnTo>
                    <a:pt x="1548313" y="995363"/>
                  </a:lnTo>
                  <a:lnTo>
                    <a:pt x="1544343" y="1000522"/>
                  </a:lnTo>
                  <a:lnTo>
                    <a:pt x="1539578" y="1005284"/>
                  </a:lnTo>
                  <a:lnTo>
                    <a:pt x="1531637" y="1014809"/>
                  </a:lnTo>
                  <a:lnTo>
                    <a:pt x="1527667" y="1019969"/>
                  </a:lnTo>
                  <a:lnTo>
                    <a:pt x="1524093" y="1025525"/>
                  </a:lnTo>
                  <a:lnTo>
                    <a:pt x="1520520" y="1031081"/>
                  </a:lnTo>
                  <a:lnTo>
                    <a:pt x="1517741" y="1037431"/>
                  </a:lnTo>
                  <a:lnTo>
                    <a:pt x="1514961" y="1044178"/>
                  </a:lnTo>
                  <a:lnTo>
                    <a:pt x="1512976" y="1052513"/>
                  </a:lnTo>
                  <a:lnTo>
                    <a:pt x="1510991" y="1061244"/>
                  </a:lnTo>
                  <a:lnTo>
                    <a:pt x="1510197" y="1070769"/>
                  </a:lnTo>
                  <a:lnTo>
                    <a:pt x="1561415" y="1078309"/>
                  </a:lnTo>
                  <a:lnTo>
                    <a:pt x="1576900" y="1111250"/>
                  </a:lnTo>
                  <a:lnTo>
                    <a:pt x="1585635" y="1129903"/>
                  </a:lnTo>
                  <a:lnTo>
                    <a:pt x="1596355" y="1149350"/>
                  </a:lnTo>
                  <a:lnTo>
                    <a:pt x="1601517" y="1158478"/>
                  </a:lnTo>
                  <a:lnTo>
                    <a:pt x="1606679" y="1168003"/>
                  </a:lnTo>
                  <a:lnTo>
                    <a:pt x="1612237" y="1176734"/>
                  </a:lnTo>
                  <a:lnTo>
                    <a:pt x="1617796" y="1184672"/>
                  </a:lnTo>
                  <a:lnTo>
                    <a:pt x="1624149" y="1192609"/>
                  </a:lnTo>
                  <a:lnTo>
                    <a:pt x="1629707" y="1198959"/>
                  </a:lnTo>
                  <a:lnTo>
                    <a:pt x="1635663" y="1204516"/>
                  </a:lnTo>
                  <a:lnTo>
                    <a:pt x="1641619" y="1209278"/>
                  </a:lnTo>
                  <a:lnTo>
                    <a:pt x="1721821" y="1231106"/>
                  </a:lnTo>
                  <a:lnTo>
                    <a:pt x="1793687" y="1261269"/>
                  </a:lnTo>
                  <a:lnTo>
                    <a:pt x="1867537" y="1292622"/>
                  </a:lnTo>
                  <a:lnTo>
                    <a:pt x="1941387" y="1324372"/>
                  </a:lnTo>
                  <a:lnTo>
                    <a:pt x="2013649" y="1354931"/>
                  </a:lnTo>
                  <a:lnTo>
                    <a:pt x="2029531" y="1361678"/>
                  </a:lnTo>
                  <a:lnTo>
                    <a:pt x="2046207" y="1367631"/>
                  </a:lnTo>
                  <a:lnTo>
                    <a:pt x="2079161" y="1379141"/>
                  </a:lnTo>
                  <a:lnTo>
                    <a:pt x="2095440" y="1385094"/>
                  </a:lnTo>
                  <a:lnTo>
                    <a:pt x="2112116" y="1391444"/>
                  </a:lnTo>
                  <a:lnTo>
                    <a:pt x="2127998" y="1397397"/>
                  </a:lnTo>
                  <a:lnTo>
                    <a:pt x="2143085" y="1404144"/>
                  </a:lnTo>
                  <a:lnTo>
                    <a:pt x="2150232" y="1407716"/>
                  </a:lnTo>
                  <a:lnTo>
                    <a:pt x="2157776" y="1411684"/>
                  </a:lnTo>
                  <a:lnTo>
                    <a:pt x="2164923" y="1416050"/>
                  </a:lnTo>
                  <a:lnTo>
                    <a:pt x="2171673" y="1420019"/>
                  </a:lnTo>
                  <a:lnTo>
                    <a:pt x="2178423" y="1424384"/>
                  </a:lnTo>
                  <a:lnTo>
                    <a:pt x="2184775" y="1429147"/>
                  </a:lnTo>
                  <a:lnTo>
                    <a:pt x="2191128" y="1433909"/>
                  </a:lnTo>
                  <a:lnTo>
                    <a:pt x="2196687" y="1439069"/>
                  </a:lnTo>
                  <a:lnTo>
                    <a:pt x="2202245" y="1445022"/>
                  </a:lnTo>
                  <a:lnTo>
                    <a:pt x="2207804" y="1450578"/>
                  </a:lnTo>
                  <a:lnTo>
                    <a:pt x="2212965" y="1456928"/>
                  </a:lnTo>
                  <a:lnTo>
                    <a:pt x="2217333" y="1463278"/>
                  </a:lnTo>
                  <a:lnTo>
                    <a:pt x="2221700" y="1470422"/>
                  </a:lnTo>
                  <a:lnTo>
                    <a:pt x="2225274" y="1477566"/>
                  </a:lnTo>
                  <a:lnTo>
                    <a:pt x="2228847" y="1485503"/>
                  </a:lnTo>
                  <a:lnTo>
                    <a:pt x="2232023" y="1493441"/>
                  </a:lnTo>
                  <a:lnTo>
                    <a:pt x="2232023" y="1519634"/>
                  </a:lnTo>
                  <a:lnTo>
                    <a:pt x="2232817" y="1552178"/>
                  </a:lnTo>
                  <a:lnTo>
                    <a:pt x="2234406" y="1628378"/>
                  </a:lnTo>
                  <a:lnTo>
                    <a:pt x="2235597" y="1668859"/>
                  </a:lnTo>
                  <a:lnTo>
                    <a:pt x="2236391" y="1708150"/>
                  </a:lnTo>
                  <a:lnTo>
                    <a:pt x="2236788" y="1745059"/>
                  </a:lnTo>
                  <a:lnTo>
                    <a:pt x="2236391" y="1778000"/>
                  </a:lnTo>
                  <a:lnTo>
                    <a:pt x="374650" y="1778000"/>
                  </a:lnTo>
                  <a:lnTo>
                    <a:pt x="374650" y="1745059"/>
                  </a:lnTo>
                  <a:lnTo>
                    <a:pt x="374650" y="1708150"/>
                  </a:lnTo>
                  <a:lnTo>
                    <a:pt x="375444" y="1668859"/>
                  </a:lnTo>
                  <a:lnTo>
                    <a:pt x="376238" y="1628378"/>
                  </a:lnTo>
                  <a:lnTo>
                    <a:pt x="377826" y="1552178"/>
                  </a:lnTo>
                  <a:lnTo>
                    <a:pt x="378620" y="1519634"/>
                  </a:lnTo>
                  <a:lnTo>
                    <a:pt x="379017" y="1493441"/>
                  </a:lnTo>
                  <a:lnTo>
                    <a:pt x="381797" y="1485503"/>
                  </a:lnTo>
                  <a:lnTo>
                    <a:pt x="385370" y="1477566"/>
                  </a:lnTo>
                  <a:lnTo>
                    <a:pt x="389341" y="1470422"/>
                  </a:lnTo>
                  <a:lnTo>
                    <a:pt x="393311" y="1463278"/>
                  </a:lnTo>
                  <a:lnTo>
                    <a:pt x="398076" y="1456928"/>
                  </a:lnTo>
                  <a:lnTo>
                    <a:pt x="403237" y="1450578"/>
                  </a:lnTo>
                  <a:lnTo>
                    <a:pt x="408399" y="1445022"/>
                  </a:lnTo>
                  <a:lnTo>
                    <a:pt x="413957" y="1439069"/>
                  </a:lnTo>
                  <a:lnTo>
                    <a:pt x="419516" y="1433909"/>
                  </a:lnTo>
                  <a:lnTo>
                    <a:pt x="425869" y="1429147"/>
                  </a:lnTo>
                  <a:lnTo>
                    <a:pt x="432618" y="1424384"/>
                  </a:lnTo>
                  <a:lnTo>
                    <a:pt x="438971" y="1420019"/>
                  </a:lnTo>
                  <a:lnTo>
                    <a:pt x="445721" y="1416050"/>
                  </a:lnTo>
                  <a:lnTo>
                    <a:pt x="452868" y="1411684"/>
                  </a:lnTo>
                  <a:lnTo>
                    <a:pt x="460412" y="1407716"/>
                  </a:lnTo>
                  <a:lnTo>
                    <a:pt x="467558" y="1404144"/>
                  </a:lnTo>
                  <a:lnTo>
                    <a:pt x="482646" y="1397397"/>
                  </a:lnTo>
                  <a:lnTo>
                    <a:pt x="498925" y="1391444"/>
                  </a:lnTo>
                  <a:lnTo>
                    <a:pt x="515204" y="1385094"/>
                  </a:lnTo>
                  <a:lnTo>
                    <a:pt x="531483" y="1379141"/>
                  </a:lnTo>
                  <a:lnTo>
                    <a:pt x="564437" y="1367631"/>
                  </a:lnTo>
                  <a:lnTo>
                    <a:pt x="581113" y="1361678"/>
                  </a:lnTo>
                  <a:lnTo>
                    <a:pt x="597392" y="1354931"/>
                  </a:lnTo>
                  <a:lnTo>
                    <a:pt x="669257" y="1324372"/>
                  </a:lnTo>
                  <a:lnTo>
                    <a:pt x="743504" y="1292622"/>
                  </a:lnTo>
                  <a:lnTo>
                    <a:pt x="817354" y="1261269"/>
                  </a:lnTo>
                  <a:lnTo>
                    <a:pt x="888822" y="1231106"/>
                  </a:lnTo>
                  <a:lnTo>
                    <a:pt x="969025" y="1209278"/>
                  </a:lnTo>
                  <a:lnTo>
                    <a:pt x="974981" y="1204516"/>
                  </a:lnTo>
                  <a:lnTo>
                    <a:pt x="980937" y="1198959"/>
                  </a:lnTo>
                  <a:lnTo>
                    <a:pt x="986892" y="1192609"/>
                  </a:lnTo>
                  <a:lnTo>
                    <a:pt x="992848" y="1184672"/>
                  </a:lnTo>
                  <a:lnTo>
                    <a:pt x="998407" y="1176734"/>
                  </a:lnTo>
                  <a:lnTo>
                    <a:pt x="1003965" y="1168003"/>
                  </a:lnTo>
                  <a:lnTo>
                    <a:pt x="1009524" y="1158478"/>
                  </a:lnTo>
                  <a:lnTo>
                    <a:pt x="1015083" y="1149350"/>
                  </a:lnTo>
                  <a:lnTo>
                    <a:pt x="1025009" y="1129903"/>
                  </a:lnTo>
                  <a:lnTo>
                    <a:pt x="1034141" y="1111250"/>
                  </a:lnTo>
                  <a:lnTo>
                    <a:pt x="1049228" y="1078309"/>
                  </a:lnTo>
                  <a:lnTo>
                    <a:pt x="1087345" y="1068784"/>
                  </a:lnTo>
                  <a:lnTo>
                    <a:pt x="1085359" y="1060450"/>
                  </a:lnTo>
                  <a:lnTo>
                    <a:pt x="1082977" y="1053306"/>
                  </a:lnTo>
                  <a:lnTo>
                    <a:pt x="1080595" y="1046163"/>
                  </a:lnTo>
                  <a:lnTo>
                    <a:pt x="1077419" y="1040209"/>
                  </a:lnTo>
                  <a:lnTo>
                    <a:pt x="1074242" y="1034653"/>
                  </a:lnTo>
                  <a:lnTo>
                    <a:pt x="1071066" y="1029891"/>
                  </a:lnTo>
                  <a:lnTo>
                    <a:pt x="1067492" y="1025525"/>
                  </a:lnTo>
                  <a:lnTo>
                    <a:pt x="1063125" y="1020763"/>
                  </a:lnTo>
                  <a:lnTo>
                    <a:pt x="1055978" y="1012825"/>
                  </a:lnTo>
                  <a:lnTo>
                    <a:pt x="1048434" y="1004491"/>
                  </a:lnTo>
                  <a:lnTo>
                    <a:pt x="1045258" y="1000125"/>
                  </a:lnTo>
                  <a:lnTo>
                    <a:pt x="1042082" y="995363"/>
                  </a:lnTo>
                  <a:lnTo>
                    <a:pt x="1038905" y="989409"/>
                  </a:lnTo>
                  <a:lnTo>
                    <a:pt x="1036523" y="983456"/>
                  </a:lnTo>
                  <a:lnTo>
                    <a:pt x="1022229" y="830659"/>
                  </a:lnTo>
                  <a:lnTo>
                    <a:pt x="1021832" y="831056"/>
                  </a:lnTo>
                  <a:lnTo>
                    <a:pt x="1020641" y="831056"/>
                  </a:lnTo>
                  <a:lnTo>
                    <a:pt x="1016671" y="830659"/>
                  </a:lnTo>
                  <a:lnTo>
                    <a:pt x="1010715" y="829469"/>
                  </a:lnTo>
                  <a:lnTo>
                    <a:pt x="1003965" y="828278"/>
                  </a:lnTo>
                  <a:lnTo>
                    <a:pt x="990863" y="824309"/>
                  </a:lnTo>
                  <a:lnTo>
                    <a:pt x="985701" y="822325"/>
                  </a:lnTo>
                  <a:lnTo>
                    <a:pt x="982525" y="821134"/>
                  </a:lnTo>
                  <a:lnTo>
                    <a:pt x="978157" y="817959"/>
                  </a:lnTo>
                  <a:lnTo>
                    <a:pt x="973790" y="814388"/>
                  </a:lnTo>
                  <a:lnTo>
                    <a:pt x="969819" y="810419"/>
                  </a:lnTo>
                  <a:lnTo>
                    <a:pt x="966246" y="805656"/>
                  </a:lnTo>
                  <a:lnTo>
                    <a:pt x="962673" y="800497"/>
                  </a:lnTo>
                  <a:lnTo>
                    <a:pt x="959496" y="794941"/>
                  </a:lnTo>
                  <a:lnTo>
                    <a:pt x="956717" y="788988"/>
                  </a:lnTo>
                  <a:lnTo>
                    <a:pt x="953541" y="783034"/>
                  </a:lnTo>
                  <a:lnTo>
                    <a:pt x="951158" y="776684"/>
                  </a:lnTo>
                  <a:lnTo>
                    <a:pt x="948776" y="769541"/>
                  </a:lnTo>
                  <a:lnTo>
                    <a:pt x="944409" y="755253"/>
                  </a:lnTo>
                  <a:lnTo>
                    <a:pt x="941232" y="740172"/>
                  </a:lnTo>
                  <a:lnTo>
                    <a:pt x="938056" y="724694"/>
                  </a:lnTo>
                  <a:lnTo>
                    <a:pt x="935674" y="708819"/>
                  </a:lnTo>
                  <a:lnTo>
                    <a:pt x="934085" y="693341"/>
                  </a:lnTo>
                  <a:lnTo>
                    <a:pt x="932497" y="677466"/>
                  </a:lnTo>
                  <a:lnTo>
                    <a:pt x="931306" y="662781"/>
                  </a:lnTo>
                  <a:lnTo>
                    <a:pt x="929321" y="635000"/>
                  </a:lnTo>
                  <a:lnTo>
                    <a:pt x="926939" y="611981"/>
                  </a:lnTo>
                  <a:lnTo>
                    <a:pt x="926939" y="607616"/>
                  </a:lnTo>
                  <a:lnTo>
                    <a:pt x="927733" y="603250"/>
                  </a:lnTo>
                  <a:lnTo>
                    <a:pt x="929321" y="598884"/>
                  </a:lnTo>
                  <a:lnTo>
                    <a:pt x="931306" y="594519"/>
                  </a:lnTo>
                  <a:lnTo>
                    <a:pt x="935674" y="585391"/>
                  </a:lnTo>
                  <a:lnTo>
                    <a:pt x="940835" y="575866"/>
                  </a:lnTo>
                  <a:lnTo>
                    <a:pt x="943217" y="570706"/>
                  </a:lnTo>
                  <a:lnTo>
                    <a:pt x="945600" y="565150"/>
                  </a:lnTo>
                  <a:lnTo>
                    <a:pt x="947585" y="559594"/>
                  </a:lnTo>
                  <a:lnTo>
                    <a:pt x="949173" y="553641"/>
                  </a:lnTo>
                  <a:lnTo>
                    <a:pt x="950364" y="547291"/>
                  </a:lnTo>
                  <a:lnTo>
                    <a:pt x="950761" y="539750"/>
                  </a:lnTo>
                  <a:lnTo>
                    <a:pt x="950364" y="532606"/>
                  </a:lnTo>
                  <a:lnTo>
                    <a:pt x="949173" y="524669"/>
                  </a:lnTo>
                  <a:lnTo>
                    <a:pt x="944409" y="500856"/>
                  </a:lnTo>
                  <a:lnTo>
                    <a:pt x="940438" y="477441"/>
                  </a:lnTo>
                  <a:lnTo>
                    <a:pt x="937262" y="454422"/>
                  </a:lnTo>
                  <a:lnTo>
                    <a:pt x="934880" y="432197"/>
                  </a:lnTo>
                  <a:lnTo>
                    <a:pt x="933291" y="410766"/>
                  </a:lnTo>
                  <a:lnTo>
                    <a:pt x="932100" y="389334"/>
                  </a:lnTo>
                  <a:lnTo>
                    <a:pt x="931703" y="368300"/>
                  </a:lnTo>
                  <a:lnTo>
                    <a:pt x="932100" y="348059"/>
                  </a:lnTo>
                  <a:lnTo>
                    <a:pt x="932894" y="328613"/>
                  </a:lnTo>
                  <a:lnTo>
                    <a:pt x="934483" y="309563"/>
                  </a:lnTo>
                  <a:lnTo>
                    <a:pt x="936468" y="290909"/>
                  </a:lnTo>
                  <a:lnTo>
                    <a:pt x="939247" y="273447"/>
                  </a:lnTo>
                  <a:lnTo>
                    <a:pt x="942423" y="255984"/>
                  </a:lnTo>
                  <a:lnTo>
                    <a:pt x="946394" y="239713"/>
                  </a:lnTo>
                  <a:lnTo>
                    <a:pt x="950761" y="223441"/>
                  </a:lnTo>
                  <a:lnTo>
                    <a:pt x="956320" y="207566"/>
                  </a:lnTo>
                  <a:lnTo>
                    <a:pt x="961482" y="193278"/>
                  </a:lnTo>
                  <a:lnTo>
                    <a:pt x="967437" y="178991"/>
                  </a:lnTo>
                  <a:lnTo>
                    <a:pt x="973790" y="165497"/>
                  </a:lnTo>
                  <a:lnTo>
                    <a:pt x="980937" y="152400"/>
                  </a:lnTo>
                  <a:lnTo>
                    <a:pt x="988481" y="140494"/>
                  </a:lnTo>
                  <a:lnTo>
                    <a:pt x="996421" y="129381"/>
                  </a:lnTo>
                  <a:lnTo>
                    <a:pt x="1004362" y="118269"/>
                  </a:lnTo>
                  <a:lnTo>
                    <a:pt x="1013494" y="108347"/>
                  </a:lnTo>
                  <a:lnTo>
                    <a:pt x="1022229" y="99219"/>
                  </a:lnTo>
                  <a:lnTo>
                    <a:pt x="1031758" y="90091"/>
                  </a:lnTo>
                  <a:lnTo>
                    <a:pt x="1041685" y="82550"/>
                  </a:lnTo>
                  <a:lnTo>
                    <a:pt x="1051611" y="75406"/>
                  </a:lnTo>
                  <a:lnTo>
                    <a:pt x="1061934" y="68659"/>
                  </a:lnTo>
                  <a:lnTo>
                    <a:pt x="1073051" y="63103"/>
                  </a:lnTo>
                  <a:lnTo>
                    <a:pt x="1084168" y="58341"/>
                  </a:lnTo>
                  <a:lnTo>
                    <a:pt x="1095683" y="53975"/>
                  </a:lnTo>
                  <a:lnTo>
                    <a:pt x="1112358" y="47228"/>
                  </a:lnTo>
                  <a:lnTo>
                    <a:pt x="1131019" y="40084"/>
                  </a:lnTo>
                  <a:lnTo>
                    <a:pt x="1150872" y="32544"/>
                  </a:lnTo>
                  <a:lnTo>
                    <a:pt x="1171915" y="25400"/>
                  </a:lnTo>
                  <a:lnTo>
                    <a:pt x="1194547" y="18653"/>
                  </a:lnTo>
                  <a:lnTo>
                    <a:pt x="1206458" y="15875"/>
                  </a:lnTo>
                  <a:lnTo>
                    <a:pt x="1218369" y="12303"/>
                  </a:lnTo>
                  <a:lnTo>
                    <a:pt x="1230281" y="9525"/>
                  </a:lnTo>
                  <a:lnTo>
                    <a:pt x="1242986" y="7144"/>
                  </a:lnTo>
                  <a:lnTo>
                    <a:pt x="1255294" y="5159"/>
                  </a:lnTo>
                  <a:lnTo>
                    <a:pt x="1268397" y="3175"/>
                  </a:lnTo>
                  <a:lnTo>
                    <a:pt x="1281102" y="1588"/>
                  </a:lnTo>
                  <a:lnTo>
                    <a:pt x="1294602" y="794"/>
                  </a:lnTo>
                  <a:lnTo>
                    <a:pt x="1307704" y="0"/>
                  </a:lnTo>
                  <a:close/>
                </a:path>
              </a:pathLst>
            </a:cu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E72BA381-C8AA-4DF7-B2F7-A4277DC2A1DB}"/>
              </a:ext>
            </a:extLst>
          </p:cNvPr>
          <p:cNvGrpSpPr/>
          <p:nvPr/>
        </p:nvGrpSpPr>
        <p:grpSpPr>
          <a:xfrm>
            <a:off x="4170845" y="3530303"/>
            <a:ext cx="1094176" cy="1077762"/>
            <a:chOff x="3519830" y="3636827"/>
            <a:chExt cx="1385764" cy="1364977"/>
          </a:xfrm>
          <a:solidFill>
            <a:srgbClr val="58CAC6"/>
          </a:solidFill>
        </p:grpSpPr>
        <p:sp>
          <p:nvSpPr>
            <p:cNvPr id="12" name="KSO_Shape">
              <a:extLst>
                <a:ext uri="{FF2B5EF4-FFF2-40B4-BE49-F238E27FC236}">
                  <a16:creationId xmlns:a16="http://schemas.microsoft.com/office/drawing/2014/main" xmlns="" id="{83C51F8D-FEE5-4F95-B43A-FE44CB777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9830" y="3636827"/>
              <a:ext cx="1385764" cy="1364977"/>
            </a:xfrm>
            <a:custGeom>
              <a:avLst/>
              <a:gdLst>
                <a:gd name="T0" fmla="*/ 351815 w 2443615"/>
                <a:gd name="T1" fmla="*/ 127711 h 2406492"/>
                <a:gd name="T2" fmla="*/ 127265 w 2443615"/>
                <a:gd name="T3" fmla="*/ 352436 h 2406492"/>
                <a:gd name="T4" fmla="*/ 351815 w 2443615"/>
                <a:gd name="T5" fmla="*/ 577161 h 2406492"/>
                <a:gd name="T6" fmla="*/ 576364 w 2443615"/>
                <a:gd name="T7" fmla="*/ 352436 h 2406492"/>
                <a:gd name="T8" fmla="*/ 351815 w 2443615"/>
                <a:gd name="T9" fmla="*/ 127711 h 2406492"/>
                <a:gd name="T10" fmla="*/ 323002 w 2443615"/>
                <a:gd name="T11" fmla="*/ 0 h 2406492"/>
                <a:gd name="T12" fmla="*/ 380627 w 2443615"/>
                <a:gd name="T13" fmla="*/ 0 h 2406492"/>
                <a:gd name="T14" fmla="*/ 393151 w 2443615"/>
                <a:gd name="T15" fmla="*/ 71092 h 2406492"/>
                <a:gd name="T16" fmla="*/ 500853 w 2443615"/>
                <a:gd name="T17" fmla="*/ 110323 h 2406492"/>
                <a:gd name="T18" fmla="*/ 556109 w 2443615"/>
                <a:gd name="T19" fmla="*/ 63920 h 2406492"/>
                <a:gd name="T20" fmla="*/ 600251 w 2443615"/>
                <a:gd name="T21" fmla="*/ 100990 h 2406492"/>
                <a:gd name="T22" fmla="*/ 564182 w 2443615"/>
                <a:gd name="T23" fmla="*/ 163505 h 2406492"/>
                <a:gd name="T24" fmla="*/ 621490 w 2443615"/>
                <a:gd name="T25" fmla="*/ 262842 h 2406492"/>
                <a:gd name="T26" fmla="*/ 693623 w 2443615"/>
                <a:gd name="T27" fmla="*/ 262840 h 2406492"/>
                <a:gd name="T28" fmla="*/ 703629 w 2443615"/>
                <a:gd name="T29" fmla="*/ 319633 h 2406492"/>
                <a:gd name="T30" fmla="*/ 635846 w 2443615"/>
                <a:gd name="T31" fmla="*/ 344321 h 2406492"/>
                <a:gd name="T32" fmla="*/ 615944 w 2443615"/>
                <a:gd name="T33" fmla="*/ 457282 h 2406492"/>
                <a:gd name="T34" fmla="*/ 671201 w 2443615"/>
                <a:gd name="T35" fmla="*/ 503683 h 2406492"/>
                <a:gd name="T36" fmla="*/ 642389 w 2443615"/>
                <a:gd name="T37" fmla="*/ 553626 h 2406492"/>
                <a:gd name="T38" fmla="*/ 574608 w 2443615"/>
                <a:gd name="T39" fmla="*/ 528934 h 2406492"/>
                <a:gd name="T40" fmla="*/ 486808 w 2443615"/>
                <a:gd name="T41" fmla="*/ 602665 h 2406492"/>
                <a:gd name="T42" fmla="*/ 499336 w 2443615"/>
                <a:gd name="T43" fmla="*/ 673756 h 2406492"/>
                <a:gd name="T44" fmla="*/ 445187 w 2443615"/>
                <a:gd name="T45" fmla="*/ 693480 h 2406492"/>
                <a:gd name="T46" fmla="*/ 409122 w 2443615"/>
                <a:gd name="T47" fmla="*/ 630963 h 2406492"/>
                <a:gd name="T48" fmla="*/ 294507 w 2443615"/>
                <a:gd name="T49" fmla="*/ 630963 h 2406492"/>
                <a:gd name="T50" fmla="*/ 258443 w 2443615"/>
                <a:gd name="T51" fmla="*/ 693480 h 2406492"/>
                <a:gd name="T52" fmla="*/ 204294 w 2443615"/>
                <a:gd name="T53" fmla="*/ 673756 h 2406492"/>
                <a:gd name="T54" fmla="*/ 216821 w 2443615"/>
                <a:gd name="T55" fmla="*/ 602665 h 2406492"/>
                <a:gd name="T56" fmla="*/ 129022 w 2443615"/>
                <a:gd name="T57" fmla="*/ 528934 h 2406492"/>
                <a:gd name="T58" fmla="*/ 61240 w 2443615"/>
                <a:gd name="T59" fmla="*/ 553626 h 2406492"/>
                <a:gd name="T60" fmla="*/ 32428 w 2443615"/>
                <a:gd name="T61" fmla="*/ 503683 h 2406492"/>
                <a:gd name="T62" fmla="*/ 87685 w 2443615"/>
                <a:gd name="T63" fmla="*/ 457282 h 2406492"/>
                <a:gd name="T64" fmla="*/ 67783 w 2443615"/>
                <a:gd name="T65" fmla="*/ 344321 h 2406492"/>
                <a:gd name="T66" fmla="*/ 0 w 2443615"/>
                <a:gd name="T67" fmla="*/ 319633 h 2406492"/>
                <a:gd name="T68" fmla="*/ 10006 w 2443615"/>
                <a:gd name="T69" fmla="*/ 262840 h 2406492"/>
                <a:gd name="T70" fmla="*/ 82138 w 2443615"/>
                <a:gd name="T71" fmla="*/ 262842 h 2406492"/>
                <a:gd name="T72" fmla="*/ 139446 w 2443615"/>
                <a:gd name="T73" fmla="*/ 163505 h 2406492"/>
                <a:gd name="T74" fmla="*/ 103378 w 2443615"/>
                <a:gd name="T75" fmla="*/ 100990 h 2406492"/>
                <a:gd name="T76" fmla="*/ 147520 w 2443615"/>
                <a:gd name="T77" fmla="*/ 63920 h 2406492"/>
                <a:gd name="T78" fmla="*/ 202776 w 2443615"/>
                <a:gd name="T79" fmla="*/ 110323 h 2406492"/>
                <a:gd name="T80" fmla="*/ 310478 w 2443615"/>
                <a:gd name="T81" fmla="*/ 71092 h 240649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443615" h="2406492">
                  <a:moveTo>
                    <a:pt x="1221807" y="443178"/>
                  </a:moveTo>
                  <a:cubicBezTo>
                    <a:pt x="791117" y="443178"/>
                    <a:pt x="441973" y="792322"/>
                    <a:pt x="441973" y="1223012"/>
                  </a:cubicBezTo>
                  <a:cubicBezTo>
                    <a:pt x="441973" y="1653702"/>
                    <a:pt x="791117" y="2002846"/>
                    <a:pt x="1221807" y="2002846"/>
                  </a:cubicBezTo>
                  <a:cubicBezTo>
                    <a:pt x="1652497" y="2002846"/>
                    <a:pt x="2001641" y="1653702"/>
                    <a:pt x="2001641" y="1223012"/>
                  </a:cubicBezTo>
                  <a:cubicBezTo>
                    <a:pt x="2001641" y="792322"/>
                    <a:pt x="1652497" y="443178"/>
                    <a:pt x="1221807" y="443178"/>
                  </a:cubicBezTo>
                  <a:close/>
                  <a:moveTo>
                    <a:pt x="1121747" y="0"/>
                  </a:moveTo>
                  <a:lnTo>
                    <a:pt x="1321868" y="0"/>
                  </a:lnTo>
                  <a:lnTo>
                    <a:pt x="1365362" y="246702"/>
                  </a:lnTo>
                  <a:cubicBezTo>
                    <a:pt x="1497994" y="266203"/>
                    <a:pt x="1625261" y="312525"/>
                    <a:pt x="1739400" y="382840"/>
                  </a:cubicBezTo>
                  <a:lnTo>
                    <a:pt x="1931295" y="221813"/>
                  </a:lnTo>
                  <a:lnTo>
                    <a:pt x="2084596" y="350449"/>
                  </a:lnTo>
                  <a:lnTo>
                    <a:pt x="1959337" y="567390"/>
                  </a:lnTo>
                  <a:cubicBezTo>
                    <a:pt x="2048403" y="667584"/>
                    <a:pt x="2116120" y="784874"/>
                    <a:pt x="2158357" y="912104"/>
                  </a:cubicBezTo>
                  <a:lnTo>
                    <a:pt x="2408865" y="912098"/>
                  </a:lnTo>
                  <a:lnTo>
                    <a:pt x="2443615" y="1109179"/>
                  </a:lnTo>
                  <a:lnTo>
                    <a:pt x="2208214" y="1194851"/>
                  </a:lnTo>
                  <a:cubicBezTo>
                    <a:pt x="2212040" y="1328854"/>
                    <a:pt x="2188522" y="1462233"/>
                    <a:pt x="2139095" y="1586846"/>
                  </a:cubicBezTo>
                  <a:lnTo>
                    <a:pt x="2330998" y="1747864"/>
                  </a:lnTo>
                  <a:lnTo>
                    <a:pt x="2230938" y="1921175"/>
                  </a:lnTo>
                  <a:lnTo>
                    <a:pt x="1995541" y="1835490"/>
                  </a:lnTo>
                  <a:cubicBezTo>
                    <a:pt x="1912336" y="1940602"/>
                    <a:pt x="1808586" y="2027658"/>
                    <a:pt x="1690623" y="2091346"/>
                  </a:cubicBezTo>
                  <a:lnTo>
                    <a:pt x="1734130" y="2338046"/>
                  </a:lnTo>
                  <a:lnTo>
                    <a:pt x="1546077" y="2406492"/>
                  </a:lnTo>
                  <a:lnTo>
                    <a:pt x="1420828" y="2189544"/>
                  </a:lnTo>
                  <a:cubicBezTo>
                    <a:pt x="1289525" y="2216580"/>
                    <a:pt x="1154089" y="2216580"/>
                    <a:pt x="1022786" y="2189544"/>
                  </a:cubicBezTo>
                  <a:lnTo>
                    <a:pt x="897539" y="2406492"/>
                  </a:lnTo>
                  <a:lnTo>
                    <a:pt x="709486" y="2338046"/>
                  </a:lnTo>
                  <a:lnTo>
                    <a:pt x="752993" y="2091346"/>
                  </a:lnTo>
                  <a:cubicBezTo>
                    <a:pt x="635030" y="2027658"/>
                    <a:pt x="531280" y="1940601"/>
                    <a:pt x="448076" y="1835490"/>
                  </a:cubicBezTo>
                  <a:lnTo>
                    <a:pt x="212678" y="1921175"/>
                  </a:lnTo>
                  <a:lnTo>
                    <a:pt x="112617" y="1747864"/>
                  </a:lnTo>
                  <a:lnTo>
                    <a:pt x="304520" y="1586846"/>
                  </a:lnTo>
                  <a:cubicBezTo>
                    <a:pt x="255094" y="1462233"/>
                    <a:pt x="231575" y="1328854"/>
                    <a:pt x="235401" y="1194851"/>
                  </a:cubicBezTo>
                  <a:lnTo>
                    <a:pt x="0" y="1109179"/>
                  </a:lnTo>
                  <a:lnTo>
                    <a:pt x="34750" y="912098"/>
                  </a:lnTo>
                  <a:lnTo>
                    <a:pt x="285257" y="912104"/>
                  </a:lnTo>
                  <a:cubicBezTo>
                    <a:pt x="327494" y="784874"/>
                    <a:pt x="395211" y="667583"/>
                    <a:pt x="484278" y="567390"/>
                  </a:cubicBezTo>
                  <a:lnTo>
                    <a:pt x="359019" y="350449"/>
                  </a:lnTo>
                  <a:lnTo>
                    <a:pt x="512321" y="221813"/>
                  </a:lnTo>
                  <a:lnTo>
                    <a:pt x="704216" y="382840"/>
                  </a:lnTo>
                  <a:cubicBezTo>
                    <a:pt x="818353" y="312525"/>
                    <a:pt x="945621" y="266204"/>
                    <a:pt x="1078253" y="246702"/>
                  </a:cubicBezTo>
                  <a:lnTo>
                    <a:pt x="1121747" y="0"/>
                  </a:lnTo>
                  <a:close/>
                </a:path>
              </a:pathLst>
            </a:cu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endParaRPr>
            </a:p>
          </p:txBody>
        </p:sp>
        <p:sp>
          <p:nvSpPr>
            <p:cNvPr id="13" name="KSO_Shape">
              <a:extLst>
                <a:ext uri="{FF2B5EF4-FFF2-40B4-BE49-F238E27FC236}">
                  <a16:creationId xmlns:a16="http://schemas.microsoft.com/office/drawing/2014/main" xmlns="" id="{E1CC071C-1D43-4396-9AAB-3DA13188F5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2546" y="4038513"/>
              <a:ext cx="568233" cy="561604"/>
            </a:xfrm>
            <a:custGeom>
              <a:avLst/>
              <a:gdLst>
                <a:gd name="T0" fmla="*/ 1597444 w 2032000"/>
                <a:gd name="T1" fmla="*/ 1645672 h 2008188"/>
                <a:gd name="T2" fmla="*/ 1652353 w 2032000"/>
                <a:gd name="T3" fmla="*/ 1676888 h 2008188"/>
                <a:gd name="T4" fmla="*/ 1871609 w 2032000"/>
                <a:gd name="T5" fmla="*/ 1719485 h 2008188"/>
                <a:gd name="T6" fmla="*/ 1360910 w 2032000"/>
                <a:gd name="T7" fmla="*/ 1744813 h 2008188"/>
                <a:gd name="T8" fmla="*/ 936837 w 2032000"/>
                <a:gd name="T9" fmla="*/ 1684544 h 2008188"/>
                <a:gd name="T10" fmla="*/ 956838 w 2032000"/>
                <a:gd name="T11" fmla="*/ 1648912 h 2008188"/>
                <a:gd name="T12" fmla="*/ 966352 w 2032000"/>
                <a:gd name="T13" fmla="*/ 1683940 h 2008188"/>
                <a:gd name="T14" fmla="*/ 1220099 w 2032000"/>
                <a:gd name="T15" fmla="*/ 1779974 h 2008188"/>
                <a:gd name="T16" fmla="*/ 712866 w 2032000"/>
                <a:gd name="T17" fmla="*/ 1689985 h 2008188"/>
                <a:gd name="T18" fmla="*/ 246101 w 2032000"/>
                <a:gd name="T19" fmla="*/ 1675121 h 2008188"/>
                <a:gd name="T20" fmla="*/ 310806 w 2032000"/>
                <a:gd name="T21" fmla="*/ 1642432 h 2008188"/>
                <a:gd name="T22" fmla="*/ 414491 w 2032000"/>
                <a:gd name="T23" fmla="*/ 1610425 h 2008188"/>
                <a:gd name="T24" fmla="*/ 556322 w 2032000"/>
                <a:gd name="T25" fmla="*/ 1840761 h 2008188"/>
                <a:gd name="T26" fmla="*/ 72253 w 2032000"/>
                <a:gd name="T27" fmla="*/ 1652440 h 2008188"/>
                <a:gd name="T28" fmla="*/ 1718751 w 2032000"/>
                <a:gd name="T29" fmla="*/ 1327617 h 2008188"/>
                <a:gd name="T30" fmla="*/ 1754684 w 2032000"/>
                <a:gd name="T31" fmla="*/ 1443411 h 2008188"/>
                <a:gd name="T32" fmla="*/ 1707465 w 2032000"/>
                <a:gd name="T33" fmla="*/ 1562778 h 2008188"/>
                <a:gd name="T34" fmla="*/ 1584518 w 2032000"/>
                <a:gd name="T35" fmla="*/ 1601774 h 2008188"/>
                <a:gd name="T36" fmla="*/ 1510868 w 2032000"/>
                <a:gd name="T37" fmla="*/ 1481216 h 2008188"/>
                <a:gd name="T38" fmla="*/ 1507899 w 2032000"/>
                <a:gd name="T39" fmla="*/ 1386854 h 2008188"/>
                <a:gd name="T40" fmla="*/ 951757 w 2032000"/>
                <a:gd name="T41" fmla="*/ 1290408 h 2008188"/>
                <a:gd name="T42" fmla="*/ 1069735 w 2032000"/>
                <a:gd name="T43" fmla="*/ 1394593 h 2008188"/>
                <a:gd name="T44" fmla="*/ 1065852 w 2032000"/>
                <a:gd name="T45" fmla="*/ 1483598 h 2008188"/>
                <a:gd name="T46" fmla="*/ 988195 w 2032000"/>
                <a:gd name="T47" fmla="*/ 1604155 h 2008188"/>
                <a:gd name="T48" fmla="*/ 866034 w 2032000"/>
                <a:gd name="T49" fmla="*/ 1558015 h 2008188"/>
                <a:gd name="T50" fmla="*/ 821531 w 2032000"/>
                <a:gd name="T51" fmla="*/ 1431803 h 2008188"/>
                <a:gd name="T52" fmla="*/ 866632 w 2032000"/>
                <a:gd name="T53" fmla="*/ 1319878 h 2008188"/>
                <a:gd name="T54" fmla="*/ 359455 w 2032000"/>
                <a:gd name="T55" fmla="*/ 1316306 h 2008188"/>
                <a:gd name="T56" fmla="*/ 408681 w 2032000"/>
                <a:gd name="T57" fmla="*/ 1428528 h 2008188"/>
                <a:gd name="T58" fmla="*/ 371091 w 2032000"/>
                <a:gd name="T59" fmla="*/ 1548490 h 2008188"/>
                <a:gd name="T60" fmla="*/ 252650 w 2032000"/>
                <a:gd name="T61" fmla="*/ 1608620 h 2008188"/>
                <a:gd name="T62" fmla="*/ 166430 w 2032000"/>
                <a:gd name="T63" fmla="*/ 1486574 h 2008188"/>
                <a:gd name="T64" fmla="*/ 161955 w 2032000"/>
                <a:gd name="T65" fmla="*/ 1402928 h 2008188"/>
                <a:gd name="T66" fmla="*/ 270252 w 2032000"/>
                <a:gd name="T67" fmla="*/ 1291003 h 2008188"/>
                <a:gd name="T68" fmla="*/ 970062 w 2032000"/>
                <a:gd name="T69" fmla="*/ 1212394 h 2008188"/>
                <a:gd name="T70" fmla="*/ 918270 w 2032000"/>
                <a:gd name="T71" fmla="*/ 1196587 h 2008188"/>
                <a:gd name="T72" fmla="*/ 1170357 w 2032000"/>
                <a:gd name="T73" fmla="*/ 915943 h 2008188"/>
                <a:gd name="T74" fmla="*/ 1541028 w 2032000"/>
                <a:gd name="T75" fmla="*/ 1039285 h 2008188"/>
                <a:gd name="T76" fmla="*/ 1644256 w 2032000"/>
                <a:gd name="T77" fmla="*/ 1115554 h 2008188"/>
                <a:gd name="T78" fmla="*/ 1612425 w 2032000"/>
                <a:gd name="T79" fmla="*/ 1254984 h 2008188"/>
                <a:gd name="T80" fmla="*/ 1560959 w 2032000"/>
                <a:gd name="T81" fmla="*/ 1100062 h 2008188"/>
                <a:gd name="T82" fmla="*/ 1137931 w 2032000"/>
                <a:gd name="T83" fmla="*/ 1050606 h 2008188"/>
                <a:gd name="T84" fmla="*/ 1144774 w 2032000"/>
                <a:gd name="T85" fmla="*/ 908197 h 2008188"/>
                <a:gd name="T86" fmla="*/ 769147 w 2032000"/>
                <a:gd name="T87" fmla="*/ 1048223 h 2008188"/>
                <a:gd name="T88" fmla="*/ 665918 w 2032000"/>
                <a:gd name="T89" fmla="*/ 1124194 h 2008188"/>
                <a:gd name="T90" fmla="*/ 295248 w 2032000"/>
                <a:gd name="T91" fmla="*/ 1248131 h 2008188"/>
                <a:gd name="T92" fmla="*/ 247352 w 2032000"/>
                <a:gd name="T93" fmla="*/ 1157264 h 2008188"/>
                <a:gd name="T94" fmla="*/ 328567 w 2032000"/>
                <a:gd name="T95" fmla="*/ 1070865 h 2008188"/>
                <a:gd name="T96" fmla="*/ 718573 w 2032000"/>
                <a:gd name="T97" fmla="*/ 927562 h 2008188"/>
                <a:gd name="T98" fmla="*/ 893970 w 2032000"/>
                <a:gd name="T99" fmla="*/ 556239 h 2008188"/>
                <a:gd name="T100" fmla="*/ 983187 w 2032000"/>
                <a:gd name="T101" fmla="*/ 527857 h 2008188"/>
                <a:gd name="T102" fmla="*/ 980792 w 2032000"/>
                <a:gd name="T103" fmla="*/ 582232 h 2008188"/>
                <a:gd name="T104" fmla="*/ 1344233 w 2032000"/>
                <a:gd name="T105" fmla="*/ 691790 h 2008188"/>
                <a:gd name="T106" fmla="*/ 589922 w 2032000"/>
                <a:gd name="T107" fmla="*/ 615884 h 2008188"/>
                <a:gd name="T108" fmla="*/ 983498 w 2032000"/>
                <a:gd name="T109" fmla="*/ 2684 h 2008188"/>
                <a:gd name="T110" fmla="*/ 1128682 w 2032000"/>
                <a:gd name="T111" fmla="*/ 120783 h 2008188"/>
                <a:gd name="T112" fmla="*/ 1146568 w 2032000"/>
                <a:gd name="T113" fmla="*/ 244847 h 2008188"/>
                <a:gd name="T114" fmla="*/ 1078598 w 2032000"/>
                <a:gd name="T115" fmla="*/ 402908 h 2008188"/>
                <a:gd name="T116" fmla="*/ 896447 w 2032000"/>
                <a:gd name="T117" fmla="*/ 460168 h 2008188"/>
                <a:gd name="T118" fmla="*/ 790614 w 2032000"/>
                <a:gd name="T119" fmla="*/ 290177 h 2008188"/>
                <a:gd name="T120" fmla="*/ 785844 w 2032000"/>
                <a:gd name="T121" fmla="*/ 179236 h 2008188"/>
                <a:gd name="T122" fmla="*/ 853220 w 2032000"/>
                <a:gd name="T123" fmla="*/ 28928 h 200818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032000" h="2008188">
                  <a:moveTo>
                    <a:pt x="1620816" y="1697038"/>
                  </a:moveTo>
                  <a:lnTo>
                    <a:pt x="1620867" y="1697102"/>
                  </a:lnTo>
                  <a:lnTo>
                    <a:pt x="1697900" y="1869077"/>
                  </a:lnTo>
                  <a:lnTo>
                    <a:pt x="1718975" y="1797019"/>
                  </a:lnTo>
                  <a:lnTo>
                    <a:pt x="1717237" y="1796753"/>
                  </a:lnTo>
                  <a:lnTo>
                    <a:pt x="1713121" y="1795497"/>
                  </a:lnTo>
                  <a:lnTo>
                    <a:pt x="1709639" y="1794241"/>
                  </a:lnTo>
                  <a:lnTo>
                    <a:pt x="1706156" y="1792670"/>
                  </a:lnTo>
                  <a:lnTo>
                    <a:pt x="1703307" y="1790785"/>
                  </a:lnTo>
                  <a:lnTo>
                    <a:pt x="1700141" y="1788901"/>
                  </a:lnTo>
                  <a:lnTo>
                    <a:pt x="1697608" y="1786702"/>
                  </a:lnTo>
                  <a:lnTo>
                    <a:pt x="1694759" y="1784189"/>
                  </a:lnTo>
                  <a:lnTo>
                    <a:pt x="1692542" y="1781990"/>
                  </a:lnTo>
                  <a:lnTo>
                    <a:pt x="1688427" y="1776965"/>
                  </a:lnTo>
                  <a:lnTo>
                    <a:pt x="1684944" y="1771625"/>
                  </a:lnTo>
                  <a:lnTo>
                    <a:pt x="1682095" y="1766599"/>
                  </a:lnTo>
                  <a:lnTo>
                    <a:pt x="1679879" y="1761574"/>
                  </a:lnTo>
                  <a:lnTo>
                    <a:pt x="1678296" y="1756862"/>
                  </a:lnTo>
                  <a:lnTo>
                    <a:pt x="1677029" y="1752464"/>
                  </a:lnTo>
                  <a:lnTo>
                    <a:pt x="1675130" y="1745868"/>
                  </a:lnTo>
                  <a:lnTo>
                    <a:pt x="1674813" y="1743669"/>
                  </a:lnTo>
                  <a:lnTo>
                    <a:pt x="1677662" y="1744926"/>
                  </a:lnTo>
                  <a:lnTo>
                    <a:pt x="1685261" y="1748695"/>
                  </a:lnTo>
                  <a:lnTo>
                    <a:pt x="1690643" y="1750894"/>
                  </a:lnTo>
                  <a:lnTo>
                    <a:pt x="1696975" y="1753407"/>
                  </a:lnTo>
                  <a:lnTo>
                    <a:pt x="1703940" y="1755291"/>
                  </a:lnTo>
                  <a:lnTo>
                    <a:pt x="1711538" y="1756862"/>
                  </a:lnTo>
                  <a:lnTo>
                    <a:pt x="1719770" y="1758118"/>
                  </a:lnTo>
                  <a:lnTo>
                    <a:pt x="1728951" y="1758747"/>
                  </a:lnTo>
                  <a:lnTo>
                    <a:pt x="1733383" y="1758747"/>
                  </a:lnTo>
                  <a:lnTo>
                    <a:pt x="1737816" y="1758747"/>
                  </a:lnTo>
                  <a:lnTo>
                    <a:pt x="1742565" y="1758432"/>
                  </a:lnTo>
                  <a:lnTo>
                    <a:pt x="1747630" y="1757490"/>
                  </a:lnTo>
                  <a:lnTo>
                    <a:pt x="1752062" y="1756862"/>
                  </a:lnTo>
                  <a:lnTo>
                    <a:pt x="1757128" y="1755605"/>
                  </a:lnTo>
                  <a:lnTo>
                    <a:pt x="1761877" y="1754035"/>
                  </a:lnTo>
                  <a:lnTo>
                    <a:pt x="1766942" y="1751836"/>
                  </a:lnTo>
                  <a:lnTo>
                    <a:pt x="1771375" y="1749637"/>
                  </a:lnTo>
                  <a:lnTo>
                    <a:pt x="1776124" y="1747125"/>
                  </a:lnTo>
                  <a:lnTo>
                    <a:pt x="1781189" y="1743669"/>
                  </a:lnTo>
                  <a:lnTo>
                    <a:pt x="1785938" y="1739900"/>
                  </a:lnTo>
                  <a:lnTo>
                    <a:pt x="1785622" y="1742727"/>
                  </a:lnTo>
                  <a:lnTo>
                    <a:pt x="1784355" y="1749009"/>
                  </a:lnTo>
                  <a:lnTo>
                    <a:pt x="1783089" y="1753407"/>
                  </a:lnTo>
                  <a:lnTo>
                    <a:pt x="1781822" y="1758118"/>
                  </a:lnTo>
                  <a:lnTo>
                    <a:pt x="1780239" y="1763144"/>
                  </a:lnTo>
                  <a:lnTo>
                    <a:pt x="1777707" y="1768484"/>
                  </a:lnTo>
                  <a:lnTo>
                    <a:pt x="1774857" y="1774138"/>
                  </a:lnTo>
                  <a:lnTo>
                    <a:pt x="1771375" y="1779163"/>
                  </a:lnTo>
                  <a:lnTo>
                    <a:pt x="1767259" y="1783875"/>
                  </a:lnTo>
                  <a:lnTo>
                    <a:pt x="1764726" y="1786388"/>
                  </a:lnTo>
                  <a:lnTo>
                    <a:pt x="1762510" y="1788587"/>
                  </a:lnTo>
                  <a:lnTo>
                    <a:pt x="1759977" y="1790471"/>
                  </a:lnTo>
                  <a:lnTo>
                    <a:pt x="1756811" y="1792356"/>
                  </a:lnTo>
                  <a:lnTo>
                    <a:pt x="1753962" y="1793927"/>
                  </a:lnTo>
                  <a:lnTo>
                    <a:pt x="1750479" y="1795497"/>
                  </a:lnTo>
                  <a:lnTo>
                    <a:pt x="1748394" y="1796061"/>
                  </a:lnTo>
                  <a:lnTo>
                    <a:pt x="1759510" y="1866209"/>
                  </a:lnTo>
                  <a:lnTo>
                    <a:pt x="1844644" y="1698694"/>
                  </a:lnTo>
                  <a:lnTo>
                    <a:pt x="1844694" y="1698627"/>
                  </a:lnTo>
                  <a:lnTo>
                    <a:pt x="1856142" y="1704984"/>
                  </a:lnTo>
                  <a:lnTo>
                    <a:pt x="1867590" y="1711340"/>
                  </a:lnTo>
                  <a:lnTo>
                    <a:pt x="1878403" y="1717697"/>
                  </a:lnTo>
                  <a:lnTo>
                    <a:pt x="1888579" y="1724053"/>
                  </a:lnTo>
                  <a:lnTo>
                    <a:pt x="1898755" y="1730728"/>
                  </a:lnTo>
                  <a:lnTo>
                    <a:pt x="1908931" y="1737402"/>
                  </a:lnTo>
                  <a:lnTo>
                    <a:pt x="1918153" y="1744394"/>
                  </a:lnTo>
                  <a:lnTo>
                    <a:pt x="1926740" y="1751386"/>
                  </a:lnTo>
                  <a:lnTo>
                    <a:pt x="1935644" y="1758378"/>
                  </a:lnTo>
                  <a:lnTo>
                    <a:pt x="1943912" y="1766324"/>
                  </a:lnTo>
                  <a:lnTo>
                    <a:pt x="1951544" y="1773634"/>
                  </a:lnTo>
                  <a:lnTo>
                    <a:pt x="1959176" y="1781579"/>
                  </a:lnTo>
                  <a:lnTo>
                    <a:pt x="1966173" y="1789525"/>
                  </a:lnTo>
                  <a:lnTo>
                    <a:pt x="1973169" y="1797788"/>
                  </a:lnTo>
                  <a:lnTo>
                    <a:pt x="1979529" y="1806688"/>
                  </a:lnTo>
                  <a:lnTo>
                    <a:pt x="1985253" y="1815269"/>
                  </a:lnTo>
                  <a:lnTo>
                    <a:pt x="1990977" y="1824804"/>
                  </a:lnTo>
                  <a:lnTo>
                    <a:pt x="1996383" y="1834021"/>
                  </a:lnTo>
                  <a:lnTo>
                    <a:pt x="2001153" y="1844191"/>
                  </a:lnTo>
                  <a:lnTo>
                    <a:pt x="2005924" y="1854043"/>
                  </a:lnTo>
                  <a:lnTo>
                    <a:pt x="2009740" y="1864532"/>
                  </a:lnTo>
                  <a:lnTo>
                    <a:pt x="2013874" y="1875656"/>
                  </a:lnTo>
                  <a:lnTo>
                    <a:pt x="2017054" y="1886779"/>
                  </a:lnTo>
                  <a:lnTo>
                    <a:pt x="2020234" y="1898539"/>
                  </a:lnTo>
                  <a:lnTo>
                    <a:pt x="2022778" y="1910616"/>
                  </a:lnTo>
                  <a:lnTo>
                    <a:pt x="2025322" y="1923011"/>
                  </a:lnTo>
                  <a:lnTo>
                    <a:pt x="2027230" y="1936042"/>
                  </a:lnTo>
                  <a:lnTo>
                    <a:pt x="2028820" y="1949391"/>
                  </a:lnTo>
                  <a:lnTo>
                    <a:pt x="2030092" y="1963375"/>
                  </a:lnTo>
                  <a:lnTo>
                    <a:pt x="2031364" y="1977677"/>
                  </a:lnTo>
                  <a:lnTo>
                    <a:pt x="2031682" y="1992933"/>
                  </a:lnTo>
                  <a:lnTo>
                    <a:pt x="2032000" y="2008188"/>
                  </a:lnTo>
                  <a:lnTo>
                    <a:pt x="1435100" y="2008188"/>
                  </a:lnTo>
                  <a:lnTo>
                    <a:pt x="1435100" y="1992297"/>
                  </a:lnTo>
                  <a:lnTo>
                    <a:pt x="1435418" y="1976724"/>
                  </a:lnTo>
                  <a:lnTo>
                    <a:pt x="1436054" y="1962104"/>
                  </a:lnTo>
                  <a:lnTo>
                    <a:pt x="1437008" y="1947802"/>
                  </a:lnTo>
                  <a:lnTo>
                    <a:pt x="1438280" y="1934135"/>
                  </a:lnTo>
                  <a:lnTo>
                    <a:pt x="1439552" y="1920787"/>
                  </a:lnTo>
                  <a:lnTo>
                    <a:pt x="1441460" y="1907438"/>
                  </a:lnTo>
                  <a:lnTo>
                    <a:pt x="1443368" y="1895361"/>
                  </a:lnTo>
                  <a:lnTo>
                    <a:pt x="1445912" y="1883601"/>
                  </a:lnTo>
                  <a:lnTo>
                    <a:pt x="1448456" y="1872159"/>
                  </a:lnTo>
                  <a:lnTo>
                    <a:pt x="1451637" y="1861036"/>
                  </a:lnTo>
                  <a:lnTo>
                    <a:pt x="1454817" y="1850547"/>
                  </a:lnTo>
                  <a:lnTo>
                    <a:pt x="1458951" y="1840059"/>
                  </a:lnTo>
                  <a:lnTo>
                    <a:pt x="1462767" y="1830524"/>
                  </a:lnTo>
                  <a:lnTo>
                    <a:pt x="1467537" y="1820672"/>
                  </a:lnTo>
                  <a:lnTo>
                    <a:pt x="1472625" y="1811773"/>
                  </a:lnTo>
                  <a:lnTo>
                    <a:pt x="1478349" y="1802556"/>
                  </a:lnTo>
                  <a:lnTo>
                    <a:pt x="1484073" y="1794292"/>
                  </a:lnTo>
                  <a:lnTo>
                    <a:pt x="1490433" y="1786029"/>
                  </a:lnTo>
                  <a:lnTo>
                    <a:pt x="1497430" y="1777766"/>
                  </a:lnTo>
                  <a:lnTo>
                    <a:pt x="1504744" y="1770138"/>
                  </a:lnTo>
                  <a:lnTo>
                    <a:pt x="1512376" y="1762510"/>
                  </a:lnTo>
                  <a:lnTo>
                    <a:pt x="1520644" y="1755200"/>
                  </a:lnTo>
                  <a:lnTo>
                    <a:pt x="1529548" y="1748208"/>
                  </a:lnTo>
                  <a:lnTo>
                    <a:pt x="1539089" y="1741534"/>
                  </a:lnTo>
                  <a:lnTo>
                    <a:pt x="1548947" y="1734859"/>
                  </a:lnTo>
                  <a:lnTo>
                    <a:pt x="1559441" y="1728185"/>
                  </a:lnTo>
                  <a:lnTo>
                    <a:pt x="1570571" y="1721828"/>
                  </a:lnTo>
                  <a:lnTo>
                    <a:pt x="1582338" y="1715472"/>
                  </a:lnTo>
                  <a:lnTo>
                    <a:pt x="1594740" y="1709115"/>
                  </a:lnTo>
                  <a:lnTo>
                    <a:pt x="1607460" y="1703077"/>
                  </a:lnTo>
                  <a:lnTo>
                    <a:pt x="1620816" y="1697038"/>
                  </a:lnTo>
                  <a:close/>
                  <a:moveTo>
                    <a:pt x="902871" y="1697038"/>
                  </a:moveTo>
                  <a:lnTo>
                    <a:pt x="903937" y="1698486"/>
                  </a:lnTo>
                  <a:lnTo>
                    <a:pt x="980372" y="1869126"/>
                  </a:lnTo>
                  <a:lnTo>
                    <a:pt x="1001527" y="1797092"/>
                  </a:lnTo>
                  <a:lnTo>
                    <a:pt x="999293" y="1796753"/>
                  </a:lnTo>
                  <a:lnTo>
                    <a:pt x="995791" y="1795497"/>
                  </a:lnTo>
                  <a:lnTo>
                    <a:pt x="991970" y="1794241"/>
                  </a:lnTo>
                  <a:lnTo>
                    <a:pt x="988786" y="1792670"/>
                  </a:lnTo>
                  <a:lnTo>
                    <a:pt x="985283" y="1790785"/>
                  </a:lnTo>
                  <a:lnTo>
                    <a:pt x="982417" y="1788901"/>
                  </a:lnTo>
                  <a:lnTo>
                    <a:pt x="979552" y="1786702"/>
                  </a:lnTo>
                  <a:lnTo>
                    <a:pt x="977323" y="1784189"/>
                  </a:lnTo>
                  <a:lnTo>
                    <a:pt x="975094" y="1781990"/>
                  </a:lnTo>
                  <a:lnTo>
                    <a:pt x="970636" y="1776965"/>
                  </a:lnTo>
                  <a:lnTo>
                    <a:pt x="967134" y="1771625"/>
                  </a:lnTo>
                  <a:lnTo>
                    <a:pt x="964268" y="1766599"/>
                  </a:lnTo>
                  <a:lnTo>
                    <a:pt x="962357" y="1761574"/>
                  </a:lnTo>
                  <a:lnTo>
                    <a:pt x="960129" y="1756862"/>
                  </a:lnTo>
                  <a:lnTo>
                    <a:pt x="958855" y="1752464"/>
                  </a:lnTo>
                  <a:lnTo>
                    <a:pt x="957581" y="1745868"/>
                  </a:lnTo>
                  <a:lnTo>
                    <a:pt x="957263" y="1743669"/>
                  </a:lnTo>
                  <a:lnTo>
                    <a:pt x="959810" y="1744926"/>
                  </a:lnTo>
                  <a:lnTo>
                    <a:pt x="967452" y="1748695"/>
                  </a:lnTo>
                  <a:lnTo>
                    <a:pt x="972865" y="1750894"/>
                  </a:lnTo>
                  <a:lnTo>
                    <a:pt x="979233" y="1753407"/>
                  </a:lnTo>
                  <a:lnTo>
                    <a:pt x="986238" y="1755291"/>
                  </a:lnTo>
                  <a:lnTo>
                    <a:pt x="994199" y="1756862"/>
                  </a:lnTo>
                  <a:lnTo>
                    <a:pt x="1002477" y="1758118"/>
                  </a:lnTo>
                  <a:lnTo>
                    <a:pt x="1011074" y="1758747"/>
                  </a:lnTo>
                  <a:lnTo>
                    <a:pt x="1015851" y="1758747"/>
                  </a:lnTo>
                  <a:lnTo>
                    <a:pt x="1020627" y="1758747"/>
                  </a:lnTo>
                  <a:lnTo>
                    <a:pt x="1025084" y="1758432"/>
                  </a:lnTo>
                  <a:lnTo>
                    <a:pt x="1029861" y="1757490"/>
                  </a:lnTo>
                  <a:lnTo>
                    <a:pt x="1034955" y="1756862"/>
                  </a:lnTo>
                  <a:lnTo>
                    <a:pt x="1039731" y="1755605"/>
                  </a:lnTo>
                  <a:lnTo>
                    <a:pt x="1044507" y="1754035"/>
                  </a:lnTo>
                  <a:lnTo>
                    <a:pt x="1049284" y="1751836"/>
                  </a:lnTo>
                  <a:lnTo>
                    <a:pt x="1054378" y="1749637"/>
                  </a:lnTo>
                  <a:lnTo>
                    <a:pt x="1059154" y="1747125"/>
                  </a:lnTo>
                  <a:lnTo>
                    <a:pt x="1063612" y="1743669"/>
                  </a:lnTo>
                  <a:lnTo>
                    <a:pt x="1068388" y="1739900"/>
                  </a:lnTo>
                  <a:lnTo>
                    <a:pt x="1068070" y="1742727"/>
                  </a:lnTo>
                  <a:lnTo>
                    <a:pt x="1067114" y="1749009"/>
                  </a:lnTo>
                  <a:lnTo>
                    <a:pt x="1066159" y="1753407"/>
                  </a:lnTo>
                  <a:lnTo>
                    <a:pt x="1064886" y="1758118"/>
                  </a:lnTo>
                  <a:lnTo>
                    <a:pt x="1062657" y="1763144"/>
                  </a:lnTo>
                  <a:lnTo>
                    <a:pt x="1060428" y="1768484"/>
                  </a:lnTo>
                  <a:lnTo>
                    <a:pt x="1057562" y="1774138"/>
                  </a:lnTo>
                  <a:lnTo>
                    <a:pt x="1054060" y="1779163"/>
                  </a:lnTo>
                  <a:lnTo>
                    <a:pt x="1049920" y="1783875"/>
                  </a:lnTo>
                  <a:lnTo>
                    <a:pt x="1047691" y="1786388"/>
                  </a:lnTo>
                  <a:lnTo>
                    <a:pt x="1044826" y="1788587"/>
                  </a:lnTo>
                  <a:lnTo>
                    <a:pt x="1042279" y="1790471"/>
                  </a:lnTo>
                  <a:lnTo>
                    <a:pt x="1039413" y="1792356"/>
                  </a:lnTo>
                  <a:lnTo>
                    <a:pt x="1036229" y="1793927"/>
                  </a:lnTo>
                  <a:lnTo>
                    <a:pt x="1033045" y="1795497"/>
                  </a:lnTo>
                  <a:lnTo>
                    <a:pt x="1030775" y="1796108"/>
                  </a:lnTo>
                  <a:lnTo>
                    <a:pt x="1041937" y="1866254"/>
                  </a:lnTo>
                  <a:lnTo>
                    <a:pt x="1126943" y="1698990"/>
                  </a:lnTo>
                  <a:lnTo>
                    <a:pt x="1138014" y="1704984"/>
                  </a:lnTo>
                  <a:lnTo>
                    <a:pt x="1149120" y="1711340"/>
                  </a:lnTo>
                  <a:lnTo>
                    <a:pt x="1159592" y="1717697"/>
                  </a:lnTo>
                  <a:lnTo>
                    <a:pt x="1170382" y="1724053"/>
                  </a:lnTo>
                  <a:lnTo>
                    <a:pt x="1180536" y="1730728"/>
                  </a:lnTo>
                  <a:lnTo>
                    <a:pt x="1190056" y="1737402"/>
                  </a:lnTo>
                  <a:lnTo>
                    <a:pt x="1199576" y="1744394"/>
                  </a:lnTo>
                  <a:lnTo>
                    <a:pt x="1208461" y="1751386"/>
                  </a:lnTo>
                  <a:lnTo>
                    <a:pt x="1217029" y="1758378"/>
                  </a:lnTo>
                  <a:lnTo>
                    <a:pt x="1225280" y="1766324"/>
                  </a:lnTo>
                  <a:lnTo>
                    <a:pt x="1233213" y="1773634"/>
                  </a:lnTo>
                  <a:lnTo>
                    <a:pt x="1240512" y="1781579"/>
                  </a:lnTo>
                  <a:lnTo>
                    <a:pt x="1247493" y="1789525"/>
                  </a:lnTo>
                  <a:lnTo>
                    <a:pt x="1254474" y="1797788"/>
                  </a:lnTo>
                  <a:lnTo>
                    <a:pt x="1260821" y="1806688"/>
                  </a:lnTo>
                  <a:lnTo>
                    <a:pt x="1266850" y="1815269"/>
                  </a:lnTo>
                  <a:lnTo>
                    <a:pt x="1272245" y="1824804"/>
                  </a:lnTo>
                  <a:lnTo>
                    <a:pt x="1277639" y="1834021"/>
                  </a:lnTo>
                  <a:lnTo>
                    <a:pt x="1282399" y="1844191"/>
                  </a:lnTo>
                  <a:lnTo>
                    <a:pt x="1286842" y="1854043"/>
                  </a:lnTo>
                  <a:lnTo>
                    <a:pt x="1291285" y="1864532"/>
                  </a:lnTo>
                  <a:lnTo>
                    <a:pt x="1294775" y="1875656"/>
                  </a:lnTo>
                  <a:lnTo>
                    <a:pt x="1298583" y="1886779"/>
                  </a:lnTo>
                  <a:lnTo>
                    <a:pt x="1301439" y="1898539"/>
                  </a:lnTo>
                  <a:lnTo>
                    <a:pt x="1304295" y="1910616"/>
                  </a:lnTo>
                  <a:lnTo>
                    <a:pt x="1306517" y="1923011"/>
                  </a:lnTo>
                  <a:lnTo>
                    <a:pt x="1308421" y="1936042"/>
                  </a:lnTo>
                  <a:lnTo>
                    <a:pt x="1310325" y="1949391"/>
                  </a:lnTo>
                  <a:lnTo>
                    <a:pt x="1311594" y="1963375"/>
                  </a:lnTo>
                  <a:lnTo>
                    <a:pt x="1312228" y="1977677"/>
                  </a:lnTo>
                  <a:lnTo>
                    <a:pt x="1312863" y="1992933"/>
                  </a:lnTo>
                  <a:lnTo>
                    <a:pt x="1312863" y="2008188"/>
                  </a:lnTo>
                  <a:lnTo>
                    <a:pt x="717550" y="2008188"/>
                  </a:lnTo>
                  <a:lnTo>
                    <a:pt x="717867" y="1992297"/>
                  </a:lnTo>
                  <a:lnTo>
                    <a:pt x="718185" y="1976724"/>
                  </a:lnTo>
                  <a:lnTo>
                    <a:pt x="718819" y="1962104"/>
                  </a:lnTo>
                  <a:lnTo>
                    <a:pt x="719454" y="1947802"/>
                  </a:lnTo>
                  <a:lnTo>
                    <a:pt x="720723" y="1934135"/>
                  </a:lnTo>
                  <a:lnTo>
                    <a:pt x="721993" y="1920787"/>
                  </a:lnTo>
                  <a:lnTo>
                    <a:pt x="723897" y="1907438"/>
                  </a:lnTo>
                  <a:lnTo>
                    <a:pt x="725801" y="1895361"/>
                  </a:lnTo>
                  <a:lnTo>
                    <a:pt x="728022" y="1883601"/>
                  </a:lnTo>
                  <a:lnTo>
                    <a:pt x="730878" y="1872159"/>
                  </a:lnTo>
                  <a:lnTo>
                    <a:pt x="734051" y="1861036"/>
                  </a:lnTo>
                  <a:lnTo>
                    <a:pt x="737542" y="1850547"/>
                  </a:lnTo>
                  <a:lnTo>
                    <a:pt x="741033" y="1840059"/>
                  </a:lnTo>
                  <a:lnTo>
                    <a:pt x="745475" y="1830524"/>
                  </a:lnTo>
                  <a:lnTo>
                    <a:pt x="750235" y="1820672"/>
                  </a:lnTo>
                  <a:lnTo>
                    <a:pt x="755313" y="1811773"/>
                  </a:lnTo>
                  <a:lnTo>
                    <a:pt x="760390" y="1802556"/>
                  </a:lnTo>
                  <a:lnTo>
                    <a:pt x="766419" y="1794292"/>
                  </a:lnTo>
                  <a:lnTo>
                    <a:pt x="772766" y="1786029"/>
                  </a:lnTo>
                  <a:lnTo>
                    <a:pt x="779430" y="1777766"/>
                  </a:lnTo>
                  <a:lnTo>
                    <a:pt x="786728" y="1770138"/>
                  </a:lnTo>
                  <a:lnTo>
                    <a:pt x="794979" y="1762510"/>
                  </a:lnTo>
                  <a:lnTo>
                    <a:pt x="802912" y="1755200"/>
                  </a:lnTo>
                  <a:lnTo>
                    <a:pt x="811797" y="1748208"/>
                  </a:lnTo>
                  <a:lnTo>
                    <a:pt x="821317" y="1741534"/>
                  </a:lnTo>
                  <a:lnTo>
                    <a:pt x="831155" y="1734859"/>
                  </a:lnTo>
                  <a:lnTo>
                    <a:pt x="841627" y="1728185"/>
                  </a:lnTo>
                  <a:lnTo>
                    <a:pt x="852733" y="1721828"/>
                  </a:lnTo>
                  <a:lnTo>
                    <a:pt x="864157" y="1715472"/>
                  </a:lnTo>
                  <a:lnTo>
                    <a:pt x="876533" y="1709115"/>
                  </a:lnTo>
                  <a:lnTo>
                    <a:pt x="889544" y="1703077"/>
                  </a:lnTo>
                  <a:lnTo>
                    <a:pt x="902871" y="1697038"/>
                  </a:lnTo>
                  <a:close/>
                  <a:moveTo>
                    <a:pt x="185540" y="1697038"/>
                  </a:moveTo>
                  <a:lnTo>
                    <a:pt x="186040" y="1697719"/>
                  </a:lnTo>
                  <a:lnTo>
                    <a:pt x="262534" y="1869986"/>
                  </a:lnTo>
                  <a:lnTo>
                    <a:pt x="283868" y="1797044"/>
                  </a:lnTo>
                  <a:lnTo>
                    <a:pt x="281820" y="1796753"/>
                  </a:lnTo>
                  <a:lnTo>
                    <a:pt x="278021" y="1795497"/>
                  </a:lnTo>
                  <a:lnTo>
                    <a:pt x="274538" y="1794241"/>
                  </a:lnTo>
                  <a:lnTo>
                    <a:pt x="271056" y="1792670"/>
                  </a:lnTo>
                  <a:lnTo>
                    <a:pt x="268207" y="1790785"/>
                  </a:lnTo>
                  <a:lnTo>
                    <a:pt x="265041" y="1788901"/>
                  </a:lnTo>
                  <a:lnTo>
                    <a:pt x="262508" y="1786702"/>
                  </a:lnTo>
                  <a:lnTo>
                    <a:pt x="259975" y="1784189"/>
                  </a:lnTo>
                  <a:lnTo>
                    <a:pt x="257442" y="1781990"/>
                  </a:lnTo>
                  <a:lnTo>
                    <a:pt x="253643" y="1776965"/>
                  </a:lnTo>
                  <a:lnTo>
                    <a:pt x="249844" y="1771625"/>
                  </a:lnTo>
                  <a:lnTo>
                    <a:pt x="247311" y="1766599"/>
                  </a:lnTo>
                  <a:lnTo>
                    <a:pt x="244778" y="1761574"/>
                  </a:lnTo>
                  <a:lnTo>
                    <a:pt x="243195" y="1756862"/>
                  </a:lnTo>
                  <a:lnTo>
                    <a:pt x="241929" y="1752464"/>
                  </a:lnTo>
                  <a:lnTo>
                    <a:pt x="240030" y="1745868"/>
                  </a:lnTo>
                  <a:lnTo>
                    <a:pt x="239713" y="1743669"/>
                  </a:lnTo>
                  <a:lnTo>
                    <a:pt x="242562" y="1744926"/>
                  </a:lnTo>
                  <a:lnTo>
                    <a:pt x="250161" y="1748695"/>
                  </a:lnTo>
                  <a:lnTo>
                    <a:pt x="255543" y="1750894"/>
                  </a:lnTo>
                  <a:lnTo>
                    <a:pt x="261875" y="1753407"/>
                  </a:lnTo>
                  <a:lnTo>
                    <a:pt x="268840" y="1755291"/>
                  </a:lnTo>
                  <a:lnTo>
                    <a:pt x="276438" y="1756862"/>
                  </a:lnTo>
                  <a:lnTo>
                    <a:pt x="284669" y="1758118"/>
                  </a:lnTo>
                  <a:lnTo>
                    <a:pt x="293851" y="1758747"/>
                  </a:lnTo>
                  <a:lnTo>
                    <a:pt x="297966" y="1758747"/>
                  </a:lnTo>
                  <a:lnTo>
                    <a:pt x="302715" y="1758747"/>
                  </a:lnTo>
                  <a:lnTo>
                    <a:pt x="307464" y="1758432"/>
                  </a:lnTo>
                  <a:lnTo>
                    <a:pt x="312530" y="1757490"/>
                  </a:lnTo>
                  <a:lnTo>
                    <a:pt x="316962" y="1756862"/>
                  </a:lnTo>
                  <a:lnTo>
                    <a:pt x="322028" y="1755605"/>
                  </a:lnTo>
                  <a:lnTo>
                    <a:pt x="326777" y="1754035"/>
                  </a:lnTo>
                  <a:lnTo>
                    <a:pt x="331526" y="1751836"/>
                  </a:lnTo>
                  <a:lnTo>
                    <a:pt x="336274" y="1749637"/>
                  </a:lnTo>
                  <a:lnTo>
                    <a:pt x="341023" y="1747125"/>
                  </a:lnTo>
                  <a:lnTo>
                    <a:pt x="346089" y="1743669"/>
                  </a:lnTo>
                  <a:lnTo>
                    <a:pt x="350838" y="1739900"/>
                  </a:lnTo>
                  <a:lnTo>
                    <a:pt x="350521" y="1742727"/>
                  </a:lnTo>
                  <a:lnTo>
                    <a:pt x="348938" y="1749009"/>
                  </a:lnTo>
                  <a:lnTo>
                    <a:pt x="347989" y="1753407"/>
                  </a:lnTo>
                  <a:lnTo>
                    <a:pt x="346722" y="1758118"/>
                  </a:lnTo>
                  <a:lnTo>
                    <a:pt x="345139" y="1763144"/>
                  </a:lnTo>
                  <a:lnTo>
                    <a:pt x="342606" y="1768484"/>
                  </a:lnTo>
                  <a:lnTo>
                    <a:pt x="339757" y="1774138"/>
                  </a:lnTo>
                  <a:lnTo>
                    <a:pt x="336274" y="1779163"/>
                  </a:lnTo>
                  <a:lnTo>
                    <a:pt x="332159" y="1783875"/>
                  </a:lnTo>
                  <a:lnTo>
                    <a:pt x="329626" y="1786388"/>
                  </a:lnTo>
                  <a:lnTo>
                    <a:pt x="327410" y="1788587"/>
                  </a:lnTo>
                  <a:lnTo>
                    <a:pt x="324877" y="1790471"/>
                  </a:lnTo>
                  <a:lnTo>
                    <a:pt x="321711" y="1792356"/>
                  </a:lnTo>
                  <a:lnTo>
                    <a:pt x="318862" y="1793927"/>
                  </a:lnTo>
                  <a:lnTo>
                    <a:pt x="315379" y="1795497"/>
                  </a:lnTo>
                  <a:lnTo>
                    <a:pt x="313294" y="1796061"/>
                  </a:lnTo>
                  <a:lnTo>
                    <a:pt x="324147" y="1864546"/>
                  </a:lnTo>
                  <a:lnTo>
                    <a:pt x="406919" y="1700746"/>
                  </a:lnTo>
                  <a:lnTo>
                    <a:pt x="408505" y="1698627"/>
                  </a:lnTo>
                  <a:lnTo>
                    <a:pt x="419923" y="1704984"/>
                  </a:lnTo>
                  <a:lnTo>
                    <a:pt x="431023" y="1711340"/>
                  </a:lnTo>
                  <a:lnTo>
                    <a:pt x="442124" y="1717697"/>
                  </a:lnTo>
                  <a:lnTo>
                    <a:pt x="452590" y="1724053"/>
                  </a:lnTo>
                  <a:lnTo>
                    <a:pt x="462422" y="1730728"/>
                  </a:lnTo>
                  <a:lnTo>
                    <a:pt x="472254" y="1737402"/>
                  </a:lnTo>
                  <a:lnTo>
                    <a:pt x="481452" y="1744394"/>
                  </a:lnTo>
                  <a:lnTo>
                    <a:pt x="490333" y="1751386"/>
                  </a:lnTo>
                  <a:lnTo>
                    <a:pt x="499213" y="1758378"/>
                  </a:lnTo>
                  <a:lnTo>
                    <a:pt x="507459" y="1766324"/>
                  </a:lnTo>
                  <a:lnTo>
                    <a:pt x="515071" y="1773634"/>
                  </a:lnTo>
                  <a:lnTo>
                    <a:pt x="522683" y="1781579"/>
                  </a:lnTo>
                  <a:lnTo>
                    <a:pt x="529978" y="1789525"/>
                  </a:lnTo>
                  <a:lnTo>
                    <a:pt x="536638" y="1797788"/>
                  </a:lnTo>
                  <a:lnTo>
                    <a:pt x="542981" y="1806688"/>
                  </a:lnTo>
                  <a:lnTo>
                    <a:pt x="549008" y="1815269"/>
                  </a:lnTo>
                  <a:lnTo>
                    <a:pt x="554399" y="1824804"/>
                  </a:lnTo>
                  <a:lnTo>
                    <a:pt x="559791" y="1834021"/>
                  </a:lnTo>
                  <a:lnTo>
                    <a:pt x="564548" y="1844191"/>
                  </a:lnTo>
                  <a:lnTo>
                    <a:pt x="569306" y="1854043"/>
                  </a:lnTo>
                  <a:lnTo>
                    <a:pt x="573112" y="1864532"/>
                  </a:lnTo>
                  <a:lnTo>
                    <a:pt x="577235" y="1875656"/>
                  </a:lnTo>
                  <a:lnTo>
                    <a:pt x="580407" y="1886779"/>
                  </a:lnTo>
                  <a:lnTo>
                    <a:pt x="583578" y="1898539"/>
                  </a:lnTo>
                  <a:lnTo>
                    <a:pt x="586115" y="1910616"/>
                  </a:lnTo>
                  <a:lnTo>
                    <a:pt x="588653" y="1923011"/>
                  </a:lnTo>
                  <a:lnTo>
                    <a:pt x="590556" y="1936042"/>
                  </a:lnTo>
                  <a:lnTo>
                    <a:pt x="592142" y="1949391"/>
                  </a:lnTo>
                  <a:lnTo>
                    <a:pt x="593410" y="1963375"/>
                  </a:lnTo>
                  <a:lnTo>
                    <a:pt x="594679" y="1977677"/>
                  </a:lnTo>
                  <a:lnTo>
                    <a:pt x="594996" y="1992933"/>
                  </a:lnTo>
                  <a:lnTo>
                    <a:pt x="595313" y="2008188"/>
                  </a:lnTo>
                  <a:lnTo>
                    <a:pt x="0" y="2008188"/>
                  </a:lnTo>
                  <a:lnTo>
                    <a:pt x="0" y="1992297"/>
                  </a:lnTo>
                  <a:lnTo>
                    <a:pt x="317" y="1976724"/>
                  </a:lnTo>
                  <a:lnTo>
                    <a:pt x="952" y="1962104"/>
                  </a:lnTo>
                  <a:lnTo>
                    <a:pt x="2220" y="1947802"/>
                  </a:lnTo>
                  <a:lnTo>
                    <a:pt x="3172" y="1934135"/>
                  </a:lnTo>
                  <a:lnTo>
                    <a:pt x="4440" y="1920787"/>
                  </a:lnTo>
                  <a:lnTo>
                    <a:pt x="6343" y="1907438"/>
                  </a:lnTo>
                  <a:lnTo>
                    <a:pt x="8563" y="1895361"/>
                  </a:lnTo>
                  <a:lnTo>
                    <a:pt x="10784" y="1883601"/>
                  </a:lnTo>
                  <a:lnTo>
                    <a:pt x="13321" y="1872159"/>
                  </a:lnTo>
                  <a:lnTo>
                    <a:pt x="16492" y="1861036"/>
                  </a:lnTo>
                  <a:lnTo>
                    <a:pt x="19664" y="1850547"/>
                  </a:lnTo>
                  <a:lnTo>
                    <a:pt x="23787" y="1840059"/>
                  </a:lnTo>
                  <a:lnTo>
                    <a:pt x="27910" y="1830524"/>
                  </a:lnTo>
                  <a:lnTo>
                    <a:pt x="32351" y="1820672"/>
                  </a:lnTo>
                  <a:lnTo>
                    <a:pt x="37425" y="1811773"/>
                  </a:lnTo>
                  <a:lnTo>
                    <a:pt x="43134" y="1802556"/>
                  </a:lnTo>
                  <a:lnTo>
                    <a:pt x="48843" y="1794292"/>
                  </a:lnTo>
                  <a:lnTo>
                    <a:pt x="55186" y="1786029"/>
                  </a:lnTo>
                  <a:lnTo>
                    <a:pt x="62164" y="1777766"/>
                  </a:lnTo>
                  <a:lnTo>
                    <a:pt x="69459" y="1770138"/>
                  </a:lnTo>
                  <a:lnTo>
                    <a:pt x="77070" y="1762510"/>
                  </a:lnTo>
                  <a:lnTo>
                    <a:pt x="85317" y="1755200"/>
                  </a:lnTo>
                  <a:lnTo>
                    <a:pt x="94514" y="1748208"/>
                  </a:lnTo>
                  <a:lnTo>
                    <a:pt x="103712" y="1741534"/>
                  </a:lnTo>
                  <a:lnTo>
                    <a:pt x="113544" y="1734859"/>
                  </a:lnTo>
                  <a:lnTo>
                    <a:pt x="124010" y="1728185"/>
                  </a:lnTo>
                  <a:lnTo>
                    <a:pt x="135111" y="1721828"/>
                  </a:lnTo>
                  <a:lnTo>
                    <a:pt x="146846" y="1715472"/>
                  </a:lnTo>
                  <a:lnTo>
                    <a:pt x="159215" y="1709115"/>
                  </a:lnTo>
                  <a:lnTo>
                    <a:pt x="171902" y="1703077"/>
                  </a:lnTo>
                  <a:lnTo>
                    <a:pt x="185540" y="1697038"/>
                  </a:lnTo>
                  <a:close/>
                  <a:moveTo>
                    <a:pt x="1733551" y="1376363"/>
                  </a:moveTo>
                  <a:lnTo>
                    <a:pt x="1742737" y="1376998"/>
                  </a:lnTo>
                  <a:lnTo>
                    <a:pt x="1752557" y="1378268"/>
                  </a:lnTo>
                  <a:lnTo>
                    <a:pt x="1763644" y="1380491"/>
                  </a:lnTo>
                  <a:lnTo>
                    <a:pt x="1774731" y="1383348"/>
                  </a:lnTo>
                  <a:lnTo>
                    <a:pt x="1780433" y="1384936"/>
                  </a:lnTo>
                  <a:lnTo>
                    <a:pt x="1786135" y="1387158"/>
                  </a:lnTo>
                  <a:lnTo>
                    <a:pt x="1791520" y="1389063"/>
                  </a:lnTo>
                  <a:lnTo>
                    <a:pt x="1797222" y="1391603"/>
                  </a:lnTo>
                  <a:lnTo>
                    <a:pt x="1802924" y="1394461"/>
                  </a:lnTo>
                  <a:lnTo>
                    <a:pt x="1808309" y="1397001"/>
                  </a:lnTo>
                  <a:lnTo>
                    <a:pt x="1813694" y="1400493"/>
                  </a:lnTo>
                  <a:lnTo>
                    <a:pt x="1819079" y="1403986"/>
                  </a:lnTo>
                  <a:lnTo>
                    <a:pt x="1823831" y="1407796"/>
                  </a:lnTo>
                  <a:lnTo>
                    <a:pt x="1828582" y="1411606"/>
                  </a:lnTo>
                  <a:lnTo>
                    <a:pt x="1833334" y="1416051"/>
                  </a:lnTo>
                  <a:lnTo>
                    <a:pt x="1837769" y="1421131"/>
                  </a:lnTo>
                  <a:lnTo>
                    <a:pt x="1841570" y="1426211"/>
                  </a:lnTo>
                  <a:lnTo>
                    <a:pt x="1845371" y="1431608"/>
                  </a:lnTo>
                  <a:lnTo>
                    <a:pt x="1848222" y="1437006"/>
                  </a:lnTo>
                  <a:lnTo>
                    <a:pt x="1851390" y="1443038"/>
                  </a:lnTo>
                  <a:lnTo>
                    <a:pt x="1853607" y="1449388"/>
                  </a:lnTo>
                  <a:lnTo>
                    <a:pt x="1855508" y="1456373"/>
                  </a:lnTo>
                  <a:lnTo>
                    <a:pt x="1857408" y="1463676"/>
                  </a:lnTo>
                  <a:lnTo>
                    <a:pt x="1858359" y="1471296"/>
                  </a:lnTo>
                  <a:lnTo>
                    <a:pt x="1858675" y="1479233"/>
                  </a:lnTo>
                  <a:lnTo>
                    <a:pt x="1858675" y="1487488"/>
                  </a:lnTo>
                  <a:lnTo>
                    <a:pt x="1858042" y="1496378"/>
                  </a:lnTo>
                  <a:lnTo>
                    <a:pt x="1856775" y="1505586"/>
                  </a:lnTo>
                  <a:lnTo>
                    <a:pt x="1857408" y="1505586"/>
                  </a:lnTo>
                  <a:lnTo>
                    <a:pt x="1858992" y="1506221"/>
                  </a:lnTo>
                  <a:lnTo>
                    <a:pt x="1861210" y="1507491"/>
                  </a:lnTo>
                  <a:lnTo>
                    <a:pt x="1864377" y="1509713"/>
                  </a:lnTo>
                  <a:lnTo>
                    <a:pt x="1865644" y="1511301"/>
                  </a:lnTo>
                  <a:lnTo>
                    <a:pt x="1866912" y="1512888"/>
                  </a:lnTo>
                  <a:lnTo>
                    <a:pt x="1868179" y="1514793"/>
                  </a:lnTo>
                  <a:lnTo>
                    <a:pt x="1869446" y="1517651"/>
                  </a:lnTo>
                  <a:lnTo>
                    <a:pt x="1870396" y="1520191"/>
                  </a:lnTo>
                  <a:lnTo>
                    <a:pt x="1871030" y="1523683"/>
                  </a:lnTo>
                  <a:lnTo>
                    <a:pt x="1871663" y="1527176"/>
                  </a:lnTo>
                  <a:lnTo>
                    <a:pt x="1871663" y="1531621"/>
                  </a:lnTo>
                  <a:lnTo>
                    <a:pt x="1871663" y="1539558"/>
                  </a:lnTo>
                  <a:lnTo>
                    <a:pt x="1871030" y="1546543"/>
                  </a:lnTo>
                  <a:lnTo>
                    <a:pt x="1870079" y="1552893"/>
                  </a:lnTo>
                  <a:lnTo>
                    <a:pt x="1868495" y="1557973"/>
                  </a:lnTo>
                  <a:lnTo>
                    <a:pt x="1866912" y="1562418"/>
                  </a:lnTo>
                  <a:lnTo>
                    <a:pt x="1865011" y="1566228"/>
                  </a:lnTo>
                  <a:lnTo>
                    <a:pt x="1863110" y="1569721"/>
                  </a:lnTo>
                  <a:lnTo>
                    <a:pt x="1860576" y="1572578"/>
                  </a:lnTo>
                  <a:lnTo>
                    <a:pt x="1858359" y="1575753"/>
                  </a:lnTo>
                  <a:lnTo>
                    <a:pt x="1857092" y="1577341"/>
                  </a:lnTo>
                  <a:lnTo>
                    <a:pt x="1855508" y="1579881"/>
                  </a:lnTo>
                  <a:lnTo>
                    <a:pt x="1854241" y="1582421"/>
                  </a:lnTo>
                  <a:lnTo>
                    <a:pt x="1853290" y="1585596"/>
                  </a:lnTo>
                  <a:lnTo>
                    <a:pt x="1852340" y="1589406"/>
                  </a:lnTo>
                  <a:lnTo>
                    <a:pt x="1851707" y="1593851"/>
                  </a:lnTo>
                  <a:lnTo>
                    <a:pt x="1851073" y="1598931"/>
                  </a:lnTo>
                  <a:lnTo>
                    <a:pt x="1850439" y="1603693"/>
                  </a:lnTo>
                  <a:lnTo>
                    <a:pt x="1848856" y="1608773"/>
                  </a:lnTo>
                  <a:lnTo>
                    <a:pt x="1847588" y="1614171"/>
                  </a:lnTo>
                  <a:lnTo>
                    <a:pt x="1846005" y="1619568"/>
                  </a:lnTo>
                  <a:lnTo>
                    <a:pt x="1844104" y="1624966"/>
                  </a:lnTo>
                  <a:lnTo>
                    <a:pt x="1839669" y="1635444"/>
                  </a:lnTo>
                  <a:lnTo>
                    <a:pt x="1834284" y="1646239"/>
                  </a:lnTo>
                  <a:lnTo>
                    <a:pt x="1831433" y="1651636"/>
                  </a:lnTo>
                  <a:lnTo>
                    <a:pt x="1827949" y="1657034"/>
                  </a:lnTo>
                  <a:lnTo>
                    <a:pt x="1824781" y="1661796"/>
                  </a:lnTo>
                  <a:lnTo>
                    <a:pt x="1821296" y="1666876"/>
                  </a:lnTo>
                  <a:lnTo>
                    <a:pt x="1817178" y="1671956"/>
                  </a:lnTo>
                  <a:lnTo>
                    <a:pt x="1813694" y="1676719"/>
                  </a:lnTo>
                  <a:lnTo>
                    <a:pt x="1809576" y="1681164"/>
                  </a:lnTo>
                  <a:lnTo>
                    <a:pt x="1805458" y="1685926"/>
                  </a:lnTo>
                  <a:lnTo>
                    <a:pt x="1801023" y="1690371"/>
                  </a:lnTo>
                  <a:lnTo>
                    <a:pt x="1796588" y="1694181"/>
                  </a:lnTo>
                  <a:lnTo>
                    <a:pt x="1791837" y="1698309"/>
                  </a:lnTo>
                  <a:lnTo>
                    <a:pt x="1787085" y="1702119"/>
                  </a:lnTo>
                  <a:lnTo>
                    <a:pt x="1782333" y="1705294"/>
                  </a:lnTo>
                  <a:lnTo>
                    <a:pt x="1777265" y="1708469"/>
                  </a:lnTo>
                  <a:lnTo>
                    <a:pt x="1771880" y="1711009"/>
                  </a:lnTo>
                  <a:lnTo>
                    <a:pt x="1767128" y="1713549"/>
                  </a:lnTo>
                  <a:lnTo>
                    <a:pt x="1761743" y="1715771"/>
                  </a:lnTo>
                  <a:lnTo>
                    <a:pt x="1756041" y="1717676"/>
                  </a:lnTo>
                  <a:lnTo>
                    <a:pt x="1750656" y="1718946"/>
                  </a:lnTo>
                  <a:lnTo>
                    <a:pt x="1744954" y="1719899"/>
                  </a:lnTo>
                  <a:lnTo>
                    <a:pt x="1739253" y="1720534"/>
                  </a:lnTo>
                  <a:lnTo>
                    <a:pt x="1733551" y="1720851"/>
                  </a:lnTo>
                  <a:lnTo>
                    <a:pt x="1728166" y="1720534"/>
                  </a:lnTo>
                  <a:lnTo>
                    <a:pt x="1722464" y="1719899"/>
                  </a:lnTo>
                  <a:lnTo>
                    <a:pt x="1716762" y="1718946"/>
                  </a:lnTo>
                  <a:lnTo>
                    <a:pt x="1711060" y="1717676"/>
                  </a:lnTo>
                  <a:lnTo>
                    <a:pt x="1705675" y="1715771"/>
                  </a:lnTo>
                  <a:lnTo>
                    <a:pt x="1700290" y="1713549"/>
                  </a:lnTo>
                  <a:lnTo>
                    <a:pt x="1694904" y="1711009"/>
                  </a:lnTo>
                  <a:lnTo>
                    <a:pt x="1690153" y="1708469"/>
                  </a:lnTo>
                  <a:lnTo>
                    <a:pt x="1685085" y="1705294"/>
                  </a:lnTo>
                  <a:lnTo>
                    <a:pt x="1680016" y="1702119"/>
                  </a:lnTo>
                  <a:lnTo>
                    <a:pt x="1675265" y="1698309"/>
                  </a:lnTo>
                  <a:lnTo>
                    <a:pt x="1670830" y="1694181"/>
                  </a:lnTo>
                  <a:lnTo>
                    <a:pt x="1666395" y="1690371"/>
                  </a:lnTo>
                  <a:lnTo>
                    <a:pt x="1661960" y="1685926"/>
                  </a:lnTo>
                  <a:lnTo>
                    <a:pt x="1657842" y="1681164"/>
                  </a:lnTo>
                  <a:lnTo>
                    <a:pt x="1653724" y="1676719"/>
                  </a:lnTo>
                  <a:lnTo>
                    <a:pt x="1649606" y="1671956"/>
                  </a:lnTo>
                  <a:lnTo>
                    <a:pt x="1646122" y="1666876"/>
                  </a:lnTo>
                  <a:lnTo>
                    <a:pt x="1642637" y="1661796"/>
                  </a:lnTo>
                  <a:lnTo>
                    <a:pt x="1639469" y="1657034"/>
                  </a:lnTo>
                  <a:lnTo>
                    <a:pt x="1635985" y="1651636"/>
                  </a:lnTo>
                  <a:lnTo>
                    <a:pt x="1633134" y="1646239"/>
                  </a:lnTo>
                  <a:lnTo>
                    <a:pt x="1627749" y="1635444"/>
                  </a:lnTo>
                  <a:lnTo>
                    <a:pt x="1623314" y="1624966"/>
                  </a:lnTo>
                  <a:lnTo>
                    <a:pt x="1621413" y="1619568"/>
                  </a:lnTo>
                  <a:lnTo>
                    <a:pt x="1619830" y="1614171"/>
                  </a:lnTo>
                  <a:lnTo>
                    <a:pt x="1618246" y="1608773"/>
                  </a:lnTo>
                  <a:lnTo>
                    <a:pt x="1616979" y="1603693"/>
                  </a:lnTo>
                  <a:lnTo>
                    <a:pt x="1616028" y="1598931"/>
                  </a:lnTo>
                  <a:lnTo>
                    <a:pt x="1615395" y="1593851"/>
                  </a:lnTo>
                  <a:lnTo>
                    <a:pt x="1614761" y="1589406"/>
                  </a:lnTo>
                  <a:lnTo>
                    <a:pt x="1614128" y="1585596"/>
                  </a:lnTo>
                  <a:lnTo>
                    <a:pt x="1612861" y="1582421"/>
                  </a:lnTo>
                  <a:lnTo>
                    <a:pt x="1611593" y="1579881"/>
                  </a:lnTo>
                  <a:lnTo>
                    <a:pt x="1610326" y="1577341"/>
                  </a:lnTo>
                  <a:lnTo>
                    <a:pt x="1609059" y="1575753"/>
                  </a:lnTo>
                  <a:lnTo>
                    <a:pt x="1606842" y="1572578"/>
                  </a:lnTo>
                  <a:lnTo>
                    <a:pt x="1604308" y="1569721"/>
                  </a:lnTo>
                  <a:lnTo>
                    <a:pt x="1602090" y="1566228"/>
                  </a:lnTo>
                  <a:lnTo>
                    <a:pt x="1600506" y="1562418"/>
                  </a:lnTo>
                  <a:lnTo>
                    <a:pt x="1598606" y="1557973"/>
                  </a:lnTo>
                  <a:lnTo>
                    <a:pt x="1597339" y="1552893"/>
                  </a:lnTo>
                  <a:lnTo>
                    <a:pt x="1596388" y="1546543"/>
                  </a:lnTo>
                  <a:lnTo>
                    <a:pt x="1595755" y="1539558"/>
                  </a:lnTo>
                  <a:lnTo>
                    <a:pt x="1595438" y="1531621"/>
                  </a:lnTo>
                  <a:lnTo>
                    <a:pt x="1595755" y="1527176"/>
                  </a:lnTo>
                  <a:lnTo>
                    <a:pt x="1596072" y="1523683"/>
                  </a:lnTo>
                  <a:lnTo>
                    <a:pt x="1596705" y="1520191"/>
                  </a:lnTo>
                  <a:lnTo>
                    <a:pt x="1597656" y="1517651"/>
                  </a:lnTo>
                  <a:lnTo>
                    <a:pt x="1598923" y="1514793"/>
                  </a:lnTo>
                  <a:lnTo>
                    <a:pt x="1600506" y="1512888"/>
                  </a:lnTo>
                  <a:lnTo>
                    <a:pt x="1601774" y="1511301"/>
                  </a:lnTo>
                  <a:lnTo>
                    <a:pt x="1603041" y="1509713"/>
                  </a:lnTo>
                  <a:lnTo>
                    <a:pt x="1605575" y="1507491"/>
                  </a:lnTo>
                  <a:lnTo>
                    <a:pt x="1608426" y="1506221"/>
                  </a:lnTo>
                  <a:lnTo>
                    <a:pt x="1610010" y="1505586"/>
                  </a:lnTo>
                  <a:lnTo>
                    <a:pt x="1610643" y="1505586"/>
                  </a:lnTo>
                  <a:lnTo>
                    <a:pt x="1609376" y="1496378"/>
                  </a:lnTo>
                  <a:lnTo>
                    <a:pt x="1608743" y="1487488"/>
                  </a:lnTo>
                  <a:lnTo>
                    <a:pt x="1608426" y="1479233"/>
                  </a:lnTo>
                  <a:lnTo>
                    <a:pt x="1609059" y="1471296"/>
                  </a:lnTo>
                  <a:lnTo>
                    <a:pt x="1610010" y="1463676"/>
                  </a:lnTo>
                  <a:lnTo>
                    <a:pt x="1611277" y="1456373"/>
                  </a:lnTo>
                  <a:lnTo>
                    <a:pt x="1613494" y="1449388"/>
                  </a:lnTo>
                  <a:lnTo>
                    <a:pt x="1616028" y="1443038"/>
                  </a:lnTo>
                  <a:lnTo>
                    <a:pt x="1618879" y="1437006"/>
                  </a:lnTo>
                  <a:lnTo>
                    <a:pt x="1622047" y="1431608"/>
                  </a:lnTo>
                  <a:lnTo>
                    <a:pt x="1625848" y="1426211"/>
                  </a:lnTo>
                  <a:lnTo>
                    <a:pt x="1629649" y="1421131"/>
                  </a:lnTo>
                  <a:lnTo>
                    <a:pt x="1634084" y="1416051"/>
                  </a:lnTo>
                  <a:lnTo>
                    <a:pt x="1638519" y="1411606"/>
                  </a:lnTo>
                  <a:lnTo>
                    <a:pt x="1643271" y="1407796"/>
                  </a:lnTo>
                  <a:lnTo>
                    <a:pt x="1648339" y="1403986"/>
                  </a:lnTo>
                  <a:lnTo>
                    <a:pt x="1653407" y="1400493"/>
                  </a:lnTo>
                  <a:lnTo>
                    <a:pt x="1658792" y="1397001"/>
                  </a:lnTo>
                  <a:lnTo>
                    <a:pt x="1664494" y="1394461"/>
                  </a:lnTo>
                  <a:lnTo>
                    <a:pt x="1670196" y="1391603"/>
                  </a:lnTo>
                  <a:lnTo>
                    <a:pt x="1675581" y="1389063"/>
                  </a:lnTo>
                  <a:lnTo>
                    <a:pt x="1681283" y="1387158"/>
                  </a:lnTo>
                  <a:lnTo>
                    <a:pt x="1686985" y="1384936"/>
                  </a:lnTo>
                  <a:lnTo>
                    <a:pt x="1692687" y="1383348"/>
                  </a:lnTo>
                  <a:lnTo>
                    <a:pt x="1703774" y="1380491"/>
                  </a:lnTo>
                  <a:lnTo>
                    <a:pt x="1714228" y="1378268"/>
                  </a:lnTo>
                  <a:lnTo>
                    <a:pt x="1724364" y="1376998"/>
                  </a:lnTo>
                  <a:lnTo>
                    <a:pt x="1733551" y="1376363"/>
                  </a:lnTo>
                  <a:close/>
                  <a:moveTo>
                    <a:pt x="1015207" y="1376363"/>
                  </a:moveTo>
                  <a:lnTo>
                    <a:pt x="1024446" y="1376998"/>
                  </a:lnTo>
                  <a:lnTo>
                    <a:pt x="1034641" y="1378268"/>
                  </a:lnTo>
                  <a:lnTo>
                    <a:pt x="1045473" y="1380491"/>
                  </a:lnTo>
                  <a:lnTo>
                    <a:pt x="1056624" y="1383348"/>
                  </a:lnTo>
                  <a:lnTo>
                    <a:pt x="1062358" y="1384936"/>
                  </a:lnTo>
                  <a:lnTo>
                    <a:pt x="1068093" y="1387158"/>
                  </a:lnTo>
                  <a:lnTo>
                    <a:pt x="1073828" y="1389063"/>
                  </a:lnTo>
                  <a:lnTo>
                    <a:pt x="1079562" y="1391603"/>
                  </a:lnTo>
                  <a:lnTo>
                    <a:pt x="1084978" y="1394461"/>
                  </a:lnTo>
                  <a:lnTo>
                    <a:pt x="1090713" y="1397001"/>
                  </a:lnTo>
                  <a:lnTo>
                    <a:pt x="1095811" y="1400493"/>
                  </a:lnTo>
                  <a:lnTo>
                    <a:pt x="1100908" y="1403986"/>
                  </a:lnTo>
                  <a:lnTo>
                    <a:pt x="1106006" y="1407796"/>
                  </a:lnTo>
                  <a:lnTo>
                    <a:pt x="1111103" y="1411606"/>
                  </a:lnTo>
                  <a:lnTo>
                    <a:pt x="1115245" y="1416051"/>
                  </a:lnTo>
                  <a:lnTo>
                    <a:pt x="1119705" y="1421131"/>
                  </a:lnTo>
                  <a:lnTo>
                    <a:pt x="1123847" y="1426211"/>
                  </a:lnTo>
                  <a:lnTo>
                    <a:pt x="1127351" y="1431608"/>
                  </a:lnTo>
                  <a:lnTo>
                    <a:pt x="1130856" y="1437006"/>
                  </a:lnTo>
                  <a:lnTo>
                    <a:pt x="1133723" y="1443038"/>
                  </a:lnTo>
                  <a:lnTo>
                    <a:pt x="1136272" y="1449388"/>
                  </a:lnTo>
                  <a:lnTo>
                    <a:pt x="1138183" y="1456373"/>
                  </a:lnTo>
                  <a:lnTo>
                    <a:pt x="1139776" y="1463676"/>
                  </a:lnTo>
                  <a:lnTo>
                    <a:pt x="1140732" y="1471296"/>
                  </a:lnTo>
                  <a:lnTo>
                    <a:pt x="1141051" y="1479233"/>
                  </a:lnTo>
                  <a:lnTo>
                    <a:pt x="1141051" y="1487488"/>
                  </a:lnTo>
                  <a:lnTo>
                    <a:pt x="1140414" y="1496378"/>
                  </a:lnTo>
                  <a:lnTo>
                    <a:pt x="1139139" y="1505586"/>
                  </a:lnTo>
                  <a:lnTo>
                    <a:pt x="1139776" y="1505586"/>
                  </a:lnTo>
                  <a:lnTo>
                    <a:pt x="1141369" y="1506221"/>
                  </a:lnTo>
                  <a:lnTo>
                    <a:pt x="1143918" y="1507491"/>
                  </a:lnTo>
                  <a:lnTo>
                    <a:pt x="1146467" y="1509713"/>
                  </a:lnTo>
                  <a:lnTo>
                    <a:pt x="1148060" y="1511301"/>
                  </a:lnTo>
                  <a:lnTo>
                    <a:pt x="1149653" y="1512888"/>
                  </a:lnTo>
                  <a:lnTo>
                    <a:pt x="1150609" y="1514793"/>
                  </a:lnTo>
                  <a:lnTo>
                    <a:pt x="1151883" y="1517651"/>
                  </a:lnTo>
                  <a:lnTo>
                    <a:pt x="1152839" y="1520191"/>
                  </a:lnTo>
                  <a:lnTo>
                    <a:pt x="1153476" y="1523683"/>
                  </a:lnTo>
                  <a:lnTo>
                    <a:pt x="1153795" y="1527176"/>
                  </a:lnTo>
                  <a:lnTo>
                    <a:pt x="1154113" y="1531621"/>
                  </a:lnTo>
                  <a:lnTo>
                    <a:pt x="1153795" y="1539558"/>
                  </a:lnTo>
                  <a:lnTo>
                    <a:pt x="1153157" y="1546543"/>
                  </a:lnTo>
                  <a:lnTo>
                    <a:pt x="1152202" y="1552893"/>
                  </a:lnTo>
                  <a:lnTo>
                    <a:pt x="1150927" y="1557973"/>
                  </a:lnTo>
                  <a:lnTo>
                    <a:pt x="1149653" y="1562418"/>
                  </a:lnTo>
                  <a:lnTo>
                    <a:pt x="1147423" y="1566228"/>
                  </a:lnTo>
                  <a:lnTo>
                    <a:pt x="1145193" y="1569721"/>
                  </a:lnTo>
                  <a:lnTo>
                    <a:pt x="1142962" y="1572578"/>
                  </a:lnTo>
                  <a:lnTo>
                    <a:pt x="1140414" y="1575753"/>
                  </a:lnTo>
                  <a:lnTo>
                    <a:pt x="1139139" y="1577341"/>
                  </a:lnTo>
                  <a:lnTo>
                    <a:pt x="1137865" y="1579881"/>
                  </a:lnTo>
                  <a:lnTo>
                    <a:pt x="1136909" y="1582421"/>
                  </a:lnTo>
                  <a:lnTo>
                    <a:pt x="1135953" y="1585596"/>
                  </a:lnTo>
                  <a:lnTo>
                    <a:pt x="1134679" y="1589406"/>
                  </a:lnTo>
                  <a:lnTo>
                    <a:pt x="1134042" y="1593851"/>
                  </a:lnTo>
                  <a:lnTo>
                    <a:pt x="1133405" y="1598931"/>
                  </a:lnTo>
                  <a:lnTo>
                    <a:pt x="1132449" y="1603693"/>
                  </a:lnTo>
                  <a:lnTo>
                    <a:pt x="1131493" y="1608773"/>
                  </a:lnTo>
                  <a:lnTo>
                    <a:pt x="1129900" y="1614171"/>
                  </a:lnTo>
                  <a:lnTo>
                    <a:pt x="1127989" y="1619568"/>
                  </a:lnTo>
                  <a:lnTo>
                    <a:pt x="1126396" y="1624966"/>
                  </a:lnTo>
                  <a:lnTo>
                    <a:pt x="1121617" y="1635444"/>
                  </a:lnTo>
                  <a:lnTo>
                    <a:pt x="1116519" y="1646239"/>
                  </a:lnTo>
                  <a:lnTo>
                    <a:pt x="1113333" y="1651636"/>
                  </a:lnTo>
                  <a:lnTo>
                    <a:pt x="1110466" y="1657034"/>
                  </a:lnTo>
                  <a:lnTo>
                    <a:pt x="1106961" y="1661796"/>
                  </a:lnTo>
                  <a:lnTo>
                    <a:pt x="1103457" y="1666876"/>
                  </a:lnTo>
                  <a:lnTo>
                    <a:pt x="1099634" y="1671956"/>
                  </a:lnTo>
                  <a:lnTo>
                    <a:pt x="1095492" y="1676719"/>
                  </a:lnTo>
                  <a:lnTo>
                    <a:pt x="1091669" y="1681164"/>
                  </a:lnTo>
                  <a:lnTo>
                    <a:pt x="1087527" y="1685926"/>
                  </a:lnTo>
                  <a:lnTo>
                    <a:pt x="1083067" y="1690371"/>
                  </a:lnTo>
                  <a:lnTo>
                    <a:pt x="1078607" y="1694181"/>
                  </a:lnTo>
                  <a:lnTo>
                    <a:pt x="1073828" y="1698309"/>
                  </a:lnTo>
                  <a:lnTo>
                    <a:pt x="1069049" y="1702119"/>
                  </a:lnTo>
                  <a:lnTo>
                    <a:pt x="1063951" y="1705294"/>
                  </a:lnTo>
                  <a:lnTo>
                    <a:pt x="1059172" y="1708469"/>
                  </a:lnTo>
                  <a:lnTo>
                    <a:pt x="1054075" y="1711009"/>
                  </a:lnTo>
                  <a:lnTo>
                    <a:pt x="1048659" y="1713549"/>
                  </a:lnTo>
                  <a:lnTo>
                    <a:pt x="1043243" y="1715771"/>
                  </a:lnTo>
                  <a:lnTo>
                    <a:pt x="1037827" y="1717676"/>
                  </a:lnTo>
                  <a:lnTo>
                    <a:pt x="1032411" y="1718946"/>
                  </a:lnTo>
                  <a:lnTo>
                    <a:pt x="1026995" y="1719899"/>
                  </a:lnTo>
                  <a:lnTo>
                    <a:pt x="1020941" y="1720534"/>
                  </a:lnTo>
                  <a:lnTo>
                    <a:pt x="1015207" y="1720851"/>
                  </a:lnTo>
                  <a:lnTo>
                    <a:pt x="1009472" y="1720534"/>
                  </a:lnTo>
                  <a:lnTo>
                    <a:pt x="1003737" y="1719899"/>
                  </a:lnTo>
                  <a:lnTo>
                    <a:pt x="998003" y="1718946"/>
                  </a:lnTo>
                  <a:lnTo>
                    <a:pt x="992587" y="1717676"/>
                  </a:lnTo>
                  <a:lnTo>
                    <a:pt x="987489" y="1715771"/>
                  </a:lnTo>
                  <a:lnTo>
                    <a:pt x="982073" y="1713549"/>
                  </a:lnTo>
                  <a:lnTo>
                    <a:pt x="976657" y="1711009"/>
                  </a:lnTo>
                  <a:lnTo>
                    <a:pt x="971559" y="1708469"/>
                  </a:lnTo>
                  <a:lnTo>
                    <a:pt x="966462" y="1705294"/>
                  </a:lnTo>
                  <a:lnTo>
                    <a:pt x="961683" y="1702119"/>
                  </a:lnTo>
                  <a:lnTo>
                    <a:pt x="956904" y="1698309"/>
                  </a:lnTo>
                  <a:lnTo>
                    <a:pt x="952125" y="1694181"/>
                  </a:lnTo>
                  <a:lnTo>
                    <a:pt x="947346" y="1690371"/>
                  </a:lnTo>
                  <a:lnTo>
                    <a:pt x="943204" y="1685926"/>
                  </a:lnTo>
                  <a:lnTo>
                    <a:pt x="939063" y="1681164"/>
                  </a:lnTo>
                  <a:lnTo>
                    <a:pt x="934602" y="1676719"/>
                  </a:lnTo>
                  <a:lnTo>
                    <a:pt x="931098" y="1671956"/>
                  </a:lnTo>
                  <a:lnTo>
                    <a:pt x="927275" y="1666876"/>
                  </a:lnTo>
                  <a:lnTo>
                    <a:pt x="923770" y="1661796"/>
                  </a:lnTo>
                  <a:lnTo>
                    <a:pt x="920266" y="1657034"/>
                  </a:lnTo>
                  <a:lnTo>
                    <a:pt x="914212" y="1646239"/>
                  </a:lnTo>
                  <a:lnTo>
                    <a:pt x="908796" y="1635444"/>
                  </a:lnTo>
                  <a:lnTo>
                    <a:pt x="904336" y="1624966"/>
                  </a:lnTo>
                  <a:lnTo>
                    <a:pt x="902424" y="1619568"/>
                  </a:lnTo>
                  <a:lnTo>
                    <a:pt x="900832" y="1614171"/>
                  </a:lnTo>
                  <a:lnTo>
                    <a:pt x="899239" y="1608773"/>
                  </a:lnTo>
                  <a:lnTo>
                    <a:pt x="898283" y="1603693"/>
                  </a:lnTo>
                  <a:lnTo>
                    <a:pt x="897327" y="1598931"/>
                  </a:lnTo>
                  <a:lnTo>
                    <a:pt x="896690" y="1593851"/>
                  </a:lnTo>
                  <a:lnTo>
                    <a:pt x="895734" y="1589406"/>
                  </a:lnTo>
                  <a:lnTo>
                    <a:pt x="894778" y="1585596"/>
                  </a:lnTo>
                  <a:lnTo>
                    <a:pt x="893822" y="1582421"/>
                  </a:lnTo>
                  <a:lnTo>
                    <a:pt x="892548" y="1579881"/>
                  </a:lnTo>
                  <a:lnTo>
                    <a:pt x="891592" y="1577341"/>
                  </a:lnTo>
                  <a:lnTo>
                    <a:pt x="890318" y="1575753"/>
                  </a:lnTo>
                  <a:lnTo>
                    <a:pt x="887451" y="1572578"/>
                  </a:lnTo>
                  <a:lnTo>
                    <a:pt x="885220" y="1569721"/>
                  </a:lnTo>
                  <a:lnTo>
                    <a:pt x="882990" y="1566228"/>
                  </a:lnTo>
                  <a:lnTo>
                    <a:pt x="881079" y="1562418"/>
                  </a:lnTo>
                  <a:lnTo>
                    <a:pt x="879486" y="1557973"/>
                  </a:lnTo>
                  <a:lnTo>
                    <a:pt x="878211" y="1552893"/>
                  </a:lnTo>
                  <a:lnTo>
                    <a:pt x="877256" y="1546543"/>
                  </a:lnTo>
                  <a:lnTo>
                    <a:pt x="876300" y="1539558"/>
                  </a:lnTo>
                  <a:lnTo>
                    <a:pt x="876300" y="1531621"/>
                  </a:lnTo>
                  <a:lnTo>
                    <a:pt x="876300" y="1527176"/>
                  </a:lnTo>
                  <a:lnTo>
                    <a:pt x="877256" y="1523683"/>
                  </a:lnTo>
                  <a:lnTo>
                    <a:pt x="877893" y="1520191"/>
                  </a:lnTo>
                  <a:lnTo>
                    <a:pt x="878849" y="1517651"/>
                  </a:lnTo>
                  <a:lnTo>
                    <a:pt x="879804" y="1514793"/>
                  </a:lnTo>
                  <a:lnTo>
                    <a:pt x="881079" y="1512888"/>
                  </a:lnTo>
                  <a:lnTo>
                    <a:pt x="882353" y="1511301"/>
                  </a:lnTo>
                  <a:lnTo>
                    <a:pt x="883946" y="1509713"/>
                  </a:lnTo>
                  <a:lnTo>
                    <a:pt x="886813" y="1507491"/>
                  </a:lnTo>
                  <a:lnTo>
                    <a:pt x="889044" y="1506221"/>
                  </a:lnTo>
                  <a:lnTo>
                    <a:pt x="890955" y="1505586"/>
                  </a:lnTo>
                  <a:lnTo>
                    <a:pt x="891592" y="1505586"/>
                  </a:lnTo>
                  <a:lnTo>
                    <a:pt x="890318" y="1496378"/>
                  </a:lnTo>
                  <a:lnTo>
                    <a:pt x="889362" y="1487488"/>
                  </a:lnTo>
                  <a:lnTo>
                    <a:pt x="889362" y="1479233"/>
                  </a:lnTo>
                  <a:lnTo>
                    <a:pt x="889999" y="1471296"/>
                  </a:lnTo>
                  <a:lnTo>
                    <a:pt x="890955" y="1463676"/>
                  </a:lnTo>
                  <a:lnTo>
                    <a:pt x="892548" y="1456373"/>
                  </a:lnTo>
                  <a:lnTo>
                    <a:pt x="894460" y="1449388"/>
                  </a:lnTo>
                  <a:lnTo>
                    <a:pt x="897008" y="1443038"/>
                  </a:lnTo>
                  <a:lnTo>
                    <a:pt x="899876" y="1437006"/>
                  </a:lnTo>
                  <a:lnTo>
                    <a:pt x="903380" y="1431608"/>
                  </a:lnTo>
                  <a:lnTo>
                    <a:pt x="906885" y="1426211"/>
                  </a:lnTo>
                  <a:lnTo>
                    <a:pt x="910708" y="1421131"/>
                  </a:lnTo>
                  <a:lnTo>
                    <a:pt x="914850" y="1416051"/>
                  </a:lnTo>
                  <a:lnTo>
                    <a:pt x="919629" y="1411606"/>
                  </a:lnTo>
                  <a:lnTo>
                    <a:pt x="924407" y="1407796"/>
                  </a:lnTo>
                  <a:lnTo>
                    <a:pt x="929505" y="1403986"/>
                  </a:lnTo>
                  <a:lnTo>
                    <a:pt x="934602" y="1400493"/>
                  </a:lnTo>
                  <a:lnTo>
                    <a:pt x="940018" y="1397001"/>
                  </a:lnTo>
                  <a:lnTo>
                    <a:pt x="945435" y="1394461"/>
                  </a:lnTo>
                  <a:lnTo>
                    <a:pt x="951169" y="1391603"/>
                  </a:lnTo>
                  <a:lnTo>
                    <a:pt x="956904" y="1389063"/>
                  </a:lnTo>
                  <a:lnTo>
                    <a:pt x="962639" y="1387158"/>
                  </a:lnTo>
                  <a:lnTo>
                    <a:pt x="968373" y="1384936"/>
                  </a:lnTo>
                  <a:lnTo>
                    <a:pt x="974108" y="1383348"/>
                  </a:lnTo>
                  <a:lnTo>
                    <a:pt x="985259" y="1380491"/>
                  </a:lnTo>
                  <a:lnTo>
                    <a:pt x="996091" y="1378268"/>
                  </a:lnTo>
                  <a:lnTo>
                    <a:pt x="1006286" y="1376998"/>
                  </a:lnTo>
                  <a:lnTo>
                    <a:pt x="1015207" y="1376363"/>
                  </a:lnTo>
                  <a:close/>
                  <a:moveTo>
                    <a:pt x="297497" y="1376363"/>
                  </a:moveTo>
                  <a:lnTo>
                    <a:pt x="306726" y="1376998"/>
                  </a:lnTo>
                  <a:lnTo>
                    <a:pt x="316591" y="1378268"/>
                  </a:lnTo>
                  <a:lnTo>
                    <a:pt x="327729" y="1380491"/>
                  </a:lnTo>
                  <a:lnTo>
                    <a:pt x="338867" y="1383348"/>
                  </a:lnTo>
                  <a:lnTo>
                    <a:pt x="344595" y="1384936"/>
                  </a:lnTo>
                  <a:lnTo>
                    <a:pt x="350323" y="1387158"/>
                  </a:lnTo>
                  <a:lnTo>
                    <a:pt x="355733" y="1389063"/>
                  </a:lnTo>
                  <a:lnTo>
                    <a:pt x="361461" y="1391603"/>
                  </a:lnTo>
                  <a:lnTo>
                    <a:pt x="367189" y="1394461"/>
                  </a:lnTo>
                  <a:lnTo>
                    <a:pt x="372599" y="1397001"/>
                  </a:lnTo>
                  <a:lnTo>
                    <a:pt x="378009" y="1400493"/>
                  </a:lnTo>
                  <a:lnTo>
                    <a:pt x="383419" y="1403986"/>
                  </a:lnTo>
                  <a:lnTo>
                    <a:pt x="388510" y="1407796"/>
                  </a:lnTo>
                  <a:lnTo>
                    <a:pt x="392966" y="1411606"/>
                  </a:lnTo>
                  <a:lnTo>
                    <a:pt x="397739" y="1416051"/>
                  </a:lnTo>
                  <a:lnTo>
                    <a:pt x="402194" y="1421131"/>
                  </a:lnTo>
                  <a:lnTo>
                    <a:pt x="406013" y="1426211"/>
                  </a:lnTo>
                  <a:lnTo>
                    <a:pt x="409832" y="1431608"/>
                  </a:lnTo>
                  <a:lnTo>
                    <a:pt x="412696" y="1437006"/>
                  </a:lnTo>
                  <a:lnTo>
                    <a:pt x="415878" y="1443038"/>
                  </a:lnTo>
                  <a:lnTo>
                    <a:pt x="418106" y="1449388"/>
                  </a:lnTo>
                  <a:lnTo>
                    <a:pt x="420015" y="1456373"/>
                  </a:lnTo>
                  <a:lnTo>
                    <a:pt x="421924" y="1463676"/>
                  </a:lnTo>
                  <a:lnTo>
                    <a:pt x="422879" y="1471296"/>
                  </a:lnTo>
                  <a:lnTo>
                    <a:pt x="423197" y="1479233"/>
                  </a:lnTo>
                  <a:lnTo>
                    <a:pt x="423197" y="1487488"/>
                  </a:lnTo>
                  <a:lnTo>
                    <a:pt x="422561" y="1496378"/>
                  </a:lnTo>
                  <a:lnTo>
                    <a:pt x="421288" y="1505586"/>
                  </a:lnTo>
                  <a:lnTo>
                    <a:pt x="421924" y="1505586"/>
                  </a:lnTo>
                  <a:lnTo>
                    <a:pt x="423516" y="1506221"/>
                  </a:lnTo>
                  <a:lnTo>
                    <a:pt x="426061" y="1507491"/>
                  </a:lnTo>
                  <a:lnTo>
                    <a:pt x="428925" y="1509713"/>
                  </a:lnTo>
                  <a:lnTo>
                    <a:pt x="430198" y="1511301"/>
                  </a:lnTo>
                  <a:lnTo>
                    <a:pt x="431471" y="1512888"/>
                  </a:lnTo>
                  <a:lnTo>
                    <a:pt x="432744" y="1514793"/>
                  </a:lnTo>
                  <a:lnTo>
                    <a:pt x="434017" y="1517651"/>
                  </a:lnTo>
                  <a:lnTo>
                    <a:pt x="434972" y="1520191"/>
                  </a:lnTo>
                  <a:lnTo>
                    <a:pt x="435926" y="1523683"/>
                  </a:lnTo>
                  <a:lnTo>
                    <a:pt x="436245" y="1527176"/>
                  </a:lnTo>
                  <a:lnTo>
                    <a:pt x="436563" y="1531621"/>
                  </a:lnTo>
                  <a:lnTo>
                    <a:pt x="436245" y="1539558"/>
                  </a:lnTo>
                  <a:lnTo>
                    <a:pt x="435608" y="1546543"/>
                  </a:lnTo>
                  <a:lnTo>
                    <a:pt x="434653" y="1552893"/>
                  </a:lnTo>
                  <a:lnTo>
                    <a:pt x="433062" y="1557973"/>
                  </a:lnTo>
                  <a:lnTo>
                    <a:pt x="431471" y="1562418"/>
                  </a:lnTo>
                  <a:lnTo>
                    <a:pt x="429562" y="1566228"/>
                  </a:lnTo>
                  <a:lnTo>
                    <a:pt x="427652" y="1569721"/>
                  </a:lnTo>
                  <a:lnTo>
                    <a:pt x="425107" y="1572578"/>
                  </a:lnTo>
                  <a:lnTo>
                    <a:pt x="422879" y="1575753"/>
                  </a:lnTo>
                  <a:lnTo>
                    <a:pt x="421606" y="1577341"/>
                  </a:lnTo>
                  <a:lnTo>
                    <a:pt x="420015" y="1579881"/>
                  </a:lnTo>
                  <a:lnTo>
                    <a:pt x="418742" y="1582421"/>
                  </a:lnTo>
                  <a:lnTo>
                    <a:pt x="417787" y="1585596"/>
                  </a:lnTo>
                  <a:lnTo>
                    <a:pt x="416833" y="1589406"/>
                  </a:lnTo>
                  <a:lnTo>
                    <a:pt x="416515" y="1593851"/>
                  </a:lnTo>
                  <a:lnTo>
                    <a:pt x="415560" y="1598931"/>
                  </a:lnTo>
                  <a:lnTo>
                    <a:pt x="414923" y="1603693"/>
                  </a:lnTo>
                  <a:lnTo>
                    <a:pt x="413332" y="1608773"/>
                  </a:lnTo>
                  <a:lnTo>
                    <a:pt x="412059" y="1614171"/>
                  </a:lnTo>
                  <a:lnTo>
                    <a:pt x="410468" y="1619568"/>
                  </a:lnTo>
                  <a:lnTo>
                    <a:pt x="408559" y="1624966"/>
                  </a:lnTo>
                  <a:lnTo>
                    <a:pt x="404104" y="1635444"/>
                  </a:lnTo>
                  <a:lnTo>
                    <a:pt x="398694" y="1646239"/>
                  </a:lnTo>
                  <a:lnTo>
                    <a:pt x="395830" y="1651636"/>
                  </a:lnTo>
                  <a:lnTo>
                    <a:pt x="392329" y="1657034"/>
                  </a:lnTo>
                  <a:lnTo>
                    <a:pt x="389147" y="1661796"/>
                  </a:lnTo>
                  <a:lnTo>
                    <a:pt x="385646" y="1666876"/>
                  </a:lnTo>
                  <a:lnTo>
                    <a:pt x="381509" y="1671956"/>
                  </a:lnTo>
                  <a:lnTo>
                    <a:pt x="378009" y="1676719"/>
                  </a:lnTo>
                  <a:lnTo>
                    <a:pt x="373872" y="1681164"/>
                  </a:lnTo>
                  <a:lnTo>
                    <a:pt x="369735" y="1685926"/>
                  </a:lnTo>
                  <a:lnTo>
                    <a:pt x="365280" y="1690371"/>
                  </a:lnTo>
                  <a:lnTo>
                    <a:pt x="360825" y="1694181"/>
                  </a:lnTo>
                  <a:lnTo>
                    <a:pt x="356369" y="1698309"/>
                  </a:lnTo>
                  <a:lnTo>
                    <a:pt x="351278" y="1702119"/>
                  </a:lnTo>
                  <a:lnTo>
                    <a:pt x="346504" y="1705294"/>
                  </a:lnTo>
                  <a:lnTo>
                    <a:pt x="341413" y="1708469"/>
                  </a:lnTo>
                  <a:lnTo>
                    <a:pt x="336003" y="1711009"/>
                  </a:lnTo>
                  <a:lnTo>
                    <a:pt x="331229" y="1713549"/>
                  </a:lnTo>
                  <a:lnTo>
                    <a:pt x="325820" y="1715771"/>
                  </a:lnTo>
                  <a:lnTo>
                    <a:pt x="320092" y="1717676"/>
                  </a:lnTo>
                  <a:lnTo>
                    <a:pt x="314682" y="1718946"/>
                  </a:lnTo>
                  <a:lnTo>
                    <a:pt x="308954" y="1719899"/>
                  </a:lnTo>
                  <a:lnTo>
                    <a:pt x="303225" y="1720534"/>
                  </a:lnTo>
                  <a:lnTo>
                    <a:pt x="297497" y="1720851"/>
                  </a:lnTo>
                  <a:lnTo>
                    <a:pt x="292087" y="1720534"/>
                  </a:lnTo>
                  <a:lnTo>
                    <a:pt x="286359" y="1719899"/>
                  </a:lnTo>
                  <a:lnTo>
                    <a:pt x="280631" y="1718946"/>
                  </a:lnTo>
                  <a:lnTo>
                    <a:pt x="274903" y="1717676"/>
                  </a:lnTo>
                  <a:lnTo>
                    <a:pt x="269493" y="1715771"/>
                  </a:lnTo>
                  <a:lnTo>
                    <a:pt x="264083" y="1713549"/>
                  </a:lnTo>
                  <a:lnTo>
                    <a:pt x="258674" y="1711009"/>
                  </a:lnTo>
                  <a:lnTo>
                    <a:pt x="253900" y="1708469"/>
                  </a:lnTo>
                  <a:lnTo>
                    <a:pt x="248808" y="1705294"/>
                  </a:lnTo>
                  <a:lnTo>
                    <a:pt x="243717" y="1702119"/>
                  </a:lnTo>
                  <a:lnTo>
                    <a:pt x="238943" y="1698309"/>
                  </a:lnTo>
                  <a:lnTo>
                    <a:pt x="234488" y="1694181"/>
                  </a:lnTo>
                  <a:lnTo>
                    <a:pt x="230033" y="1690371"/>
                  </a:lnTo>
                  <a:lnTo>
                    <a:pt x="225578" y="1685926"/>
                  </a:lnTo>
                  <a:lnTo>
                    <a:pt x="221441" y="1681164"/>
                  </a:lnTo>
                  <a:lnTo>
                    <a:pt x="217304" y="1676719"/>
                  </a:lnTo>
                  <a:lnTo>
                    <a:pt x="213167" y="1671956"/>
                  </a:lnTo>
                  <a:lnTo>
                    <a:pt x="209666" y="1666876"/>
                  </a:lnTo>
                  <a:lnTo>
                    <a:pt x="206166" y="1661796"/>
                  </a:lnTo>
                  <a:lnTo>
                    <a:pt x="202984" y="1657034"/>
                  </a:lnTo>
                  <a:lnTo>
                    <a:pt x="196619" y="1646239"/>
                  </a:lnTo>
                  <a:lnTo>
                    <a:pt x="191209" y="1635444"/>
                  </a:lnTo>
                  <a:lnTo>
                    <a:pt x="186754" y="1624966"/>
                  </a:lnTo>
                  <a:lnTo>
                    <a:pt x="184845" y="1619568"/>
                  </a:lnTo>
                  <a:lnTo>
                    <a:pt x="183253" y="1614171"/>
                  </a:lnTo>
                  <a:lnTo>
                    <a:pt x="181981" y="1608773"/>
                  </a:lnTo>
                  <a:lnTo>
                    <a:pt x="180389" y="1603693"/>
                  </a:lnTo>
                  <a:lnTo>
                    <a:pt x="179435" y="1598931"/>
                  </a:lnTo>
                  <a:lnTo>
                    <a:pt x="178798" y="1593851"/>
                  </a:lnTo>
                  <a:lnTo>
                    <a:pt x="178162" y="1589406"/>
                  </a:lnTo>
                  <a:lnTo>
                    <a:pt x="177525" y="1585596"/>
                  </a:lnTo>
                  <a:lnTo>
                    <a:pt x="176252" y="1582421"/>
                  </a:lnTo>
                  <a:lnTo>
                    <a:pt x="174980" y="1579881"/>
                  </a:lnTo>
                  <a:lnTo>
                    <a:pt x="173707" y="1577341"/>
                  </a:lnTo>
                  <a:lnTo>
                    <a:pt x="172434" y="1575753"/>
                  </a:lnTo>
                  <a:lnTo>
                    <a:pt x="170206" y="1572578"/>
                  </a:lnTo>
                  <a:lnTo>
                    <a:pt x="167660" y="1569721"/>
                  </a:lnTo>
                  <a:lnTo>
                    <a:pt x="165433" y="1566228"/>
                  </a:lnTo>
                  <a:lnTo>
                    <a:pt x="163842" y="1562418"/>
                  </a:lnTo>
                  <a:lnTo>
                    <a:pt x="161932" y="1557973"/>
                  </a:lnTo>
                  <a:lnTo>
                    <a:pt x="160659" y="1552893"/>
                  </a:lnTo>
                  <a:lnTo>
                    <a:pt x="159705" y="1546543"/>
                  </a:lnTo>
                  <a:lnTo>
                    <a:pt x="159068" y="1539558"/>
                  </a:lnTo>
                  <a:lnTo>
                    <a:pt x="158750" y="1531621"/>
                  </a:lnTo>
                  <a:lnTo>
                    <a:pt x="159068" y="1527176"/>
                  </a:lnTo>
                  <a:lnTo>
                    <a:pt x="159386" y="1523683"/>
                  </a:lnTo>
                  <a:lnTo>
                    <a:pt x="160023" y="1520191"/>
                  </a:lnTo>
                  <a:lnTo>
                    <a:pt x="160978" y="1517651"/>
                  </a:lnTo>
                  <a:lnTo>
                    <a:pt x="162569" y="1514793"/>
                  </a:lnTo>
                  <a:lnTo>
                    <a:pt x="163842" y="1512888"/>
                  </a:lnTo>
                  <a:lnTo>
                    <a:pt x="165114" y="1511301"/>
                  </a:lnTo>
                  <a:lnTo>
                    <a:pt x="166387" y="1509713"/>
                  </a:lnTo>
                  <a:lnTo>
                    <a:pt x="169251" y="1507491"/>
                  </a:lnTo>
                  <a:lnTo>
                    <a:pt x="171797" y="1506221"/>
                  </a:lnTo>
                  <a:lnTo>
                    <a:pt x="173388" y="1505586"/>
                  </a:lnTo>
                  <a:lnTo>
                    <a:pt x="174025" y="1505586"/>
                  </a:lnTo>
                  <a:lnTo>
                    <a:pt x="172752" y="1496378"/>
                  </a:lnTo>
                  <a:lnTo>
                    <a:pt x="172116" y="1487488"/>
                  </a:lnTo>
                  <a:lnTo>
                    <a:pt x="171797" y="1479233"/>
                  </a:lnTo>
                  <a:lnTo>
                    <a:pt x="172434" y="1471296"/>
                  </a:lnTo>
                  <a:lnTo>
                    <a:pt x="173388" y="1463676"/>
                  </a:lnTo>
                  <a:lnTo>
                    <a:pt x="174661" y="1456373"/>
                  </a:lnTo>
                  <a:lnTo>
                    <a:pt x="176889" y="1449388"/>
                  </a:lnTo>
                  <a:lnTo>
                    <a:pt x="179435" y="1443038"/>
                  </a:lnTo>
                  <a:lnTo>
                    <a:pt x="182299" y="1437006"/>
                  </a:lnTo>
                  <a:lnTo>
                    <a:pt x="185481" y="1431608"/>
                  </a:lnTo>
                  <a:lnTo>
                    <a:pt x="189300" y="1426211"/>
                  </a:lnTo>
                  <a:lnTo>
                    <a:pt x="193119" y="1421131"/>
                  </a:lnTo>
                  <a:lnTo>
                    <a:pt x="197574" y="1416051"/>
                  </a:lnTo>
                  <a:lnTo>
                    <a:pt x="202029" y="1411606"/>
                  </a:lnTo>
                  <a:lnTo>
                    <a:pt x="206802" y="1407796"/>
                  </a:lnTo>
                  <a:lnTo>
                    <a:pt x="211894" y="1403986"/>
                  </a:lnTo>
                  <a:lnTo>
                    <a:pt x="216986" y="1400493"/>
                  </a:lnTo>
                  <a:lnTo>
                    <a:pt x="222396" y="1397001"/>
                  </a:lnTo>
                  <a:lnTo>
                    <a:pt x="228124" y="1394461"/>
                  </a:lnTo>
                  <a:lnTo>
                    <a:pt x="233852" y="1391603"/>
                  </a:lnTo>
                  <a:lnTo>
                    <a:pt x="239262" y="1389063"/>
                  </a:lnTo>
                  <a:lnTo>
                    <a:pt x="244990" y="1387158"/>
                  </a:lnTo>
                  <a:lnTo>
                    <a:pt x="250718" y="1384936"/>
                  </a:lnTo>
                  <a:lnTo>
                    <a:pt x="256446" y="1383348"/>
                  </a:lnTo>
                  <a:lnTo>
                    <a:pt x="267584" y="1380491"/>
                  </a:lnTo>
                  <a:lnTo>
                    <a:pt x="278085" y="1378268"/>
                  </a:lnTo>
                  <a:lnTo>
                    <a:pt x="288269" y="1376998"/>
                  </a:lnTo>
                  <a:lnTo>
                    <a:pt x="297497" y="1376363"/>
                  </a:lnTo>
                  <a:close/>
                  <a:moveTo>
                    <a:pt x="1006793" y="977900"/>
                  </a:moveTo>
                  <a:lnTo>
                    <a:pt x="1009651" y="977900"/>
                  </a:lnTo>
                  <a:lnTo>
                    <a:pt x="1012508" y="977900"/>
                  </a:lnTo>
                  <a:lnTo>
                    <a:pt x="1015683" y="978536"/>
                  </a:lnTo>
                  <a:lnTo>
                    <a:pt x="1018541" y="979173"/>
                  </a:lnTo>
                  <a:lnTo>
                    <a:pt x="1021398" y="980445"/>
                  </a:lnTo>
                  <a:lnTo>
                    <a:pt x="1023938" y="981718"/>
                  </a:lnTo>
                  <a:lnTo>
                    <a:pt x="1026478" y="982990"/>
                  </a:lnTo>
                  <a:lnTo>
                    <a:pt x="1028701" y="984581"/>
                  </a:lnTo>
                  <a:lnTo>
                    <a:pt x="1030923" y="986807"/>
                  </a:lnTo>
                  <a:lnTo>
                    <a:pt x="1032828" y="989034"/>
                  </a:lnTo>
                  <a:lnTo>
                    <a:pt x="1034733" y="991261"/>
                  </a:lnTo>
                  <a:lnTo>
                    <a:pt x="1036003" y="993806"/>
                  </a:lnTo>
                  <a:lnTo>
                    <a:pt x="1037273" y="996351"/>
                  </a:lnTo>
                  <a:lnTo>
                    <a:pt x="1038226" y="998896"/>
                  </a:lnTo>
                  <a:lnTo>
                    <a:pt x="1039178" y="1002077"/>
                  </a:lnTo>
                  <a:lnTo>
                    <a:pt x="1039496" y="1004940"/>
                  </a:lnTo>
                  <a:lnTo>
                    <a:pt x="1039813" y="1008121"/>
                  </a:lnTo>
                  <a:lnTo>
                    <a:pt x="1039813" y="1276292"/>
                  </a:lnTo>
                  <a:lnTo>
                    <a:pt x="1039496" y="1279473"/>
                  </a:lnTo>
                  <a:lnTo>
                    <a:pt x="1039178" y="1282336"/>
                  </a:lnTo>
                  <a:lnTo>
                    <a:pt x="1038226" y="1285199"/>
                  </a:lnTo>
                  <a:lnTo>
                    <a:pt x="1037273" y="1288062"/>
                  </a:lnTo>
                  <a:lnTo>
                    <a:pt x="1036003" y="1290925"/>
                  </a:lnTo>
                  <a:lnTo>
                    <a:pt x="1034733" y="1293152"/>
                  </a:lnTo>
                  <a:lnTo>
                    <a:pt x="1032828" y="1295379"/>
                  </a:lnTo>
                  <a:lnTo>
                    <a:pt x="1030923" y="1297606"/>
                  </a:lnTo>
                  <a:lnTo>
                    <a:pt x="1028701" y="1299515"/>
                  </a:lnTo>
                  <a:lnTo>
                    <a:pt x="1026478" y="1301105"/>
                  </a:lnTo>
                  <a:lnTo>
                    <a:pt x="1023938" y="1303014"/>
                  </a:lnTo>
                  <a:lnTo>
                    <a:pt x="1021398" y="1304286"/>
                  </a:lnTo>
                  <a:lnTo>
                    <a:pt x="1018541" y="1305241"/>
                  </a:lnTo>
                  <a:lnTo>
                    <a:pt x="1015683" y="1305877"/>
                  </a:lnTo>
                  <a:lnTo>
                    <a:pt x="1012508" y="1306195"/>
                  </a:lnTo>
                  <a:lnTo>
                    <a:pt x="1009651" y="1306513"/>
                  </a:lnTo>
                  <a:lnTo>
                    <a:pt x="1006793" y="1306195"/>
                  </a:lnTo>
                  <a:lnTo>
                    <a:pt x="1003618" y="1305877"/>
                  </a:lnTo>
                  <a:lnTo>
                    <a:pt x="1000761" y="1305241"/>
                  </a:lnTo>
                  <a:lnTo>
                    <a:pt x="997903" y="1304286"/>
                  </a:lnTo>
                  <a:lnTo>
                    <a:pt x="995363" y="1303014"/>
                  </a:lnTo>
                  <a:lnTo>
                    <a:pt x="992506" y="1301105"/>
                  </a:lnTo>
                  <a:lnTo>
                    <a:pt x="990601" y="1299515"/>
                  </a:lnTo>
                  <a:lnTo>
                    <a:pt x="988378" y="1297606"/>
                  </a:lnTo>
                  <a:lnTo>
                    <a:pt x="986156" y="1295379"/>
                  </a:lnTo>
                  <a:lnTo>
                    <a:pt x="984568" y="1293152"/>
                  </a:lnTo>
                  <a:lnTo>
                    <a:pt x="983298" y="1290925"/>
                  </a:lnTo>
                  <a:lnTo>
                    <a:pt x="982028" y="1288062"/>
                  </a:lnTo>
                  <a:lnTo>
                    <a:pt x="981076" y="1285199"/>
                  </a:lnTo>
                  <a:lnTo>
                    <a:pt x="979806" y="1282336"/>
                  </a:lnTo>
                  <a:lnTo>
                    <a:pt x="979488" y="1279473"/>
                  </a:lnTo>
                  <a:lnTo>
                    <a:pt x="979488" y="1276292"/>
                  </a:lnTo>
                  <a:lnTo>
                    <a:pt x="979488" y="1008121"/>
                  </a:lnTo>
                  <a:lnTo>
                    <a:pt x="979488" y="1004940"/>
                  </a:lnTo>
                  <a:lnTo>
                    <a:pt x="979806" y="1002077"/>
                  </a:lnTo>
                  <a:lnTo>
                    <a:pt x="981076" y="998896"/>
                  </a:lnTo>
                  <a:lnTo>
                    <a:pt x="982028" y="996351"/>
                  </a:lnTo>
                  <a:lnTo>
                    <a:pt x="983298" y="993806"/>
                  </a:lnTo>
                  <a:lnTo>
                    <a:pt x="984568" y="991261"/>
                  </a:lnTo>
                  <a:lnTo>
                    <a:pt x="986156" y="989034"/>
                  </a:lnTo>
                  <a:lnTo>
                    <a:pt x="988378" y="986807"/>
                  </a:lnTo>
                  <a:lnTo>
                    <a:pt x="990601" y="984581"/>
                  </a:lnTo>
                  <a:lnTo>
                    <a:pt x="992506" y="982990"/>
                  </a:lnTo>
                  <a:lnTo>
                    <a:pt x="995363" y="981718"/>
                  </a:lnTo>
                  <a:lnTo>
                    <a:pt x="997903" y="980445"/>
                  </a:lnTo>
                  <a:lnTo>
                    <a:pt x="1000761" y="979173"/>
                  </a:lnTo>
                  <a:lnTo>
                    <a:pt x="1003618" y="978536"/>
                  </a:lnTo>
                  <a:lnTo>
                    <a:pt x="1006793" y="977900"/>
                  </a:lnTo>
                  <a:close/>
                  <a:moveTo>
                    <a:pt x="1223947" y="968375"/>
                  </a:moveTo>
                  <a:lnTo>
                    <a:pt x="1227121" y="968375"/>
                  </a:lnTo>
                  <a:lnTo>
                    <a:pt x="1229976" y="968375"/>
                  </a:lnTo>
                  <a:lnTo>
                    <a:pt x="1233150" y="968693"/>
                  </a:lnTo>
                  <a:lnTo>
                    <a:pt x="1236006" y="969646"/>
                  </a:lnTo>
                  <a:lnTo>
                    <a:pt x="1238861" y="970599"/>
                  </a:lnTo>
                  <a:lnTo>
                    <a:pt x="1241400" y="971870"/>
                  </a:lnTo>
                  <a:lnTo>
                    <a:pt x="1243939" y="973141"/>
                  </a:lnTo>
                  <a:lnTo>
                    <a:pt x="1246477" y="975048"/>
                  </a:lnTo>
                  <a:lnTo>
                    <a:pt x="1248381" y="976955"/>
                  </a:lnTo>
                  <a:lnTo>
                    <a:pt x="1250285" y="978862"/>
                  </a:lnTo>
                  <a:lnTo>
                    <a:pt x="1252189" y="981404"/>
                  </a:lnTo>
                  <a:lnTo>
                    <a:pt x="1253776" y="983946"/>
                  </a:lnTo>
                  <a:lnTo>
                    <a:pt x="1254727" y="986488"/>
                  </a:lnTo>
                  <a:lnTo>
                    <a:pt x="1255679" y="989348"/>
                  </a:lnTo>
                  <a:lnTo>
                    <a:pt x="1256631" y="992208"/>
                  </a:lnTo>
                  <a:lnTo>
                    <a:pt x="1256949" y="995386"/>
                  </a:lnTo>
                  <a:lnTo>
                    <a:pt x="1256949" y="998246"/>
                  </a:lnTo>
                  <a:lnTo>
                    <a:pt x="1256949" y="1068473"/>
                  </a:lnTo>
                  <a:lnTo>
                    <a:pt x="1257583" y="1072604"/>
                  </a:lnTo>
                  <a:lnTo>
                    <a:pt x="1258535" y="1076417"/>
                  </a:lnTo>
                  <a:lnTo>
                    <a:pt x="1259805" y="1080549"/>
                  </a:lnTo>
                  <a:lnTo>
                    <a:pt x="1261709" y="1084362"/>
                  </a:lnTo>
                  <a:lnTo>
                    <a:pt x="1264247" y="1087539"/>
                  </a:lnTo>
                  <a:lnTo>
                    <a:pt x="1266786" y="1091035"/>
                  </a:lnTo>
                  <a:lnTo>
                    <a:pt x="1269959" y="1093895"/>
                  </a:lnTo>
                  <a:lnTo>
                    <a:pt x="1273767" y="1097073"/>
                  </a:lnTo>
                  <a:lnTo>
                    <a:pt x="1277575" y="1099615"/>
                  </a:lnTo>
                  <a:lnTo>
                    <a:pt x="1281700" y="1101839"/>
                  </a:lnTo>
                  <a:lnTo>
                    <a:pt x="1286460" y="1104064"/>
                  </a:lnTo>
                  <a:lnTo>
                    <a:pt x="1291219" y="1105652"/>
                  </a:lnTo>
                  <a:lnTo>
                    <a:pt x="1296297" y="1106924"/>
                  </a:lnTo>
                  <a:lnTo>
                    <a:pt x="1301374" y="1107877"/>
                  </a:lnTo>
                  <a:lnTo>
                    <a:pt x="1306768" y="1108512"/>
                  </a:lnTo>
                  <a:lnTo>
                    <a:pt x="1312480" y="1108512"/>
                  </a:lnTo>
                  <a:lnTo>
                    <a:pt x="1643763" y="1108512"/>
                  </a:lnTo>
                  <a:lnTo>
                    <a:pt x="1649157" y="1108830"/>
                  </a:lnTo>
                  <a:lnTo>
                    <a:pt x="1655186" y="1109148"/>
                  </a:lnTo>
                  <a:lnTo>
                    <a:pt x="1660898" y="1110101"/>
                  </a:lnTo>
                  <a:lnTo>
                    <a:pt x="1666610" y="1111055"/>
                  </a:lnTo>
                  <a:lnTo>
                    <a:pt x="1672322" y="1112326"/>
                  </a:lnTo>
                  <a:lnTo>
                    <a:pt x="1677716" y="1113915"/>
                  </a:lnTo>
                  <a:lnTo>
                    <a:pt x="1683110" y="1115503"/>
                  </a:lnTo>
                  <a:lnTo>
                    <a:pt x="1688188" y="1118046"/>
                  </a:lnTo>
                  <a:lnTo>
                    <a:pt x="1693265" y="1120270"/>
                  </a:lnTo>
                  <a:lnTo>
                    <a:pt x="1698342" y="1122812"/>
                  </a:lnTo>
                  <a:lnTo>
                    <a:pt x="1703419" y="1125672"/>
                  </a:lnTo>
                  <a:lnTo>
                    <a:pt x="1708179" y="1128532"/>
                  </a:lnTo>
                  <a:lnTo>
                    <a:pt x="1712304" y="1131710"/>
                  </a:lnTo>
                  <a:lnTo>
                    <a:pt x="1717064" y="1135523"/>
                  </a:lnTo>
                  <a:lnTo>
                    <a:pt x="1721189" y="1138701"/>
                  </a:lnTo>
                  <a:lnTo>
                    <a:pt x="1724997" y="1142832"/>
                  </a:lnTo>
                  <a:lnTo>
                    <a:pt x="1729122" y="1146645"/>
                  </a:lnTo>
                  <a:lnTo>
                    <a:pt x="1732295" y="1150776"/>
                  </a:lnTo>
                  <a:lnTo>
                    <a:pt x="1736103" y="1155225"/>
                  </a:lnTo>
                  <a:lnTo>
                    <a:pt x="1738959" y="1159674"/>
                  </a:lnTo>
                  <a:lnTo>
                    <a:pt x="1742132" y="1164440"/>
                  </a:lnTo>
                  <a:lnTo>
                    <a:pt x="1744988" y="1169525"/>
                  </a:lnTo>
                  <a:lnTo>
                    <a:pt x="1747527" y="1174291"/>
                  </a:lnTo>
                  <a:lnTo>
                    <a:pt x="1749748" y="1179375"/>
                  </a:lnTo>
                  <a:lnTo>
                    <a:pt x="1751969" y="1184460"/>
                  </a:lnTo>
                  <a:lnTo>
                    <a:pt x="1753873" y="1189862"/>
                  </a:lnTo>
                  <a:lnTo>
                    <a:pt x="1755460" y="1195582"/>
                  </a:lnTo>
                  <a:lnTo>
                    <a:pt x="1756729" y="1201302"/>
                  </a:lnTo>
                  <a:lnTo>
                    <a:pt x="1757681" y="1207022"/>
                  </a:lnTo>
                  <a:lnTo>
                    <a:pt x="1758316" y="1212741"/>
                  </a:lnTo>
                  <a:lnTo>
                    <a:pt x="1758633" y="1218144"/>
                  </a:lnTo>
                  <a:lnTo>
                    <a:pt x="1758950" y="1224181"/>
                  </a:lnTo>
                  <a:lnTo>
                    <a:pt x="1758950" y="1309980"/>
                  </a:lnTo>
                  <a:lnTo>
                    <a:pt x="1758633" y="1312840"/>
                  </a:lnTo>
                  <a:lnTo>
                    <a:pt x="1758316" y="1316017"/>
                  </a:lnTo>
                  <a:lnTo>
                    <a:pt x="1757681" y="1318877"/>
                  </a:lnTo>
                  <a:lnTo>
                    <a:pt x="1756412" y="1321419"/>
                  </a:lnTo>
                  <a:lnTo>
                    <a:pt x="1755460" y="1324279"/>
                  </a:lnTo>
                  <a:lnTo>
                    <a:pt x="1753873" y="1326504"/>
                  </a:lnTo>
                  <a:lnTo>
                    <a:pt x="1751969" y="1329046"/>
                  </a:lnTo>
                  <a:lnTo>
                    <a:pt x="1750065" y="1331270"/>
                  </a:lnTo>
                  <a:lnTo>
                    <a:pt x="1748161" y="1332859"/>
                  </a:lnTo>
                  <a:lnTo>
                    <a:pt x="1745623" y="1334766"/>
                  </a:lnTo>
                  <a:lnTo>
                    <a:pt x="1743084" y="1336355"/>
                  </a:lnTo>
                  <a:lnTo>
                    <a:pt x="1740546" y="1337626"/>
                  </a:lnTo>
                  <a:lnTo>
                    <a:pt x="1737690" y="1338579"/>
                  </a:lnTo>
                  <a:lnTo>
                    <a:pt x="1734834" y="1339215"/>
                  </a:lnTo>
                  <a:lnTo>
                    <a:pt x="1731978" y="1339532"/>
                  </a:lnTo>
                  <a:lnTo>
                    <a:pt x="1728805" y="1339850"/>
                  </a:lnTo>
                  <a:lnTo>
                    <a:pt x="1725631" y="1339532"/>
                  </a:lnTo>
                  <a:lnTo>
                    <a:pt x="1722776" y="1339215"/>
                  </a:lnTo>
                  <a:lnTo>
                    <a:pt x="1719920" y="1338579"/>
                  </a:lnTo>
                  <a:lnTo>
                    <a:pt x="1717064" y="1337626"/>
                  </a:lnTo>
                  <a:lnTo>
                    <a:pt x="1714525" y="1336355"/>
                  </a:lnTo>
                  <a:lnTo>
                    <a:pt x="1711987" y="1334766"/>
                  </a:lnTo>
                  <a:lnTo>
                    <a:pt x="1709765" y="1332859"/>
                  </a:lnTo>
                  <a:lnTo>
                    <a:pt x="1707544" y="1331270"/>
                  </a:lnTo>
                  <a:lnTo>
                    <a:pt x="1705640" y="1329046"/>
                  </a:lnTo>
                  <a:lnTo>
                    <a:pt x="1704054" y="1326504"/>
                  </a:lnTo>
                  <a:lnTo>
                    <a:pt x="1702467" y="1324279"/>
                  </a:lnTo>
                  <a:lnTo>
                    <a:pt x="1700880" y="1321419"/>
                  </a:lnTo>
                  <a:lnTo>
                    <a:pt x="1699928" y="1318877"/>
                  </a:lnTo>
                  <a:lnTo>
                    <a:pt x="1699294" y="1316017"/>
                  </a:lnTo>
                  <a:lnTo>
                    <a:pt x="1698977" y="1312840"/>
                  </a:lnTo>
                  <a:lnTo>
                    <a:pt x="1698659" y="1309980"/>
                  </a:lnTo>
                  <a:lnTo>
                    <a:pt x="1698659" y="1224181"/>
                  </a:lnTo>
                  <a:lnTo>
                    <a:pt x="1698342" y="1218461"/>
                  </a:lnTo>
                  <a:lnTo>
                    <a:pt x="1697707" y="1213377"/>
                  </a:lnTo>
                  <a:lnTo>
                    <a:pt x="1696438" y="1207975"/>
                  </a:lnTo>
                  <a:lnTo>
                    <a:pt x="1694217" y="1202891"/>
                  </a:lnTo>
                  <a:lnTo>
                    <a:pt x="1691995" y="1197806"/>
                  </a:lnTo>
                  <a:lnTo>
                    <a:pt x="1689457" y="1193675"/>
                  </a:lnTo>
                  <a:lnTo>
                    <a:pt x="1685966" y="1189226"/>
                  </a:lnTo>
                  <a:lnTo>
                    <a:pt x="1682793" y="1185095"/>
                  </a:lnTo>
                  <a:lnTo>
                    <a:pt x="1678668" y="1181918"/>
                  </a:lnTo>
                  <a:lnTo>
                    <a:pt x="1674226" y="1178422"/>
                  </a:lnTo>
                  <a:lnTo>
                    <a:pt x="1670100" y="1175880"/>
                  </a:lnTo>
                  <a:lnTo>
                    <a:pt x="1665023" y="1173338"/>
                  </a:lnTo>
                  <a:lnTo>
                    <a:pt x="1659946" y="1171431"/>
                  </a:lnTo>
                  <a:lnTo>
                    <a:pt x="1654552" y="1170160"/>
                  </a:lnTo>
                  <a:lnTo>
                    <a:pt x="1649157" y="1169525"/>
                  </a:lnTo>
                  <a:lnTo>
                    <a:pt x="1643763" y="1169207"/>
                  </a:lnTo>
                  <a:lnTo>
                    <a:pt x="1312480" y="1169207"/>
                  </a:lnTo>
                  <a:lnTo>
                    <a:pt x="1306451" y="1169207"/>
                  </a:lnTo>
                  <a:lnTo>
                    <a:pt x="1300739" y="1168571"/>
                  </a:lnTo>
                  <a:lnTo>
                    <a:pt x="1294710" y="1167936"/>
                  </a:lnTo>
                  <a:lnTo>
                    <a:pt x="1288998" y="1166982"/>
                  </a:lnTo>
                  <a:lnTo>
                    <a:pt x="1283604" y="1165711"/>
                  </a:lnTo>
                  <a:lnTo>
                    <a:pt x="1278209" y="1164440"/>
                  </a:lnTo>
                  <a:lnTo>
                    <a:pt x="1272815" y="1163169"/>
                  </a:lnTo>
                  <a:lnTo>
                    <a:pt x="1267420" y="1161262"/>
                  </a:lnTo>
                  <a:lnTo>
                    <a:pt x="1262343" y="1159038"/>
                  </a:lnTo>
                  <a:lnTo>
                    <a:pt x="1257583" y="1157131"/>
                  </a:lnTo>
                  <a:lnTo>
                    <a:pt x="1252824" y="1154272"/>
                  </a:lnTo>
                  <a:lnTo>
                    <a:pt x="1248064" y="1152047"/>
                  </a:lnTo>
                  <a:lnTo>
                    <a:pt x="1243304" y="1149187"/>
                  </a:lnTo>
                  <a:lnTo>
                    <a:pt x="1239179" y="1146009"/>
                  </a:lnTo>
                  <a:lnTo>
                    <a:pt x="1234736" y="1143150"/>
                  </a:lnTo>
                  <a:lnTo>
                    <a:pt x="1230611" y="1139654"/>
                  </a:lnTo>
                  <a:lnTo>
                    <a:pt x="1227121" y="1136159"/>
                  </a:lnTo>
                  <a:lnTo>
                    <a:pt x="1223313" y="1132345"/>
                  </a:lnTo>
                  <a:lnTo>
                    <a:pt x="1220140" y="1128532"/>
                  </a:lnTo>
                  <a:lnTo>
                    <a:pt x="1216649" y="1124719"/>
                  </a:lnTo>
                  <a:lnTo>
                    <a:pt x="1213793" y="1120588"/>
                  </a:lnTo>
                  <a:lnTo>
                    <a:pt x="1210937" y="1116457"/>
                  </a:lnTo>
                  <a:lnTo>
                    <a:pt x="1208399" y="1112008"/>
                  </a:lnTo>
                  <a:lnTo>
                    <a:pt x="1206177" y="1107559"/>
                  </a:lnTo>
                  <a:lnTo>
                    <a:pt x="1203956" y="1103428"/>
                  </a:lnTo>
                  <a:lnTo>
                    <a:pt x="1202052" y="1098661"/>
                  </a:lnTo>
                  <a:lnTo>
                    <a:pt x="1200783" y="1093577"/>
                  </a:lnTo>
                  <a:lnTo>
                    <a:pt x="1199196" y="1088811"/>
                  </a:lnTo>
                  <a:lnTo>
                    <a:pt x="1198244" y="1084044"/>
                  </a:lnTo>
                  <a:lnTo>
                    <a:pt x="1197610" y="1078960"/>
                  </a:lnTo>
                  <a:lnTo>
                    <a:pt x="1196975" y="1073875"/>
                  </a:lnTo>
                  <a:lnTo>
                    <a:pt x="1196975" y="1068473"/>
                  </a:lnTo>
                  <a:lnTo>
                    <a:pt x="1196975" y="998246"/>
                  </a:lnTo>
                  <a:lnTo>
                    <a:pt x="1196975" y="995386"/>
                  </a:lnTo>
                  <a:lnTo>
                    <a:pt x="1197610" y="992208"/>
                  </a:lnTo>
                  <a:lnTo>
                    <a:pt x="1198244" y="989348"/>
                  </a:lnTo>
                  <a:lnTo>
                    <a:pt x="1199196" y="986488"/>
                  </a:lnTo>
                  <a:lnTo>
                    <a:pt x="1200783" y="983946"/>
                  </a:lnTo>
                  <a:lnTo>
                    <a:pt x="1202052" y="981404"/>
                  </a:lnTo>
                  <a:lnTo>
                    <a:pt x="1203956" y="978862"/>
                  </a:lnTo>
                  <a:lnTo>
                    <a:pt x="1205543" y="976955"/>
                  </a:lnTo>
                  <a:lnTo>
                    <a:pt x="1208081" y="975048"/>
                  </a:lnTo>
                  <a:lnTo>
                    <a:pt x="1210303" y="973141"/>
                  </a:lnTo>
                  <a:lnTo>
                    <a:pt x="1212841" y="971870"/>
                  </a:lnTo>
                  <a:lnTo>
                    <a:pt x="1215380" y="970599"/>
                  </a:lnTo>
                  <a:lnTo>
                    <a:pt x="1217918" y="969646"/>
                  </a:lnTo>
                  <a:lnTo>
                    <a:pt x="1221092" y="968693"/>
                  </a:lnTo>
                  <a:lnTo>
                    <a:pt x="1223947" y="968375"/>
                  </a:lnTo>
                  <a:close/>
                  <a:moveTo>
                    <a:pt x="792181" y="968375"/>
                  </a:moveTo>
                  <a:lnTo>
                    <a:pt x="795354" y="968375"/>
                  </a:lnTo>
                  <a:lnTo>
                    <a:pt x="798528" y="968375"/>
                  </a:lnTo>
                  <a:lnTo>
                    <a:pt x="801701" y="968693"/>
                  </a:lnTo>
                  <a:lnTo>
                    <a:pt x="804239" y="969646"/>
                  </a:lnTo>
                  <a:lnTo>
                    <a:pt x="807413" y="970599"/>
                  </a:lnTo>
                  <a:lnTo>
                    <a:pt x="809634" y="971870"/>
                  </a:lnTo>
                  <a:lnTo>
                    <a:pt x="812172" y="973141"/>
                  </a:lnTo>
                  <a:lnTo>
                    <a:pt x="814711" y="975048"/>
                  </a:lnTo>
                  <a:lnTo>
                    <a:pt x="816615" y="976955"/>
                  </a:lnTo>
                  <a:lnTo>
                    <a:pt x="818519" y="978862"/>
                  </a:lnTo>
                  <a:lnTo>
                    <a:pt x="820423" y="981404"/>
                  </a:lnTo>
                  <a:lnTo>
                    <a:pt x="822009" y="983946"/>
                  </a:lnTo>
                  <a:lnTo>
                    <a:pt x="822961" y="986488"/>
                  </a:lnTo>
                  <a:lnTo>
                    <a:pt x="824231" y="989348"/>
                  </a:lnTo>
                  <a:lnTo>
                    <a:pt x="824865" y="992208"/>
                  </a:lnTo>
                  <a:lnTo>
                    <a:pt x="825183" y="995386"/>
                  </a:lnTo>
                  <a:lnTo>
                    <a:pt x="825500" y="998246"/>
                  </a:lnTo>
                  <a:lnTo>
                    <a:pt x="825500" y="1083408"/>
                  </a:lnTo>
                  <a:lnTo>
                    <a:pt x="825183" y="1089446"/>
                  </a:lnTo>
                  <a:lnTo>
                    <a:pt x="824865" y="1095484"/>
                  </a:lnTo>
                  <a:lnTo>
                    <a:pt x="824231" y="1101204"/>
                  </a:lnTo>
                  <a:lnTo>
                    <a:pt x="823279" y="1106924"/>
                  </a:lnTo>
                  <a:lnTo>
                    <a:pt x="822009" y="1112643"/>
                  </a:lnTo>
                  <a:lnTo>
                    <a:pt x="820423" y="1118046"/>
                  </a:lnTo>
                  <a:lnTo>
                    <a:pt x="818519" y="1123448"/>
                  </a:lnTo>
                  <a:lnTo>
                    <a:pt x="816298" y="1128532"/>
                  </a:lnTo>
                  <a:lnTo>
                    <a:pt x="814076" y="1133616"/>
                  </a:lnTo>
                  <a:lnTo>
                    <a:pt x="811538" y="1138701"/>
                  </a:lnTo>
                  <a:lnTo>
                    <a:pt x="808682" y="1143467"/>
                  </a:lnTo>
                  <a:lnTo>
                    <a:pt x="805509" y="1147916"/>
                  </a:lnTo>
                  <a:lnTo>
                    <a:pt x="802653" y="1152683"/>
                  </a:lnTo>
                  <a:lnTo>
                    <a:pt x="799162" y="1157131"/>
                  </a:lnTo>
                  <a:lnTo>
                    <a:pt x="795672" y="1161580"/>
                  </a:lnTo>
                  <a:lnTo>
                    <a:pt x="791547" y="1165394"/>
                  </a:lnTo>
                  <a:lnTo>
                    <a:pt x="787739" y="1169207"/>
                  </a:lnTo>
                  <a:lnTo>
                    <a:pt x="783614" y="1172702"/>
                  </a:lnTo>
                  <a:lnTo>
                    <a:pt x="779171" y="1176198"/>
                  </a:lnTo>
                  <a:lnTo>
                    <a:pt x="774729" y="1179375"/>
                  </a:lnTo>
                  <a:lnTo>
                    <a:pt x="769969" y="1182553"/>
                  </a:lnTo>
                  <a:lnTo>
                    <a:pt x="764892" y="1185095"/>
                  </a:lnTo>
                  <a:lnTo>
                    <a:pt x="760132" y="1187955"/>
                  </a:lnTo>
                  <a:lnTo>
                    <a:pt x="754737" y="1190180"/>
                  </a:lnTo>
                  <a:lnTo>
                    <a:pt x="749978" y="1192086"/>
                  </a:lnTo>
                  <a:lnTo>
                    <a:pt x="744583" y="1193993"/>
                  </a:lnTo>
                  <a:lnTo>
                    <a:pt x="738871" y="1195582"/>
                  </a:lnTo>
                  <a:lnTo>
                    <a:pt x="733160" y="1196853"/>
                  </a:lnTo>
                  <a:lnTo>
                    <a:pt x="727448" y="1197806"/>
                  </a:lnTo>
                  <a:lnTo>
                    <a:pt x="721736" y="1198442"/>
                  </a:lnTo>
                  <a:lnTo>
                    <a:pt x="716024" y="1199077"/>
                  </a:lnTo>
                  <a:lnTo>
                    <a:pt x="710312" y="1199077"/>
                  </a:lnTo>
                  <a:lnTo>
                    <a:pt x="379030" y="1199077"/>
                  </a:lnTo>
                  <a:lnTo>
                    <a:pt x="373318" y="1199395"/>
                  </a:lnTo>
                  <a:lnTo>
                    <a:pt x="367923" y="1200348"/>
                  </a:lnTo>
                  <a:lnTo>
                    <a:pt x="362846" y="1201302"/>
                  </a:lnTo>
                  <a:lnTo>
                    <a:pt x="357769" y="1202573"/>
                  </a:lnTo>
                  <a:lnTo>
                    <a:pt x="353009" y="1204162"/>
                  </a:lnTo>
                  <a:lnTo>
                    <a:pt x="348250" y="1206386"/>
                  </a:lnTo>
                  <a:lnTo>
                    <a:pt x="344124" y="1208610"/>
                  </a:lnTo>
                  <a:lnTo>
                    <a:pt x="340316" y="1211153"/>
                  </a:lnTo>
                  <a:lnTo>
                    <a:pt x="336509" y="1214013"/>
                  </a:lnTo>
                  <a:lnTo>
                    <a:pt x="333335" y="1217190"/>
                  </a:lnTo>
                  <a:lnTo>
                    <a:pt x="330797" y="1220686"/>
                  </a:lnTo>
                  <a:lnTo>
                    <a:pt x="328258" y="1223863"/>
                  </a:lnTo>
                  <a:lnTo>
                    <a:pt x="326354" y="1227677"/>
                  </a:lnTo>
                  <a:lnTo>
                    <a:pt x="325085" y="1231490"/>
                  </a:lnTo>
                  <a:lnTo>
                    <a:pt x="324133" y="1235303"/>
                  </a:lnTo>
                  <a:lnTo>
                    <a:pt x="324133" y="1239434"/>
                  </a:lnTo>
                  <a:lnTo>
                    <a:pt x="324133" y="1309980"/>
                  </a:lnTo>
                  <a:lnTo>
                    <a:pt x="323498" y="1312840"/>
                  </a:lnTo>
                  <a:lnTo>
                    <a:pt x="323181" y="1316017"/>
                  </a:lnTo>
                  <a:lnTo>
                    <a:pt x="322547" y="1318877"/>
                  </a:lnTo>
                  <a:lnTo>
                    <a:pt x="321595" y="1321419"/>
                  </a:lnTo>
                  <a:lnTo>
                    <a:pt x="320325" y="1324279"/>
                  </a:lnTo>
                  <a:lnTo>
                    <a:pt x="318739" y="1326504"/>
                  </a:lnTo>
                  <a:lnTo>
                    <a:pt x="316835" y="1329046"/>
                  </a:lnTo>
                  <a:lnTo>
                    <a:pt x="314931" y="1331270"/>
                  </a:lnTo>
                  <a:lnTo>
                    <a:pt x="313027" y="1332859"/>
                  </a:lnTo>
                  <a:lnTo>
                    <a:pt x="310488" y="1334766"/>
                  </a:lnTo>
                  <a:lnTo>
                    <a:pt x="307950" y="1336355"/>
                  </a:lnTo>
                  <a:lnTo>
                    <a:pt x="305411" y="1337626"/>
                  </a:lnTo>
                  <a:lnTo>
                    <a:pt x="302555" y="1338579"/>
                  </a:lnTo>
                  <a:lnTo>
                    <a:pt x="300017" y="1339215"/>
                  </a:lnTo>
                  <a:lnTo>
                    <a:pt x="296844" y="1339532"/>
                  </a:lnTo>
                  <a:lnTo>
                    <a:pt x="293670" y="1339850"/>
                  </a:lnTo>
                  <a:lnTo>
                    <a:pt x="290497" y="1339532"/>
                  </a:lnTo>
                  <a:lnTo>
                    <a:pt x="287641" y="1339215"/>
                  </a:lnTo>
                  <a:lnTo>
                    <a:pt x="284785" y="1338579"/>
                  </a:lnTo>
                  <a:lnTo>
                    <a:pt x="281930" y="1337626"/>
                  </a:lnTo>
                  <a:lnTo>
                    <a:pt x="279391" y="1336355"/>
                  </a:lnTo>
                  <a:lnTo>
                    <a:pt x="276852" y="1334766"/>
                  </a:lnTo>
                  <a:lnTo>
                    <a:pt x="274631" y="1332859"/>
                  </a:lnTo>
                  <a:lnTo>
                    <a:pt x="272727" y="1331270"/>
                  </a:lnTo>
                  <a:lnTo>
                    <a:pt x="270506" y="1329046"/>
                  </a:lnTo>
                  <a:lnTo>
                    <a:pt x="268919" y="1326504"/>
                  </a:lnTo>
                  <a:lnTo>
                    <a:pt x="267333" y="1324279"/>
                  </a:lnTo>
                  <a:lnTo>
                    <a:pt x="265746" y="1321419"/>
                  </a:lnTo>
                  <a:lnTo>
                    <a:pt x="264794" y="1318877"/>
                  </a:lnTo>
                  <a:lnTo>
                    <a:pt x="264160" y="1316017"/>
                  </a:lnTo>
                  <a:lnTo>
                    <a:pt x="263842" y="1312840"/>
                  </a:lnTo>
                  <a:lnTo>
                    <a:pt x="263525" y="1309980"/>
                  </a:lnTo>
                  <a:lnTo>
                    <a:pt x="263525" y="1239434"/>
                  </a:lnTo>
                  <a:lnTo>
                    <a:pt x="263842" y="1234350"/>
                  </a:lnTo>
                  <a:lnTo>
                    <a:pt x="264160" y="1229266"/>
                  </a:lnTo>
                  <a:lnTo>
                    <a:pt x="264794" y="1224181"/>
                  </a:lnTo>
                  <a:lnTo>
                    <a:pt x="265746" y="1219415"/>
                  </a:lnTo>
                  <a:lnTo>
                    <a:pt x="267333" y="1214330"/>
                  </a:lnTo>
                  <a:lnTo>
                    <a:pt x="268919" y="1209564"/>
                  </a:lnTo>
                  <a:lnTo>
                    <a:pt x="270506" y="1204797"/>
                  </a:lnTo>
                  <a:lnTo>
                    <a:pt x="272727" y="1200348"/>
                  </a:lnTo>
                  <a:lnTo>
                    <a:pt x="274948" y="1195900"/>
                  </a:lnTo>
                  <a:lnTo>
                    <a:pt x="277487" y="1191451"/>
                  </a:lnTo>
                  <a:lnTo>
                    <a:pt x="280343" y="1187638"/>
                  </a:lnTo>
                  <a:lnTo>
                    <a:pt x="283199" y="1183189"/>
                  </a:lnTo>
                  <a:lnTo>
                    <a:pt x="286689" y="1179375"/>
                  </a:lnTo>
                  <a:lnTo>
                    <a:pt x="289863" y="1175562"/>
                  </a:lnTo>
                  <a:lnTo>
                    <a:pt x="293670" y="1171749"/>
                  </a:lnTo>
                  <a:lnTo>
                    <a:pt x="297478" y="1168571"/>
                  </a:lnTo>
                  <a:lnTo>
                    <a:pt x="301603" y="1165076"/>
                  </a:lnTo>
                  <a:lnTo>
                    <a:pt x="305729" y="1162216"/>
                  </a:lnTo>
                  <a:lnTo>
                    <a:pt x="309854" y="1159038"/>
                  </a:lnTo>
                  <a:lnTo>
                    <a:pt x="314614" y="1156178"/>
                  </a:lnTo>
                  <a:lnTo>
                    <a:pt x="319373" y="1153318"/>
                  </a:lnTo>
                  <a:lnTo>
                    <a:pt x="324133" y="1151094"/>
                  </a:lnTo>
                  <a:lnTo>
                    <a:pt x="328893" y="1149187"/>
                  </a:lnTo>
                  <a:lnTo>
                    <a:pt x="334287" y="1146963"/>
                  </a:lnTo>
                  <a:lnTo>
                    <a:pt x="339365" y="1145056"/>
                  </a:lnTo>
                  <a:lnTo>
                    <a:pt x="344759" y="1143467"/>
                  </a:lnTo>
                  <a:lnTo>
                    <a:pt x="350471" y="1142196"/>
                  </a:lnTo>
                  <a:lnTo>
                    <a:pt x="355548" y="1140925"/>
                  </a:lnTo>
                  <a:lnTo>
                    <a:pt x="361260" y="1139972"/>
                  </a:lnTo>
                  <a:lnTo>
                    <a:pt x="367289" y="1139336"/>
                  </a:lnTo>
                  <a:lnTo>
                    <a:pt x="373001" y="1139018"/>
                  </a:lnTo>
                  <a:lnTo>
                    <a:pt x="379030" y="1139018"/>
                  </a:lnTo>
                  <a:lnTo>
                    <a:pt x="710312" y="1139018"/>
                  </a:lnTo>
                  <a:lnTo>
                    <a:pt x="715707" y="1138701"/>
                  </a:lnTo>
                  <a:lnTo>
                    <a:pt x="721101" y="1138065"/>
                  </a:lnTo>
                  <a:lnTo>
                    <a:pt x="726496" y="1136476"/>
                  </a:lnTo>
                  <a:lnTo>
                    <a:pt x="731573" y="1134570"/>
                  </a:lnTo>
                  <a:lnTo>
                    <a:pt x="736650" y="1132345"/>
                  </a:lnTo>
                  <a:lnTo>
                    <a:pt x="740775" y="1129803"/>
                  </a:lnTo>
                  <a:lnTo>
                    <a:pt x="745218" y="1126308"/>
                  </a:lnTo>
                  <a:lnTo>
                    <a:pt x="749343" y="1122812"/>
                  </a:lnTo>
                  <a:lnTo>
                    <a:pt x="752833" y="1118999"/>
                  </a:lnTo>
                  <a:lnTo>
                    <a:pt x="756007" y="1114550"/>
                  </a:lnTo>
                  <a:lnTo>
                    <a:pt x="758545" y="1110101"/>
                  </a:lnTo>
                  <a:lnTo>
                    <a:pt x="760766" y="1105335"/>
                  </a:lnTo>
                  <a:lnTo>
                    <a:pt x="762988" y="1099933"/>
                  </a:lnTo>
                  <a:lnTo>
                    <a:pt x="764257" y="1094848"/>
                  </a:lnTo>
                  <a:lnTo>
                    <a:pt x="765209" y="1089128"/>
                  </a:lnTo>
                  <a:lnTo>
                    <a:pt x="765209" y="1083408"/>
                  </a:lnTo>
                  <a:lnTo>
                    <a:pt x="765209" y="998246"/>
                  </a:lnTo>
                  <a:lnTo>
                    <a:pt x="765526" y="995386"/>
                  </a:lnTo>
                  <a:lnTo>
                    <a:pt x="765844" y="992208"/>
                  </a:lnTo>
                  <a:lnTo>
                    <a:pt x="766478" y="989348"/>
                  </a:lnTo>
                  <a:lnTo>
                    <a:pt x="767747" y="986488"/>
                  </a:lnTo>
                  <a:lnTo>
                    <a:pt x="769017" y="983946"/>
                  </a:lnTo>
                  <a:lnTo>
                    <a:pt x="770603" y="981404"/>
                  </a:lnTo>
                  <a:lnTo>
                    <a:pt x="772190" y="978862"/>
                  </a:lnTo>
                  <a:lnTo>
                    <a:pt x="774094" y="976955"/>
                  </a:lnTo>
                  <a:lnTo>
                    <a:pt x="776315" y="975048"/>
                  </a:lnTo>
                  <a:lnTo>
                    <a:pt x="778536" y="973141"/>
                  </a:lnTo>
                  <a:lnTo>
                    <a:pt x="781392" y="971870"/>
                  </a:lnTo>
                  <a:lnTo>
                    <a:pt x="783614" y="970599"/>
                  </a:lnTo>
                  <a:lnTo>
                    <a:pt x="786469" y="969646"/>
                  </a:lnTo>
                  <a:lnTo>
                    <a:pt x="789325" y="968693"/>
                  </a:lnTo>
                  <a:lnTo>
                    <a:pt x="792181" y="968375"/>
                  </a:lnTo>
                  <a:close/>
                  <a:moveTo>
                    <a:pt x="854248" y="475049"/>
                  </a:moveTo>
                  <a:lnTo>
                    <a:pt x="968334" y="729382"/>
                  </a:lnTo>
                  <a:lnTo>
                    <a:pt x="999072" y="623496"/>
                  </a:lnTo>
                  <a:lnTo>
                    <a:pt x="996361" y="622927"/>
                  </a:lnTo>
                  <a:lnTo>
                    <a:pt x="990612" y="621333"/>
                  </a:lnTo>
                  <a:lnTo>
                    <a:pt x="985184" y="619103"/>
                  </a:lnTo>
                  <a:lnTo>
                    <a:pt x="980393" y="616553"/>
                  </a:lnTo>
                  <a:lnTo>
                    <a:pt x="975603" y="614004"/>
                  </a:lnTo>
                  <a:lnTo>
                    <a:pt x="971132" y="611136"/>
                  </a:lnTo>
                  <a:lnTo>
                    <a:pt x="966981" y="607950"/>
                  </a:lnTo>
                  <a:lnTo>
                    <a:pt x="963468" y="604444"/>
                  </a:lnTo>
                  <a:lnTo>
                    <a:pt x="959636" y="600620"/>
                  </a:lnTo>
                  <a:lnTo>
                    <a:pt x="956762" y="597115"/>
                  </a:lnTo>
                  <a:lnTo>
                    <a:pt x="953568" y="593291"/>
                  </a:lnTo>
                  <a:lnTo>
                    <a:pt x="951014" y="589467"/>
                  </a:lnTo>
                  <a:lnTo>
                    <a:pt x="948778" y="585325"/>
                  </a:lnTo>
                  <a:lnTo>
                    <a:pt x="944308" y="577677"/>
                  </a:lnTo>
                  <a:lnTo>
                    <a:pt x="940795" y="570029"/>
                  </a:lnTo>
                  <a:lnTo>
                    <a:pt x="938559" y="563018"/>
                  </a:lnTo>
                  <a:lnTo>
                    <a:pt x="936643" y="556645"/>
                  </a:lnTo>
                  <a:lnTo>
                    <a:pt x="935366" y="550909"/>
                  </a:lnTo>
                  <a:lnTo>
                    <a:pt x="934089" y="546767"/>
                  </a:lnTo>
                  <a:lnTo>
                    <a:pt x="933450" y="543261"/>
                  </a:lnTo>
                  <a:lnTo>
                    <a:pt x="937921" y="545492"/>
                  </a:lnTo>
                  <a:lnTo>
                    <a:pt x="942711" y="547723"/>
                  </a:lnTo>
                  <a:lnTo>
                    <a:pt x="949098" y="550909"/>
                  </a:lnTo>
                  <a:lnTo>
                    <a:pt x="957081" y="554096"/>
                  </a:lnTo>
                  <a:lnTo>
                    <a:pt x="966342" y="557601"/>
                  </a:lnTo>
                  <a:lnTo>
                    <a:pt x="976880" y="560469"/>
                  </a:lnTo>
                  <a:lnTo>
                    <a:pt x="982629" y="561744"/>
                  </a:lnTo>
                  <a:lnTo>
                    <a:pt x="988377" y="563337"/>
                  </a:lnTo>
                  <a:lnTo>
                    <a:pt x="994445" y="564293"/>
                  </a:lnTo>
                  <a:lnTo>
                    <a:pt x="1000831" y="565249"/>
                  </a:lnTo>
                  <a:lnTo>
                    <a:pt x="1007218" y="565886"/>
                  </a:lnTo>
                  <a:lnTo>
                    <a:pt x="1013924" y="566205"/>
                  </a:lnTo>
                  <a:lnTo>
                    <a:pt x="1020631" y="566205"/>
                  </a:lnTo>
                  <a:lnTo>
                    <a:pt x="1027656" y="565886"/>
                  </a:lnTo>
                  <a:lnTo>
                    <a:pt x="1034682" y="565568"/>
                  </a:lnTo>
                  <a:lnTo>
                    <a:pt x="1041707" y="564293"/>
                  </a:lnTo>
                  <a:lnTo>
                    <a:pt x="1048733" y="563018"/>
                  </a:lnTo>
                  <a:lnTo>
                    <a:pt x="1055758" y="560788"/>
                  </a:lnTo>
                  <a:lnTo>
                    <a:pt x="1063103" y="558557"/>
                  </a:lnTo>
                  <a:lnTo>
                    <a:pt x="1070129" y="555371"/>
                  </a:lnTo>
                  <a:lnTo>
                    <a:pt x="1077474" y="552184"/>
                  </a:lnTo>
                  <a:lnTo>
                    <a:pt x="1084499" y="548041"/>
                  </a:lnTo>
                  <a:lnTo>
                    <a:pt x="1091525" y="543580"/>
                  </a:lnTo>
                  <a:lnTo>
                    <a:pt x="1098550" y="538163"/>
                  </a:lnTo>
                  <a:lnTo>
                    <a:pt x="1098231" y="541668"/>
                  </a:lnTo>
                  <a:lnTo>
                    <a:pt x="1097592" y="545811"/>
                  </a:lnTo>
                  <a:lnTo>
                    <a:pt x="1096315" y="551228"/>
                  </a:lnTo>
                  <a:lnTo>
                    <a:pt x="1095037" y="557920"/>
                  </a:lnTo>
                  <a:lnTo>
                    <a:pt x="1092802" y="564930"/>
                  </a:lnTo>
                  <a:lnTo>
                    <a:pt x="1089928" y="572578"/>
                  </a:lnTo>
                  <a:lnTo>
                    <a:pt x="1086734" y="580545"/>
                  </a:lnTo>
                  <a:lnTo>
                    <a:pt x="1084818" y="584687"/>
                  </a:lnTo>
                  <a:lnTo>
                    <a:pt x="1082264" y="588830"/>
                  </a:lnTo>
                  <a:lnTo>
                    <a:pt x="1080028" y="592654"/>
                  </a:lnTo>
                  <a:lnTo>
                    <a:pt x="1077474" y="596478"/>
                  </a:lnTo>
                  <a:lnTo>
                    <a:pt x="1074280" y="599983"/>
                  </a:lnTo>
                  <a:lnTo>
                    <a:pt x="1071406" y="603807"/>
                  </a:lnTo>
                  <a:lnTo>
                    <a:pt x="1067574" y="606994"/>
                  </a:lnTo>
                  <a:lnTo>
                    <a:pt x="1063742" y="610499"/>
                  </a:lnTo>
                  <a:lnTo>
                    <a:pt x="1059910" y="613367"/>
                  </a:lnTo>
                  <a:lnTo>
                    <a:pt x="1055439" y="616235"/>
                  </a:lnTo>
                  <a:lnTo>
                    <a:pt x="1050968" y="618465"/>
                  </a:lnTo>
                  <a:lnTo>
                    <a:pt x="1046178" y="621015"/>
                  </a:lnTo>
                  <a:lnTo>
                    <a:pt x="1043098" y="621918"/>
                  </a:lnTo>
                  <a:lnTo>
                    <a:pt x="1058953" y="723182"/>
                  </a:lnTo>
                  <a:lnTo>
                    <a:pt x="1183794" y="477832"/>
                  </a:lnTo>
                  <a:lnTo>
                    <a:pt x="1184474" y="476886"/>
                  </a:lnTo>
                  <a:lnTo>
                    <a:pt x="1201924" y="486411"/>
                  </a:lnTo>
                  <a:lnTo>
                    <a:pt x="1218105" y="495301"/>
                  </a:lnTo>
                  <a:lnTo>
                    <a:pt x="1234286" y="505143"/>
                  </a:lnTo>
                  <a:lnTo>
                    <a:pt x="1249515" y="514351"/>
                  </a:lnTo>
                  <a:lnTo>
                    <a:pt x="1264744" y="524193"/>
                  </a:lnTo>
                  <a:lnTo>
                    <a:pt x="1279021" y="534036"/>
                  </a:lnTo>
                  <a:lnTo>
                    <a:pt x="1292664" y="544513"/>
                  </a:lnTo>
                  <a:lnTo>
                    <a:pt x="1305989" y="554673"/>
                  </a:lnTo>
                  <a:lnTo>
                    <a:pt x="1318680" y="565468"/>
                  </a:lnTo>
                  <a:lnTo>
                    <a:pt x="1330736" y="576263"/>
                  </a:lnTo>
                  <a:lnTo>
                    <a:pt x="1342475" y="587693"/>
                  </a:lnTo>
                  <a:lnTo>
                    <a:pt x="1353263" y="599123"/>
                  </a:lnTo>
                  <a:lnTo>
                    <a:pt x="1363733" y="611188"/>
                  </a:lnTo>
                  <a:lnTo>
                    <a:pt x="1373885" y="623253"/>
                  </a:lnTo>
                  <a:lnTo>
                    <a:pt x="1383086" y="635953"/>
                  </a:lnTo>
                  <a:lnTo>
                    <a:pt x="1391970" y="649288"/>
                  </a:lnTo>
                  <a:lnTo>
                    <a:pt x="1400536" y="662623"/>
                  </a:lnTo>
                  <a:lnTo>
                    <a:pt x="1408150" y="676593"/>
                  </a:lnTo>
                  <a:lnTo>
                    <a:pt x="1415130" y="691516"/>
                  </a:lnTo>
                  <a:lnTo>
                    <a:pt x="1422110" y="706121"/>
                  </a:lnTo>
                  <a:lnTo>
                    <a:pt x="1428139" y="721678"/>
                  </a:lnTo>
                  <a:lnTo>
                    <a:pt x="1433849" y="737871"/>
                  </a:lnTo>
                  <a:lnTo>
                    <a:pt x="1438926" y="754381"/>
                  </a:lnTo>
                  <a:lnTo>
                    <a:pt x="1443368" y="771526"/>
                  </a:lnTo>
                  <a:lnTo>
                    <a:pt x="1447492" y="789623"/>
                  </a:lnTo>
                  <a:lnTo>
                    <a:pt x="1450982" y="808039"/>
                  </a:lnTo>
                  <a:lnTo>
                    <a:pt x="1453837" y="827406"/>
                  </a:lnTo>
                  <a:lnTo>
                    <a:pt x="1456058" y="847091"/>
                  </a:lnTo>
                  <a:lnTo>
                    <a:pt x="1457962" y="867729"/>
                  </a:lnTo>
                  <a:lnTo>
                    <a:pt x="1459231" y="888684"/>
                  </a:lnTo>
                  <a:lnTo>
                    <a:pt x="1460183" y="910909"/>
                  </a:lnTo>
                  <a:lnTo>
                    <a:pt x="1460500" y="933451"/>
                  </a:lnTo>
                  <a:lnTo>
                    <a:pt x="581025" y="933451"/>
                  </a:lnTo>
                  <a:lnTo>
                    <a:pt x="581342" y="910274"/>
                  </a:lnTo>
                  <a:lnTo>
                    <a:pt x="581660" y="887414"/>
                  </a:lnTo>
                  <a:lnTo>
                    <a:pt x="582929" y="865506"/>
                  </a:lnTo>
                  <a:lnTo>
                    <a:pt x="584198" y="844234"/>
                  </a:lnTo>
                  <a:lnTo>
                    <a:pt x="585784" y="823914"/>
                  </a:lnTo>
                  <a:lnTo>
                    <a:pt x="587688" y="804228"/>
                  </a:lnTo>
                  <a:lnTo>
                    <a:pt x="590543" y="785178"/>
                  </a:lnTo>
                  <a:lnTo>
                    <a:pt x="593399" y="767081"/>
                  </a:lnTo>
                  <a:lnTo>
                    <a:pt x="596889" y="749618"/>
                  </a:lnTo>
                  <a:lnTo>
                    <a:pt x="600696" y="732791"/>
                  </a:lnTo>
                  <a:lnTo>
                    <a:pt x="605455" y="716598"/>
                  </a:lnTo>
                  <a:lnTo>
                    <a:pt x="610531" y="700723"/>
                  </a:lnTo>
                  <a:lnTo>
                    <a:pt x="616242" y="685801"/>
                  </a:lnTo>
                  <a:lnTo>
                    <a:pt x="622270" y="670878"/>
                  </a:lnTo>
                  <a:lnTo>
                    <a:pt x="629250" y="656908"/>
                  </a:lnTo>
                  <a:lnTo>
                    <a:pt x="636548" y="643573"/>
                  </a:lnTo>
                  <a:lnTo>
                    <a:pt x="644479" y="630238"/>
                  </a:lnTo>
                  <a:lnTo>
                    <a:pt x="653363" y="617856"/>
                  </a:lnTo>
                  <a:lnTo>
                    <a:pt x="662564" y="605473"/>
                  </a:lnTo>
                  <a:lnTo>
                    <a:pt x="673034" y="594043"/>
                  </a:lnTo>
                  <a:lnTo>
                    <a:pt x="683504" y="582296"/>
                  </a:lnTo>
                  <a:lnTo>
                    <a:pt x="695243" y="571183"/>
                  </a:lnTo>
                  <a:lnTo>
                    <a:pt x="707299" y="560388"/>
                  </a:lnTo>
                  <a:lnTo>
                    <a:pt x="720624" y="550228"/>
                  </a:lnTo>
                  <a:lnTo>
                    <a:pt x="734267" y="539751"/>
                  </a:lnTo>
                  <a:lnTo>
                    <a:pt x="748861" y="530226"/>
                  </a:lnTo>
                  <a:lnTo>
                    <a:pt x="764408" y="520383"/>
                  </a:lnTo>
                  <a:lnTo>
                    <a:pt x="780589" y="510858"/>
                  </a:lnTo>
                  <a:lnTo>
                    <a:pt x="798038" y="501651"/>
                  </a:lnTo>
                  <a:lnTo>
                    <a:pt x="816123" y="492443"/>
                  </a:lnTo>
                  <a:lnTo>
                    <a:pt x="835159" y="483236"/>
                  </a:lnTo>
                  <a:lnTo>
                    <a:pt x="854248" y="475049"/>
                  </a:lnTo>
                  <a:close/>
                  <a:moveTo>
                    <a:pt x="855147" y="474663"/>
                  </a:moveTo>
                  <a:lnTo>
                    <a:pt x="855153" y="474670"/>
                  </a:lnTo>
                  <a:lnTo>
                    <a:pt x="855131" y="474670"/>
                  </a:lnTo>
                  <a:lnTo>
                    <a:pt x="855147" y="474663"/>
                  </a:lnTo>
                  <a:close/>
                  <a:moveTo>
                    <a:pt x="1020763" y="0"/>
                  </a:moveTo>
                  <a:lnTo>
                    <a:pt x="1027440" y="318"/>
                  </a:lnTo>
                  <a:lnTo>
                    <a:pt x="1034436" y="1272"/>
                  </a:lnTo>
                  <a:lnTo>
                    <a:pt x="1041750" y="1908"/>
                  </a:lnTo>
                  <a:lnTo>
                    <a:pt x="1049064" y="2863"/>
                  </a:lnTo>
                  <a:lnTo>
                    <a:pt x="1057014" y="4135"/>
                  </a:lnTo>
                  <a:lnTo>
                    <a:pt x="1065282" y="5726"/>
                  </a:lnTo>
                  <a:lnTo>
                    <a:pt x="1073231" y="7952"/>
                  </a:lnTo>
                  <a:lnTo>
                    <a:pt x="1081499" y="10179"/>
                  </a:lnTo>
                  <a:lnTo>
                    <a:pt x="1089767" y="12406"/>
                  </a:lnTo>
                  <a:lnTo>
                    <a:pt x="1098671" y="15587"/>
                  </a:lnTo>
                  <a:lnTo>
                    <a:pt x="1106939" y="18767"/>
                  </a:lnTo>
                  <a:lnTo>
                    <a:pt x="1115207" y="22585"/>
                  </a:lnTo>
                  <a:lnTo>
                    <a:pt x="1123474" y="26720"/>
                  </a:lnTo>
                  <a:lnTo>
                    <a:pt x="1131742" y="30855"/>
                  </a:lnTo>
                  <a:lnTo>
                    <a:pt x="1139374" y="35626"/>
                  </a:lnTo>
                  <a:lnTo>
                    <a:pt x="1147006" y="40716"/>
                  </a:lnTo>
                  <a:lnTo>
                    <a:pt x="1154638" y="46442"/>
                  </a:lnTo>
                  <a:lnTo>
                    <a:pt x="1161952" y="52167"/>
                  </a:lnTo>
                  <a:lnTo>
                    <a:pt x="1168629" y="59166"/>
                  </a:lnTo>
                  <a:lnTo>
                    <a:pt x="1174989" y="65846"/>
                  </a:lnTo>
                  <a:lnTo>
                    <a:pt x="1181031" y="73480"/>
                  </a:lnTo>
                  <a:lnTo>
                    <a:pt x="1186119" y="81432"/>
                  </a:lnTo>
                  <a:lnTo>
                    <a:pt x="1190889" y="89703"/>
                  </a:lnTo>
                  <a:lnTo>
                    <a:pt x="1195341" y="98927"/>
                  </a:lnTo>
                  <a:lnTo>
                    <a:pt x="1197249" y="103381"/>
                  </a:lnTo>
                  <a:lnTo>
                    <a:pt x="1198839" y="108152"/>
                  </a:lnTo>
                  <a:lnTo>
                    <a:pt x="1200429" y="113242"/>
                  </a:lnTo>
                  <a:lnTo>
                    <a:pt x="1202019" y="118331"/>
                  </a:lnTo>
                  <a:lnTo>
                    <a:pt x="1202973" y="123739"/>
                  </a:lnTo>
                  <a:lnTo>
                    <a:pt x="1203927" y="128828"/>
                  </a:lnTo>
                  <a:lnTo>
                    <a:pt x="1204881" y="134554"/>
                  </a:lnTo>
                  <a:lnTo>
                    <a:pt x="1205517" y="140280"/>
                  </a:lnTo>
                  <a:lnTo>
                    <a:pt x="1205835" y="146005"/>
                  </a:lnTo>
                  <a:lnTo>
                    <a:pt x="1206153" y="152049"/>
                  </a:lnTo>
                  <a:lnTo>
                    <a:pt x="1206153" y="158093"/>
                  </a:lnTo>
                  <a:lnTo>
                    <a:pt x="1206153" y="164455"/>
                  </a:lnTo>
                  <a:lnTo>
                    <a:pt x="1205517" y="170817"/>
                  </a:lnTo>
                  <a:lnTo>
                    <a:pt x="1204881" y="177497"/>
                  </a:lnTo>
                  <a:lnTo>
                    <a:pt x="1204245" y="184177"/>
                  </a:lnTo>
                  <a:lnTo>
                    <a:pt x="1203291" y="191175"/>
                  </a:lnTo>
                  <a:lnTo>
                    <a:pt x="1204245" y="191175"/>
                  </a:lnTo>
                  <a:lnTo>
                    <a:pt x="1206789" y="192129"/>
                  </a:lnTo>
                  <a:lnTo>
                    <a:pt x="1210286" y="194038"/>
                  </a:lnTo>
                  <a:lnTo>
                    <a:pt x="1212194" y="195628"/>
                  </a:lnTo>
                  <a:lnTo>
                    <a:pt x="1214420" y="197219"/>
                  </a:lnTo>
                  <a:lnTo>
                    <a:pt x="1216328" y="199445"/>
                  </a:lnTo>
                  <a:lnTo>
                    <a:pt x="1218554" y="202308"/>
                  </a:lnTo>
                  <a:lnTo>
                    <a:pt x="1220462" y="205171"/>
                  </a:lnTo>
                  <a:lnTo>
                    <a:pt x="1222052" y="208988"/>
                  </a:lnTo>
                  <a:lnTo>
                    <a:pt x="1223642" y="212805"/>
                  </a:lnTo>
                  <a:lnTo>
                    <a:pt x="1224596" y="217895"/>
                  </a:lnTo>
                  <a:lnTo>
                    <a:pt x="1225232" y="223302"/>
                  </a:lnTo>
                  <a:lnTo>
                    <a:pt x="1225550" y="229664"/>
                  </a:lnTo>
                  <a:lnTo>
                    <a:pt x="1225232" y="241752"/>
                  </a:lnTo>
                  <a:lnTo>
                    <a:pt x="1224278" y="251931"/>
                  </a:lnTo>
                  <a:lnTo>
                    <a:pt x="1223006" y="261156"/>
                  </a:lnTo>
                  <a:lnTo>
                    <a:pt x="1221098" y="268790"/>
                  </a:lnTo>
                  <a:lnTo>
                    <a:pt x="1218236" y="275152"/>
                  </a:lnTo>
                  <a:lnTo>
                    <a:pt x="1215692" y="280878"/>
                  </a:lnTo>
                  <a:lnTo>
                    <a:pt x="1212194" y="285967"/>
                  </a:lnTo>
                  <a:lnTo>
                    <a:pt x="1209015" y="290102"/>
                  </a:lnTo>
                  <a:lnTo>
                    <a:pt x="1205199" y="294556"/>
                  </a:lnTo>
                  <a:lnTo>
                    <a:pt x="1203609" y="297737"/>
                  </a:lnTo>
                  <a:lnTo>
                    <a:pt x="1201701" y="300918"/>
                  </a:lnTo>
                  <a:lnTo>
                    <a:pt x="1199793" y="305053"/>
                  </a:lnTo>
                  <a:lnTo>
                    <a:pt x="1198203" y="309506"/>
                  </a:lnTo>
                  <a:lnTo>
                    <a:pt x="1196931" y="314914"/>
                  </a:lnTo>
                  <a:lnTo>
                    <a:pt x="1195977" y="321276"/>
                  </a:lnTo>
                  <a:lnTo>
                    <a:pt x="1195023" y="328592"/>
                  </a:lnTo>
                  <a:lnTo>
                    <a:pt x="1193433" y="335908"/>
                  </a:lnTo>
                  <a:lnTo>
                    <a:pt x="1191843" y="343860"/>
                  </a:lnTo>
                  <a:lnTo>
                    <a:pt x="1189617" y="351495"/>
                  </a:lnTo>
                  <a:lnTo>
                    <a:pt x="1187391" y="359447"/>
                  </a:lnTo>
                  <a:lnTo>
                    <a:pt x="1184211" y="367081"/>
                  </a:lnTo>
                  <a:lnTo>
                    <a:pt x="1181349" y="375352"/>
                  </a:lnTo>
                  <a:lnTo>
                    <a:pt x="1177851" y="383304"/>
                  </a:lnTo>
                  <a:lnTo>
                    <a:pt x="1173717" y="391257"/>
                  </a:lnTo>
                  <a:lnTo>
                    <a:pt x="1169901" y="398891"/>
                  </a:lnTo>
                  <a:lnTo>
                    <a:pt x="1165449" y="406843"/>
                  </a:lnTo>
                  <a:lnTo>
                    <a:pt x="1160680" y="414796"/>
                  </a:lnTo>
                  <a:lnTo>
                    <a:pt x="1155910" y="422430"/>
                  </a:lnTo>
                  <a:lnTo>
                    <a:pt x="1150504" y="429746"/>
                  </a:lnTo>
                  <a:lnTo>
                    <a:pt x="1145098" y="437062"/>
                  </a:lnTo>
                  <a:lnTo>
                    <a:pt x="1139374" y="444378"/>
                  </a:lnTo>
                  <a:lnTo>
                    <a:pt x="1133332" y="451058"/>
                  </a:lnTo>
                  <a:lnTo>
                    <a:pt x="1126972" y="457738"/>
                  </a:lnTo>
                  <a:lnTo>
                    <a:pt x="1120612" y="464100"/>
                  </a:lnTo>
                  <a:lnTo>
                    <a:pt x="1113935" y="470144"/>
                  </a:lnTo>
                  <a:lnTo>
                    <a:pt x="1106939" y="475870"/>
                  </a:lnTo>
                  <a:lnTo>
                    <a:pt x="1099943" y="481596"/>
                  </a:lnTo>
                  <a:lnTo>
                    <a:pt x="1092947" y="486367"/>
                  </a:lnTo>
                  <a:lnTo>
                    <a:pt x="1085633" y="490820"/>
                  </a:lnTo>
                  <a:lnTo>
                    <a:pt x="1078001" y="495274"/>
                  </a:lnTo>
                  <a:lnTo>
                    <a:pt x="1070052" y="499091"/>
                  </a:lnTo>
                  <a:lnTo>
                    <a:pt x="1062102" y="501954"/>
                  </a:lnTo>
                  <a:lnTo>
                    <a:pt x="1054152" y="504816"/>
                  </a:lnTo>
                  <a:lnTo>
                    <a:pt x="1046202" y="506725"/>
                  </a:lnTo>
                  <a:lnTo>
                    <a:pt x="1037616" y="508315"/>
                  </a:lnTo>
                  <a:lnTo>
                    <a:pt x="1029348" y="509270"/>
                  </a:lnTo>
                  <a:lnTo>
                    <a:pt x="1020763" y="509588"/>
                  </a:lnTo>
                  <a:lnTo>
                    <a:pt x="1012177" y="509270"/>
                  </a:lnTo>
                  <a:lnTo>
                    <a:pt x="1003909" y="508315"/>
                  </a:lnTo>
                  <a:lnTo>
                    <a:pt x="995641" y="506725"/>
                  </a:lnTo>
                  <a:lnTo>
                    <a:pt x="987691" y="504816"/>
                  </a:lnTo>
                  <a:lnTo>
                    <a:pt x="979423" y="501954"/>
                  </a:lnTo>
                  <a:lnTo>
                    <a:pt x="971473" y="499091"/>
                  </a:lnTo>
                  <a:lnTo>
                    <a:pt x="963842" y="495274"/>
                  </a:lnTo>
                  <a:lnTo>
                    <a:pt x="956210" y="490820"/>
                  </a:lnTo>
                  <a:lnTo>
                    <a:pt x="948896" y="486367"/>
                  </a:lnTo>
                  <a:lnTo>
                    <a:pt x="941264" y="481596"/>
                  </a:lnTo>
                  <a:lnTo>
                    <a:pt x="934268" y="475870"/>
                  </a:lnTo>
                  <a:lnTo>
                    <a:pt x="927590" y="470144"/>
                  </a:lnTo>
                  <a:lnTo>
                    <a:pt x="920913" y="464100"/>
                  </a:lnTo>
                  <a:lnTo>
                    <a:pt x="914553" y="457738"/>
                  </a:lnTo>
                  <a:lnTo>
                    <a:pt x="908193" y="451058"/>
                  </a:lnTo>
                  <a:lnTo>
                    <a:pt x="902151" y="444378"/>
                  </a:lnTo>
                  <a:lnTo>
                    <a:pt x="896427" y="437062"/>
                  </a:lnTo>
                  <a:lnTo>
                    <a:pt x="891339" y="429746"/>
                  </a:lnTo>
                  <a:lnTo>
                    <a:pt x="885933" y="422430"/>
                  </a:lnTo>
                  <a:lnTo>
                    <a:pt x="880845" y="414796"/>
                  </a:lnTo>
                  <a:lnTo>
                    <a:pt x="876076" y="406843"/>
                  </a:lnTo>
                  <a:lnTo>
                    <a:pt x="871942" y="398891"/>
                  </a:lnTo>
                  <a:lnTo>
                    <a:pt x="867808" y="391257"/>
                  </a:lnTo>
                  <a:lnTo>
                    <a:pt x="863674" y="383304"/>
                  </a:lnTo>
                  <a:lnTo>
                    <a:pt x="860494" y="375352"/>
                  </a:lnTo>
                  <a:lnTo>
                    <a:pt x="856996" y="367081"/>
                  </a:lnTo>
                  <a:lnTo>
                    <a:pt x="854452" y="359447"/>
                  </a:lnTo>
                  <a:lnTo>
                    <a:pt x="852226" y="351495"/>
                  </a:lnTo>
                  <a:lnTo>
                    <a:pt x="849682" y="343860"/>
                  </a:lnTo>
                  <a:lnTo>
                    <a:pt x="848092" y="335908"/>
                  </a:lnTo>
                  <a:lnTo>
                    <a:pt x="846820" y="328592"/>
                  </a:lnTo>
                  <a:lnTo>
                    <a:pt x="845866" y="321276"/>
                  </a:lnTo>
                  <a:lnTo>
                    <a:pt x="844594" y="314914"/>
                  </a:lnTo>
                  <a:lnTo>
                    <a:pt x="843322" y="309506"/>
                  </a:lnTo>
                  <a:lnTo>
                    <a:pt x="841732" y="305053"/>
                  </a:lnTo>
                  <a:lnTo>
                    <a:pt x="840142" y="300918"/>
                  </a:lnTo>
                  <a:lnTo>
                    <a:pt x="837916" y="297737"/>
                  </a:lnTo>
                  <a:lnTo>
                    <a:pt x="836326" y="294556"/>
                  </a:lnTo>
                  <a:lnTo>
                    <a:pt x="832829" y="290102"/>
                  </a:lnTo>
                  <a:lnTo>
                    <a:pt x="829013" y="285967"/>
                  </a:lnTo>
                  <a:lnTo>
                    <a:pt x="826151" y="280878"/>
                  </a:lnTo>
                  <a:lnTo>
                    <a:pt x="822971" y="275152"/>
                  </a:lnTo>
                  <a:lnTo>
                    <a:pt x="820745" y="268790"/>
                  </a:lnTo>
                  <a:lnTo>
                    <a:pt x="818519" y="261156"/>
                  </a:lnTo>
                  <a:lnTo>
                    <a:pt x="817247" y="251931"/>
                  </a:lnTo>
                  <a:lnTo>
                    <a:pt x="816293" y="241752"/>
                  </a:lnTo>
                  <a:lnTo>
                    <a:pt x="815975" y="229664"/>
                  </a:lnTo>
                  <a:lnTo>
                    <a:pt x="816293" y="223302"/>
                  </a:lnTo>
                  <a:lnTo>
                    <a:pt x="816929" y="217895"/>
                  </a:lnTo>
                  <a:lnTo>
                    <a:pt x="817883" y="212805"/>
                  </a:lnTo>
                  <a:lnTo>
                    <a:pt x="819791" y="208988"/>
                  </a:lnTo>
                  <a:lnTo>
                    <a:pt x="821381" y="205171"/>
                  </a:lnTo>
                  <a:lnTo>
                    <a:pt x="822971" y="202308"/>
                  </a:lnTo>
                  <a:lnTo>
                    <a:pt x="824879" y="199445"/>
                  </a:lnTo>
                  <a:lnTo>
                    <a:pt x="827423" y="197219"/>
                  </a:lnTo>
                  <a:lnTo>
                    <a:pt x="829331" y="195628"/>
                  </a:lnTo>
                  <a:lnTo>
                    <a:pt x="831239" y="194038"/>
                  </a:lnTo>
                  <a:lnTo>
                    <a:pt x="835054" y="192129"/>
                  </a:lnTo>
                  <a:lnTo>
                    <a:pt x="837280" y="191175"/>
                  </a:lnTo>
                  <a:lnTo>
                    <a:pt x="838234" y="191175"/>
                  </a:lnTo>
                  <a:lnTo>
                    <a:pt x="837280" y="184177"/>
                  </a:lnTo>
                  <a:lnTo>
                    <a:pt x="836326" y="177497"/>
                  </a:lnTo>
                  <a:lnTo>
                    <a:pt x="835690" y="170817"/>
                  </a:lnTo>
                  <a:lnTo>
                    <a:pt x="835372" y="164455"/>
                  </a:lnTo>
                  <a:lnTo>
                    <a:pt x="835372" y="158093"/>
                  </a:lnTo>
                  <a:lnTo>
                    <a:pt x="835372" y="152049"/>
                  </a:lnTo>
                  <a:lnTo>
                    <a:pt x="835690" y="146005"/>
                  </a:lnTo>
                  <a:lnTo>
                    <a:pt x="836008" y="140280"/>
                  </a:lnTo>
                  <a:lnTo>
                    <a:pt x="836644" y="134554"/>
                  </a:lnTo>
                  <a:lnTo>
                    <a:pt x="837280" y="128828"/>
                  </a:lnTo>
                  <a:lnTo>
                    <a:pt x="838234" y="123739"/>
                  </a:lnTo>
                  <a:lnTo>
                    <a:pt x="839824" y="118331"/>
                  </a:lnTo>
                  <a:lnTo>
                    <a:pt x="841096" y="113242"/>
                  </a:lnTo>
                  <a:lnTo>
                    <a:pt x="842686" y="108152"/>
                  </a:lnTo>
                  <a:lnTo>
                    <a:pt x="844276" y="103381"/>
                  </a:lnTo>
                  <a:lnTo>
                    <a:pt x="846502" y="98927"/>
                  </a:lnTo>
                  <a:lnTo>
                    <a:pt x="850636" y="89703"/>
                  </a:lnTo>
                  <a:lnTo>
                    <a:pt x="855406" y="81432"/>
                  </a:lnTo>
                  <a:lnTo>
                    <a:pt x="860812" y="73480"/>
                  </a:lnTo>
                  <a:lnTo>
                    <a:pt x="866854" y="65846"/>
                  </a:lnTo>
                  <a:lnTo>
                    <a:pt x="873214" y="59166"/>
                  </a:lnTo>
                  <a:lnTo>
                    <a:pt x="879891" y="52167"/>
                  </a:lnTo>
                  <a:lnTo>
                    <a:pt x="886887" y="46442"/>
                  </a:lnTo>
                  <a:lnTo>
                    <a:pt x="894201" y="40716"/>
                  </a:lnTo>
                  <a:lnTo>
                    <a:pt x="901833" y="35626"/>
                  </a:lnTo>
                  <a:lnTo>
                    <a:pt x="910101" y="30855"/>
                  </a:lnTo>
                  <a:lnTo>
                    <a:pt x="918051" y="26720"/>
                  </a:lnTo>
                  <a:lnTo>
                    <a:pt x="926318" y="22585"/>
                  </a:lnTo>
                  <a:lnTo>
                    <a:pt x="934586" y="18767"/>
                  </a:lnTo>
                  <a:lnTo>
                    <a:pt x="943172" y="15587"/>
                  </a:lnTo>
                  <a:lnTo>
                    <a:pt x="951440" y="12406"/>
                  </a:lnTo>
                  <a:lnTo>
                    <a:pt x="959708" y="10179"/>
                  </a:lnTo>
                  <a:lnTo>
                    <a:pt x="968294" y="7952"/>
                  </a:lnTo>
                  <a:lnTo>
                    <a:pt x="976561" y="5726"/>
                  </a:lnTo>
                  <a:lnTo>
                    <a:pt x="984511" y="4135"/>
                  </a:lnTo>
                  <a:lnTo>
                    <a:pt x="992143" y="2863"/>
                  </a:lnTo>
                  <a:lnTo>
                    <a:pt x="999775" y="1908"/>
                  </a:lnTo>
                  <a:lnTo>
                    <a:pt x="1007407" y="1272"/>
                  </a:lnTo>
                  <a:lnTo>
                    <a:pt x="1014403" y="318"/>
                  </a:lnTo>
                  <a:lnTo>
                    <a:pt x="1020763" y="0"/>
                  </a:lnTo>
                  <a:close/>
                </a:path>
              </a:pathLst>
            </a:custGeom>
            <a:solidFill>
              <a:srgbClr val="134E6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endParaRPr>
            </a:p>
          </p:txBody>
        </p:sp>
      </p:grpSp>
      <p:grpSp>
        <p:nvGrpSpPr>
          <p:cNvPr id="14" name="Group 65">
            <a:extLst>
              <a:ext uri="{FF2B5EF4-FFF2-40B4-BE49-F238E27FC236}">
                <a16:creationId xmlns:a16="http://schemas.microsoft.com/office/drawing/2014/main" xmlns="" id="{44F46444-111A-42CB-8EBD-BFEA8F76ED58}"/>
              </a:ext>
            </a:extLst>
          </p:cNvPr>
          <p:cNvGrpSpPr/>
          <p:nvPr/>
        </p:nvGrpSpPr>
        <p:grpSpPr>
          <a:xfrm>
            <a:off x="1309044" y="1712969"/>
            <a:ext cx="3356522" cy="1351011"/>
            <a:chOff x="8977511" y="2517475"/>
            <a:chExt cx="3569125" cy="1281117"/>
          </a:xfrm>
        </p:grpSpPr>
        <p:sp>
          <p:nvSpPr>
            <p:cNvPr id="15" name="TextBox 66">
              <a:extLst>
                <a:ext uri="{FF2B5EF4-FFF2-40B4-BE49-F238E27FC236}">
                  <a16:creationId xmlns:a16="http://schemas.microsoft.com/office/drawing/2014/main" xmlns="" id="{6118D971-D506-4254-BA22-ECD1BD7F788E}"/>
                </a:ext>
              </a:extLst>
            </p:cNvPr>
            <p:cNvSpPr txBox="1"/>
            <p:nvPr/>
          </p:nvSpPr>
          <p:spPr>
            <a:xfrm>
              <a:off x="11532096" y="2517475"/>
              <a:ext cx="1014540" cy="435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  <a:sym typeface="Arial" panose="020B0604020202020204" pitchFamily="34" charset="0"/>
                </a:rPr>
                <a:t>德鲁克</a:t>
              </a:r>
            </a:p>
          </p:txBody>
        </p:sp>
        <p:sp>
          <p:nvSpPr>
            <p:cNvPr id="16" name="Rectangle 67">
              <a:extLst>
                <a:ext uri="{FF2B5EF4-FFF2-40B4-BE49-F238E27FC236}">
                  <a16:creationId xmlns:a16="http://schemas.microsoft.com/office/drawing/2014/main" xmlns="" id="{D394EE32-FC28-4E7D-AF75-4F766CE27139}"/>
                </a:ext>
              </a:extLst>
            </p:cNvPr>
            <p:cNvSpPr/>
            <p:nvPr/>
          </p:nvSpPr>
          <p:spPr>
            <a:xfrm>
              <a:off x="8977511" y="2893845"/>
              <a:ext cx="3415712" cy="9047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  <a:t>根据德鲁克的说法，管理人员一定要避免 “活动陷阱” （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  <a:t>Activity Trap</a:t>
              </a: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  <a:t>），不能只顾低头拉车，而不抬头看路，最终忘了自己的主要目标。</a:t>
              </a:r>
            </a:p>
          </p:txBody>
        </p:sp>
      </p:grpSp>
      <p:grpSp>
        <p:nvGrpSpPr>
          <p:cNvPr id="17" name="Group 65">
            <a:extLst>
              <a:ext uri="{FF2B5EF4-FFF2-40B4-BE49-F238E27FC236}">
                <a16:creationId xmlns:a16="http://schemas.microsoft.com/office/drawing/2014/main" xmlns="" id="{C3F9BCB4-6D53-4288-895B-DCFB7FFFF3A7}"/>
              </a:ext>
            </a:extLst>
          </p:cNvPr>
          <p:cNvGrpSpPr/>
          <p:nvPr/>
        </p:nvGrpSpPr>
        <p:grpSpPr>
          <a:xfrm>
            <a:off x="8212212" y="3905254"/>
            <a:ext cx="3438821" cy="2212785"/>
            <a:chOff x="8797070" y="2517475"/>
            <a:chExt cx="3656637" cy="2098308"/>
          </a:xfrm>
        </p:grpSpPr>
        <p:sp>
          <p:nvSpPr>
            <p:cNvPr id="18" name="TextBox 66">
              <a:extLst>
                <a:ext uri="{FF2B5EF4-FFF2-40B4-BE49-F238E27FC236}">
                  <a16:creationId xmlns:a16="http://schemas.microsoft.com/office/drawing/2014/main" xmlns="" id="{73076AB3-CD6F-46E8-B68B-867182833901}"/>
                </a:ext>
              </a:extLst>
            </p:cNvPr>
            <p:cNvSpPr txBox="1"/>
            <p:nvPr/>
          </p:nvSpPr>
          <p:spPr>
            <a:xfrm>
              <a:off x="8797071" y="2517475"/>
              <a:ext cx="1287267" cy="435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  <a:sym typeface="Arial" panose="020B0604020202020204" pitchFamily="34" charset="0"/>
                </a:rPr>
                <a:t>重要概念</a:t>
              </a:r>
            </a:p>
          </p:txBody>
        </p:sp>
        <p:sp>
          <p:nvSpPr>
            <p:cNvPr id="19" name="Rectangle 67">
              <a:extLst>
                <a:ext uri="{FF2B5EF4-FFF2-40B4-BE49-F238E27FC236}">
                  <a16:creationId xmlns:a16="http://schemas.microsoft.com/office/drawing/2014/main" xmlns="" id="{737B4047-29C4-48CE-B685-A8886F5A61DB}"/>
                </a:ext>
              </a:extLst>
            </p:cNvPr>
            <p:cNvSpPr/>
            <p:nvPr/>
          </p:nvSpPr>
          <p:spPr>
            <a:xfrm>
              <a:off x="8797070" y="2893845"/>
              <a:ext cx="3656637" cy="17219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  <a:t>目标管理的一个重要概念是企业战略规划不能仅由几个高管来执行，所有管理人员都应该参与进来，这将更有利于战略的执行。另一个相关概念是，企业要设计有一个完整的绩效系统，它将帮助企业实现高效运作。 由此，可以将目标管理视为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  <a:t>Value Based Management</a:t>
              </a: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  <a:t>（价值管理）的前身。</a:t>
              </a:r>
            </a:p>
          </p:txBody>
        </p:sp>
      </p:grpSp>
      <p:grpSp>
        <p:nvGrpSpPr>
          <p:cNvPr id="20" name="Group 65">
            <a:extLst>
              <a:ext uri="{FF2B5EF4-FFF2-40B4-BE49-F238E27FC236}">
                <a16:creationId xmlns:a16="http://schemas.microsoft.com/office/drawing/2014/main" xmlns="" id="{DFB0495A-3360-4D8C-96CF-BB14E27133D4}"/>
              </a:ext>
            </a:extLst>
          </p:cNvPr>
          <p:cNvGrpSpPr/>
          <p:nvPr/>
        </p:nvGrpSpPr>
        <p:grpSpPr>
          <a:xfrm>
            <a:off x="1325567" y="4767028"/>
            <a:ext cx="3212247" cy="1351011"/>
            <a:chOff x="8977511" y="2517475"/>
            <a:chExt cx="3415712" cy="1281117"/>
          </a:xfrm>
        </p:grpSpPr>
        <p:sp>
          <p:nvSpPr>
            <p:cNvPr id="21" name="TextBox 66">
              <a:extLst>
                <a:ext uri="{FF2B5EF4-FFF2-40B4-BE49-F238E27FC236}">
                  <a16:creationId xmlns:a16="http://schemas.microsoft.com/office/drawing/2014/main" xmlns="" id="{BCAF9E71-2E1F-46CB-8D67-E533DEED8754}"/>
                </a:ext>
              </a:extLst>
            </p:cNvPr>
            <p:cNvSpPr txBox="1"/>
            <p:nvPr/>
          </p:nvSpPr>
          <p:spPr>
            <a:xfrm>
              <a:off x="11105956" y="2517475"/>
              <a:ext cx="1287267" cy="435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  <a:sym typeface="Arial" panose="020B0604020202020204" pitchFamily="34" charset="0"/>
                </a:rPr>
                <a:t>制定目标</a:t>
              </a:r>
            </a:p>
          </p:txBody>
        </p:sp>
        <p:sp>
          <p:nvSpPr>
            <p:cNvPr id="22" name="Rectangle 67">
              <a:extLst>
                <a:ext uri="{FF2B5EF4-FFF2-40B4-BE49-F238E27FC236}">
                  <a16:creationId xmlns:a16="http://schemas.microsoft.com/office/drawing/2014/main" xmlns="" id="{7ED13633-028D-4A95-B47C-D207F9132DF1}"/>
                </a:ext>
              </a:extLst>
            </p:cNvPr>
            <p:cNvSpPr/>
            <p:nvPr/>
          </p:nvSpPr>
          <p:spPr>
            <a:xfrm>
              <a:off x="8977511" y="2893845"/>
              <a:ext cx="3415712" cy="9047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  <a:t>制定目标看似一件简单的事情，每个人都有过制定目标的经历，但是如果上升到技术的层面，经理必须学习并掌握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  <a:t>SMART</a:t>
              </a: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</a:rPr>
                <a:t>原则。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690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50"/>
                            </p:stCondLst>
                            <p:childTnLst>
                              <p:par>
                                <p:cTn id="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4261cfe-ba97-4da8-b6a3-bb50c42e86a3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zo0tceje">
      <a:majorFont>
        <a:latin typeface="Arial" panose="020F0302020204030204"/>
        <a:ea typeface="思源黑体 CN Bold"/>
        <a:cs typeface=""/>
      </a:majorFont>
      <a:minorFont>
        <a:latin typeface="Arial" panose="020F0502020204030204"/>
        <a:ea typeface="思源黑体 CN Bold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3679</Words>
  <Application>Microsoft Office PowerPoint</Application>
  <PresentationFormat>宽屏</PresentationFormat>
  <Paragraphs>250</Paragraphs>
  <Slides>29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6" baseType="lpstr">
      <vt:lpstr>Bebas Neue</vt:lpstr>
      <vt:lpstr>Gill Sans</vt:lpstr>
      <vt:lpstr>ITC Avant Garde Std Bk</vt:lpstr>
      <vt:lpstr>Meiryo</vt:lpstr>
      <vt:lpstr>等线</vt:lpstr>
      <vt:lpstr>思源黑体 CN Bold</vt:lpstr>
      <vt:lpstr>宋体</vt:lpstr>
      <vt:lpstr>微软雅黑</vt:lpstr>
      <vt:lpstr>Agency FB</vt:lpstr>
      <vt:lpstr>Arial</vt:lpstr>
      <vt:lpstr>Calibri</vt:lpstr>
      <vt:lpstr>Calibri Light</vt:lpstr>
      <vt:lpstr>FontAwesome</vt:lpstr>
      <vt:lpstr>Impact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24</cp:revision>
  <dcterms:created xsi:type="dcterms:W3CDTF">2019-04-15T10:40:01Z</dcterms:created>
  <dcterms:modified xsi:type="dcterms:W3CDTF">2020-07-18T14:19:02Z</dcterms:modified>
</cp:coreProperties>
</file>