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3" r:id="rId2"/>
  </p:sldMasterIdLst>
  <p:notesMasterIdLst>
    <p:notesMasterId r:id="rId27"/>
  </p:notesMasterIdLst>
  <p:sldIdLst>
    <p:sldId id="258" r:id="rId3"/>
    <p:sldId id="261" r:id="rId4"/>
    <p:sldId id="263" r:id="rId5"/>
    <p:sldId id="268" r:id="rId6"/>
    <p:sldId id="269" r:id="rId7"/>
    <p:sldId id="297" r:id="rId8"/>
    <p:sldId id="270" r:id="rId9"/>
    <p:sldId id="283" r:id="rId10"/>
    <p:sldId id="280" r:id="rId11"/>
    <p:sldId id="282" r:id="rId12"/>
    <p:sldId id="281" r:id="rId13"/>
    <p:sldId id="298" r:id="rId14"/>
    <p:sldId id="271" r:id="rId15"/>
    <p:sldId id="274" r:id="rId16"/>
    <p:sldId id="284" r:id="rId17"/>
    <p:sldId id="285" r:id="rId18"/>
    <p:sldId id="286" r:id="rId19"/>
    <p:sldId id="299" r:id="rId20"/>
    <p:sldId id="272" r:id="rId21"/>
    <p:sldId id="275" r:id="rId22"/>
    <p:sldId id="276" r:id="rId23"/>
    <p:sldId id="277" r:id="rId24"/>
    <p:sldId id="296" r:id="rId25"/>
    <p:sldId id="300" r:id="rId26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01" userDrawn="1">
          <p15:clr>
            <a:srgbClr val="A4A3A4"/>
          </p15:clr>
        </p15:guide>
        <p15:guide id="2" pos="3885" userDrawn="1">
          <p15:clr>
            <a:srgbClr val="A4A3A4"/>
          </p15:clr>
        </p15:guide>
        <p15:guide id="3" pos="438" userDrawn="1">
          <p15:clr>
            <a:srgbClr val="A4A3A4"/>
          </p15:clr>
        </p15:guide>
        <p15:guide id="4" pos="7256" userDrawn="1">
          <p15:clr>
            <a:srgbClr val="A4A3A4"/>
          </p15:clr>
        </p15:guide>
        <p15:guide id="5" orient="horz" pos="595" userDrawn="1">
          <p15:clr>
            <a:srgbClr val="A4A3A4"/>
          </p15:clr>
        </p15:guide>
        <p15:guide id="6" orient="horz" pos="1275" userDrawn="1">
          <p15:clr>
            <a:srgbClr val="A4A3A4"/>
          </p15:clr>
        </p15:guide>
        <p15:guide id="7" orient="horz" pos="3906" userDrawn="1">
          <p15:clr>
            <a:srgbClr val="A4A3A4"/>
          </p15:clr>
        </p15:guide>
        <p15:guide id="8" orient="horz" pos="383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E79C"/>
    <a:srgbClr val="F5AC4D"/>
    <a:srgbClr val="4ABBA7"/>
    <a:srgbClr val="D87E68"/>
    <a:srgbClr val="EA756F"/>
    <a:srgbClr val="597472"/>
    <a:srgbClr val="B098BF"/>
    <a:srgbClr val="9F9572"/>
    <a:srgbClr val="D9D9D9"/>
    <a:srgbClr val="A949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4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72" y="120"/>
      </p:cViewPr>
      <p:guideLst>
        <p:guide orient="horz" pos="2001"/>
        <p:guide pos="3885"/>
        <p:guide pos="438"/>
        <p:guide pos="7256"/>
        <p:guide orient="horz" pos="595"/>
        <p:guide orient="horz" pos="1275"/>
        <p:guide orient="horz" pos="3906"/>
        <p:guide orient="horz" pos="383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CFDAE-D636-400F-AD48-78F540B4FD60}" type="datetimeFigureOut">
              <a:rPr lang="zh-CN" altLang="en-US" smtClean="0"/>
              <a:t>2020/9/2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41D5F8-660C-4615-8F1E-ADE1EFDAA5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5257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620495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风筝, 飞行, 空气, 男人&#10;&#10;描述已自动生成">
            <a:extLst>
              <a:ext uri="{FF2B5EF4-FFF2-40B4-BE49-F238E27FC236}">
                <a16:creationId xmlns="" xmlns:a16="http://schemas.microsoft.com/office/drawing/2014/main" id="{717854B0-D348-4606-9C1E-8AD274B9460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70" r="56604" b="18502"/>
          <a:stretch/>
        </p:blipFill>
        <p:spPr>
          <a:xfrm>
            <a:off x="0" y="626724"/>
            <a:ext cx="1984054" cy="4161033"/>
          </a:xfrm>
          <a:prstGeom prst="rect">
            <a:avLst/>
          </a:prstGeom>
        </p:spPr>
      </p:pic>
      <p:pic>
        <p:nvPicPr>
          <p:cNvPr id="3" name="图片 2" descr="图片包含 风筝, 飞行, 空气, 男人&#10;&#10;描述已自动生成">
            <a:extLst>
              <a:ext uri="{FF2B5EF4-FFF2-40B4-BE49-F238E27FC236}">
                <a16:creationId xmlns="" xmlns:a16="http://schemas.microsoft.com/office/drawing/2014/main" id="{1D05C3BC-E90F-4EDF-9448-3A23998DA45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81" t="27865" b="17453"/>
          <a:stretch/>
        </p:blipFill>
        <p:spPr>
          <a:xfrm>
            <a:off x="10590944" y="1130300"/>
            <a:ext cx="1601056" cy="3750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322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537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8785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6973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66969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30391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075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风筝, 飞行, 空气, 男人&#10;&#10;描述已自动生成">
            <a:extLst>
              <a:ext uri="{FF2B5EF4-FFF2-40B4-BE49-F238E27FC236}">
                <a16:creationId xmlns="" xmlns:a16="http://schemas.microsoft.com/office/drawing/2014/main" id="{A7A46B7B-ED0F-4999-8A6E-7DBE643B1C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81" t="27865" b="17453"/>
          <a:stretch/>
        </p:blipFill>
        <p:spPr>
          <a:xfrm>
            <a:off x="10590944" y="1130300"/>
            <a:ext cx="1601056" cy="3750069"/>
          </a:xfrm>
          <a:prstGeom prst="rect">
            <a:avLst/>
          </a:prstGeom>
        </p:spPr>
      </p:pic>
      <p:pic>
        <p:nvPicPr>
          <p:cNvPr id="3" name="图片 2" descr="图片包含 风筝, 飞行, 空气, 男人&#10;&#10;描述已自动生成">
            <a:extLst>
              <a:ext uri="{FF2B5EF4-FFF2-40B4-BE49-F238E27FC236}">
                <a16:creationId xmlns="" xmlns:a16="http://schemas.microsoft.com/office/drawing/2014/main" id="{A54B4351-C724-4EDC-95A8-5BA21DD6DE6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70" r="56604" b="18502"/>
          <a:stretch/>
        </p:blipFill>
        <p:spPr>
          <a:xfrm>
            <a:off x="0" y="626724"/>
            <a:ext cx="1984054" cy="4161033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008083EE-95D2-489C-B90B-CF2F84E377A6}"/>
              </a:ext>
            </a:extLst>
          </p:cNvPr>
          <p:cNvSpPr/>
          <p:nvPr userDrawn="1"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rgbClr val="597472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FA5423DF-3F2D-48FF-B708-294C1ECEC877}"/>
              </a:ext>
            </a:extLst>
          </p:cNvPr>
          <p:cNvSpPr/>
          <p:nvPr userDrawn="1"/>
        </p:nvSpPr>
        <p:spPr>
          <a:xfrm>
            <a:off x="234462" y="248030"/>
            <a:ext cx="11687907" cy="6451708"/>
          </a:xfrm>
          <a:prstGeom prst="rect">
            <a:avLst/>
          </a:prstGeom>
          <a:solidFill>
            <a:srgbClr val="D87E6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0477953B-30B5-4FC7-910B-52E2E8C33B42}"/>
              </a:ext>
            </a:extLst>
          </p:cNvPr>
          <p:cNvGrpSpPr/>
          <p:nvPr userDrawn="1"/>
        </p:nvGrpSpPr>
        <p:grpSpPr>
          <a:xfrm>
            <a:off x="363415" y="344745"/>
            <a:ext cx="11429999" cy="6258277"/>
            <a:chOff x="0" y="0"/>
            <a:chExt cx="12192000" cy="6858000"/>
          </a:xfrm>
        </p:grpSpPr>
        <p:pic>
          <p:nvPicPr>
            <p:cNvPr id="6" name="图片 5" descr="图片包含 文字, 游戏机&#10;&#10;描述已自动生成">
              <a:extLst>
                <a:ext uri="{FF2B5EF4-FFF2-40B4-BE49-F238E27FC236}">
                  <a16:creationId xmlns="" xmlns:a16="http://schemas.microsoft.com/office/drawing/2014/main" id="{D72B3A5A-7BC2-464E-BF0B-F766E5F90BA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000" b="39246"/>
            <a:stretch/>
          </p:blipFill>
          <p:spPr>
            <a:xfrm>
              <a:off x="8128001" y="0"/>
              <a:ext cx="4063999" cy="6858000"/>
            </a:xfrm>
            <a:prstGeom prst="rect">
              <a:avLst/>
            </a:prstGeom>
          </p:spPr>
        </p:pic>
        <p:pic>
          <p:nvPicPr>
            <p:cNvPr id="7" name="图片 6" descr="图片包含 文字, 游戏机&#10;&#10;描述已自动生成">
              <a:extLst>
                <a:ext uri="{FF2B5EF4-FFF2-40B4-BE49-F238E27FC236}">
                  <a16:creationId xmlns="" xmlns:a16="http://schemas.microsoft.com/office/drawing/2014/main" id="{25CD688C-40A1-4583-B1AC-2D3ABAB8723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9246"/>
            <a:stretch/>
          </p:blipFill>
          <p:spPr>
            <a:xfrm>
              <a:off x="0" y="0"/>
              <a:ext cx="8128001" cy="6858000"/>
            </a:xfrm>
            <a:prstGeom prst="rect">
              <a:avLst/>
            </a:prstGeom>
          </p:spPr>
        </p:pic>
      </p:grp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295F9FD6-2AE2-498F-BB2D-7739267DAF75}"/>
              </a:ext>
            </a:extLst>
          </p:cNvPr>
          <p:cNvSpPr/>
          <p:nvPr userDrawn="1"/>
        </p:nvSpPr>
        <p:spPr>
          <a:xfrm>
            <a:off x="363415" y="339969"/>
            <a:ext cx="11418277" cy="6270001"/>
          </a:xfrm>
          <a:prstGeom prst="rect">
            <a:avLst/>
          </a:prstGeom>
          <a:solidFill>
            <a:schemeClr val="bg1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 descr="图片包含 风筝, 飞行, 空气, 男人&#10;&#10;描述已自动生成">
            <a:extLst>
              <a:ext uri="{FF2B5EF4-FFF2-40B4-BE49-F238E27FC236}">
                <a16:creationId xmlns="" xmlns:a16="http://schemas.microsoft.com/office/drawing/2014/main" id="{3A2C5A69-24F6-4BE3-8DCE-4DE2808F57E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70" r="56604" b="18502"/>
          <a:stretch/>
        </p:blipFill>
        <p:spPr>
          <a:xfrm>
            <a:off x="351693" y="181707"/>
            <a:ext cx="1984054" cy="4161033"/>
          </a:xfrm>
          <a:prstGeom prst="rect">
            <a:avLst/>
          </a:prstGeom>
        </p:spPr>
      </p:pic>
      <p:pic>
        <p:nvPicPr>
          <p:cNvPr id="11" name="图片 10" descr="图片包含 风筝, 飞行, 空气, 男人&#10;&#10;描述已自动生成">
            <a:extLst>
              <a:ext uri="{FF2B5EF4-FFF2-40B4-BE49-F238E27FC236}">
                <a16:creationId xmlns="" xmlns:a16="http://schemas.microsoft.com/office/drawing/2014/main" id="{3717D06B-C5A3-477C-B379-8CAE4E2E2EE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81" t="27865" b="17453"/>
          <a:stretch/>
        </p:blipFill>
        <p:spPr>
          <a:xfrm>
            <a:off x="10180636" y="3592702"/>
            <a:ext cx="1601056" cy="3750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813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风筝, 飞行, 空气, 男人&#10;&#10;描述已自动生成">
            <a:extLst>
              <a:ext uri="{FF2B5EF4-FFF2-40B4-BE49-F238E27FC236}">
                <a16:creationId xmlns="" xmlns:a16="http://schemas.microsoft.com/office/drawing/2014/main" id="{D757B56A-DC71-4CFE-B689-E672818C60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81" t="27865" b="17453"/>
          <a:stretch/>
        </p:blipFill>
        <p:spPr>
          <a:xfrm>
            <a:off x="10590944" y="1130300"/>
            <a:ext cx="1601056" cy="3750069"/>
          </a:xfrm>
          <a:prstGeom prst="rect">
            <a:avLst/>
          </a:prstGeom>
        </p:spPr>
      </p:pic>
      <p:pic>
        <p:nvPicPr>
          <p:cNvPr id="3" name="图片 2" descr="图片包含 风筝, 飞行, 空气, 男人&#10;&#10;描述已自动生成">
            <a:extLst>
              <a:ext uri="{FF2B5EF4-FFF2-40B4-BE49-F238E27FC236}">
                <a16:creationId xmlns="" xmlns:a16="http://schemas.microsoft.com/office/drawing/2014/main" id="{99D7424C-020C-45FD-8855-A9AE62647D0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70" r="56604" b="18502"/>
          <a:stretch/>
        </p:blipFill>
        <p:spPr>
          <a:xfrm>
            <a:off x="0" y="626724"/>
            <a:ext cx="1984054" cy="4161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286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40D558B-FF86-4889-BFF7-88D8ED696C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pic>
        <p:nvPicPr>
          <p:cNvPr id="3" name="图片 2" descr="图片包含 风筝, 飞行, 空气, 男人&#10;&#10;描述已自动生成">
            <a:extLst>
              <a:ext uri="{FF2B5EF4-FFF2-40B4-BE49-F238E27FC236}">
                <a16:creationId xmlns="" xmlns:a16="http://schemas.microsoft.com/office/drawing/2014/main" id="{79B65766-34A2-4AE6-8C43-40020FA2B13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81" t="27865" b="17453"/>
          <a:stretch/>
        </p:blipFill>
        <p:spPr>
          <a:xfrm>
            <a:off x="10590944" y="1130300"/>
            <a:ext cx="1601056" cy="3750069"/>
          </a:xfrm>
          <a:prstGeom prst="rect">
            <a:avLst/>
          </a:prstGeom>
        </p:spPr>
      </p:pic>
      <p:pic>
        <p:nvPicPr>
          <p:cNvPr id="4" name="图片 3" descr="图片包含 风筝, 飞行, 空气, 男人&#10;&#10;描述已自动生成">
            <a:extLst>
              <a:ext uri="{FF2B5EF4-FFF2-40B4-BE49-F238E27FC236}">
                <a16:creationId xmlns="" xmlns:a16="http://schemas.microsoft.com/office/drawing/2014/main" id="{7F90B95D-623F-45AE-B226-4FA706C0FC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70" r="56604" b="18502"/>
          <a:stretch/>
        </p:blipFill>
        <p:spPr>
          <a:xfrm>
            <a:off x="0" y="626724"/>
            <a:ext cx="1984054" cy="4161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196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024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489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41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5972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292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AE3FD080-F005-4A08-915E-C9EF7A9B9AD4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8" name="图片 7" descr="图片包含 文字, 游戏机&#10;&#10;描述已自动生成">
              <a:extLst>
                <a:ext uri="{FF2B5EF4-FFF2-40B4-BE49-F238E27FC236}">
                  <a16:creationId xmlns="" xmlns:a16="http://schemas.microsoft.com/office/drawing/2014/main" id="{556A16D0-FEAE-422F-BE0A-3F462B8D7E8E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000" b="39246"/>
            <a:stretch/>
          </p:blipFill>
          <p:spPr>
            <a:xfrm>
              <a:off x="8128001" y="0"/>
              <a:ext cx="4063999" cy="6858000"/>
            </a:xfrm>
            <a:prstGeom prst="rect">
              <a:avLst/>
            </a:prstGeom>
          </p:spPr>
        </p:pic>
        <p:pic>
          <p:nvPicPr>
            <p:cNvPr id="10" name="图片 9" descr="图片包含 文字, 游戏机&#10;&#10;描述已自动生成">
              <a:extLst>
                <a:ext uri="{FF2B5EF4-FFF2-40B4-BE49-F238E27FC236}">
                  <a16:creationId xmlns="" xmlns:a16="http://schemas.microsoft.com/office/drawing/2014/main" id="{1B0DE55D-6753-471D-AE73-068627BFDF28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9246"/>
            <a:stretch/>
          </p:blipFill>
          <p:spPr>
            <a:xfrm>
              <a:off x="0" y="0"/>
              <a:ext cx="8128001" cy="685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80987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251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416" userDrawn="1">
          <p15:clr>
            <a:srgbClr val="F26B43"/>
          </p15:clr>
        </p15:guide>
        <p15:guide id="4" pos="7256" userDrawn="1">
          <p15:clr>
            <a:srgbClr val="F26B43"/>
          </p15:clr>
        </p15:guide>
        <p15:guide id="5" orient="horz" pos="648" userDrawn="1">
          <p15:clr>
            <a:srgbClr val="F26B43"/>
          </p15:clr>
        </p15:guide>
        <p15:guide id="6" orient="horz" pos="712" userDrawn="1">
          <p15:clr>
            <a:srgbClr val="F26B43"/>
          </p15:clr>
        </p15:guide>
        <p15:guide id="7" orient="horz" pos="3928" userDrawn="1">
          <p15:clr>
            <a:srgbClr val="F26B43"/>
          </p15:clr>
        </p15:guide>
        <p15:guide id="8" orient="horz" pos="3864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772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7.png"/><Relationship Id="rId11" Type="http://schemas.openxmlformats.org/officeDocument/2006/relationships/image" Target="../media/image11.png"/><Relationship Id="rId5" Type="http://schemas.openxmlformats.org/officeDocument/2006/relationships/image" Target="../media/image6.png"/><Relationship Id="rId10" Type="http://schemas.microsoft.com/office/2007/relationships/hdphoto" Target="../media/hdphoto1.wdp"/><Relationship Id="rId4" Type="http://schemas.openxmlformats.org/officeDocument/2006/relationships/image" Target="../media/image3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59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tags" Target="../tags/tag62.xml"/><Relationship Id="rId5" Type="http://schemas.openxmlformats.org/officeDocument/2006/relationships/tags" Target="../tags/tag61.xml"/><Relationship Id="rId4" Type="http://schemas.openxmlformats.org/officeDocument/2006/relationships/tags" Target="../tags/tag6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65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64.xml"/><Relationship Id="rId1" Type="http://schemas.openxmlformats.org/officeDocument/2006/relationships/tags" Target="../tags/tag63.xml"/><Relationship Id="rId6" Type="http://schemas.openxmlformats.org/officeDocument/2006/relationships/tags" Target="../tags/tag68.xml"/><Relationship Id="rId5" Type="http://schemas.openxmlformats.org/officeDocument/2006/relationships/tags" Target="../tags/tag67.xml"/><Relationship Id="rId4" Type="http://schemas.openxmlformats.org/officeDocument/2006/relationships/tags" Target="../tags/tag6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76.xml"/><Relationship Id="rId13" Type="http://schemas.openxmlformats.org/officeDocument/2006/relationships/tags" Target="../tags/tag81.xml"/><Relationship Id="rId3" Type="http://schemas.openxmlformats.org/officeDocument/2006/relationships/tags" Target="../tags/tag71.xml"/><Relationship Id="rId7" Type="http://schemas.openxmlformats.org/officeDocument/2006/relationships/tags" Target="../tags/tag75.xml"/><Relationship Id="rId12" Type="http://schemas.openxmlformats.org/officeDocument/2006/relationships/tags" Target="../tags/tag80.xml"/><Relationship Id="rId2" Type="http://schemas.openxmlformats.org/officeDocument/2006/relationships/tags" Target="../tags/tag70.xml"/><Relationship Id="rId1" Type="http://schemas.openxmlformats.org/officeDocument/2006/relationships/tags" Target="../tags/tag69.xml"/><Relationship Id="rId6" Type="http://schemas.openxmlformats.org/officeDocument/2006/relationships/tags" Target="../tags/tag74.xml"/><Relationship Id="rId11" Type="http://schemas.openxmlformats.org/officeDocument/2006/relationships/tags" Target="../tags/tag79.xml"/><Relationship Id="rId5" Type="http://schemas.openxmlformats.org/officeDocument/2006/relationships/tags" Target="../tags/tag73.xml"/><Relationship Id="rId15" Type="http://schemas.openxmlformats.org/officeDocument/2006/relationships/image" Target="../media/image20.png"/><Relationship Id="rId10" Type="http://schemas.openxmlformats.org/officeDocument/2006/relationships/tags" Target="../tags/tag78.xml"/><Relationship Id="rId4" Type="http://schemas.openxmlformats.org/officeDocument/2006/relationships/tags" Target="../tags/tag72.xml"/><Relationship Id="rId9" Type="http://schemas.openxmlformats.org/officeDocument/2006/relationships/tags" Target="../tags/tag77.xml"/><Relationship Id="rId14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84.xml"/><Relationship Id="rId7" Type="http://schemas.openxmlformats.org/officeDocument/2006/relationships/tags" Target="../tags/tag88.xml"/><Relationship Id="rId2" Type="http://schemas.openxmlformats.org/officeDocument/2006/relationships/tags" Target="../tags/tag83.xml"/><Relationship Id="rId1" Type="http://schemas.openxmlformats.org/officeDocument/2006/relationships/tags" Target="../tags/tag82.xml"/><Relationship Id="rId6" Type="http://schemas.openxmlformats.org/officeDocument/2006/relationships/tags" Target="../tags/tag87.xml"/><Relationship Id="rId5" Type="http://schemas.openxmlformats.org/officeDocument/2006/relationships/tags" Target="../tags/tag86.xml"/><Relationship Id="rId4" Type="http://schemas.openxmlformats.org/officeDocument/2006/relationships/tags" Target="../tags/tag85.xml"/><Relationship Id="rId9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91.xml"/><Relationship Id="rId7" Type="http://schemas.openxmlformats.org/officeDocument/2006/relationships/tags" Target="../tags/tag95.xml"/><Relationship Id="rId2" Type="http://schemas.openxmlformats.org/officeDocument/2006/relationships/tags" Target="../tags/tag90.xml"/><Relationship Id="rId1" Type="http://schemas.openxmlformats.org/officeDocument/2006/relationships/tags" Target="../tags/tag89.xml"/><Relationship Id="rId6" Type="http://schemas.openxmlformats.org/officeDocument/2006/relationships/tags" Target="../tags/tag94.xml"/><Relationship Id="rId5" Type="http://schemas.openxmlformats.org/officeDocument/2006/relationships/tags" Target="../tags/tag93.xml"/><Relationship Id="rId4" Type="http://schemas.openxmlformats.org/officeDocument/2006/relationships/tags" Target="../tags/tag92.xml"/><Relationship Id="rId9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98.xml"/><Relationship Id="rId7" Type="http://schemas.openxmlformats.org/officeDocument/2006/relationships/tags" Target="../tags/tag102.xml"/><Relationship Id="rId2" Type="http://schemas.openxmlformats.org/officeDocument/2006/relationships/tags" Target="../tags/tag97.xml"/><Relationship Id="rId1" Type="http://schemas.openxmlformats.org/officeDocument/2006/relationships/tags" Target="../tags/tag96.xml"/><Relationship Id="rId6" Type="http://schemas.openxmlformats.org/officeDocument/2006/relationships/tags" Target="../tags/tag101.xml"/><Relationship Id="rId5" Type="http://schemas.openxmlformats.org/officeDocument/2006/relationships/tags" Target="../tags/tag100.xml"/><Relationship Id="rId4" Type="http://schemas.openxmlformats.org/officeDocument/2006/relationships/tags" Target="../tags/tag99.xml"/><Relationship Id="rId9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105.xml"/><Relationship Id="rId7" Type="http://schemas.openxmlformats.org/officeDocument/2006/relationships/tags" Target="../tags/tag109.xml"/><Relationship Id="rId2" Type="http://schemas.openxmlformats.org/officeDocument/2006/relationships/tags" Target="../tags/tag104.xml"/><Relationship Id="rId1" Type="http://schemas.openxmlformats.org/officeDocument/2006/relationships/tags" Target="../tags/tag103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9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117.xml"/><Relationship Id="rId3" Type="http://schemas.openxmlformats.org/officeDocument/2006/relationships/tags" Target="../tags/tag112.xml"/><Relationship Id="rId7" Type="http://schemas.openxmlformats.org/officeDocument/2006/relationships/tags" Target="../tags/tag116.xml"/><Relationship Id="rId2" Type="http://schemas.openxmlformats.org/officeDocument/2006/relationships/tags" Target="../tags/tag111.xml"/><Relationship Id="rId1" Type="http://schemas.openxmlformats.org/officeDocument/2006/relationships/tags" Target="../tags/tag110.xml"/><Relationship Id="rId6" Type="http://schemas.openxmlformats.org/officeDocument/2006/relationships/tags" Target="../tags/tag115.xml"/><Relationship Id="rId5" Type="http://schemas.openxmlformats.org/officeDocument/2006/relationships/tags" Target="../tags/tag114.xml"/><Relationship Id="rId10" Type="http://schemas.openxmlformats.org/officeDocument/2006/relationships/image" Target="../media/image25.png"/><Relationship Id="rId4" Type="http://schemas.openxmlformats.org/officeDocument/2006/relationships/tags" Target="../tags/tag113.xml"/><Relationship Id="rId9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13.png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120.xml"/><Relationship Id="rId7" Type="http://schemas.openxmlformats.org/officeDocument/2006/relationships/tags" Target="../tags/tag124.xml"/><Relationship Id="rId2" Type="http://schemas.openxmlformats.org/officeDocument/2006/relationships/tags" Target="../tags/tag119.xml"/><Relationship Id="rId1" Type="http://schemas.openxmlformats.org/officeDocument/2006/relationships/tags" Target="../tags/tag118.xml"/><Relationship Id="rId6" Type="http://schemas.openxmlformats.org/officeDocument/2006/relationships/tags" Target="../tags/tag123.xml"/><Relationship Id="rId5" Type="http://schemas.openxmlformats.org/officeDocument/2006/relationships/tags" Target="../tags/tag122.xml"/><Relationship Id="rId4" Type="http://schemas.openxmlformats.org/officeDocument/2006/relationships/tags" Target="../tags/tag121.xml"/><Relationship Id="rId9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127.xml"/><Relationship Id="rId7" Type="http://schemas.openxmlformats.org/officeDocument/2006/relationships/tags" Target="../tags/tag131.xml"/><Relationship Id="rId2" Type="http://schemas.openxmlformats.org/officeDocument/2006/relationships/tags" Target="../tags/tag126.xml"/><Relationship Id="rId1" Type="http://schemas.openxmlformats.org/officeDocument/2006/relationships/tags" Target="../tags/tag125.xml"/><Relationship Id="rId6" Type="http://schemas.openxmlformats.org/officeDocument/2006/relationships/tags" Target="../tags/tag130.xml"/><Relationship Id="rId5" Type="http://schemas.openxmlformats.org/officeDocument/2006/relationships/tags" Target="../tags/tag129.xml"/><Relationship Id="rId4" Type="http://schemas.openxmlformats.org/officeDocument/2006/relationships/tags" Target="../tags/tag128.xml"/><Relationship Id="rId9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134.xml"/><Relationship Id="rId7" Type="http://schemas.openxmlformats.org/officeDocument/2006/relationships/tags" Target="../tags/tag138.xml"/><Relationship Id="rId2" Type="http://schemas.openxmlformats.org/officeDocument/2006/relationships/tags" Target="../tags/tag133.xml"/><Relationship Id="rId1" Type="http://schemas.openxmlformats.org/officeDocument/2006/relationships/tags" Target="../tags/tag132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9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1.png"/><Relationship Id="rId4" Type="http://schemas.openxmlformats.org/officeDocument/2006/relationships/image" Target="../media/image6.png"/><Relationship Id="rId9" Type="http://schemas.microsoft.com/office/2007/relationships/hdphoto" Target="../media/hdphoto1.wdp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10" Type="http://schemas.openxmlformats.org/officeDocument/2006/relationships/image" Target="../media/image16.png"/><Relationship Id="rId4" Type="http://schemas.openxmlformats.org/officeDocument/2006/relationships/tags" Target="../tags/tag5.xml"/><Relationship Id="rId9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23.xml"/><Relationship Id="rId13" Type="http://schemas.openxmlformats.org/officeDocument/2006/relationships/tags" Target="../tags/tag28.xml"/><Relationship Id="rId3" Type="http://schemas.openxmlformats.org/officeDocument/2006/relationships/tags" Target="../tags/tag18.xml"/><Relationship Id="rId7" Type="http://schemas.openxmlformats.org/officeDocument/2006/relationships/tags" Target="../tags/tag22.xml"/><Relationship Id="rId12" Type="http://schemas.openxmlformats.org/officeDocument/2006/relationships/tags" Target="../tags/tag27.xml"/><Relationship Id="rId17" Type="http://schemas.openxmlformats.org/officeDocument/2006/relationships/image" Target="../media/image17.png"/><Relationship Id="rId2" Type="http://schemas.openxmlformats.org/officeDocument/2006/relationships/tags" Target="../tags/tag17.xml"/><Relationship Id="rId16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6" Type="http://schemas.openxmlformats.org/officeDocument/2006/relationships/tags" Target="../tags/tag21.xml"/><Relationship Id="rId11" Type="http://schemas.openxmlformats.org/officeDocument/2006/relationships/tags" Target="../tags/tag26.xml"/><Relationship Id="rId5" Type="http://schemas.openxmlformats.org/officeDocument/2006/relationships/tags" Target="../tags/tag20.xml"/><Relationship Id="rId15" Type="http://schemas.openxmlformats.org/officeDocument/2006/relationships/tags" Target="../tags/tag30.xml"/><Relationship Id="rId10" Type="http://schemas.openxmlformats.org/officeDocument/2006/relationships/tags" Target="../tags/tag25.xml"/><Relationship Id="rId4" Type="http://schemas.openxmlformats.org/officeDocument/2006/relationships/tags" Target="../tags/tag19.xml"/><Relationship Id="rId9" Type="http://schemas.openxmlformats.org/officeDocument/2006/relationships/tags" Target="../tags/tag24.xml"/><Relationship Id="rId14" Type="http://schemas.openxmlformats.org/officeDocument/2006/relationships/tags" Target="../tags/tag29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38.xml"/><Relationship Id="rId13" Type="http://schemas.openxmlformats.org/officeDocument/2006/relationships/tags" Target="../tags/tag43.xml"/><Relationship Id="rId18" Type="http://schemas.openxmlformats.org/officeDocument/2006/relationships/image" Target="../media/image18.png"/><Relationship Id="rId3" Type="http://schemas.openxmlformats.org/officeDocument/2006/relationships/tags" Target="../tags/tag33.xml"/><Relationship Id="rId7" Type="http://schemas.openxmlformats.org/officeDocument/2006/relationships/tags" Target="../tags/tag37.xml"/><Relationship Id="rId12" Type="http://schemas.openxmlformats.org/officeDocument/2006/relationships/tags" Target="../tags/tag42.xml"/><Relationship Id="rId17" Type="http://schemas.openxmlformats.org/officeDocument/2006/relationships/slideLayout" Target="../slideLayouts/slideLayout2.xml"/><Relationship Id="rId2" Type="http://schemas.openxmlformats.org/officeDocument/2006/relationships/tags" Target="../tags/tag32.xml"/><Relationship Id="rId16" Type="http://schemas.openxmlformats.org/officeDocument/2006/relationships/tags" Target="../tags/tag46.xml"/><Relationship Id="rId1" Type="http://schemas.openxmlformats.org/officeDocument/2006/relationships/tags" Target="../tags/tag31.xml"/><Relationship Id="rId6" Type="http://schemas.openxmlformats.org/officeDocument/2006/relationships/tags" Target="../tags/tag36.xml"/><Relationship Id="rId11" Type="http://schemas.openxmlformats.org/officeDocument/2006/relationships/tags" Target="../tags/tag41.xml"/><Relationship Id="rId5" Type="http://schemas.openxmlformats.org/officeDocument/2006/relationships/tags" Target="../tags/tag35.xml"/><Relationship Id="rId15" Type="http://schemas.openxmlformats.org/officeDocument/2006/relationships/tags" Target="../tags/tag45.xml"/><Relationship Id="rId10" Type="http://schemas.openxmlformats.org/officeDocument/2006/relationships/tags" Target="../tags/tag40.xml"/><Relationship Id="rId4" Type="http://schemas.openxmlformats.org/officeDocument/2006/relationships/tags" Target="../tags/tag34.xml"/><Relationship Id="rId9" Type="http://schemas.openxmlformats.org/officeDocument/2006/relationships/tags" Target="../tags/tag39.xml"/><Relationship Id="rId14" Type="http://schemas.openxmlformats.org/officeDocument/2006/relationships/tags" Target="../tags/tag4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54.xml"/><Relationship Id="rId3" Type="http://schemas.openxmlformats.org/officeDocument/2006/relationships/tags" Target="../tags/tag49.xml"/><Relationship Id="rId7" Type="http://schemas.openxmlformats.org/officeDocument/2006/relationships/tags" Target="../tags/tag53.xml"/><Relationship Id="rId12" Type="http://schemas.openxmlformats.org/officeDocument/2006/relationships/image" Target="../media/image19.png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6" Type="http://schemas.openxmlformats.org/officeDocument/2006/relationships/tags" Target="../tags/tag52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51.xml"/><Relationship Id="rId10" Type="http://schemas.openxmlformats.org/officeDocument/2006/relationships/tags" Target="../tags/tag56.xml"/><Relationship Id="rId4" Type="http://schemas.openxmlformats.org/officeDocument/2006/relationships/tags" Target="../tags/tag50.xml"/><Relationship Id="rId9" Type="http://schemas.openxmlformats.org/officeDocument/2006/relationships/tags" Target="../tags/tag5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图片包含 游戏机&#10;&#10;描述已自动生成">
            <a:extLst>
              <a:ext uri="{FF2B5EF4-FFF2-40B4-BE49-F238E27FC236}">
                <a16:creationId xmlns="" xmlns:a16="http://schemas.microsoft.com/office/drawing/2014/main" id="{7EC1174B-0A82-49C4-B642-91929AB8CF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 flipV="1">
            <a:off x="-807324" y="2311466"/>
            <a:ext cx="3229171" cy="3678197"/>
          </a:xfrm>
          <a:prstGeom prst="rect">
            <a:avLst/>
          </a:prstGeom>
        </p:spPr>
      </p:pic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8A162D04-C944-4FEA-9B1A-972B63CF0988}"/>
              </a:ext>
            </a:extLst>
          </p:cNvPr>
          <p:cNvGrpSpPr/>
          <p:nvPr/>
        </p:nvGrpSpPr>
        <p:grpSpPr>
          <a:xfrm>
            <a:off x="1178169" y="817386"/>
            <a:ext cx="9835662" cy="3966220"/>
            <a:chOff x="1186137" y="474953"/>
            <a:chExt cx="10366984" cy="4239000"/>
          </a:xfrm>
        </p:grpSpPr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A7E1CABE-100E-4A1E-ACCD-FB893D295978}"/>
                </a:ext>
              </a:extLst>
            </p:cNvPr>
            <p:cNvGrpSpPr/>
            <p:nvPr/>
          </p:nvGrpSpPr>
          <p:grpSpPr>
            <a:xfrm>
              <a:off x="1305260" y="474953"/>
              <a:ext cx="10128739" cy="4195076"/>
              <a:chOff x="1113693" y="627269"/>
              <a:chExt cx="10128739" cy="4195076"/>
            </a:xfrm>
          </p:grpSpPr>
          <p:sp>
            <p:nvSpPr>
              <p:cNvPr id="22" name="矩形 21">
                <a:extLst>
                  <a:ext uri="{FF2B5EF4-FFF2-40B4-BE49-F238E27FC236}">
                    <a16:creationId xmlns="" xmlns:a16="http://schemas.microsoft.com/office/drawing/2014/main" id="{F9B8A8DE-4F16-4F60-8631-F24FAD2039E2}"/>
                  </a:ext>
                </a:extLst>
              </p:cNvPr>
              <p:cNvSpPr/>
              <p:nvPr/>
            </p:nvSpPr>
            <p:spPr>
              <a:xfrm>
                <a:off x="1148863" y="681724"/>
                <a:ext cx="10058400" cy="4086167"/>
              </a:xfrm>
              <a:prstGeom prst="rect">
                <a:avLst/>
              </a:prstGeom>
              <a:solidFill>
                <a:srgbClr val="597472"/>
              </a:solidFill>
              <a:ln w="76200">
                <a:solidFill>
                  <a:srgbClr val="D87E6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图文框 22">
                <a:extLst>
                  <a:ext uri="{FF2B5EF4-FFF2-40B4-BE49-F238E27FC236}">
                    <a16:creationId xmlns="" xmlns:a16="http://schemas.microsoft.com/office/drawing/2014/main" id="{C2E3CA48-6CEC-47B5-9E85-4CCC4EF1EE03}"/>
                  </a:ext>
                </a:extLst>
              </p:cNvPr>
              <p:cNvSpPr/>
              <p:nvPr/>
            </p:nvSpPr>
            <p:spPr>
              <a:xfrm>
                <a:off x="1113693" y="627269"/>
                <a:ext cx="10128739" cy="4195076"/>
              </a:xfrm>
              <a:prstGeom prst="frame">
                <a:avLst>
                  <a:gd name="adj1" fmla="val 2160"/>
                </a:avLst>
              </a:prstGeom>
              <a:solidFill>
                <a:srgbClr val="D87E68"/>
              </a:solidFill>
              <a:ln w="28575">
                <a:solidFill>
                  <a:srgbClr val="A9493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6" name="矩形: 圆角 25">
              <a:extLst>
                <a:ext uri="{FF2B5EF4-FFF2-40B4-BE49-F238E27FC236}">
                  <a16:creationId xmlns="" xmlns:a16="http://schemas.microsoft.com/office/drawing/2014/main" id="{BBABA5A3-71EE-443C-9710-A8E0D4261131}"/>
                </a:ext>
              </a:extLst>
            </p:cNvPr>
            <p:cNvSpPr/>
            <p:nvPr/>
          </p:nvSpPr>
          <p:spPr>
            <a:xfrm>
              <a:off x="1186137" y="4544284"/>
              <a:ext cx="10366984" cy="169669"/>
            </a:xfrm>
            <a:prstGeom prst="roundRect">
              <a:avLst>
                <a:gd name="adj" fmla="val 50000"/>
              </a:avLst>
            </a:prstGeom>
            <a:solidFill>
              <a:srgbClr val="D87E68"/>
            </a:solidFill>
            <a:ln>
              <a:solidFill>
                <a:srgbClr val="A9493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3" name="图片 32" descr="图片包含 风筝, 飞行, 空气, 男人&#10;&#10;描述已自动生成">
            <a:extLst>
              <a:ext uri="{FF2B5EF4-FFF2-40B4-BE49-F238E27FC236}">
                <a16:creationId xmlns="" xmlns:a16="http://schemas.microsoft.com/office/drawing/2014/main" id="{E3DBACE9-D820-4EB8-957A-3705F8E274E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48" r="76531" b="46700"/>
          <a:stretch/>
        </p:blipFill>
        <p:spPr>
          <a:xfrm rot="16370664">
            <a:off x="2838441" y="4206486"/>
            <a:ext cx="1072997" cy="1855223"/>
          </a:xfrm>
          <a:prstGeom prst="rect">
            <a:avLst/>
          </a:prstGeom>
        </p:spPr>
      </p:pic>
      <p:pic>
        <p:nvPicPr>
          <p:cNvPr id="35" name="图片 34" descr="手机屏幕的截图&#10;&#10;描述已自动生成">
            <a:extLst>
              <a:ext uri="{FF2B5EF4-FFF2-40B4-BE49-F238E27FC236}">
                <a16:creationId xmlns="" xmlns:a16="http://schemas.microsoft.com/office/drawing/2014/main" id="{5C2C73A6-66C0-4016-A985-0E2B2F2CAC9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736"/>
          <a:stretch/>
        </p:blipFill>
        <p:spPr>
          <a:xfrm>
            <a:off x="3314960" y="6023546"/>
            <a:ext cx="5495731" cy="1093422"/>
          </a:xfrm>
          <a:prstGeom prst="rect">
            <a:avLst/>
          </a:prstGeom>
        </p:spPr>
      </p:pic>
      <p:pic>
        <p:nvPicPr>
          <p:cNvPr id="44" name="图片 43" descr="图片包含 游戏机, 标志, 钟表&#10;&#10;描述已自动生成">
            <a:extLst>
              <a:ext uri="{FF2B5EF4-FFF2-40B4-BE49-F238E27FC236}">
                <a16:creationId xmlns="" xmlns:a16="http://schemas.microsoft.com/office/drawing/2014/main" id="{72238519-A68A-4F44-8385-1DEFF812E89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39" b="70368"/>
          <a:stretch/>
        </p:blipFill>
        <p:spPr>
          <a:xfrm>
            <a:off x="635670" y="301160"/>
            <a:ext cx="1290397" cy="769844"/>
          </a:xfrm>
          <a:prstGeom prst="rect">
            <a:avLst/>
          </a:prstGeom>
        </p:spPr>
      </p:pic>
      <p:sp>
        <p:nvSpPr>
          <p:cNvPr id="49" name="矩形 48">
            <a:extLst>
              <a:ext uri="{FF2B5EF4-FFF2-40B4-BE49-F238E27FC236}">
                <a16:creationId xmlns="" xmlns:a16="http://schemas.microsoft.com/office/drawing/2014/main" id="{13D01E4F-1A61-470C-97A5-61E7CCFB60D0}"/>
              </a:ext>
            </a:extLst>
          </p:cNvPr>
          <p:cNvSpPr/>
          <p:nvPr/>
        </p:nvSpPr>
        <p:spPr>
          <a:xfrm>
            <a:off x="3435615" y="3197596"/>
            <a:ext cx="510124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开学第一课加强疫情防控共建平安校园</a:t>
            </a:r>
          </a:p>
        </p:txBody>
      </p:sp>
      <p:pic>
        <p:nvPicPr>
          <p:cNvPr id="43" name="图片 42" descr="手机屏幕的截图&#10;&#10;描述已自动生成">
            <a:extLst>
              <a:ext uri="{FF2B5EF4-FFF2-40B4-BE49-F238E27FC236}">
                <a16:creationId xmlns="" xmlns:a16="http://schemas.microsoft.com/office/drawing/2014/main" id="{82DD5FE9-45D1-44BA-AEBA-8384350EDD7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44" b="63419"/>
          <a:stretch/>
        </p:blipFill>
        <p:spPr>
          <a:xfrm>
            <a:off x="3131466" y="-60617"/>
            <a:ext cx="6346440" cy="1155377"/>
          </a:xfrm>
          <a:prstGeom prst="rect">
            <a:avLst/>
          </a:prstGeom>
        </p:spPr>
      </p:pic>
      <p:pic>
        <p:nvPicPr>
          <p:cNvPr id="55" name="图片 54" descr="图片包含 游戏机, 机械, 链&#10;&#10;描述已自动生成">
            <a:extLst>
              <a:ext uri="{FF2B5EF4-FFF2-40B4-BE49-F238E27FC236}">
                <a16:creationId xmlns="" xmlns:a16="http://schemas.microsoft.com/office/drawing/2014/main" id="{77214777-D5EF-462E-B07F-23D28FD91013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280868" y="1178290"/>
            <a:ext cx="4693244" cy="3061439"/>
          </a:xfrm>
          <a:prstGeom prst="rect">
            <a:avLst/>
          </a:prstGeom>
        </p:spPr>
      </p:pic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6094C06C-6A14-415E-AF23-40944CE72FFE}"/>
              </a:ext>
            </a:extLst>
          </p:cNvPr>
          <p:cNvSpPr/>
          <p:nvPr/>
        </p:nvSpPr>
        <p:spPr>
          <a:xfrm>
            <a:off x="2042006" y="1797217"/>
            <a:ext cx="7500772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7200" b="1" spc="-300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  <a:cs typeface="+mn-ea"/>
                <a:sym typeface="Adobe Arabic" panose="02040503050201020203" pitchFamily="18" charset="-78"/>
              </a:rPr>
              <a:t>复课开学 防控疫情</a:t>
            </a:r>
          </a:p>
        </p:txBody>
      </p:sp>
      <p:pic>
        <p:nvPicPr>
          <p:cNvPr id="25" name="图片 24" descr="图片包含 游戏机, 桌子, 标志, 电脑&#10;&#10;描述已自动生成">
            <a:extLst>
              <a:ext uri="{FF2B5EF4-FFF2-40B4-BE49-F238E27FC236}">
                <a16:creationId xmlns="" xmlns:a16="http://schemas.microsoft.com/office/drawing/2014/main" id="{95C5F7A7-ACA3-4185-B3A3-B0D480A7DE1A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40630" b="84370" l="21260" r="92126">
                        <a14:foregroundMark x1="76075" y1="46002" x2="66142" y2="42771"/>
                        <a14:foregroundMark x1="66142" y1="42771" x2="64870" y2="43376"/>
                        <a14:foregroundMark x1="69897" y1="41155" x2="66626" y2="41317"/>
                        <a14:foregroundMark x1="29013" y1="75606" x2="30406" y2="82835"/>
                        <a14:foregroundMark x1="30406" y1="82835" x2="67232" y2="84410"/>
                        <a14:foregroundMark x1="67232" y1="84410" x2="74500" y2="81745"/>
                        <a14:foregroundMark x1="41127" y1="79120" x2="55179" y2="81906"/>
                        <a14:foregroundMark x1="75591" y1="80291" x2="75409" y2="81745"/>
                        <a14:foregroundMark x1="27014" y1="75323" x2="27680" y2="82189"/>
                        <a14:foregroundMark x1="23743" y1="79281" x2="25500" y2="79402"/>
                        <a14:foregroundMark x1="79623" y1="58941" x2="78922" y2="66680"/>
                        <a14:foregroundMark x1="78922" y1="66680" x2="79668" y2="67870"/>
                        <a14:foregroundMark x1="43186" y1="50525" x2="44640" y2="51939"/>
                        <a14:foregroundMark x1="41490" y1="48748" x2="43186" y2="50162"/>
                        <a14:foregroundMark x1="38704" y1="45194" x2="41732" y2="49031"/>
                        <a14:foregroundMark x1="56329" y1="64984" x2="65536" y2="69023"/>
                        <a14:foregroundMark x1="65536" y1="69023" x2="64749" y2="69103"/>
                        <a14:foregroundMark x1="54876" y1="73586" x2="44458" y2="73506"/>
                        <a14:foregroundMark x1="44458" y1="73506" x2="43428" y2="73748"/>
                        <a14:foregroundMark x1="44094" y1="74637" x2="43973" y2="76535"/>
                        <a14:foregroundMark x1="42823" y1="73465" x2="53907" y2="74556"/>
                        <a14:foregroundMark x1="53907" y1="74556" x2="54634" y2="74798"/>
                        <a14:foregroundMark x1="34888" y1="75606" x2="31375" y2="77342"/>
                        <a14:foregroundMark x1="26490" y1="71514" x2="28346" y2="74192"/>
                        <a14:foregroundMark x1="25742" y1="70436" x2="26439" y2="71441"/>
                        <a14:foregroundMark x1="24652" y1="67165" x2="30164" y2="67973"/>
                        <a14:foregroundMark x1="41127" y1="65670" x2="42156" y2="67973"/>
                        <a14:foregroundMark x1="43186" y1="65549" x2="43307" y2="66721"/>
                        <a14:foregroundMark x1="39552" y1="65549" x2="40279" y2="66478"/>
                        <a14:foregroundMark x1="47426" y1="68780" x2="50878" y2="68861"/>
                        <a14:foregroundMark x1="23804" y1="68538" x2="29982" y2="68861"/>
                        <a14:foregroundMark x1="41914" y1="49233" x2="44034" y2="51898"/>
                        <a14:foregroundMark x1="38522" y1="45396" x2="40339" y2="47819"/>
                        <a14:foregroundMark x1="39188" y1="45800" x2="44458" y2="51494"/>
                        <a14:foregroundMark x1="71472" y1="41115" x2="69170" y2="40953"/>
                        <a14:foregroundMark x1="69352" y1="40994" x2="61538" y2="42649"/>
                        <a14:foregroundMark x1="61538" y1="42649" x2="60993" y2="43013"/>
                        <a14:foregroundMark x1="69231" y1="40994" x2="73349" y2="41801"/>
                        <a14:foregroundMark x1="68625" y1="40913" x2="60569" y2="42649"/>
                        <a14:foregroundMark x1="60569" y1="42649" x2="57662" y2="47577"/>
                        <a14:foregroundMark x1="57662" y1="47577" x2="58571" y2="49637"/>
                        <a14:foregroundMark x1="58873" y1="45073" x2="58147" y2="48910"/>
                        <a14:foregroundMark x1="59964" y1="43013" x2="67171" y2="40630"/>
                        <a14:foregroundMark x1="67171" y1="40630" x2="74864" y2="42367"/>
                        <a14:foregroundMark x1="74864" y1="42367" x2="79830" y2="45840"/>
                        <a14:foregroundMark x1="40157" y1="47496" x2="43852" y2="52262"/>
                        <a14:foregroundMark x1="43852" y1="52262" x2="43792" y2="51575"/>
                        <a14:foregroundMark x1="43973" y1="51575" x2="43792" y2="51898"/>
                        <a14:foregroundMark x1="43671" y1="52100" x2="44821" y2="55008"/>
                        <a14:foregroundMark x1="45548" y1="54847" x2="43549" y2="52262"/>
                        <a14:foregroundMark x1="45245" y1="54766" x2="43428" y2="52221"/>
                        <a14:foregroundMark x1="43489" y1="52060" x2="46154" y2="55008"/>
                        <a14:foregroundMark x1="44640" y1="54402" x2="43731" y2="52868"/>
                        <a14:backgroundMark x1="34585" y1="69669" x2="46941" y2="70113"/>
                        <a14:backgroundMark x1="19685" y1="69911" x2="24470" y2="69911"/>
                        <a14:backgroundMark x1="24470" y1="70032" x2="25015" y2="70477"/>
                        <a14:backgroundMark x1="75348" y1="70032" x2="84434" y2="70032"/>
                        <a14:backgroundMark x1="35130" y1="70032" x2="36342" y2="71284"/>
                        <a14:backgroundMark x1="34403" y1="68296" x2="38886" y2="71284"/>
                        <a14:backgroundMark x1="38522" y1="70477" x2="56087" y2="70921"/>
                        <a14:backgroundMark x1="56087" y1="70921" x2="57904" y2="70800"/>
                        <a14:backgroundMark x1="27075" y1="70800" x2="35615" y2="71123"/>
                        <a14:backgroundMark x1="35615" y1="71123" x2="35796" y2="71163"/>
                        <a14:backgroundMark x1="46275" y1="70032" x2="54573" y2="70800"/>
                        <a14:backgroundMark x1="54573" y1="70800" x2="50306" y2="69448"/>
                        <a14:backgroundMark x1="56208" y1="70234" x2="56511" y2="71405"/>
                        <a14:backgroundMark x1="57359" y1="70113" x2="57723" y2="71284"/>
                        <a14:backgroundMark x1="77226" y1="68296" x2="79285" y2="71971"/>
                        <a14:backgroundMark x1="75712" y1="69346" x2="75167" y2="70598"/>
                        <a14:backgroundMark x1="76196" y1="69225" x2="83041" y2="70234"/>
                        <a14:backgroundMark x1="26893" y1="70719" x2="35615" y2="70719"/>
                        <a14:backgroundMark x1="58268" y1="70315" x2="58268" y2="71082"/>
                        <a14:backgroundMark x1="74743" y1="70396" x2="74864" y2="70921"/>
                        <a14:backgroundMark x1="78740" y1="68174" x2="80073" y2="69830"/>
                        <a14:backgroundMark x1="76439" y1="69023" x2="76620" y2="69548"/>
                        <a14:backgroundMark x1="75712" y1="68942" x2="75167" y2="69588"/>
                        <a14:backgroundMark x1="75288" y1="68942" x2="74985" y2="69507"/>
                        <a14:backgroundMark x1="58389" y1="70557" x2="58389" y2="70840"/>
                        <a14:backgroundMark x1="80921" y1="68659" x2="82859" y2="69184"/>
                        <a14:backgroundMark x1="80921" y1="67003" x2="82011" y2="55695"/>
                        <a14:backgroundMark x1="81102" y1="64216" x2="81829" y2="58966"/>
                        <a14:backgroundMark x1="81829" y1="58966" x2="81526" y2="58441"/>
                        <a14:backgroundMark x1="81163" y1="55493" x2="81405" y2="63691"/>
                        <a14:backgroundMark x1="80981" y1="56866" x2="81587" y2="62197"/>
                        <a14:backgroundMark x1="81587" y1="62197" x2="81042" y2="63530"/>
                        <a14:backgroundMark x1="80860" y1="58926" x2="80981" y2="63530"/>
                        <a14:backgroundMark x1="82132" y1="49515" x2="82193" y2="55210"/>
                        <a14:backgroundMark x1="80921" y1="47698" x2="82314" y2="49394"/>
                        <a14:backgroundMark x1="80921" y1="48183" x2="81405" y2="48950"/>
                        <a14:backgroundMark x1="80981" y1="48788" x2="81284" y2="49273"/>
                        <a14:backgroundMark x1="81224" y1="49313" x2="81345" y2="49717"/>
                        <a14:backgroundMark x1="80921" y1="46082" x2="81345" y2="479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767" t="39560" b="15032"/>
          <a:stretch/>
        </p:blipFill>
        <p:spPr>
          <a:xfrm>
            <a:off x="7257411" y="1964277"/>
            <a:ext cx="4693244" cy="4086167"/>
          </a:xfrm>
          <a:prstGeom prst="rect">
            <a:avLst/>
          </a:prstGeom>
        </p:spPr>
      </p:pic>
      <p:pic>
        <p:nvPicPr>
          <p:cNvPr id="60" name="图片 59" descr="图片包含 游戏机, 房间&#10;&#10;描述已自动生成">
            <a:extLst>
              <a:ext uri="{FF2B5EF4-FFF2-40B4-BE49-F238E27FC236}">
                <a16:creationId xmlns="" xmlns:a16="http://schemas.microsoft.com/office/drawing/2014/main" id="{982B3B97-B655-496C-8809-D67AA5557EB6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49" t="2912" r="1570" b="67573"/>
          <a:stretch/>
        </p:blipFill>
        <p:spPr>
          <a:xfrm>
            <a:off x="1524639" y="4965827"/>
            <a:ext cx="1275465" cy="1214897"/>
          </a:xfrm>
          <a:prstGeom prst="rect">
            <a:avLst/>
          </a:prstGeom>
        </p:spPr>
      </p:pic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1A0F79FA-C417-46E5-84F3-6D6F863794A7}"/>
              </a:ext>
            </a:extLst>
          </p:cNvPr>
          <p:cNvSpPr/>
          <p:nvPr/>
        </p:nvSpPr>
        <p:spPr>
          <a:xfrm>
            <a:off x="-18131" y="5982449"/>
            <a:ext cx="12228261" cy="888495"/>
          </a:xfrm>
          <a:prstGeom prst="rect">
            <a:avLst/>
          </a:prstGeom>
          <a:solidFill>
            <a:srgbClr val="D9D9D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2" name="图片 61" descr="图片包含 游戏机, 房间&#10;&#10;描述已自动生成">
            <a:extLst>
              <a:ext uri="{FF2B5EF4-FFF2-40B4-BE49-F238E27FC236}">
                <a16:creationId xmlns="" xmlns:a16="http://schemas.microsoft.com/office/drawing/2014/main" id="{20F7F576-27B1-4040-BEBD-6A8B5988AAD2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56" r="33966" b="70486"/>
          <a:stretch/>
        </p:blipFill>
        <p:spPr>
          <a:xfrm flipH="1">
            <a:off x="10298148" y="4032738"/>
            <a:ext cx="2502829" cy="2168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997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7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3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矩形 1">
            <a:extLst>
              <a:ext uri="{FF2B5EF4-FFF2-40B4-BE49-F238E27FC236}">
                <a16:creationId xmlns="" xmlns:a16="http://schemas.microsoft.com/office/drawing/2014/main" id="{45AB3FD3-BAB6-41A5-8A79-B62339FF1A3A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4296151" y="656569"/>
            <a:ext cx="641751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200" b="1" spc="300" dirty="0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02.</a:t>
            </a:r>
            <a:r>
              <a:rPr lang="zh-CN" altLang="en-US" sz="3200" spc="300" dirty="0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常见预防措施</a:t>
            </a:r>
            <a:endParaRPr lang="zh-CN" altLang="en-US" sz="2800" spc="300" dirty="0">
              <a:latin typeface="Adobe Arabic" panose="02040503050201020203" pitchFamily="18" charset="-78"/>
              <a:ea typeface="微软雅黑" panose="020B0503020204020204" pitchFamily="34" charset="-122"/>
              <a:cs typeface="+mn-ea"/>
              <a:sym typeface="Adobe Arabic" panose="02040503050201020203" pitchFamily="18" charset="-78"/>
            </a:endParaRPr>
          </a:p>
        </p:txBody>
      </p:sp>
      <p:sp>
        <p:nvSpPr>
          <p:cNvPr id="46" name="MH_Other_1">
            <a:extLst>
              <a:ext uri="{FF2B5EF4-FFF2-40B4-BE49-F238E27FC236}">
                <a16:creationId xmlns="" xmlns:a16="http://schemas.microsoft.com/office/drawing/2014/main" id="{A22D1992-FFAB-43A0-A5EE-C96F3AD40263}"/>
              </a:ext>
            </a:extLst>
          </p:cNvPr>
          <p:cNvSpPr>
            <a:spLocks/>
          </p:cNvSpPr>
          <p:nvPr/>
        </p:nvSpPr>
        <p:spPr bwMode="auto">
          <a:xfrm>
            <a:off x="5062983" y="3213415"/>
            <a:ext cx="2619375" cy="3211513"/>
          </a:xfrm>
          <a:custGeom>
            <a:avLst/>
            <a:gdLst>
              <a:gd name="T0" fmla="*/ 2880 w 5977"/>
              <a:gd name="T1" fmla="*/ 366 h 6949"/>
              <a:gd name="T2" fmla="*/ 2537 w 5977"/>
              <a:gd name="T3" fmla="*/ 1873 h 6949"/>
              <a:gd name="T4" fmla="*/ 1824 w 5977"/>
              <a:gd name="T5" fmla="*/ 603 h 6949"/>
              <a:gd name="T6" fmla="*/ 1753 w 5977"/>
              <a:gd name="T7" fmla="*/ 670 h 6949"/>
              <a:gd name="T8" fmla="*/ 2538 w 5977"/>
              <a:gd name="T9" fmla="*/ 2541 h 6949"/>
              <a:gd name="T10" fmla="*/ 2222 w 5977"/>
              <a:gd name="T11" fmla="*/ 2790 h 6949"/>
              <a:gd name="T12" fmla="*/ 535 w 5977"/>
              <a:gd name="T13" fmla="*/ 1885 h 6949"/>
              <a:gd name="T14" fmla="*/ 376 w 5977"/>
              <a:gd name="T15" fmla="*/ 1956 h 6949"/>
              <a:gd name="T16" fmla="*/ 1565 w 5977"/>
              <a:gd name="T17" fmla="*/ 2480 h 6949"/>
              <a:gd name="T18" fmla="*/ 2389 w 5977"/>
              <a:gd name="T19" fmla="*/ 3537 h 6949"/>
              <a:gd name="T20" fmla="*/ 2135 w 5977"/>
              <a:gd name="T21" fmla="*/ 4240 h 6949"/>
              <a:gd name="T22" fmla="*/ 12 w 5977"/>
              <a:gd name="T23" fmla="*/ 3875 h 6949"/>
              <a:gd name="T24" fmla="*/ 0 w 5977"/>
              <a:gd name="T25" fmla="*/ 4054 h 6949"/>
              <a:gd name="T26" fmla="*/ 2184 w 5977"/>
              <a:gd name="T27" fmla="*/ 4580 h 6949"/>
              <a:gd name="T28" fmla="*/ 2243 w 5977"/>
              <a:gd name="T29" fmla="*/ 6033 h 6949"/>
              <a:gd name="T30" fmla="*/ 1565 w 5977"/>
              <a:gd name="T31" fmla="*/ 6635 h 6949"/>
              <a:gd name="T32" fmla="*/ 908 w 5977"/>
              <a:gd name="T33" fmla="*/ 6761 h 6949"/>
              <a:gd name="T34" fmla="*/ 3978 w 5977"/>
              <a:gd name="T35" fmla="*/ 6888 h 6949"/>
              <a:gd name="T36" fmla="*/ 4444 w 5977"/>
              <a:gd name="T37" fmla="*/ 6786 h 6949"/>
              <a:gd name="T38" fmla="*/ 3990 w 5977"/>
              <a:gd name="T39" fmla="*/ 6677 h 6949"/>
              <a:gd name="T40" fmla="*/ 3121 w 5977"/>
              <a:gd name="T41" fmla="*/ 6098 h 6949"/>
              <a:gd name="T42" fmla="*/ 3103 w 5977"/>
              <a:gd name="T43" fmla="*/ 4773 h 6949"/>
              <a:gd name="T44" fmla="*/ 4614 w 5977"/>
              <a:gd name="T45" fmla="*/ 4157 h 6949"/>
              <a:gd name="T46" fmla="*/ 5977 w 5977"/>
              <a:gd name="T47" fmla="*/ 4030 h 6949"/>
              <a:gd name="T48" fmla="*/ 5970 w 5977"/>
              <a:gd name="T49" fmla="*/ 3829 h 6949"/>
              <a:gd name="T50" fmla="*/ 5710 w 5977"/>
              <a:gd name="T51" fmla="*/ 3898 h 6949"/>
              <a:gd name="T52" fmla="*/ 3071 w 5977"/>
              <a:gd name="T53" fmla="*/ 4243 h 6949"/>
              <a:gd name="T54" fmla="*/ 3308 w 5977"/>
              <a:gd name="T55" fmla="*/ 2959 h 6949"/>
              <a:gd name="T56" fmla="*/ 5462 w 5977"/>
              <a:gd name="T57" fmla="*/ 2202 h 6949"/>
              <a:gd name="T58" fmla="*/ 5391 w 5977"/>
              <a:gd name="T59" fmla="*/ 2119 h 6949"/>
              <a:gd name="T60" fmla="*/ 3824 w 5977"/>
              <a:gd name="T61" fmla="*/ 2471 h 6949"/>
              <a:gd name="T62" fmla="*/ 2916 w 5977"/>
              <a:gd name="T63" fmla="*/ 2840 h 6949"/>
              <a:gd name="T64" fmla="*/ 3083 w 5977"/>
              <a:gd name="T65" fmla="*/ 2377 h 6949"/>
              <a:gd name="T66" fmla="*/ 4059 w 5977"/>
              <a:gd name="T67" fmla="*/ 1013 h 6949"/>
              <a:gd name="T68" fmla="*/ 3418 w 5977"/>
              <a:gd name="T69" fmla="*/ 1832 h 6949"/>
              <a:gd name="T70" fmla="*/ 2806 w 5977"/>
              <a:gd name="T71" fmla="*/ 2127 h 6949"/>
              <a:gd name="T72" fmla="*/ 2979 w 5977"/>
              <a:gd name="T73" fmla="*/ 540 h 6949"/>
              <a:gd name="T74" fmla="*/ 2932 w 5977"/>
              <a:gd name="T75" fmla="*/ 1 h 6949"/>
              <a:gd name="T76" fmla="*/ 2785 w 5977"/>
              <a:gd name="T77" fmla="*/ 0 h 69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977" h="6949">
                <a:moveTo>
                  <a:pt x="2785" y="0"/>
                </a:moveTo>
                <a:cubicBezTo>
                  <a:pt x="2841" y="42"/>
                  <a:pt x="2858" y="134"/>
                  <a:pt x="2880" y="366"/>
                </a:cubicBezTo>
                <a:cubicBezTo>
                  <a:pt x="2910" y="674"/>
                  <a:pt x="2891" y="857"/>
                  <a:pt x="2760" y="1513"/>
                </a:cubicBezTo>
                <a:cubicBezTo>
                  <a:pt x="2638" y="2133"/>
                  <a:pt x="2639" y="2130"/>
                  <a:pt x="2537" y="1873"/>
                </a:cubicBezTo>
                <a:cubicBezTo>
                  <a:pt x="2413" y="1562"/>
                  <a:pt x="2149" y="1060"/>
                  <a:pt x="1997" y="847"/>
                </a:cubicBezTo>
                <a:cubicBezTo>
                  <a:pt x="1912" y="730"/>
                  <a:pt x="1834" y="619"/>
                  <a:pt x="1824" y="603"/>
                </a:cubicBezTo>
                <a:cubicBezTo>
                  <a:pt x="1821" y="599"/>
                  <a:pt x="1822" y="588"/>
                  <a:pt x="1825" y="573"/>
                </a:cubicBezTo>
                <a:cubicBezTo>
                  <a:pt x="1802" y="607"/>
                  <a:pt x="1779" y="639"/>
                  <a:pt x="1753" y="670"/>
                </a:cubicBezTo>
                <a:cubicBezTo>
                  <a:pt x="1818" y="723"/>
                  <a:pt x="2054" y="1118"/>
                  <a:pt x="2190" y="1400"/>
                </a:cubicBezTo>
                <a:cubicBezTo>
                  <a:pt x="2346" y="1724"/>
                  <a:pt x="2539" y="2359"/>
                  <a:pt x="2538" y="2541"/>
                </a:cubicBezTo>
                <a:cubicBezTo>
                  <a:pt x="2537" y="2685"/>
                  <a:pt x="2494" y="2855"/>
                  <a:pt x="2446" y="2903"/>
                </a:cubicBezTo>
                <a:cubicBezTo>
                  <a:pt x="2409" y="2940"/>
                  <a:pt x="2382" y="2926"/>
                  <a:pt x="2222" y="2790"/>
                </a:cubicBezTo>
                <a:cubicBezTo>
                  <a:pt x="1978" y="2584"/>
                  <a:pt x="1756" y="2436"/>
                  <a:pt x="1436" y="2266"/>
                </a:cubicBezTo>
                <a:cubicBezTo>
                  <a:pt x="1187" y="2133"/>
                  <a:pt x="694" y="1925"/>
                  <a:pt x="535" y="1885"/>
                </a:cubicBezTo>
                <a:cubicBezTo>
                  <a:pt x="470" y="1868"/>
                  <a:pt x="435" y="1856"/>
                  <a:pt x="420" y="1823"/>
                </a:cubicBezTo>
                <a:cubicBezTo>
                  <a:pt x="408" y="1868"/>
                  <a:pt x="393" y="1913"/>
                  <a:pt x="376" y="1956"/>
                </a:cubicBezTo>
                <a:cubicBezTo>
                  <a:pt x="383" y="1953"/>
                  <a:pt x="389" y="1951"/>
                  <a:pt x="395" y="1951"/>
                </a:cubicBezTo>
                <a:cubicBezTo>
                  <a:pt x="549" y="1951"/>
                  <a:pt x="1204" y="2247"/>
                  <a:pt x="1565" y="2480"/>
                </a:cubicBezTo>
                <a:cubicBezTo>
                  <a:pt x="1801" y="2632"/>
                  <a:pt x="2168" y="2981"/>
                  <a:pt x="2287" y="3167"/>
                </a:cubicBezTo>
                <a:cubicBezTo>
                  <a:pt x="2358" y="3279"/>
                  <a:pt x="2375" y="3338"/>
                  <a:pt x="2389" y="3537"/>
                </a:cubicBezTo>
                <a:cubicBezTo>
                  <a:pt x="2407" y="3784"/>
                  <a:pt x="2356" y="4253"/>
                  <a:pt x="2309" y="4282"/>
                </a:cubicBezTo>
                <a:cubicBezTo>
                  <a:pt x="2294" y="4291"/>
                  <a:pt x="2216" y="4272"/>
                  <a:pt x="2135" y="4240"/>
                </a:cubicBezTo>
                <a:cubicBezTo>
                  <a:pt x="1771" y="4095"/>
                  <a:pt x="1129" y="3975"/>
                  <a:pt x="401" y="3915"/>
                </a:cubicBezTo>
                <a:cubicBezTo>
                  <a:pt x="234" y="3901"/>
                  <a:pt x="89" y="3886"/>
                  <a:pt x="12" y="3875"/>
                </a:cubicBezTo>
                <a:cubicBezTo>
                  <a:pt x="12" y="3877"/>
                  <a:pt x="12" y="3878"/>
                  <a:pt x="12" y="3880"/>
                </a:cubicBezTo>
                <a:cubicBezTo>
                  <a:pt x="12" y="3939"/>
                  <a:pt x="8" y="3997"/>
                  <a:pt x="0" y="4054"/>
                </a:cubicBezTo>
                <a:lnTo>
                  <a:pt x="229" y="4057"/>
                </a:lnTo>
                <a:cubicBezTo>
                  <a:pt x="1035" y="4066"/>
                  <a:pt x="1849" y="4284"/>
                  <a:pt x="2184" y="4580"/>
                </a:cubicBezTo>
                <a:cubicBezTo>
                  <a:pt x="2296" y="4678"/>
                  <a:pt x="2311" y="4707"/>
                  <a:pt x="2329" y="4848"/>
                </a:cubicBezTo>
                <a:cubicBezTo>
                  <a:pt x="2353" y="5035"/>
                  <a:pt x="2303" y="5720"/>
                  <a:pt x="2243" y="6033"/>
                </a:cubicBezTo>
                <a:cubicBezTo>
                  <a:pt x="2219" y="6155"/>
                  <a:pt x="2177" y="6286"/>
                  <a:pt x="2148" y="6324"/>
                </a:cubicBezTo>
                <a:cubicBezTo>
                  <a:pt x="2078" y="6419"/>
                  <a:pt x="1739" y="6599"/>
                  <a:pt x="1565" y="6635"/>
                </a:cubicBezTo>
                <a:cubicBezTo>
                  <a:pt x="1488" y="6651"/>
                  <a:pt x="1312" y="6682"/>
                  <a:pt x="1175" y="6704"/>
                </a:cubicBezTo>
                <a:cubicBezTo>
                  <a:pt x="1037" y="6727"/>
                  <a:pt x="917" y="6752"/>
                  <a:pt x="908" y="6761"/>
                </a:cubicBezTo>
                <a:cubicBezTo>
                  <a:pt x="846" y="6823"/>
                  <a:pt x="1154" y="6882"/>
                  <a:pt x="1733" y="6919"/>
                </a:cubicBezTo>
                <a:cubicBezTo>
                  <a:pt x="2214" y="6949"/>
                  <a:pt x="3600" y="6930"/>
                  <a:pt x="3978" y="6888"/>
                </a:cubicBezTo>
                <a:cubicBezTo>
                  <a:pt x="4141" y="6870"/>
                  <a:pt x="4313" y="6840"/>
                  <a:pt x="4359" y="6821"/>
                </a:cubicBezTo>
                <a:lnTo>
                  <a:pt x="4444" y="6786"/>
                </a:lnTo>
                <a:lnTo>
                  <a:pt x="4380" y="6752"/>
                </a:lnTo>
                <a:cubicBezTo>
                  <a:pt x="4344" y="6733"/>
                  <a:pt x="4169" y="6699"/>
                  <a:pt x="3990" y="6677"/>
                </a:cubicBezTo>
                <a:cubicBezTo>
                  <a:pt x="3636" y="6633"/>
                  <a:pt x="3384" y="6538"/>
                  <a:pt x="3223" y="6387"/>
                </a:cubicBezTo>
                <a:cubicBezTo>
                  <a:pt x="3147" y="6317"/>
                  <a:pt x="3136" y="6284"/>
                  <a:pt x="3121" y="6098"/>
                </a:cubicBezTo>
                <a:cubicBezTo>
                  <a:pt x="3098" y="5808"/>
                  <a:pt x="3092" y="5584"/>
                  <a:pt x="3098" y="5147"/>
                </a:cubicBezTo>
                <a:lnTo>
                  <a:pt x="3103" y="4773"/>
                </a:lnTo>
                <a:lnTo>
                  <a:pt x="3201" y="4665"/>
                </a:lnTo>
                <a:cubicBezTo>
                  <a:pt x="3389" y="4458"/>
                  <a:pt x="3879" y="4281"/>
                  <a:pt x="4614" y="4157"/>
                </a:cubicBezTo>
                <a:cubicBezTo>
                  <a:pt x="4997" y="4092"/>
                  <a:pt x="5912" y="4000"/>
                  <a:pt x="5966" y="4021"/>
                </a:cubicBezTo>
                <a:cubicBezTo>
                  <a:pt x="5969" y="4022"/>
                  <a:pt x="5973" y="4026"/>
                  <a:pt x="5977" y="4030"/>
                </a:cubicBezTo>
                <a:cubicBezTo>
                  <a:pt x="5971" y="3983"/>
                  <a:pt x="5968" y="3935"/>
                  <a:pt x="5968" y="3887"/>
                </a:cubicBezTo>
                <a:cubicBezTo>
                  <a:pt x="5968" y="3867"/>
                  <a:pt x="5969" y="3848"/>
                  <a:pt x="5970" y="3829"/>
                </a:cubicBezTo>
                <a:cubicBezTo>
                  <a:pt x="5961" y="3854"/>
                  <a:pt x="5951" y="3871"/>
                  <a:pt x="5942" y="3877"/>
                </a:cubicBezTo>
                <a:cubicBezTo>
                  <a:pt x="5925" y="3888"/>
                  <a:pt x="5821" y="3898"/>
                  <a:pt x="5710" y="3898"/>
                </a:cubicBezTo>
                <a:cubicBezTo>
                  <a:pt x="5247" y="3899"/>
                  <a:pt x="4355" y="4013"/>
                  <a:pt x="3586" y="4169"/>
                </a:cubicBezTo>
                <a:cubicBezTo>
                  <a:pt x="3302" y="4226"/>
                  <a:pt x="3085" y="4257"/>
                  <a:pt x="3071" y="4243"/>
                </a:cubicBezTo>
                <a:cubicBezTo>
                  <a:pt x="3043" y="4215"/>
                  <a:pt x="2962" y="3612"/>
                  <a:pt x="2962" y="3431"/>
                </a:cubicBezTo>
                <a:cubicBezTo>
                  <a:pt x="2962" y="3287"/>
                  <a:pt x="3037" y="3185"/>
                  <a:pt x="3308" y="2959"/>
                </a:cubicBezTo>
                <a:cubicBezTo>
                  <a:pt x="3708" y="2626"/>
                  <a:pt x="4264" y="2412"/>
                  <a:pt x="5130" y="2260"/>
                </a:cubicBezTo>
                <a:lnTo>
                  <a:pt x="5462" y="2202"/>
                </a:lnTo>
                <a:cubicBezTo>
                  <a:pt x="5441" y="2169"/>
                  <a:pt x="5420" y="2136"/>
                  <a:pt x="5403" y="2101"/>
                </a:cubicBezTo>
                <a:cubicBezTo>
                  <a:pt x="5400" y="2110"/>
                  <a:pt x="5397" y="2116"/>
                  <a:pt x="5391" y="2119"/>
                </a:cubicBezTo>
                <a:cubicBezTo>
                  <a:pt x="5374" y="2130"/>
                  <a:pt x="5204" y="2161"/>
                  <a:pt x="5015" y="2189"/>
                </a:cubicBezTo>
                <a:cubicBezTo>
                  <a:pt x="4603" y="2249"/>
                  <a:pt x="4090" y="2371"/>
                  <a:pt x="3824" y="2471"/>
                </a:cubicBezTo>
                <a:cubicBezTo>
                  <a:pt x="3718" y="2511"/>
                  <a:pt x="3480" y="2623"/>
                  <a:pt x="3296" y="2720"/>
                </a:cubicBezTo>
                <a:cubicBezTo>
                  <a:pt x="2967" y="2892"/>
                  <a:pt x="2959" y="2895"/>
                  <a:pt x="2916" y="2840"/>
                </a:cubicBezTo>
                <a:cubicBezTo>
                  <a:pt x="2888" y="2802"/>
                  <a:pt x="2878" y="2747"/>
                  <a:pt x="2887" y="2673"/>
                </a:cubicBezTo>
                <a:cubicBezTo>
                  <a:pt x="2899" y="2585"/>
                  <a:pt x="2938" y="2526"/>
                  <a:pt x="3083" y="2377"/>
                </a:cubicBezTo>
                <a:cubicBezTo>
                  <a:pt x="3474" y="1976"/>
                  <a:pt x="3779" y="1561"/>
                  <a:pt x="3990" y="1139"/>
                </a:cubicBezTo>
                <a:cubicBezTo>
                  <a:pt x="4014" y="1091"/>
                  <a:pt x="4038" y="1048"/>
                  <a:pt x="4059" y="1013"/>
                </a:cubicBezTo>
                <a:cubicBezTo>
                  <a:pt x="4029" y="994"/>
                  <a:pt x="4001" y="975"/>
                  <a:pt x="3973" y="953"/>
                </a:cubicBezTo>
                <a:cubicBezTo>
                  <a:pt x="3895" y="1157"/>
                  <a:pt x="3635" y="1579"/>
                  <a:pt x="3418" y="1832"/>
                </a:cubicBezTo>
                <a:cubicBezTo>
                  <a:pt x="3264" y="2012"/>
                  <a:pt x="2893" y="2318"/>
                  <a:pt x="2830" y="2318"/>
                </a:cubicBezTo>
                <a:cubicBezTo>
                  <a:pt x="2793" y="2318"/>
                  <a:pt x="2789" y="2289"/>
                  <a:pt x="2806" y="2127"/>
                </a:cubicBezTo>
                <a:cubicBezTo>
                  <a:pt x="2817" y="2022"/>
                  <a:pt x="2845" y="1835"/>
                  <a:pt x="2867" y="1711"/>
                </a:cubicBezTo>
                <a:cubicBezTo>
                  <a:pt x="2974" y="1120"/>
                  <a:pt x="2996" y="891"/>
                  <a:pt x="2979" y="540"/>
                </a:cubicBezTo>
                <a:cubicBezTo>
                  <a:pt x="2970" y="346"/>
                  <a:pt x="2955" y="140"/>
                  <a:pt x="2946" y="84"/>
                </a:cubicBezTo>
                <a:lnTo>
                  <a:pt x="2932" y="1"/>
                </a:lnTo>
                <a:cubicBezTo>
                  <a:pt x="2909" y="2"/>
                  <a:pt x="2886" y="3"/>
                  <a:pt x="2863" y="3"/>
                </a:cubicBezTo>
                <a:cubicBezTo>
                  <a:pt x="2836" y="3"/>
                  <a:pt x="2811" y="2"/>
                  <a:pt x="2785" y="0"/>
                </a:cubicBezTo>
                <a:close/>
              </a:path>
            </a:pathLst>
          </a:custGeom>
          <a:solidFill>
            <a:srgbClr val="828282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dobe Arabic" panose="02040503050201020203" pitchFamily="18" charset="-78"/>
              <a:ea typeface="微软雅黑" panose="020B0503020204020204" pitchFamily="34" charset="-122"/>
              <a:sym typeface="Adobe Arabic" panose="02040503050201020203" pitchFamily="18" charset="-78"/>
            </a:endParaRPr>
          </a:p>
        </p:txBody>
      </p:sp>
      <p:sp>
        <p:nvSpPr>
          <p:cNvPr id="47" name="MH_Other_5">
            <a:extLst>
              <a:ext uri="{FF2B5EF4-FFF2-40B4-BE49-F238E27FC236}">
                <a16:creationId xmlns="" xmlns:a16="http://schemas.microsoft.com/office/drawing/2014/main" id="{E52ED829-9A82-47C6-B9AD-2FBD4D5C24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6114" y="2228395"/>
            <a:ext cx="883526" cy="88549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/>
          <a:lstStyle>
            <a:lvl1pPr marL="233363" indent="-2333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95000"/>
              </a:lnSpc>
              <a:spcBef>
                <a:spcPct val="50000"/>
              </a:spcBef>
              <a:spcAft>
                <a:spcPct val="35000"/>
              </a:spcAft>
              <a:buClr>
                <a:srgbClr val="678BA8"/>
              </a:buClr>
              <a:buFont typeface="Arial" panose="020B0604020202020204" pitchFamily="34" charset="0"/>
              <a:buChar char="•"/>
            </a:pPr>
            <a:endParaRPr lang="zh-TW" altLang="en-US" sz="3200">
              <a:solidFill>
                <a:prstClr val="black"/>
              </a:solidFill>
              <a:latin typeface="Adobe Arabic" panose="02040503050201020203" pitchFamily="18" charset="-78"/>
              <a:ea typeface="微软雅黑" panose="020B0503020204020204" pitchFamily="34" charset="-122"/>
              <a:sym typeface="Adobe Arabic" panose="02040503050201020203" pitchFamily="18" charset="-78"/>
            </a:endParaRPr>
          </a:p>
        </p:txBody>
      </p:sp>
      <p:sp>
        <p:nvSpPr>
          <p:cNvPr id="48" name="MH_Other_5">
            <a:extLst>
              <a:ext uri="{FF2B5EF4-FFF2-40B4-BE49-F238E27FC236}">
                <a16:creationId xmlns="" xmlns:a16="http://schemas.microsoft.com/office/drawing/2014/main" id="{BB7C2F7E-7B41-42D0-AF30-D9E0C24FB5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5127" y="3281663"/>
            <a:ext cx="883526" cy="88549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/>
          <a:lstStyle>
            <a:lvl1pPr marL="233363" indent="-2333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95000"/>
              </a:lnSpc>
              <a:spcBef>
                <a:spcPct val="50000"/>
              </a:spcBef>
              <a:spcAft>
                <a:spcPct val="35000"/>
              </a:spcAft>
              <a:buClr>
                <a:srgbClr val="678BA8"/>
              </a:buClr>
              <a:buFont typeface="Arial" panose="020B0604020202020204" pitchFamily="34" charset="0"/>
              <a:buChar char="•"/>
            </a:pPr>
            <a:endParaRPr lang="zh-TW" altLang="en-US" sz="3200">
              <a:solidFill>
                <a:prstClr val="black"/>
              </a:solidFill>
              <a:latin typeface="Adobe Arabic" panose="02040503050201020203" pitchFamily="18" charset="-78"/>
              <a:ea typeface="微软雅黑" panose="020B0503020204020204" pitchFamily="34" charset="-122"/>
              <a:sym typeface="Adobe Arabic" panose="02040503050201020203" pitchFamily="18" charset="-78"/>
            </a:endParaRPr>
          </a:p>
        </p:txBody>
      </p:sp>
      <p:sp>
        <p:nvSpPr>
          <p:cNvPr id="49" name="MH_Other_5">
            <a:extLst>
              <a:ext uri="{FF2B5EF4-FFF2-40B4-BE49-F238E27FC236}">
                <a16:creationId xmlns="" xmlns:a16="http://schemas.microsoft.com/office/drawing/2014/main" id="{7BA28A63-E07F-44F6-A6CE-77F885B45B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95292" y="4562091"/>
            <a:ext cx="883526" cy="88549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/>
          <a:lstStyle>
            <a:lvl1pPr marL="233363" indent="-2333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95000"/>
              </a:lnSpc>
              <a:spcBef>
                <a:spcPct val="50000"/>
              </a:spcBef>
              <a:spcAft>
                <a:spcPct val="35000"/>
              </a:spcAft>
              <a:buClr>
                <a:srgbClr val="678BA8"/>
              </a:buClr>
              <a:buFont typeface="Arial" panose="020B0604020202020204" pitchFamily="34" charset="0"/>
              <a:buChar char="•"/>
            </a:pPr>
            <a:endParaRPr lang="zh-TW" altLang="en-US" sz="3200">
              <a:solidFill>
                <a:prstClr val="black"/>
              </a:solidFill>
              <a:latin typeface="Adobe Arabic" panose="02040503050201020203" pitchFamily="18" charset="-78"/>
              <a:ea typeface="微软雅黑" panose="020B0503020204020204" pitchFamily="34" charset="-122"/>
              <a:sym typeface="Adobe Arabic" panose="02040503050201020203" pitchFamily="18" charset="-78"/>
            </a:endParaRPr>
          </a:p>
        </p:txBody>
      </p:sp>
      <p:sp>
        <p:nvSpPr>
          <p:cNvPr id="50" name="MH_Other_5">
            <a:extLst>
              <a:ext uri="{FF2B5EF4-FFF2-40B4-BE49-F238E27FC236}">
                <a16:creationId xmlns="" xmlns:a16="http://schemas.microsoft.com/office/drawing/2014/main" id="{334A905A-2CBA-4158-A9CA-B2D0DF971A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66649" y="4608250"/>
            <a:ext cx="883526" cy="88549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/>
          <a:lstStyle>
            <a:lvl1pPr marL="233363" indent="-2333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95000"/>
              </a:lnSpc>
              <a:spcBef>
                <a:spcPct val="50000"/>
              </a:spcBef>
              <a:spcAft>
                <a:spcPct val="35000"/>
              </a:spcAft>
              <a:buClr>
                <a:srgbClr val="678BA8"/>
              </a:buClr>
              <a:buFont typeface="Arial" panose="020B0604020202020204" pitchFamily="34" charset="0"/>
              <a:buChar char="•"/>
            </a:pPr>
            <a:endParaRPr lang="zh-TW" altLang="en-US" sz="3200">
              <a:solidFill>
                <a:prstClr val="black"/>
              </a:solidFill>
              <a:latin typeface="Adobe Arabic" panose="02040503050201020203" pitchFamily="18" charset="-78"/>
              <a:ea typeface="微软雅黑" panose="020B0503020204020204" pitchFamily="34" charset="-122"/>
              <a:sym typeface="Adobe Arabic" panose="02040503050201020203" pitchFamily="18" charset="-78"/>
            </a:endParaRPr>
          </a:p>
        </p:txBody>
      </p:sp>
      <p:sp>
        <p:nvSpPr>
          <p:cNvPr id="51" name="MH_Other_5">
            <a:extLst>
              <a:ext uri="{FF2B5EF4-FFF2-40B4-BE49-F238E27FC236}">
                <a16:creationId xmlns="" xmlns:a16="http://schemas.microsoft.com/office/drawing/2014/main" id="{B855417D-F15F-4A5D-AED7-638392BD47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03447" y="3518367"/>
            <a:ext cx="883526" cy="88549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/>
          <a:lstStyle>
            <a:lvl1pPr marL="233363" indent="-2333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95000"/>
              </a:lnSpc>
              <a:spcBef>
                <a:spcPct val="50000"/>
              </a:spcBef>
              <a:spcAft>
                <a:spcPct val="35000"/>
              </a:spcAft>
              <a:buClr>
                <a:srgbClr val="678BA8"/>
              </a:buClr>
              <a:buFont typeface="Arial" panose="020B0604020202020204" pitchFamily="34" charset="0"/>
              <a:buChar char="•"/>
            </a:pPr>
            <a:endParaRPr lang="zh-TW" altLang="en-US" sz="3200">
              <a:solidFill>
                <a:prstClr val="black"/>
              </a:solidFill>
              <a:latin typeface="Adobe Arabic" panose="02040503050201020203" pitchFamily="18" charset="-78"/>
              <a:ea typeface="微软雅黑" panose="020B0503020204020204" pitchFamily="34" charset="-122"/>
              <a:sym typeface="Adobe Arabic" panose="02040503050201020203" pitchFamily="18" charset="-78"/>
            </a:endParaRPr>
          </a:p>
        </p:txBody>
      </p:sp>
      <p:sp>
        <p:nvSpPr>
          <p:cNvPr id="52" name="MH_Other_5">
            <a:extLst>
              <a:ext uri="{FF2B5EF4-FFF2-40B4-BE49-F238E27FC236}">
                <a16:creationId xmlns="" xmlns:a16="http://schemas.microsoft.com/office/drawing/2014/main" id="{8A18EDE4-EDD1-421F-B4DA-B4E9647F01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0359" y="2783537"/>
            <a:ext cx="883526" cy="88549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/>
          <a:lstStyle>
            <a:lvl1pPr marL="233363" indent="-2333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95000"/>
              </a:lnSpc>
              <a:spcBef>
                <a:spcPct val="50000"/>
              </a:spcBef>
              <a:spcAft>
                <a:spcPct val="35000"/>
              </a:spcAft>
              <a:buClr>
                <a:srgbClr val="678BA8"/>
              </a:buClr>
              <a:buFont typeface="Arial" panose="020B0604020202020204" pitchFamily="34" charset="0"/>
              <a:buChar char="•"/>
            </a:pPr>
            <a:endParaRPr lang="zh-TW" altLang="en-US" sz="3200">
              <a:solidFill>
                <a:prstClr val="black"/>
              </a:solidFill>
              <a:latin typeface="Adobe Arabic" panose="02040503050201020203" pitchFamily="18" charset="-78"/>
              <a:ea typeface="微软雅黑" panose="020B0503020204020204" pitchFamily="34" charset="-122"/>
              <a:sym typeface="Adobe Arabic" panose="02040503050201020203" pitchFamily="18" charset="-78"/>
            </a:endParaRPr>
          </a:p>
        </p:txBody>
      </p:sp>
      <p:sp>
        <p:nvSpPr>
          <p:cNvPr id="53" name="MH_Other_5">
            <a:extLst>
              <a:ext uri="{FF2B5EF4-FFF2-40B4-BE49-F238E27FC236}">
                <a16:creationId xmlns="" xmlns:a16="http://schemas.microsoft.com/office/drawing/2014/main" id="{FA112EFC-4D58-4F0E-BB53-75FB0432F6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9732" y="3099871"/>
            <a:ext cx="454233" cy="455247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/>
          <a:lstStyle>
            <a:lvl1pPr marL="233363" indent="-2333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95000"/>
              </a:lnSpc>
              <a:spcBef>
                <a:spcPct val="50000"/>
              </a:spcBef>
              <a:spcAft>
                <a:spcPct val="35000"/>
              </a:spcAft>
              <a:buClr>
                <a:srgbClr val="678BA8"/>
              </a:buClr>
              <a:buFont typeface="Arial" panose="020B0604020202020204" pitchFamily="34" charset="0"/>
              <a:buChar char="•"/>
            </a:pPr>
            <a:endParaRPr lang="zh-TW" altLang="en-US" sz="3200">
              <a:solidFill>
                <a:prstClr val="black"/>
              </a:solidFill>
              <a:latin typeface="Adobe Arabic" panose="02040503050201020203" pitchFamily="18" charset="-78"/>
              <a:ea typeface="微软雅黑" panose="020B0503020204020204" pitchFamily="34" charset="-122"/>
              <a:sym typeface="Adobe Arabic" panose="02040503050201020203" pitchFamily="18" charset="-78"/>
            </a:endParaRPr>
          </a:p>
        </p:txBody>
      </p:sp>
      <p:grpSp>
        <p:nvGrpSpPr>
          <p:cNvPr id="8" name="ïṣľîḋê">
            <a:extLst>
              <a:ext uri="{FF2B5EF4-FFF2-40B4-BE49-F238E27FC236}">
                <a16:creationId xmlns="" xmlns:a16="http://schemas.microsoft.com/office/drawing/2014/main" id="{72D47FEF-BBF7-4757-9A2B-1B06EDD231E2}"/>
              </a:ext>
            </a:extLst>
          </p:cNvPr>
          <p:cNvGrpSpPr/>
          <p:nvPr/>
        </p:nvGrpSpPr>
        <p:grpSpPr>
          <a:xfrm>
            <a:off x="3963282" y="1816288"/>
            <a:ext cx="3473914" cy="1261357"/>
            <a:chOff x="-518370" y="1267848"/>
            <a:chExt cx="3473914" cy="1261357"/>
          </a:xfrm>
        </p:grpSpPr>
        <p:grpSp>
          <p:nvGrpSpPr>
            <p:cNvPr id="27" name="ïŝḻiďe">
              <a:extLst>
                <a:ext uri="{FF2B5EF4-FFF2-40B4-BE49-F238E27FC236}">
                  <a16:creationId xmlns="" xmlns:a16="http://schemas.microsoft.com/office/drawing/2014/main" id="{20D41391-3FAD-428A-9FBC-EE3974D7A997}"/>
                </a:ext>
              </a:extLst>
            </p:cNvPr>
            <p:cNvGrpSpPr/>
            <p:nvPr/>
          </p:nvGrpSpPr>
          <p:grpSpPr>
            <a:xfrm>
              <a:off x="1432242" y="1753870"/>
              <a:ext cx="775335" cy="775335"/>
              <a:chOff x="7765" y="4580"/>
              <a:chExt cx="1221" cy="1221"/>
            </a:xfrm>
          </p:grpSpPr>
          <p:sp>
            <p:nvSpPr>
              <p:cNvPr id="30" name="ïšḻiḑe">
                <a:extLst>
                  <a:ext uri="{FF2B5EF4-FFF2-40B4-BE49-F238E27FC236}">
                    <a16:creationId xmlns="" xmlns:a16="http://schemas.microsoft.com/office/drawing/2014/main" id="{4F102BD6-63E8-4F6D-B5E8-6D09820D091A}"/>
                  </a:ext>
                </a:extLst>
              </p:cNvPr>
              <p:cNvSpPr/>
              <p:nvPr/>
            </p:nvSpPr>
            <p:spPr>
              <a:xfrm>
                <a:off x="7765" y="4580"/>
                <a:ext cx="1221" cy="1221"/>
              </a:xfrm>
              <a:prstGeom prst="ellipse">
                <a:avLst/>
              </a:prstGeom>
              <a:solidFill>
                <a:srgbClr val="F5AC4D"/>
              </a:solidFill>
              <a:ln w="5715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/>
              </a:bodyPr>
              <a:lstStyle/>
              <a:p>
                <a:pPr algn="ctr" defTabSz="913765"/>
                <a:endPara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Arabic" panose="02040503050201020203" pitchFamily="18" charset="-78"/>
                  <a:ea typeface="微软雅黑" panose="020B0503020204020204" pitchFamily="34" charset="-122"/>
                  <a:cs typeface="+mn-ea"/>
                  <a:sym typeface="Adobe Arabic" panose="02040503050201020203" pitchFamily="18" charset="-78"/>
                </a:endParaRPr>
              </a:p>
            </p:txBody>
          </p:sp>
          <p:sp>
            <p:nvSpPr>
              <p:cNvPr id="31" name="i$1îḋè">
                <a:extLst>
                  <a:ext uri="{FF2B5EF4-FFF2-40B4-BE49-F238E27FC236}">
                    <a16:creationId xmlns="" xmlns:a16="http://schemas.microsoft.com/office/drawing/2014/main" id="{D84C001F-79D3-4DD1-969B-3C4E43EED4DB}"/>
                  </a:ext>
                </a:extLst>
              </p:cNvPr>
              <p:cNvSpPr/>
              <p:nvPr/>
            </p:nvSpPr>
            <p:spPr>
              <a:xfrm>
                <a:off x="8062" y="4905"/>
                <a:ext cx="643" cy="584"/>
              </a:xfrm>
              <a:custGeom>
                <a:avLst/>
                <a:gdLst>
                  <a:gd name="connsiteX0" fmla="*/ 308584 w 604251"/>
                  <a:gd name="connsiteY0" fmla="*/ 289801 h 548000"/>
                  <a:gd name="connsiteX1" fmla="*/ 347312 w 604251"/>
                  <a:gd name="connsiteY1" fmla="*/ 305261 h 548000"/>
                  <a:gd name="connsiteX2" fmla="*/ 362568 w 604251"/>
                  <a:gd name="connsiteY2" fmla="*/ 340867 h 548000"/>
                  <a:gd name="connsiteX3" fmla="*/ 345199 w 604251"/>
                  <a:gd name="connsiteY3" fmla="*/ 340867 h 548000"/>
                  <a:gd name="connsiteX4" fmla="*/ 333464 w 604251"/>
                  <a:gd name="connsiteY4" fmla="*/ 316974 h 548000"/>
                  <a:gd name="connsiteX5" fmla="*/ 308819 w 604251"/>
                  <a:gd name="connsiteY5" fmla="*/ 308072 h 548000"/>
                  <a:gd name="connsiteX6" fmla="*/ 277368 w 604251"/>
                  <a:gd name="connsiteY6" fmla="*/ 324235 h 548000"/>
                  <a:gd name="connsiteX7" fmla="*/ 267979 w 604251"/>
                  <a:gd name="connsiteY7" fmla="*/ 347425 h 548000"/>
                  <a:gd name="connsiteX8" fmla="*/ 327361 w 604251"/>
                  <a:gd name="connsiteY8" fmla="*/ 347425 h 548000"/>
                  <a:gd name="connsiteX9" fmla="*/ 322902 w 604251"/>
                  <a:gd name="connsiteY9" fmla="*/ 362417 h 548000"/>
                  <a:gd name="connsiteX10" fmla="*/ 265867 w 604251"/>
                  <a:gd name="connsiteY10" fmla="*/ 362417 h 548000"/>
                  <a:gd name="connsiteX11" fmla="*/ 265397 w 604251"/>
                  <a:gd name="connsiteY11" fmla="*/ 373895 h 548000"/>
                  <a:gd name="connsiteX12" fmla="*/ 265632 w 604251"/>
                  <a:gd name="connsiteY12" fmla="*/ 379283 h 548000"/>
                  <a:gd name="connsiteX13" fmla="*/ 327361 w 604251"/>
                  <a:gd name="connsiteY13" fmla="*/ 379283 h 548000"/>
                  <a:gd name="connsiteX14" fmla="*/ 322902 w 604251"/>
                  <a:gd name="connsiteY14" fmla="*/ 394275 h 548000"/>
                  <a:gd name="connsiteX15" fmla="*/ 267275 w 604251"/>
                  <a:gd name="connsiteY15" fmla="*/ 394275 h 548000"/>
                  <a:gd name="connsiteX16" fmla="*/ 276194 w 604251"/>
                  <a:gd name="connsiteY16" fmla="*/ 418402 h 548000"/>
                  <a:gd name="connsiteX17" fmla="*/ 308350 w 604251"/>
                  <a:gd name="connsiteY17" fmla="*/ 435502 h 548000"/>
                  <a:gd name="connsiteX18" fmla="*/ 338393 w 604251"/>
                  <a:gd name="connsiteY18" fmla="*/ 417465 h 548000"/>
                  <a:gd name="connsiteX19" fmla="*/ 346608 w 604251"/>
                  <a:gd name="connsiteY19" fmla="*/ 392635 h 548000"/>
                  <a:gd name="connsiteX20" fmla="*/ 363976 w 604251"/>
                  <a:gd name="connsiteY20" fmla="*/ 392635 h 548000"/>
                  <a:gd name="connsiteX21" fmla="*/ 348485 w 604251"/>
                  <a:gd name="connsiteY21" fmla="*/ 433862 h 548000"/>
                  <a:gd name="connsiteX22" fmla="*/ 306237 w 604251"/>
                  <a:gd name="connsiteY22" fmla="*/ 454007 h 548000"/>
                  <a:gd name="connsiteX23" fmla="*/ 267979 w 604251"/>
                  <a:gd name="connsiteY23" fmla="*/ 437610 h 548000"/>
                  <a:gd name="connsiteX24" fmla="*/ 249202 w 604251"/>
                  <a:gd name="connsiteY24" fmla="*/ 394275 h 548000"/>
                  <a:gd name="connsiteX25" fmla="*/ 222210 w 604251"/>
                  <a:gd name="connsiteY25" fmla="*/ 394275 h 548000"/>
                  <a:gd name="connsiteX26" fmla="*/ 226670 w 604251"/>
                  <a:gd name="connsiteY26" fmla="*/ 379283 h 548000"/>
                  <a:gd name="connsiteX27" fmla="*/ 247559 w 604251"/>
                  <a:gd name="connsiteY27" fmla="*/ 379283 h 548000"/>
                  <a:gd name="connsiteX28" fmla="*/ 247324 w 604251"/>
                  <a:gd name="connsiteY28" fmla="*/ 370382 h 548000"/>
                  <a:gd name="connsiteX29" fmla="*/ 247559 w 604251"/>
                  <a:gd name="connsiteY29" fmla="*/ 362417 h 548000"/>
                  <a:gd name="connsiteX30" fmla="*/ 222210 w 604251"/>
                  <a:gd name="connsiteY30" fmla="*/ 362417 h 548000"/>
                  <a:gd name="connsiteX31" fmla="*/ 226670 w 604251"/>
                  <a:gd name="connsiteY31" fmla="*/ 347425 h 548000"/>
                  <a:gd name="connsiteX32" fmla="*/ 249202 w 604251"/>
                  <a:gd name="connsiteY32" fmla="*/ 347425 h 548000"/>
                  <a:gd name="connsiteX33" fmla="*/ 262815 w 604251"/>
                  <a:gd name="connsiteY33" fmla="*/ 313694 h 548000"/>
                  <a:gd name="connsiteX34" fmla="*/ 308584 w 604251"/>
                  <a:gd name="connsiteY34" fmla="*/ 289801 h 548000"/>
                  <a:gd name="connsiteX35" fmla="*/ 302008 w 604251"/>
                  <a:gd name="connsiteY35" fmla="*/ 254609 h 548000"/>
                  <a:gd name="connsiteX36" fmla="*/ 184678 w 604251"/>
                  <a:gd name="connsiteY36" fmla="*/ 371778 h 548000"/>
                  <a:gd name="connsiteX37" fmla="*/ 302008 w 604251"/>
                  <a:gd name="connsiteY37" fmla="*/ 489181 h 548000"/>
                  <a:gd name="connsiteX38" fmla="*/ 419573 w 604251"/>
                  <a:gd name="connsiteY38" fmla="*/ 371778 h 548000"/>
                  <a:gd name="connsiteX39" fmla="*/ 302008 w 604251"/>
                  <a:gd name="connsiteY39" fmla="*/ 254609 h 548000"/>
                  <a:gd name="connsiteX40" fmla="*/ 259154 w 604251"/>
                  <a:gd name="connsiteY40" fmla="*/ 0 h 548000"/>
                  <a:gd name="connsiteX41" fmla="*/ 283940 w 604251"/>
                  <a:gd name="connsiteY41" fmla="*/ 10194 h 548000"/>
                  <a:gd name="connsiteX42" fmla="*/ 283940 w 604251"/>
                  <a:gd name="connsiteY42" fmla="*/ 59873 h 548000"/>
                  <a:gd name="connsiteX43" fmla="*/ 242639 w 604251"/>
                  <a:gd name="connsiteY43" fmla="*/ 65966 h 548000"/>
                  <a:gd name="connsiteX44" fmla="*/ 138919 w 604251"/>
                  <a:gd name="connsiteY44" fmla="*/ 169309 h 548000"/>
                  <a:gd name="connsiteX45" fmla="*/ 465332 w 604251"/>
                  <a:gd name="connsiteY45" fmla="*/ 169309 h 548000"/>
                  <a:gd name="connsiteX46" fmla="*/ 361612 w 604251"/>
                  <a:gd name="connsiteY46" fmla="*/ 65966 h 548000"/>
                  <a:gd name="connsiteX47" fmla="*/ 320077 w 604251"/>
                  <a:gd name="connsiteY47" fmla="*/ 59873 h 548000"/>
                  <a:gd name="connsiteX48" fmla="*/ 320077 w 604251"/>
                  <a:gd name="connsiteY48" fmla="*/ 10194 h 548000"/>
                  <a:gd name="connsiteX49" fmla="*/ 369825 w 604251"/>
                  <a:gd name="connsiteY49" fmla="*/ 10194 h 548000"/>
                  <a:gd name="connsiteX50" fmla="*/ 375926 w 604251"/>
                  <a:gd name="connsiteY50" fmla="*/ 51672 h 548000"/>
                  <a:gd name="connsiteX51" fmla="*/ 493726 w 604251"/>
                  <a:gd name="connsiteY51" fmla="*/ 169309 h 548000"/>
                  <a:gd name="connsiteX52" fmla="*/ 548167 w 604251"/>
                  <a:gd name="connsiteY52" fmla="*/ 169309 h 548000"/>
                  <a:gd name="connsiteX53" fmla="*/ 604251 w 604251"/>
                  <a:gd name="connsiteY53" fmla="*/ 210787 h 548000"/>
                  <a:gd name="connsiteX54" fmla="*/ 561778 w 604251"/>
                  <a:gd name="connsiteY54" fmla="*/ 250859 h 548000"/>
                  <a:gd name="connsiteX55" fmla="*/ 538546 w 604251"/>
                  <a:gd name="connsiteY55" fmla="*/ 492462 h 548000"/>
                  <a:gd name="connsiteX56" fmla="*/ 476361 w 604251"/>
                  <a:gd name="connsiteY56" fmla="*/ 548000 h 548000"/>
                  <a:gd name="connsiteX57" fmla="*/ 127890 w 604251"/>
                  <a:gd name="connsiteY57" fmla="*/ 548000 h 548000"/>
                  <a:gd name="connsiteX58" fmla="*/ 65705 w 604251"/>
                  <a:gd name="connsiteY58" fmla="*/ 492462 h 548000"/>
                  <a:gd name="connsiteX59" fmla="*/ 42474 w 604251"/>
                  <a:gd name="connsiteY59" fmla="*/ 250859 h 548000"/>
                  <a:gd name="connsiteX60" fmla="*/ 0 w 604251"/>
                  <a:gd name="connsiteY60" fmla="*/ 210787 h 548000"/>
                  <a:gd name="connsiteX61" fmla="*/ 56084 w 604251"/>
                  <a:gd name="connsiteY61" fmla="*/ 169309 h 548000"/>
                  <a:gd name="connsiteX62" fmla="*/ 110525 w 604251"/>
                  <a:gd name="connsiteY62" fmla="*/ 169309 h 548000"/>
                  <a:gd name="connsiteX63" fmla="*/ 228325 w 604251"/>
                  <a:gd name="connsiteY63" fmla="*/ 51672 h 548000"/>
                  <a:gd name="connsiteX64" fmla="*/ 234192 w 604251"/>
                  <a:gd name="connsiteY64" fmla="*/ 10194 h 548000"/>
                  <a:gd name="connsiteX65" fmla="*/ 259154 w 604251"/>
                  <a:gd name="connsiteY65" fmla="*/ 0 h 54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604251" h="548000">
                    <a:moveTo>
                      <a:pt x="308584" y="289801"/>
                    </a:moveTo>
                    <a:cubicBezTo>
                      <a:pt x="325249" y="289801"/>
                      <a:pt x="338158" y="294955"/>
                      <a:pt x="347312" y="305261"/>
                    </a:cubicBezTo>
                    <a:cubicBezTo>
                      <a:pt x="356465" y="315802"/>
                      <a:pt x="361629" y="327515"/>
                      <a:pt x="362568" y="340867"/>
                    </a:cubicBezTo>
                    <a:lnTo>
                      <a:pt x="345199" y="340867"/>
                    </a:lnTo>
                    <a:cubicBezTo>
                      <a:pt x="343322" y="330794"/>
                      <a:pt x="339331" y="322830"/>
                      <a:pt x="333464" y="316974"/>
                    </a:cubicBezTo>
                    <a:cubicBezTo>
                      <a:pt x="327596" y="311117"/>
                      <a:pt x="319381" y="308072"/>
                      <a:pt x="308819" y="308072"/>
                    </a:cubicBezTo>
                    <a:cubicBezTo>
                      <a:pt x="295910" y="308072"/>
                      <a:pt x="285348" y="313460"/>
                      <a:pt x="277368" y="324235"/>
                    </a:cubicBezTo>
                    <a:cubicBezTo>
                      <a:pt x="272908" y="330326"/>
                      <a:pt x="269857" y="338056"/>
                      <a:pt x="267979" y="347425"/>
                    </a:cubicBezTo>
                    <a:lnTo>
                      <a:pt x="327361" y="347425"/>
                    </a:lnTo>
                    <a:lnTo>
                      <a:pt x="322902" y="362417"/>
                    </a:lnTo>
                    <a:lnTo>
                      <a:pt x="265867" y="362417"/>
                    </a:lnTo>
                    <a:cubicBezTo>
                      <a:pt x="265632" y="366165"/>
                      <a:pt x="265397" y="369913"/>
                      <a:pt x="265397" y="373895"/>
                    </a:cubicBezTo>
                    <a:cubicBezTo>
                      <a:pt x="265397" y="375769"/>
                      <a:pt x="265632" y="377409"/>
                      <a:pt x="265632" y="379283"/>
                    </a:cubicBezTo>
                    <a:lnTo>
                      <a:pt x="327361" y="379283"/>
                    </a:lnTo>
                    <a:lnTo>
                      <a:pt x="322902" y="394275"/>
                    </a:lnTo>
                    <a:lnTo>
                      <a:pt x="267275" y="394275"/>
                    </a:lnTo>
                    <a:cubicBezTo>
                      <a:pt x="268918" y="403644"/>
                      <a:pt x="271969" y="411609"/>
                      <a:pt x="276194" y="418402"/>
                    </a:cubicBezTo>
                    <a:cubicBezTo>
                      <a:pt x="283470" y="429646"/>
                      <a:pt x="294032" y="435502"/>
                      <a:pt x="308350" y="435502"/>
                    </a:cubicBezTo>
                    <a:cubicBezTo>
                      <a:pt x="321493" y="435502"/>
                      <a:pt x="331586" y="429411"/>
                      <a:pt x="338393" y="417465"/>
                    </a:cubicBezTo>
                    <a:cubicBezTo>
                      <a:pt x="341913" y="411140"/>
                      <a:pt x="344730" y="402942"/>
                      <a:pt x="346608" y="392635"/>
                    </a:cubicBezTo>
                    <a:lnTo>
                      <a:pt x="363976" y="392635"/>
                    </a:lnTo>
                    <a:cubicBezTo>
                      <a:pt x="362333" y="409032"/>
                      <a:pt x="357170" y="422852"/>
                      <a:pt x="348485" y="433862"/>
                    </a:cubicBezTo>
                    <a:cubicBezTo>
                      <a:pt x="338158" y="447448"/>
                      <a:pt x="324075" y="454007"/>
                      <a:pt x="306237" y="454007"/>
                    </a:cubicBezTo>
                    <a:cubicBezTo>
                      <a:pt x="291216" y="454007"/>
                      <a:pt x="278306" y="448619"/>
                      <a:pt x="267979" y="437610"/>
                    </a:cubicBezTo>
                    <a:cubicBezTo>
                      <a:pt x="258121" y="427303"/>
                      <a:pt x="251784" y="412780"/>
                      <a:pt x="249202" y="394275"/>
                    </a:cubicBezTo>
                    <a:lnTo>
                      <a:pt x="222210" y="394275"/>
                    </a:lnTo>
                    <a:lnTo>
                      <a:pt x="226670" y="379283"/>
                    </a:lnTo>
                    <a:lnTo>
                      <a:pt x="247559" y="379283"/>
                    </a:lnTo>
                    <a:cubicBezTo>
                      <a:pt x="247324" y="376472"/>
                      <a:pt x="247324" y="373427"/>
                      <a:pt x="247324" y="370382"/>
                    </a:cubicBezTo>
                    <a:cubicBezTo>
                      <a:pt x="247324" y="367805"/>
                      <a:pt x="247324" y="365228"/>
                      <a:pt x="247559" y="362417"/>
                    </a:cubicBezTo>
                    <a:lnTo>
                      <a:pt x="222210" y="362417"/>
                    </a:lnTo>
                    <a:lnTo>
                      <a:pt x="226670" y="347425"/>
                    </a:lnTo>
                    <a:lnTo>
                      <a:pt x="249202" y="347425"/>
                    </a:lnTo>
                    <a:cubicBezTo>
                      <a:pt x="251784" y="334542"/>
                      <a:pt x="256243" y="323298"/>
                      <a:pt x="262815" y="313694"/>
                    </a:cubicBezTo>
                    <a:cubicBezTo>
                      <a:pt x="273847" y="297765"/>
                      <a:pt x="289103" y="289801"/>
                      <a:pt x="308584" y="289801"/>
                    </a:cubicBezTo>
                    <a:close/>
                    <a:moveTo>
                      <a:pt x="302008" y="254609"/>
                    </a:moveTo>
                    <a:cubicBezTo>
                      <a:pt x="237242" y="254609"/>
                      <a:pt x="184678" y="307100"/>
                      <a:pt x="184678" y="371778"/>
                    </a:cubicBezTo>
                    <a:cubicBezTo>
                      <a:pt x="184678" y="436689"/>
                      <a:pt x="237242" y="489181"/>
                      <a:pt x="302008" y="489181"/>
                    </a:cubicBezTo>
                    <a:cubicBezTo>
                      <a:pt x="367009" y="489181"/>
                      <a:pt x="419573" y="436689"/>
                      <a:pt x="419573" y="371778"/>
                    </a:cubicBezTo>
                    <a:cubicBezTo>
                      <a:pt x="419573" y="307100"/>
                      <a:pt x="367009" y="254609"/>
                      <a:pt x="302008" y="254609"/>
                    </a:cubicBezTo>
                    <a:close/>
                    <a:moveTo>
                      <a:pt x="259154" y="0"/>
                    </a:moveTo>
                    <a:cubicBezTo>
                      <a:pt x="268159" y="0"/>
                      <a:pt x="277135" y="3398"/>
                      <a:pt x="283940" y="10194"/>
                    </a:cubicBezTo>
                    <a:cubicBezTo>
                      <a:pt x="297785" y="24020"/>
                      <a:pt x="297785" y="46282"/>
                      <a:pt x="283940" y="59873"/>
                    </a:cubicBezTo>
                    <a:cubicBezTo>
                      <a:pt x="272676" y="71122"/>
                      <a:pt x="255780" y="72996"/>
                      <a:pt x="242639" y="65966"/>
                    </a:cubicBezTo>
                    <a:lnTo>
                      <a:pt x="138919" y="169309"/>
                    </a:lnTo>
                    <a:lnTo>
                      <a:pt x="465332" y="169309"/>
                    </a:lnTo>
                    <a:lnTo>
                      <a:pt x="361612" y="65966"/>
                    </a:lnTo>
                    <a:cubicBezTo>
                      <a:pt x="348237" y="72996"/>
                      <a:pt x="331341" y="71122"/>
                      <a:pt x="320077" y="59873"/>
                    </a:cubicBezTo>
                    <a:cubicBezTo>
                      <a:pt x="306467" y="46282"/>
                      <a:pt x="306467" y="24020"/>
                      <a:pt x="320077" y="10194"/>
                    </a:cubicBezTo>
                    <a:cubicBezTo>
                      <a:pt x="333922" y="-3398"/>
                      <a:pt x="356215" y="-3398"/>
                      <a:pt x="369825" y="10194"/>
                    </a:cubicBezTo>
                    <a:cubicBezTo>
                      <a:pt x="381089" y="21442"/>
                      <a:pt x="382966" y="38314"/>
                      <a:pt x="375926" y="51672"/>
                    </a:cubicBezTo>
                    <a:lnTo>
                      <a:pt x="493726" y="169309"/>
                    </a:lnTo>
                    <a:lnTo>
                      <a:pt x="548167" y="169309"/>
                    </a:lnTo>
                    <a:cubicBezTo>
                      <a:pt x="578908" y="169309"/>
                      <a:pt x="604251" y="188057"/>
                      <a:pt x="604251" y="210787"/>
                    </a:cubicBezTo>
                    <a:cubicBezTo>
                      <a:pt x="604251" y="230003"/>
                      <a:pt x="586182" y="246172"/>
                      <a:pt x="561778" y="250859"/>
                    </a:cubicBezTo>
                    <a:lnTo>
                      <a:pt x="538546" y="492462"/>
                    </a:lnTo>
                    <a:cubicBezTo>
                      <a:pt x="535026" y="522926"/>
                      <a:pt x="507102" y="548000"/>
                      <a:pt x="476361" y="548000"/>
                    </a:cubicBezTo>
                    <a:lnTo>
                      <a:pt x="127890" y="548000"/>
                    </a:lnTo>
                    <a:cubicBezTo>
                      <a:pt x="97150" y="548000"/>
                      <a:pt x="69225" y="522926"/>
                      <a:pt x="65705" y="492462"/>
                    </a:cubicBezTo>
                    <a:lnTo>
                      <a:pt x="42474" y="250859"/>
                    </a:lnTo>
                    <a:cubicBezTo>
                      <a:pt x="18069" y="246172"/>
                      <a:pt x="0" y="230003"/>
                      <a:pt x="0" y="210787"/>
                    </a:cubicBezTo>
                    <a:cubicBezTo>
                      <a:pt x="0" y="188057"/>
                      <a:pt x="25109" y="169309"/>
                      <a:pt x="56084" y="169309"/>
                    </a:cubicBezTo>
                    <a:lnTo>
                      <a:pt x="110525" y="169309"/>
                    </a:lnTo>
                    <a:lnTo>
                      <a:pt x="228325" y="51672"/>
                    </a:lnTo>
                    <a:cubicBezTo>
                      <a:pt x="221051" y="38314"/>
                      <a:pt x="222928" y="21442"/>
                      <a:pt x="234192" y="10194"/>
                    </a:cubicBezTo>
                    <a:cubicBezTo>
                      <a:pt x="241114" y="3398"/>
                      <a:pt x="250148" y="0"/>
                      <a:pt x="25915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97500"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3765"/>
                <a:endParaRPr lang="zh-CN" alt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Arabic" panose="02040503050201020203" pitchFamily="18" charset="-78"/>
                  <a:ea typeface="微软雅黑" panose="020B0503020204020204" pitchFamily="34" charset="-122"/>
                  <a:cs typeface="+mn-ea"/>
                  <a:sym typeface="Adobe Arabic" panose="02040503050201020203" pitchFamily="18" charset="-78"/>
                </a:endParaRPr>
              </a:p>
            </p:txBody>
          </p:sp>
        </p:grpSp>
        <p:sp>
          <p:nvSpPr>
            <p:cNvPr id="28" name="ïşḻíḑe">
              <a:extLst>
                <a:ext uri="{FF2B5EF4-FFF2-40B4-BE49-F238E27FC236}">
                  <a16:creationId xmlns="" xmlns:a16="http://schemas.microsoft.com/office/drawing/2014/main" id="{67CC1BE8-ADBD-41B8-B0E8-F196381BB430}"/>
                </a:ext>
              </a:extLst>
            </p:cNvPr>
            <p:cNvSpPr/>
            <p:nvPr/>
          </p:nvSpPr>
          <p:spPr bwMode="auto">
            <a:xfrm>
              <a:off x="-518370" y="1303493"/>
              <a:ext cx="2107060" cy="7568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0000" tIns="46800" rIns="90000" bIns="4680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Arabic" panose="02040503050201020203" pitchFamily="18" charset="-78"/>
                  <a:ea typeface="微软雅黑" panose="020B0503020204020204" pitchFamily="34" charset="-122"/>
                  <a:cs typeface="+mn-ea"/>
                  <a:sym typeface="Adobe Arabic" panose="02040503050201020203" pitchFamily="18" charset="-78"/>
                </a:rPr>
                <a:t>不去人群密集的地方</a:t>
              </a:r>
              <a:endPara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endParaRPr>
            </a:p>
          </p:txBody>
        </p:sp>
        <p:sp>
          <p:nvSpPr>
            <p:cNvPr id="29" name="iṩļídè">
              <a:extLst>
                <a:ext uri="{FF2B5EF4-FFF2-40B4-BE49-F238E27FC236}">
                  <a16:creationId xmlns="" xmlns:a16="http://schemas.microsoft.com/office/drawing/2014/main" id="{1DB20086-82BD-44D2-BD48-40DAD0039AB5}"/>
                </a:ext>
              </a:extLst>
            </p:cNvPr>
            <p:cNvSpPr txBox="1"/>
            <p:nvPr/>
          </p:nvSpPr>
          <p:spPr bwMode="auto">
            <a:xfrm>
              <a:off x="637159" y="1267848"/>
              <a:ext cx="2318385" cy="3993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Arabic" panose="02040503050201020203" pitchFamily="18" charset="-78"/>
                  <a:ea typeface="微软雅黑" panose="020B0503020204020204" pitchFamily="34" charset="-122"/>
                  <a:cs typeface="+mn-ea"/>
                  <a:sym typeface="Adobe Arabic" panose="02040503050201020203" pitchFamily="18" charset="-78"/>
                </a:rPr>
                <a:t>不扎堆</a:t>
              </a:r>
              <a:endPara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endParaRPr>
            </a:p>
          </p:txBody>
        </p:sp>
      </p:grpSp>
      <p:grpSp>
        <p:nvGrpSpPr>
          <p:cNvPr id="6" name="íṥḻïḋê">
            <a:extLst>
              <a:ext uri="{FF2B5EF4-FFF2-40B4-BE49-F238E27FC236}">
                <a16:creationId xmlns="" xmlns:a16="http://schemas.microsoft.com/office/drawing/2014/main" id="{631F2BA8-D2E5-443E-80E8-FCE08900DA4A}"/>
              </a:ext>
            </a:extLst>
          </p:cNvPr>
          <p:cNvGrpSpPr/>
          <p:nvPr/>
        </p:nvGrpSpPr>
        <p:grpSpPr>
          <a:xfrm>
            <a:off x="1629592" y="4211375"/>
            <a:ext cx="3675855" cy="1168458"/>
            <a:chOff x="-774958" y="1364926"/>
            <a:chExt cx="3675855" cy="1168458"/>
          </a:xfrm>
        </p:grpSpPr>
        <p:grpSp>
          <p:nvGrpSpPr>
            <p:cNvPr id="37" name="íS1îḋê">
              <a:extLst>
                <a:ext uri="{FF2B5EF4-FFF2-40B4-BE49-F238E27FC236}">
                  <a16:creationId xmlns="" xmlns:a16="http://schemas.microsoft.com/office/drawing/2014/main" id="{79895BB3-D5F0-44FB-AC92-D25D1F01000B}"/>
                </a:ext>
              </a:extLst>
            </p:cNvPr>
            <p:cNvGrpSpPr/>
            <p:nvPr/>
          </p:nvGrpSpPr>
          <p:grpSpPr>
            <a:xfrm>
              <a:off x="1432242" y="1753870"/>
              <a:ext cx="775335" cy="775335"/>
              <a:chOff x="7765" y="4580"/>
              <a:chExt cx="1221" cy="1221"/>
            </a:xfrm>
          </p:grpSpPr>
          <p:sp>
            <p:nvSpPr>
              <p:cNvPr id="40" name="ïś1íḋè">
                <a:extLst>
                  <a:ext uri="{FF2B5EF4-FFF2-40B4-BE49-F238E27FC236}">
                    <a16:creationId xmlns="" xmlns:a16="http://schemas.microsoft.com/office/drawing/2014/main" id="{0828E86C-7554-4B11-9C9C-0114B7FC91A6}"/>
                  </a:ext>
                </a:extLst>
              </p:cNvPr>
              <p:cNvSpPr/>
              <p:nvPr/>
            </p:nvSpPr>
            <p:spPr>
              <a:xfrm>
                <a:off x="7765" y="4580"/>
                <a:ext cx="1221" cy="1221"/>
              </a:xfrm>
              <a:prstGeom prst="ellipse">
                <a:avLst/>
              </a:prstGeom>
              <a:solidFill>
                <a:srgbClr val="93E3ED"/>
              </a:solidFill>
              <a:ln w="5715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/>
              </a:bodyPr>
              <a:lstStyle/>
              <a:p>
                <a:pPr algn="ctr" defTabSz="913765"/>
                <a:endPara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Arabic" panose="02040503050201020203" pitchFamily="18" charset="-78"/>
                  <a:ea typeface="微软雅黑" panose="020B0503020204020204" pitchFamily="34" charset="-122"/>
                  <a:cs typeface="+mn-ea"/>
                  <a:sym typeface="Adobe Arabic" panose="02040503050201020203" pitchFamily="18" charset="-78"/>
                </a:endParaRPr>
              </a:p>
            </p:txBody>
          </p:sp>
          <p:sp>
            <p:nvSpPr>
              <p:cNvPr id="41" name="íṩḻïḍé">
                <a:extLst>
                  <a:ext uri="{FF2B5EF4-FFF2-40B4-BE49-F238E27FC236}">
                    <a16:creationId xmlns="" xmlns:a16="http://schemas.microsoft.com/office/drawing/2014/main" id="{01723E1B-6567-440B-8B40-73C6FC061684}"/>
                  </a:ext>
                </a:extLst>
              </p:cNvPr>
              <p:cNvSpPr/>
              <p:nvPr/>
            </p:nvSpPr>
            <p:spPr>
              <a:xfrm>
                <a:off x="8062" y="4905"/>
                <a:ext cx="643" cy="584"/>
              </a:xfrm>
              <a:custGeom>
                <a:avLst/>
                <a:gdLst>
                  <a:gd name="connsiteX0" fmla="*/ 308584 w 604251"/>
                  <a:gd name="connsiteY0" fmla="*/ 289801 h 548000"/>
                  <a:gd name="connsiteX1" fmla="*/ 347312 w 604251"/>
                  <a:gd name="connsiteY1" fmla="*/ 305261 h 548000"/>
                  <a:gd name="connsiteX2" fmla="*/ 362568 w 604251"/>
                  <a:gd name="connsiteY2" fmla="*/ 340867 h 548000"/>
                  <a:gd name="connsiteX3" fmla="*/ 345199 w 604251"/>
                  <a:gd name="connsiteY3" fmla="*/ 340867 h 548000"/>
                  <a:gd name="connsiteX4" fmla="*/ 333464 w 604251"/>
                  <a:gd name="connsiteY4" fmla="*/ 316974 h 548000"/>
                  <a:gd name="connsiteX5" fmla="*/ 308819 w 604251"/>
                  <a:gd name="connsiteY5" fmla="*/ 308072 h 548000"/>
                  <a:gd name="connsiteX6" fmla="*/ 277368 w 604251"/>
                  <a:gd name="connsiteY6" fmla="*/ 324235 h 548000"/>
                  <a:gd name="connsiteX7" fmla="*/ 267979 w 604251"/>
                  <a:gd name="connsiteY7" fmla="*/ 347425 h 548000"/>
                  <a:gd name="connsiteX8" fmla="*/ 327361 w 604251"/>
                  <a:gd name="connsiteY8" fmla="*/ 347425 h 548000"/>
                  <a:gd name="connsiteX9" fmla="*/ 322902 w 604251"/>
                  <a:gd name="connsiteY9" fmla="*/ 362417 h 548000"/>
                  <a:gd name="connsiteX10" fmla="*/ 265867 w 604251"/>
                  <a:gd name="connsiteY10" fmla="*/ 362417 h 548000"/>
                  <a:gd name="connsiteX11" fmla="*/ 265397 w 604251"/>
                  <a:gd name="connsiteY11" fmla="*/ 373895 h 548000"/>
                  <a:gd name="connsiteX12" fmla="*/ 265632 w 604251"/>
                  <a:gd name="connsiteY12" fmla="*/ 379283 h 548000"/>
                  <a:gd name="connsiteX13" fmla="*/ 327361 w 604251"/>
                  <a:gd name="connsiteY13" fmla="*/ 379283 h 548000"/>
                  <a:gd name="connsiteX14" fmla="*/ 322902 w 604251"/>
                  <a:gd name="connsiteY14" fmla="*/ 394275 h 548000"/>
                  <a:gd name="connsiteX15" fmla="*/ 267275 w 604251"/>
                  <a:gd name="connsiteY15" fmla="*/ 394275 h 548000"/>
                  <a:gd name="connsiteX16" fmla="*/ 276194 w 604251"/>
                  <a:gd name="connsiteY16" fmla="*/ 418402 h 548000"/>
                  <a:gd name="connsiteX17" fmla="*/ 308350 w 604251"/>
                  <a:gd name="connsiteY17" fmla="*/ 435502 h 548000"/>
                  <a:gd name="connsiteX18" fmla="*/ 338393 w 604251"/>
                  <a:gd name="connsiteY18" fmla="*/ 417465 h 548000"/>
                  <a:gd name="connsiteX19" fmla="*/ 346608 w 604251"/>
                  <a:gd name="connsiteY19" fmla="*/ 392635 h 548000"/>
                  <a:gd name="connsiteX20" fmla="*/ 363976 w 604251"/>
                  <a:gd name="connsiteY20" fmla="*/ 392635 h 548000"/>
                  <a:gd name="connsiteX21" fmla="*/ 348485 w 604251"/>
                  <a:gd name="connsiteY21" fmla="*/ 433862 h 548000"/>
                  <a:gd name="connsiteX22" fmla="*/ 306237 w 604251"/>
                  <a:gd name="connsiteY22" fmla="*/ 454007 h 548000"/>
                  <a:gd name="connsiteX23" fmla="*/ 267979 w 604251"/>
                  <a:gd name="connsiteY23" fmla="*/ 437610 h 548000"/>
                  <a:gd name="connsiteX24" fmla="*/ 249202 w 604251"/>
                  <a:gd name="connsiteY24" fmla="*/ 394275 h 548000"/>
                  <a:gd name="connsiteX25" fmla="*/ 222210 w 604251"/>
                  <a:gd name="connsiteY25" fmla="*/ 394275 h 548000"/>
                  <a:gd name="connsiteX26" fmla="*/ 226670 w 604251"/>
                  <a:gd name="connsiteY26" fmla="*/ 379283 h 548000"/>
                  <a:gd name="connsiteX27" fmla="*/ 247559 w 604251"/>
                  <a:gd name="connsiteY27" fmla="*/ 379283 h 548000"/>
                  <a:gd name="connsiteX28" fmla="*/ 247324 w 604251"/>
                  <a:gd name="connsiteY28" fmla="*/ 370382 h 548000"/>
                  <a:gd name="connsiteX29" fmla="*/ 247559 w 604251"/>
                  <a:gd name="connsiteY29" fmla="*/ 362417 h 548000"/>
                  <a:gd name="connsiteX30" fmla="*/ 222210 w 604251"/>
                  <a:gd name="connsiteY30" fmla="*/ 362417 h 548000"/>
                  <a:gd name="connsiteX31" fmla="*/ 226670 w 604251"/>
                  <a:gd name="connsiteY31" fmla="*/ 347425 h 548000"/>
                  <a:gd name="connsiteX32" fmla="*/ 249202 w 604251"/>
                  <a:gd name="connsiteY32" fmla="*/ 347425 h 548000"/>
                  <a:gd name="connsiteX33" fmla="*/ 262815 w 604251"/>
                  <a:gd name="connsiteY33" fmla="*/ 313694 h 548000"/>
                  <a:gd name="connsiteX34" fmla="*/ 308584 w 604251"/>
                  <a:gd name="connsiteY34" fmla="*/ 289801 h 548000"/>
                  <a:gd name="connsiteX35" fmla="*/ 302008 w 604251"/>
                  <a:gd name="connsiteY35" fmla="*/ 254609 h 548000"/>
                  <a:gd name="connsiteX36" fmla="*/ 184678 w 604251"/>
                  <a:gd name="connsiteY36" fmla="*/ 371778 h 548000"/>
                  <a:gd name="connsiteX37" fmla="*/ 302008 w 604251"/>
                  <a:gd name="connsiteY37" fmla="*/ 489181 h 548000"/>
                  <a:gd name="connsiteX38" fmla="*/ 419573 w 604251"/>
                  <a:gd name="connsiteY38" fmla="*/ 371778 h 548000"/>
                  <a:gd name="connsiteX39" fmla="*/ 302008 w 604251"/>
                  <a:gd name="connsiteY39" fmla="*/ 254609 h 548000"/>
                  <a:gd name="connsiteX40" fmla="*/ 259154 w 604251"/>
                  <a:gd name="connsiteY40" fmla="*/ 0 h 548000"/>
                  <a:gd name="connsiteX41" fmla="*/ 283940 w 604251"/>
                  <a:gd name="connsiteY41" fmla="*/ 10194 h 548000"/>
                  <a:gd name="connsiteX42" fmla="*/ 283940 w 604251"/>
                  <a:gd name="connsiteY42" fmla="*/ 59873 h 548000"/>
                  <a:gd name="connsiteX43" fmla="*/ 242639 w 604251"/>
                  <a:gd name="connsiteY43" fmla="*/ 65966 h 548000"/>
                  <a:gd name="connsiteX44" fmla="*/ 138919 w 604251"/>
                  <a:gd name="connsiteY44" fmla="*/ 169309 h 548000"/>
                  <a:gd name="connsiteX45" fmla="*/ 465332 w 604251"/>
                  <a:gd name="connsiteY45" fmla="*/ 169309 h 548000"/>
                  <a:gd name="connsiteX46" fmla="*/ 361612 w 604251"/>
                  <a:gd name="connsiteY46" fmla="*/ 65966 h 548000"/>
                  <a:gd name="connsiteX47" fmla="*/ 320077 w 604251"/>
                  <a:gd name="connsiteY47" fmla="*/ 59873 h 548000"/>
                  <a:gd name="connsiteX48" fmla="*/ 320077 w 604251"/>
                  <a:gd name="connsiteY48" fmla="*/ 10194 h 548000"/>
                  <a:gd name="connsiteX49" fmla="*/ 369825 w 604251"/>
                  <a:gd name="connsiteY49" fmla="*/ 10194 h 548000"/>
                  <a:gd name="connsiteX50" fmla="*/ 375926 w 604251"/>
                  <a:gd name="connsiteY50" fmla="*/ 51672 h 548000"/>
                  <a:gd name="connsiteX51" fmla="*/ 493726 w 604251"/>
                  <a:gd name="connsiteY51" fmla="*/ 169309 h 548000"/>
                  <a:gd name="connsiteX52" fmla="*/ 548167 w 604251"/>
                  <a:gd name="connsiteY52" fmla="*/ 169309 h 548000"/>
                  <a:gd name="connsiteX53" fmla="*/ 604251 w 604251"/>
                  <a:gd name="connsiteY53" fmla="*/ 210787 h 548000"/>
                  <a:gd name="connsiteX54" fmla="*/ 561778 w 604251"/>
                  <a:gd name="connsiteY54" fmla="*/ 250859 h 548000"/>
                  <a:gd name="connsiteX55" fmla="*/ 538546 w 604251"/>
                  <a:gd name="connsiteY55" fmla="*/ 492462 h 548000"/>
                  <a:gd name="connsiteX56" fmla="*/ 476361 w 604251"/>
                  <a:gd name="connsiteY56" fmla="*/ 548000 h 548000"/>
                  <a:gd name="connsiteX57" fmla="*/ 127890 w 604251"/>
                  <a:gd name="connsiteY57" fmla="*/ 548000 h 548000"/>
                  <a:gd name="connsiteX58" fmla="*/ 65705 w 604251"/>
                  <a:gd name="connsiteY58" fmla="*/ 492462 h 548000"/>
                  <a:gd name="connsiteX59" fmla="*/ 42474 w 604251"/>
                  <a:gd name="connsiteY59" fmla="*/ 250859 h 548000"/>
                  <a:gd name="connsiteX60" fmla="*/ 0 w 604251"/>
                  <a:gd name="connsiteY60" fmla="*/ 210787 h 548000"/>
                  <a:gd name="connsiteX61" fmla="*/ 56084 w 604251"/>
                  <a:gd name="connsiteY61" fmla="*/ 169309 h 548000"/>
                  <a:gd name="connsiteX62" fmla="*/ 110525 w 604251"/>
                  <a:gd name="connsiteY62" fmla="*/ 169309 h 548000"/>
                  <a:gd name="connsiteX63" fmla="*/ 228325 w 604251"/>
                  <a:gd name="connsiteY63" fmla="*/ 51672 h 548000"/>
                  <a:gd name="connsiteX64" fmla="*/ 234192 w 604251"/>
                  <a:gd name="connsiteY64" fmla="*/ 10194 h 548000"/>
                  <a:gd name="connsiteX65" fmla="*/ 259154 w 604251"/>
                  <a:gd name="connsiteY65" fmla="*/ 0 h 54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604251" h="548000">
                    <a:moveTo>
                      <a:pt x="308584" y="289801"/>
                    </a:moveTo>
                    <a:cubicBezTo>
                      <a:pt x="325249" y="289801"/>
                      <a:pt x="338158" y="294955"/>
                      <a:pt x="347312" y="305261"/>
                    </a:cubicBezTo>
                    <a:cubicBezTo>
                      <a:pt x="356465" y="315802"/>
                      <a:pt x="361629" y="327515"/>
                      <a:pt x="362568" y="340867"/>
                    </a:cubicBezTo>
                    <a:lnTo>
                      <a:pt x="345199" y="340867"/>
                    </a:lnTo>
                    <a:cubicBezTo>
                      <a:pt x="343322" y="330794"/>
                      <a:pt x="339331" y="322830"/>
                      <a:pt x="333464" y="316974"/>
                    </a:cubicBezTo>
                    <a:cubicBezTo>
                      <a:pt x="327596" y="311117"/>
                      <a:pt x="319381" y="308072"/>
                      <a:pt x="308819" y="308072"/>
                    </a:cubicBezTo>
                    <a:cubicBezTo>
                      <a:pt x="295910" y="308072"/>
                      <a:pt x="285348" y="313460"/>
                      <a:pt x="277368" y="324235"/>
                    </a:cubicBezTo>
                    <a:cubicBezTo>
                      <a:pt x="272908" y="330326"/>
                      <a:pt x="269857" y="338056"/>
                      <a:pt x="267979" y="347425"/>
                    </a:cubicBezTo>
                    <a:lnTo>
                      <a:pt x="327361" y="347425"/>
                    </a:lnTo>
                    <a:lnTo>
                      <a:pt x="322902" y="362417"/>
                    </a:lnTo>
                    <a:lnTo>
                      <a:pt x="265867" y="362417"/>
                    </a:lnTo>
                    <a:cubicBezTo>
                      <a:pt x="265632" y="366165"/>
                      <a:pt x="265397" y="369913"/>
                      <a:pt x="265397" y="373895"/>
                    </a:cubicBezTo>
                    <a:cubicBezTo>
                      <a:pt x="265397" y="375769"/>
                      <a:pt x="265632" y="377409"/>
                      <a:pt x="265632" y="379283"/>
                    </a:cubicBezTo>
                    <a:lnTo>
                      <a:pt x="327361" y="379283"/>
                    </a:lnTo>
                    <a:lnTo>
                      <a:pt x="322902" y="394275"/>
                    </a:lnTo>
                    <a:lnTo>
                      <a:pt x="267275" y="394275"/>
                    </a:lnTo>
                    <a:cubicBezTo>
                      <a:pt x="268918" y="403644"/>
                      <a:pt x="271969" y="411609"/>
                      <a:pt x="276194" y="418402"/>
                    </a:cubicBezTo>
                    <a:cubicBezTo>
                      <a:pt x="283470" y="429646"/>
                      <a:pt x="294032" y="435502"/>
                      <a:pt x="308350" y="435502"/>
                    </a:cubicBezTo>
                    <a:cubicBezTo>
                      <a:pt x="321493" y="435502"/>
                      <a:pt x="331586" y="429411"/>
                      <a:pt x="338393" y="417465"/>
                    </a:cubicBezTo>
                    <a:cubicBezTo>
                      <a:pt x="341913" y="411140"/>
                      <a:pt x="344730" y="402942"/>
                      <a:pt x="346608" y="392635"/>
                    </a:cubicBezTo>
                    <a:lnTo>
                      <a:pt x="363976" y="392635"/>
                    </a:lnTo>
                    <a:cubicBezTo>
                      <a:pt x="362333" y="409032"/>
                      <a:pt x="357170" y="422852"/>
                      <a:pt x="348485" y="433862"/>
                    </a:cubicBezTo>
                    <a:cubicBezTo>
                      <a:pt x="338158" y="447448"/>
                      <a:pt x="324075" y="454007"/>
                      <a:pt x="306237" y="454007"/>
                    </a:cubicBezTo>
                    <a:cubicBezTo>
                      <a:pt x="291216" y="454007"/>
                      <a:pt x="278306" y="448619"/>
                      <a:pt x="267979" y="437610"/>
                    </a:cubicBezTo>
                    <a:cubicBezTo>
                      <a:pt x="258121" y="427303"/>
                      <a:pt x="251784" y="412780"/>
                      <a:pt x="249202" y="394275"/>
                    </a:cubicBezTo>
                    <a:lnTo>
                      <a:pt x="222210" y="394275"/>
                    </a:lnTo>
                    <a:lnTo>
                      <a:pt x="226670" y="379283"/>
                    </a:lnTo>
                    <a:lnTo>
                      <a:pt x="247559" y="379283"/>
                    </a:lnTo>
                    <a:cubicBezTo>
                      <a:pt x="247324" y="376472"/>
                      <a:pt x="247324" y="373427"/>
                      <a:pt x="247324" y="370382"/>
                    </a:cubicBezTo>
                    <a:cubicBezTo>
                      <a:pt x="247324" y="367805"/>
                      <a:pt x="247324" y="365228"/>
                      <a:pt x="247559" y="362417"/>
                    </a:cubicBezTo>
                    <a:lnTo>
                      <a:pt x="222210" y="362417"/>
                    </a:lnTo>
                    <a:lnTo>
                      <a:pt x="226670" y="347425"/>
                    </a:lnTo>
                    <a:lnTo>
                      <a:pt x="249202" y="347425"/>
                    </a:lnTo>
                    <a:cubicBezTo>
                      <a:pt x="251784" y="334542"/>
                      <a:pt x="256243" y="323298"/>
                      <a:pt x="262815" y="313694"/>
                    </a:cubicBezTo>
                    <a:cubicBezTo>
                      <a:pt x="273847" y="297765"/>
                      <a:pt x="289103" y="289801"/>
                      <a:pt x="308584" y="289801"/>
                    </a:cubicBezTo>
                    <a:close/>
                    <a:moveTo>
                      <a:pt x="302008" y="254609"/>
                    </a:moveTo>
                    <a:cubicBezTo>
                      <a:pt x="237242" y="254609"/>
                      <a:pt x="184678" y="307100"/>
                      <a:pt x="184678" y="371778"/>
                    </a:cubicBezTo>
                    <a:cubicBezTo>
                      <a:pt x="184678" y="436689"/>
                      <a:pt x="237242" y="489181"/>
                      <a:pt x="302008" y="489181"/>
                    </a:cubicBezTo>
                    <a:cubicBezTo>
                      <a:pt x="367009" y="489181"/>
                      <a:pt x="419573" y="436689"/>
                      <a:pt x="419573" y="371778"/>
                    </a:cubicBezTo>
                    <a:cubicBezTo>
                      <a:pt x="419573" y="307100"/>
                      <a:pt x="367009" y="254609"/>
                      <a:pt x="302008" y="254609"/>
                    </a:cubicBezTo>
                    <a:close/>
                    <a:moveTo>
                      <a:pt x="259154" y="0"/>
                    </a:moveTo>
                    <a:cubicBezTo>
                      <a:pt x="268159" y="0"/>
                      <a:pt x="277135" y="3398"/>
                      <a:pt x="283940" y="10194"/>
                    </a:cubicBezTo>
                    <a:cubicBezTo>
                      <a:pt x="297785" y="24020"/>
                      <a:pt x="297785" y="46282"/>
                      <a:pt x="283940" y="59873"/>
                    </a:cubicBezTo>
                    <a:cubicBezTo>
                      <a:pt x="272676" y="71122"/>
                      <a:pt x="255780" y="72996"/>
                      <a:pt x="242639" y="65966"/>
                    </a:cubicBezTo>
                    <a:lnTo>
                      <a:pt x="138919" y="169309"/>
                    </a:lnTo>
                    <a:lnTo>
                      <a:pt x="465332" y="169309"/>
                    </a:lnTo>
                    <a:lnTo>
                      <a:pt x="361612" y="65966"/>
                    </a:lnTo>
                    <a:cubicBezTo>
                      <a:pt x="348237" y="72996"/>
                      <a:pt x="331341" y="71122"/>
                      <a:pt x="320077" y="59873"/>
                    </a:cubicBezTo>
                    <a:cubicBezTo>
                      <a:pt x="306467" y="46282"/>
                      <a:pt x="306467" y="24020"/>
                      <a:pt x="320077" y="10194"/>
                    </a:cubicBezTo>
                    <a:cubicBezTo>
                      <a:pt x="333922" y="-3398"/>
                      <a:pt x="356215" y="-3398"/>
                      <a:pt x="369825" y="10194"/>
                    </a:cubicBezTo>
                    <a:cubicBezTo>
                      <a:pt x="381089" y="21442"/>
                      <a:pt x="382966" y="38314"/>
                      <a:pt x="375926" y="51672"/>
                    </a:cubicBezTo>
                    <a:lnTo>
                      <a:pt x="493726" y="169309"/>
                    </a:lnTo>
                    <a:lnTo>
                      <a:pt x="548167" y="169309"/>
                    </a:lnTo>
                    <a:cubicBezTo>
                      <a:pt x="578908" y="169309"/>
                      <a:pt x="604251" y="188057"/>
                      <a:pt x="604251" y="210787"/>
                    </a:cubicBezTo>
                    <a:cubicBezTo>
                      <a:pt x="604251" y="230003"/>
                      <a:pt x="586182" y="246172"/>
                      <a:pt x="561778" y="250859"/>
                    </a:cubicBezTo>
                    <a:lnTo>
                      <a:pt x="538546" y="492462"/>
                    </a:lnTo>
                    <a:cubicBezTo>
                      <a:pt x="535026" y="522926"/>
                      <a:pt x="507102" y="548000"/>
                      <a:pt x="476361" y="548000"/>
                    </a:cubicBezTo>
                    <a:lnTo>
                      <a:pt x="127890" y="548000"/>
                    </a:lnTo>
                    <a:cubicBezTo>
                      <a:pt x="97150" y="548000"/>
                      <a:pt x="69225" y="522926"/>
                      <a:pt x="65705" y="492462"/>
                    </a:cubicBezTo>
                    <a:lnTo>
                      <a:pt x="42474" y="250859"/>
                    </a:lnTo>
                    <a:cubicBezTo>
                      <a:pt x="18069" y="246172"/>
                      <a:pt x="0" y="230003"/>
                      <a:pt x="0" y="210787"/>
                    </a:cubicBezTo>
                    <a:cubicBezTo>
                      <a:pt x="0" y="188057"/>
                      <a:pt x="25109" y="169309"/>
                      <a:pt x="56084" y="169309"/>
                    </a:cubicBezTo>
                    <a:lnTo>
                      <a:pt x="110525" y="169309"/>
                    </a:lnTo>
                    <a:lnTo>
                      <a:pt x="228325" y="51672"/>
                    </a:lnTo>
                    <a:cubicBezTo>
                      <a:pt x="221051" y="38314"/>
                      <a:pt x="222928" y="21442"/>
                      <a:pt x="234192" y="10194"/>
                    </a:cubicBezTo>
                    <a:cubicBezTo>
                      <a:pt x="241114" y="3398"/>
                      <a:pt x="250148" y="0"/>
                      <a:pt x="25915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97500"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3765"/>
                <a:endParaRPr lang="zh-CN" alt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Arabic" panose="02040503050201020203" pitchFamily="18" charset="-78"/>
                  <a:ea typeface="微软雅黑" panose="020B0503020204020204" pitchFamily="34" charset="-122"/>
                  <a:cs typeface="+mn-ea"/>
                  <a:sym typeface="Adobe Arabic" panose="02040503050201020203" pitchFamily="18" charset="-78"/>
                </a:endParaRPr>
              </a:p>
            </p:txBody>
          </p:sp>
        </p:grpSp>
        <p:sp>
          <p:nvSpPr>
            <p:cNvPr id="38" name="is1îḋê">
              <a:extLst>
                <a:ext uri="{FF2B5EF4-FFF2-40B4-BE49-F238E27FC236}">
                  <a16:creationId xmlns="" xmlns:a16="http://schemas.microsoft.com/office/drawing/2014/main" id="{DA8009C5-D791-4266-97D1-E03230E58615}"/>
                </a:ext>
              </a:extLst>
            </p:cNvPr>
            <p:cNvSpPr/>
            <p:nvPr/>
          </p:nvSpPr>
          <p:spPr bwMode="auto">
            <a:xfrm>
              <a:off x="-774958" y="1776500"/>
              <a:ext cx="2107060" cy="7568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0000" tIns="46800" rIns="90000" bIns="4680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Arabic" panose="02040503050201020203" pitchFamily="18" charset="-78"/>
                  <a:ea typeface="微软雅黑" panose="020B0503020204020204" pitchFamily="34" charset="-122"/>
                  <a:cs typeface="+mn-ea"/>
                  <a:sym typeface="Adobe Arabic" panose="02040503050201020203" pitchFamily="18" charset="-78"/>
                </a:rPr>
                <a:t>用流动的水或肥皂水洗手至少</a:t>
              </a: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Arabic" panose="02040503050201020203" pitchFamily="18" charset="-78"/>
                  <a:ea typeface="微软雅黑" panose="020B0503020204020204" pitchFamily="34" charset="-122"/>
                  <a:cs typeface="+mn-ea"/>
                  <a:sym typeface="Adobe Arabic" panose="02040503050201020203" pitchFamily="18" charset="-78"/>
                </a:rPr>
                <a:t>15</a:t>
              </a: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Arabic" panose="02040503050201020203" pitchFamily="18" charset="-78"/>
                  <a:ea typeface="微软雅黑" panose="020B0503020204020204" pitchFamily="34" charset="-122"/>
                  <a:cs typeface="+mn-ea"/>
                  <a:sym typeface="Adobe Arabic" panose="02040503050201020203" pitchFamily="18" charset="-78"/>
                </a:rPr>
                <a:t>秒</a:t>
              </a:r>
            </a:p>
          </p:txBody>
        </p:sp>
        <p:sp>
          <p:nvSpPr>
            <p:cNvPr id="39" name="iŝľîḋè">
              <a:extLst>
                <a:ext uri="{FF2B5EF4-FFF2-40B4-BE49-F238E27FC236}">
                  <a16:creationId xmlns="" xmlns:a16="http://schemas.microsoft.com/office/drawing/2014/main" id="{7607C343-2EF7-4A5A-8506-DDB8529853FB}"/>
                </a:ext>
              </a:extLst>
            </p:cNvPr>
            <p:cNvSpPr txBox="1"/>
            <p:nvPr/>
          </p:nvSpPr>
          <p:spPr bwMode="auto">
            <a:xfrm>
              <a:off x="582512" y="1364926"/>
              <a:ext cx="2318385" cy="3993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Arabic" panose="02040503050201020203" pitchFamily="18" charset="-78"/>
                  <a:ea typeface="微软雅黑" panose="020B0503020204020204" pitchFamily="34" charset="-122"/>
                  <a:cs typeface="+mn-ea"/>
                  <a:sym typeface="Adobe Arabic" panose="02040503050201020203" pitchFamily="18" charset="-78"/>
                </a:rPr>
                <a:t>勤洗手</a:t>
              </a:r>
              <a:endPara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endParaRPr>
            </a:p>
          </p:txBody>
        </p:sp>
      </p:grpSp>
      <p:grpSp>
        <p:nvGrpSpPr>
          <p:cNvPr id="7" name="işḻíḍè">
            <a:extLst>
              <a:ext uri="{FF2B5EF4-FFF2-40B4-BE49-F238E27FC236}">
                <a16:creationId xmlns="" xmlns:a16="http://schemas.microsoft.com/office/drawing/2014/main" id="{BF708EF4-AECF-4166-97DD-D6FC4297F7A9}"/>
              </a:ext>
            </a:extLst>
          </p:cNvPr>
          <p:cNvGrpSpPr/>
          <p:nvPr/>
        </p:nvGrpSpPr>
        <p:grpSpPr>
          <a:xfrm>
            <a:off x="2377446" y="2935128"/>
            <a:ext cx="3725043" cy="1166477"/>
            <a:chOff x="2137227" y="1362728"/>
            <a:chExt cx="3725043" cy="1166477"/>
          </a:xfrm>
        </p:grpSpPr>
        <p:grpSp>
          <p:nvGrpSpPr>
            <p:cNvPr id="32" name="i$1ïďe">
              <a:extLst>
                <a:ext uri="{FF2B5EF4-FFF2-40B4-BE49-F238E27FC236}">
                  <a16:creationId xmlns="" xmlns:a16="http://schemas.microsoft.com/office/drawing/2014/main" id="{C2A89E3E-F56F-4B54-95AF-1B20DC5F91C0}"/>
                </a:ext>
              </a:extLst>
            </p:cNvPr>
            <p:cNvGrpSpPr/>
            <p:nvPr/>
          </p:nvGrpSpPr>
          <p:grpSpPr>
            <a:xfrm>
              <a:off x="4278947" y="1753870"/>
              <a:ext cx="775335" cy="775335"/>
              <a:chOff x="7765" y="4580"/>
              <a:chExt cx="1221" cy="1221"/>
            </a:xfrm>
          </p:grpSpPr>
          <p:sp>
            <p:nvSpPr>
              <p:cNvPr id="35" name="iṧļíḍé">
                <a:extLst>
                  <a:ext uri="{FF2B5EF4-FFF2-40B4-BE49-F238E27FC236}">
                    <a16:creationId xmlns="" xmlns:a16="http://schemas.microsoft.com/office/drawing/2014/main" id="{6D776176-1D49-46A6-9C19-DF9DB45F31BB}"/>
                  </a:ext>
                </a:extLst>
              </p:cNvPr>
              <p:cNvSpPr/>
              <p:nvPr/>
            </p:nvSpPr>
            <p:spPr>
              <a:xfrm>
                <a:off x="7765" y="4580"/>
                <a:ext cx="1221" cy="1221"/>
              </a:xfrm>
              <a:prstGeom prst="ellipse">
                <a:avLst/>
              </a:prstGeom>
              <a:solidFill>
                <a:srgbClr val="D87E68"/>
              </a:solidFill>
              <a:ln w="5715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/>
              </a:bodyPr>
              <a:lstStyle/>
              <a:p>
                <a:pPr algn="ctr" defTabSz="913765"/>
                <a:endPara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Arabic" panose="02040503050201020203" pitchFamily="18" charset="-78"/>
                  <a:ea typeface="微软雅黑" panose="020B0503020204020204" pitchFamily="34" charset="-122"/>
                  <a:cs typeface="+mn-ea"/>
                  <a:sym typeface="Adobe Arabic" panose="02040503050201020203" pitchFamily="18" charset="-78"/>
                </a:endParaRPr>
              </a:p>
            </p:txBody>
          </p:sp>
          <p:sp>
            <p:nvSpPr>
              <p:cNvPr id="36" name="í$ľïḑé">
                <a:extLst>
                  <a:ext uri="{FF2B5EF4-FFF2-40B4-BE49-F238E27FC236}">
                    <a16:creationId xmlns="" xmlns:a16="http://schemas.microsoft.com/office/drawing/2014/main" id="{B8034AA8-A5CB-4DCF-AE74-7A6D1B118433}"/>
                  </a:ext>
                </a:extLst>
              </p:cNvPr>
              <p:cNvSpPr/>
              <p:nvPr/>
            </p:nvSpPr>
            <p:spPr>
              <a:xfrm>
                <a:off x="8062" y="4905"/>
                <a:ext cx="643" cy="584"/>
              </a:xfrm>
              <a:custGeom>
                <a:avLst/>
                <a:gdLst>
                  <a:gd name="connsiteX0" fmla="*/ 308584 w 604251"/>
                  <a:gd name="connsiteY0" fmla="*/ 289801 h 548000"/>
                  <a:gd name="connsiteX1" fmla="*/ 347312 w 604251"/>
                  <a:gd name="connsiteY1" fmla="*/ 305261 h 548000"/>
                  <a:gd name="connsiteX2" fmla="*/ 362568 w 604251"/>
                  <a:gd name="connsiteY2" fmla="*/ 340867 h 548000"/>
                  <a:gd name="connsiteX3" fmla="*/ 345199 w 604251"/>
                  <a:gd name="connsiteY3" fmla="*/ 340867 h 548000"/>
                  <a:gd name="connsiteX4" fmla="*/ 333464 w 604251"/>
                  <a:gd name="connsiteY4" fmla="*/ 316974 h 548000"/>
                  <a:gd name="connsiteX5" fmla="*/ 308819 w 604251"/>
                  <a:gd name="connsiteY5" fmla="*/ 308072 h 548000"/>
                  <a:gd name="connsiteX6" fmla="*/ 277368 w 604251"/>
                  <a:gd name="connsiteY6" fmla="*/ 324235 h 548000"/>
                  <a:gd name="connsiteX7" fmla="*/ 267979 w 604251"/>
                  <a:gd name="connsiteY7" fmla="*/ 347425 h 548000"/>
                  <a:gd name="connsiteX8" fmla="*/ 327361 w 604251"/>
                  <a:gd name="connsiteY8" fmla="*/ 347425 h 548000"/>
                  <a:gd name="connsiteX9" fmla="*/ 322902 w 604251"/>
                  <a:gd name="connsiteY9" fmla="*/ 362417 h 548000"/>
                  <a:gd name="connsiteX10" fmla="*/ 265867 w 604251"/>
                  <a:gd name="connsiteY10" fmla="*/ 362417 h 548000"/>
                  <a:gd name="connsiteX11" fmla="*/ 265397 w 604251"/>
                  <a:gd name="connsiteY11" fmla="*/ 373895 h 548000"/>
                  <a:gd name="connsiteX12" fmla="*/ 265632 w 604251"/>
                  <a:gd name="connsiteY12" fmla="*/ 379283 h 548000"/>
                  <a:gd name="connsiteX13" fmla="*/ 327361 w 604251"/>
                  <a:gd name="connsiteY13" fmla="*/ 379283 h 548000"/>
                  <a:gd name="connsiteX14" fmla="*/ 322902 w 604251"/>
                  <a:gd name="connsiteY14" fmla="*/ 394275 h 548000"/>
                  <a:gd name="connsiteX15" fmla="*/ 267275 w 604251"/>
                  <a:gd name="connsiteY15" fmla="*/ 394275 h 548000"/>
                  <a:gd name="connsiteX16" fmla="*/ 276194 w 604251"/>
                  <a:gd name="connsiteY16" fmla="*/ 418402 h 548000"/>
                  <a:gd name="connsiteX17" fmla="*/ 308350 w 604251"/>
                  <a:gd name="connsiteY17" fmla="*/ 435502 h 548000"/>
                  <a:gd name="connsiteX18" fmla="*/ 338393 w 604251"/>
                  <a:gd name="connsiteY18" fmla="*/ 417465 h 548000"/>
                  <a:gd name="connsiteX19" fmla="*/ 346608 w 604251"/>
                  <a:gd name="connsiteY19" fmla="*/ 392635 h 548000"/>
                  <a:gd name="connsiteX20" fmla="*/ 363976 w 604251"/>
                  <a:gd name="connsiteY20" fmla="*/ 392635 h 548000"/>
                  <a:gd name="connsiteX21" fmla="*/ 348485 w 604251"/>
                  <a:gd name="connsiteY21" fmla="*/ 433862 h 548000"/>
                  <a:gd name="connsiteX22" fmla="*/ 306237 w 604251"/>
                  <a:gd name="connsiteY22" fmla="*/ 454007 h 548000"/>
                  <a:gd name="connsiteX23" fmla="*/ 267979 w 604251"/>
                  <a:gd name="connsiteY23" fmla="*/ 437610 h 548000"/>
                  <a:gd name="connsiteX24" fmla="*/ 249202 w 604251"/>
                  <a:gd name="connsiteY24" fmla="*/ 394275 h 548000"/>
                  <a:gd name="connsiteX25" fmla="*/ 222210 w 604251"/>
                  <a:gd name="connsiteY25" fmla="*/ 394275 h 548000"/>
                  <a:gd name="connsiteX26" fmla="*/ 226670 w 604251"/>
                  <a:gd name="connsiteY26" fmla="*/ 379283 h 548000"/>
                  <a:gd name="connsiteX27" fmla="*/ 247559 w 604251"/>
                  <a:gd name="connsiteY27" fmla="*/ 379283 h 548000"/>
                  <a:gd name="connsiteX28" fmla="*/ 247324 w 604251"/>
                  <a:gd name="connsiteY28" fmla="*/ 370382 h 548000"/>
                  <a:gd name="connsiteX29" fmla="*/ 247559 w 604251"/>
                  <a:gd name="connsiteY29" fmla="*/ 362417 h 548000"/>
                  <a:gd name="connsiteX30" fmla="*/ 222210 w 604251"/>
                  <a:gd name="connsiteY30" fmla="*/ 362417 h 548000"/>
                  <a:gd name="connsiteX31" fmla="*/ 226670 w 604251"/>
                  <a:gd name="connsiteY31" fmla="*/ 347425 h 548000"/>
                  <a:gd name="connsiteX32" fmla="*/ 249202 w 604251"/>
                  <a:gd name="connsiteY32" fmla="*/ 347425 h 548000"/>
                  <a:gd name="connsiteX33" fmla="*/ 262815 w 604251"/>
                  <a:gd name="connsiteY33" fmla="*/ 313694 h 548000"/>
                  <a:gd name="connsiteX34" fmla="*/ 308584 w 604251"/>
                  <a:gd name="connsiteY34" fmla="*/ 289801 h 548000"/>
                  <a:gd name="connsiteX35" fmla="*/ 302008 w 604251"/>
                  <a:gd name="connsiteY35" fmla="*/ 254609 h 548000"/>
                  <a:gd name="connsiteX36" fmla="*/ 184678 w 604251"/>
                  <a:gd name="connsiteY36" fmla="*/ 371778 h 548000"/>
                  <a:gd name="connsiteX37" fmla="*/ 302008 w 604251"/>
                  <a:gd name="connsiteY37" fmla="*/ 489181 h 548000"/>
                  <a:gd name="connsiteX38" fmla="*/ 419573 w 604251"/>
                  <a:gd name="connsiteY38" fmla="*/ 371778 h 548000"/>
                  <a:gd name="connsiteX39" fmla="*/ 302008 w 604251"/>
                  <a:gd name="connsiteY39" fmla="*/ 254609 h 548000"/>
                  <a:gd name="connsiteX40" fmla="*/ 259154 w 604251"/>
                  <a:gd name="connsiteY40" fmla="*/ 0 h 548000"/>
                  <a:gd name="connsiteX41" fmla="*/ 283940 w 604251"/>
                  <a:gd name="connsiteY41" fmla="*/ 10194 h 548000"/>
                  <a:gd name="connsiteX42" fmla="*/ 283940 w 604251"/>
                  <a:gd name="connsiteY42" fmla="*/ 59873 h 548000"/>
                  <a:gd name="connsiteX43" fmla="*/ 242639 w 604251"/>
                  <a:gd name="connsiteY43" fmla="*/ 65966 h 548000"/>
                  <a:gd name="connsiteX44" fmla="*/ 138919 w 604251"/>
                  <a:gd name="connsiteY44" fmla="*/ 169309 h 548000"/>
                  <a:gd name="connsiteX45" fmla="*/ 465332 w 604251"/>
                  <a:gd name="connsiteY45" fmla="*/ 169309 h 548000"/>
                  <a:gd name="connsiteX46" fmla="*/ 361612 w 604251"/>
                  <a:gd name="connsiteY46" fmla="*/ 65966 h 548000"/>
                  <a:gd name="connsiteX47" fmla="*/ 320077 w 604251"/>
                  <a:gd name="connsiteY47" fmla="*/ 59873 h 548000"/>
                  <a:gd name="connsiteX48" fmla="*/ 320077 w 604251"/>
                  <a:gd name="connsiteY48" fmla="*/ 10194 h 548000"/>
                  <a:gd name="connsiteX49" fmla="*/ 369825 w 604251"/>
                  <a:gd name="connsiteY49" fmla="*/ 10194 h 548000"/>
                  <a:gd name="connsiteX50" fmla="*/ 375926 w 604251"/>
                  <a:gd name="connsiteY50" fmla="*/ 51672 h 548000"/>
                  <a:gd name="connsiteX51" fmla="*/ 493726 w 604251"/>
                  <a:gd name="connsiteY51" fmla="*/ 169309 h 548000"/>
                  <a:gd name="connsiteX52" fmla="*/ 548167 w 604251"/>
                  <a:gd name="connsiteY52" fmla="*/ 169309 h 548000"/>
                  <a:gd name="connsiteX53" fmla="*/ 604251 w 604251"/>
                  <a:gd name="connsiteY53" fmla="*/ 210787 h 548000"/>
                  <a:gd name="connsiteX54" fmla="*/ 561778 w 604251"/>
                  <a:gd name="connsiteY54" fmla="*/ 250859 h 548000"/>
                  <a:gd name="connsiteX55" fmla="*/ 538546 w 604251"/>
                  <a:gd name="connsiteY55" fmla="*/ 492462 h 548000"/>
                  <a:gd name="connsiteX56" fmla="*/ 476361 w 604251"/>
                  <a:gd name="connsiteY56" fmla="*/ 548000 h 548000"/>
                  <a:gd name="connsiteX57" fmla="*/ 127890 w 604251"/>
                  <a:gd name="connsiteY57" fmla="*/ 548000 h 548000"/>
                  <a:gd name="connsiteX58" fmla="*/ 65705 w 604251"/>
                  <a:gd name="connsiteY58" fmla="*/ 492462 h 548000"/>
                  <a:gd name="connsiteX59" fmla="*/ 42474 w 604251"/>
                  <a:gd name="connsiteY59" fmla="*/ 250859 h 548000"/>
                  <a:gd name="connsiteX60" fmla="*/ 0 w 604251"/>
                  <a:gd name="connsiteY60" fmla="*/ 210787 h 548000"/>
                  <a:gd name="connsiteX61" fmla="*/ 56084 w 604251"/>
                  <a:gd name="connsiteY61" fmla="*/ 169309 h 548000"/>
                  <a:gd name="connsiteX62" fmla="*/ 110525 w 604251"/>
                  <a:gd name="connsiteY62" fmla="*/ 169309 h 548000"/>
                  <a:gd name="connsiteX63" fmla="*/ 228325 w 604251"/>
                  <a:gd name="connsiteY63" fmla="*/ 51672 h 548000"/>
                  <a:gd name="connsiteX64" fmla="*/ 234192 w 604251"/>
                  <a:gd name="connsiteY64" fmla="*/ 10194 h 548000"/>
                  <a:gd name="connsiteX65" fmla="*/ 259154 w 604251"/>
                  <a:gd name="connsiteY65" fmla="*/ 0 h 54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604251" h="548000">
                    <a:moveTo>
                      <a:pt x="308584" y="289801"/>
                    </a:moveTo>
                    <a:cubicBezTo>
                      <a:pt x="325249" y="289801"/>
                      <a:pt x="338158" y="294955"/>
                      <a:pt x="347312" y="305261"/>
                    </a:cubicBezTo>
                    <a:cubicBezTo>
                      <a:pt x="356465" y="315802"/>
                      <a:pt x="361629" y="327515"/>
                      <a:pt x="362568" y="340867"/>
                    </a:cubicBezTo>
                    <a:lnTo>
                      <a:pt x="345199" y="340867"/>
                    </a:lnTo>
                    <a:cubicBezTo>
                      <a:pt x="343322" y="330794"/>
                      <a:pt x="339331" y="322830"/>
                      <a:pt x="333464" y="316974"/>
                    </a:cubicBezTo>
                    <a:cubicBezTo>
                      <a:pt x="327596" y="311117"/>
                      <a:pt x="319381" y="308072"/>
                      <a:pt x="308819" y="308072"/>
                    </a:cubicBezTo>
                    <a:cubicBezTo>
                      <a:pt x="295910" y="308072"/>
                      <a:pt x="285348" y="313460"/>
                      <a:pt x="277368" y="324235"/>
                    </a:cubicBezTo>
                    <a:cubicBezTo>
                      <a:pt x="272908" y="330326"/>
                      <a:pt x="269857" y="338056"/>
                      <a:pt x="267979" y="347425"/>
                    </a:cubicBezTo>
                    <a:lnTo>
                      <a:pt x="327361" y="347425"/>
                    </a:lnTo>
                    <a:lnTo>
                      <a:pt x="322902" y="362417"/>
                    </a:lnTo>
                    <a:lnTo>
                      <a:pt x="265867" y="362417"/>
                    </a:lnTo>
                    <a:cubicBezTo>
                      <a:pt x="265632" y="366165"/>
                      <a:pt x="265397" y="369913"/>
                      <a:pt x="265397" y="373895"/>
                    </a:cubicBezTo>
                    <a:cubicBezTo>
                      <a:pt x="265397" y="375769"/>
                      <a:pt x="265632" y="377409"/>
                      <a:pt x="265632" y="379283"/>
                    </a:cubicBezTo>
                    <a:lnTo>
                      <a:pt x="327361" y="379283"/>
                    </a:lnTo>
                    <a:lnTo>
                      <a:pt x="322902" y="394275"/>
                    </a:lnTo>
                    <a:lnTo>
                      <a:pt x="267275" y="394275"/>
                    </a:lnTo>
                    <a:cubicBezTo>
                      <a:pt x="268918" y="403644"/>
                      <a:pt x="271969" y="411609"/>
                      <a:pt x="276194" y="418402"/>
                    </a:cubicBezTo>
                    <a:cubicBezTo>
                      <a:pt x="283470" y="429646"/>
                      <a:pt x="294032" y="435502"/>
                      <a:pt x="308350" y="435502"/>
                    </a:cubicBezTo>
                    <a:cubicBezTo>
                      <a:pt x="321493" y="435502"/>
                      <a:pt x="331586" y="429411"/>
                      <a:pt x="338393" y="417465"/>
                    </a:cubicBezTo>
                    <a:cubicBezTo>
                      <a:pt x="341913" y="411140"/>
                      <a:pt x="344730" y="402942"/>
                      <a:pt x="346608" y="392635"/>
                    </a:cubicBezTo>
                    <a:lnTo>
                      <a:pt x="363976" y="392635"/>
                    </a:lnTo>
                    <a:cubicBezTo>
                      <a:pt x="362333" y="409032"/>
                      <a:pt x="357170" y="422852"/>
                      <a:pt x="348485" y="433862"/>
                    </a:cubicBezTo>
                    <a:cubicBezTo>
                      <a:pt x="338158" y="447448"/>
                      <a:pt x="324075" y="454007"/>
                      <a:pt x="306237" y="454007"/>
                    </a:cubicBezTo>
                    <a:cubicBezTo>
                      <a:pt x="291216" y="454007"/>
                      <a:pt x="278306" y="448619"/>
                      <a:pt x="267979" y="437610"/>
                    </a:cubicBezTo>
                    <a:cubicBezTo>
                      <a:pt x="258121" y="427303"/>
                      <a:pt x="251784" y="412780"/>
                      <a:pt x="249202" y="394275"/>
                    </a:cubicBezTo>
                    <a:lnTo>
                      <a:pt x="222210" y="394275"/>
                    </a:lnTo>
                    <a:lnTo>
                      <a:pt x="226670" y="379283"/>
                    </a:lnTo>
                    <a:lnTo>
                      <a:pt x="247559" y="379283"/>
                    </a:lnTo>
                    <a:cubicBezTo>
                      <a:pt x="247324" y="376472"/>
                      <a:pt x="247324" y="373427"/>
                      <a:pt x="247324" y="370382"/>
                    </a:cubicBezTo>
                    <a:cubicBezTo>
                      <a:pt x="247324" y="367805"/>
                      <a:pt x="247324" y="365228"/>
                      <a:pt x="247559" y="362417"/>
                    </a:cubicBezTo>
                    <a:lnTo>
                      <a:pt x="222210" y="362417"/>
                    </a:lnTo>
                    <a:lnTo>
                      <a:pt x="226670" y="347425"/>
                    </a:lnTo>
                    <a:lnTo>
                      <a:pt x="249202" y="347425"/>
                    </a:lnTo>
                    <a:cubicBezTo>
                      <a:pt x="251784" y="334542"/>
                      <a:pt x="256243" y="323298"/>
                      <a:pt x="262815" y="313694"/>
                    </a:cubicBezTo>
                    <a:cubicBezTo>
                      <a:pt x="273847" y="297765"/>
                      <a:pt x="289103" y="289801"/>
                      <a:pt x="308584" y="289801"/>
                    </a:cubicBezTo>
                    <a:close/>
                    <a:moveTo>
                      <a:pt x="302008" y="254609"/>
                    </a:moveTo>
                    <a:cubicBezTo>
                      <a:pt x="237242" y="254609"/>
                      <a:pt x="184678" y="307100"/>
                      <a:pt x="184678" y="371778"/>
                    </a:cubicBezTo>
                    <a:cubicBezTo>
                      <a:pt x="184678" y="436689"/>
                      <a:pt x="237242" y="489181"/>
                      <a:pt x="302008" y="489181"/>
                    </a:cubicBezTo>
                    <a:cubicBezTo>
                      <a:pt x="367009" y="489181"/>
                      <a:pt x="419573" y="436689"/>
                      <a:pt x="419573" y="371778"/>
                    </a:cubicBezTo>
                    <a:cubicBezTo>
                      <a:pt x="419573" y="307100"/>
                      <a:pt x="367009" y="254609"/>
                      <a:pt x="302008" y="254609"/>
                    </a:cubicBezTo>
                    <a:close/>
                    <a:moveTo>
                      <a:pt x="259154" y="0"/>
                    </a:moveTo>
                    <a:cubicBezTo>
                      <a:pt x="268159" y="0"/>
                      <a:pt x="277135" y="3398"/>
                      <a:pt x="283940" y="10194"/>
                    </a:cubicBezTo>
                    <a:cubicBezTo>
                      <a:pt x="297785" y="24020"/>
                      <a:pt x="297785" y="46282"/>
                      <a:pt x="283940" y="59873"/>
                    </a:cubicBezTo>
                    <a:cubicBezTo>
                      <a:pt x="272676" y="71122"/>
                      <a:pt x="255780" y="72996"/>
                      <a:pt x="242639" y="65966"/>
                    </a:cubicBezTo>
                    <a:lnTo>
                      <a:pt x="138919" y="169309"/>
                    </a:lnTo>
                    <a:lnTo>
                      <a:pt x="465332" y="169309"/>
                    </a:lnTo>
                    <a:lnTo>
                      <a:pt x="361612" y="65966"/>
                    </a:lnTo>
                    <a:cubicBezTo>
                      <a:pt x="348237" y="72996"/>
                      <a:pt x="331341" y="71122"/>
                      <a:pt x="320077" y="59873"/>
                    </a:cubicBezTo>
                    <a:cubicBezTo>
                      <a:pt x="306467" y="46282"/>
                      <a:pt x="306467" y="24020"/>
                      <a:pt x="320077" y="10194"/>
                    </a:cubicBezTo>
                    <a:cubicBezTo>
                      <a:pt x="333922" y="-3398"/>
                      <a:pt x="356215" y="-3398"/>
                      <a:pt x="369825" y="10194"/>
                    </a:cubicBezTo>
                    <a:cubicBezTo>
                      <a:pt x="381089" y="21442"/>
                      <a:pt x="382966" y="38314"/>
                      <a:pt x="375926" y="51672"/>
                    </a:cubicBezTo>
                    <a:lnTo>
                      <a:pt x="493726" y="169309"/>
                    </a:lnTo>
                    <a:lnTo>
                      <a:pt x="548167" y="169309"/>
                    </a:lnTo>
                    <a:cubicBezTo>
                      <a:pt x="578908" y="169309"/>
                      <a:pt x="604251" y="188057"/>
                      <a:pt x="604251" y="210787"/>
                    </a:cubicBezTo>
                    <a:cubicBezTo>
                      <a:pt x="604251" y="230003"/>
                      <a:pt x="586182" y="246172"/>
                      <a:pt x="561778" y="250859"/>
                    </a:cubicBezTo>
                    <a:lnTo>
                      <a:pt x="538546" y="492462"/>
                    </a:lnTo>
                    <a:cubicBezTo>
                      <a:pt x="535026" y="522926"/>
                      <a:pt x="507102" y="548000"/>
                      <a:pt x="476361" y="548000"/>
                    </a:cubicBezTo>
                    <a:lnTo>
                      <a:pt x="127890" y="548000"/>
                    </a:lnTo>
                    <a:cubicBezTo>
                      <a:pt x="97150" y="548000"/>
                      <a:pt x="69225" y="522926"/>
                      <a:pt x="65705" y="492462"/>
                    </a:cubicBezTo>
                    <a:lnTo>
                      <a:pt x="42474" y="250859"/>
                    </a:lnTo>
                    <a:cubicBezTo>
                      <a:pt x="18069" y="246172"/>
                      <a:pt x="0" y="230003"/>
                      <a:pt x="0" y="210787"/>
                    </a:cubicBezTo>
                    <a:cubicBezTo>
                      <a:pt x="0" y="188057"/>
                      <a:pt x="25109" y="169309"/>
                      <a:pt x="56084" y="169309"/>
                    </a:cubicBezTo>
                    <a:lnTo>
                      <a:pt x="110525" y="169309"/>
                    </a:lnTo>
                    <a:lnTo>
                      <a:pt x="228325" y="51672"/>
                    </a:lnTo>
                    <a:cubicBezTo>
                      <a:pt x="221051" y="38314"/>
                      <a:pt x="222928" y="21442"/>
                      <a:pt x="234192" y="10194"/>
                    </a:cubicBezTo>
                    <a:cubicBezTo>
                      <a:pt x="241114" y="3398"/>
                      <a:pt x="250148" y="0"/>
                      <a:pt x="25915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97500"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3765"/>
                <a:endParaRPr lang="zh-CN" alt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Arabic" panose="02040503050201020203" pitchFamily="18" charset="-78"/>
                  <a:ea typeface="微软雅黑" panose="020B0503020204020204" pitchFamily="34" charset="-122"/>
                  <a:cs typeface="+mn-ea"/>
                  <a:sym typeface="Adobe Arabic" panose="02040503050201020203" pitchFamily="18" charset="-78"/>
                </a:endParaRPr>
              </a:p>
            </p:txBody>
          </p:sp>
        </p:grpSp>
        <p:sp>
          <p:nvSpPr>
            <p:cNvPr id="33" name="îŝḻîḓe">
              <a:extLst>
                <a:ext uri="{FF2B5EF4-FFF2-40B4-BE49-F238E27FC236}">
                  <a16:creationId xmlns="" xmlns:a16="http://schemas.microsoft.com/office/drawing/2014/main" id="{42755A7E-1CA9-410F-8C43-5A999331ED64}"/>
                </a:ext>
              </a:extLst>
            </p:cNvPr>
            <p:cNvSpPr/>
            <p:nvPr/>
          </p:nvSpPr>
          <p:spPr bwMode="auto">
            <a:xfrm>
              <a:off x="2137227" y="1382748"/>
              <a:ext cx="2107060" cy="9308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0000" tIns="46800" rIns="90000" bIns="4680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Arabic" panose="02040503050201020203" pitchFamily="18" charset="-78"/>
                  <a:ea typeface="微软雅黑" panose="020B0503020204020204" pitchFamily="34" charset="-122"/>
                  <a:cs typeface="+mn-ea"/>
                  <a:sym typeface="Adobe Arabic" panose="02040503050201020203" pitchFamily="18" charset="-78"/>
                </a:rPr>
                <a:t>不窜门、不聚餐、平安校园</a:t>
              </a:r>
            </a:p>
          </p:txBody>
        </p:sp>
        <p:sp>
          <p:nvSpPr>
            <p:cNvPr id="34" name="íṡḻîḍê">
              <a:extLst>
                <a:ext uri="{FF2B5EF4-FFF2-40B4-BE49-F238E27FC236}">
                  <a16:creationId xmlns="" xmlns:a16="http://schemas.microsoft.com/office/drawing/2014/main" id="{34C300E5-7617-420B-8870-65111D2094DE}"/>
                </a:ext>
              </a:extLst>
            </p:cNvPr>
            <p:cNvSpPr txBox="1"/>
            <p:nvPr/>
          </p:nvSpPr>
          <p:spPr bwMode="auto">
            <a:xfrm>
              <a:off x="3543885" y="1362728"/>
              <a:ext cx="2318385" cy="3993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Arabic" panose="02040503050201020203" pitchFamily="18" charset="-78"/>
                  <a:ea typeface="微软雅黑" panose="020B0503020204020204" pitchFamily="34" charset="-122"/>
                  <a:cs typeface="+mn-ea"/>
                  <a:sym typeface="Adobe Arabic" panose="02040503050201020203" pitchFamily="18" charset="-78"/>
                </a:rPr>
                <a:t>不聚集</a:t>
              </a:r>
              <a:endPara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endParaRPr>
            </a:p>
          </p:txBody>
        </p:sp>
      </p:grpSp>
      <p:grpSp>
        <p:nvGrpSpPr>
          <p:cNvPr id="10" name="ïṥļiḑé">
            <a:extLst>
              <a:ext uri="{FF2B5EF4-FFF2-40B4-BE49-F238E27FC236}">
                <a16:creationId xmlns="" xmlns:a16="http://schemas.microsoft.com/office/drawing/2014/main" id="{D44E835D-D2FF-415D-80B2-F94A9EB7682F}"/>
              </a:ext>
            </a:extLst>
          </p:cNvPr>
          <p:cNvGrpSpPr/>
          <p:nvPr/>
        </p:nvGrpSpPr>
        <p:grpSpPr>
          <a:xfrm>
            <a:off x="7860124" y="4649584"/>
            <a:ext cx="2853542" cy="1175977"/>
            <a:chOff x="1429067" y="1769440"/>
            <a:chExt cx="2853542" cy="1175977"/>
          </a:xfrm>
        </p:grpSpPr>
        <p:grpSp>
          <p:nvGrpSpPr>
            <p:cNvPr id="17" name="îṩļïďé">
              <a:extLst>
                <a:ext uri="{FF2B5EF4-FFF2-40B4-BE49-F238E27FC236}">
                  <a16:creationId xmlns="" xmlns:a16="http://schemas.microsoft.com/office/drawing/2014/main" id="{A32CBB04-B2AE-4B54-B47C-2D5F90EC7FD3}"/>
                </a:ext>
              </a:extLst>
            </p:cNvPr>
            <p:cNvGrpSpPr/>
            <p:nvPr/>
          </p:nvGrpSpPr>
          <p:grpSpPr>
            <a:xfrm>
              <a:off x="1429067" y="1780540"/>
              <a:ext cx="775335" cy="775335"/>
              <a:chOff x="7760" y="4622"/>
              <a:chExt cx="1221" cy="1221"/>
            </a:xfrm>
          </p:grpSpPr>
          <p:sp>
            <p:nvSpPr>
              <p:cNvPr id="20" name="íşḷîḑê">
                <a:extLst>
                  <a:ext uri="{FF2B5EF4-FFF2-40B4-BE49-F238E27FC236}">
                    <a16:creationId xmlns="" xmlns:a16="http://schemas.microsoft.com/office/drawing/2014/main" id="{958F0492-6D8B-4D98-B117-6F2CC3C63B62}"/>
                  </a:ext>
                </a:extLst>
              </p:cNvPr>
              <p:cNvSpPr/>
              <p:nvPr/>
            </p:nvSpPr>
            <p:spPr>
              <a:xfrm>
                <a:off x="7760" y="4622"/>
                <a:ext cx="1221" cy="1221"/>
              </a:xfrm>
              <a:prstGeom prst="ellipse">
                <a:avLst/>
              </a:prstGeom>
              <a:solidFill>
                <a:srgbClr val="4ABBA7"/>
              </a:solidFill>
              <a:ln w="5715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/>
              </a:bodyPr>
              <a:lstStyle/>
              <a:p>
                <a:pPr algn="ctr" defTabSz="913765"/>
                <a:endPara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Arabic" panose="02040503050201020203" pitchFamily="18" charset="-78"/>
                  <a:ea typeface="微软雅黑" panose="020B0503020204020204" pitchFamily="34" charset="-122"/>
                  <a:cs typeface="+mn-ea"/>
                  <a:sym typeface="Adobe Arabic" panose="02040503050201020203" pitchFamily="18" charset="-78"/>
                </a:endParaRPr>
              </a:p>
            </p:txBody>
          </p:sp>
          <p:sp>
            <p:nvSpPr>
              <p:cNvPr id="21" name="iṣḷíďê">
                <a:extLst>
                  <a:ext uri="{FF2B5EF4-FFF2-40B4-BE49-F238E27FC236}">
                    <a16:creationId xmlns="" xmlns:a16="http://schemas.microsoft.com/office/drawing/2014/main" id="{7596BCCD-1C66-48CD-AB9B-44D4240D8A7B}"/>
                  </a:ext>
                </a:extLst>
              </p:cNvPr>
              <p:cNvSpPr/>
              <p:nvPr/>
            </p:nvSpPr>
            <p:spPr>
              <a:xfrm>
                <a:off x="8062" y="4905"/>
                <a:ext cx="643" cy="584"/>
              </a:xfrm>
              <a:custGeom>
                <a:avLst/>
                <a:gdLst>
                  <a:gd name="connsiteX0" fmla="*/ 308584 w 604251"/>
                  <a:gd name="connsiteY0" fmla="*/ 289801 h 548000"/>
                  <a:gd name="connsiteX1" fmla="*/ 347312 w 604251"/>
                  <a:gd name="connsiteY1" fmla="*/ 305261 h 548000"/>
                  <a:gd name="connsiteX2" fmla="*/ 362568 w 604251"/>
                  <a:gd name="connsiteY2" fmla="*/ 340867 h 548000"/>
                  <a:gd name="connsiteX3" fmla="*/ 345199 w 604251"/>
                  <a:gd name="connsiteY3" fmla="*/ 340867 h 548000"/>
                  <a:gd name="connsiteX4" fmla="*/ 333464 w 604251"/>
                  <a:gd name="connsiteY4" fmla="*/ 316974 h 548000"/>
                  <a:gd name="connsiteX5" fmla="*/ 308819 w 604251"/>
                  <a:gd name="connsiteY5" fmla="*/ 308072 h 548000"/>
                  <a:gd name="connsiteX6" fmla="*/ 277368 w 604251"/>
                  <a:gd name="connsiteY6" fmla="*/ 324235 h 548000"/>
                  <a:gd name="connsiteX7" fmla="*/ 267979 w 604251"/>
                  <a:gd name="connsiteY7" fmla="*/ 347425 h 548000"/>
                  <a:gd name="connsiteX8" fmla="*/ 327361 w 604251"/>
                  <a:gd name="connsiteY8" fmla="*/ 347425 h 548000"/>
                  <a:gd name="connsiteX9" fmla="*/ 322902 w 604251"/>
                  <a:gd name="connsiteY9" fmla="*/ 362417 h 548000"/>
                  <a:gd name="connsiteX10" fmla="*/ 265867 w 604251"/>
                  <a:gd name="connsiteY10" fmla="*/ 362417 h 548000"/>
                  <a:gd name="connsiteX11" fmla="*/ 265397 w 604251"/>
                  <a:gd name="connsiteY11" fmla="*/ 373895 h 548000"/>
                  <a:gd name="connsiteX12" fmla="*/ 265632 w 604251"/>
                  <a:gd name="connsiteY12" fmla="*/ 379283 h 548000"/>
                  <a:gd name="connsiteX13" fmla="*/ 327361 w 604251"/>
                  <a:gd name="connsiteY13" fmla="*/ 379283 h 548000"/>
                  <a:gd name="connsiteX14" fmla="*/ 322902 w 604251"/>
                  <a:gd name="connsiteY14" fmla="*/ 394275 h 548000"/>
                  <a:gd name="connsiteX15" fmla="*/ 267275 w 604251"/>
                  <a:gd name="connsiteY15" fmla="*/ 394275 h 548000"/>
                  <a:gd name="connsiteX16" fmla="*/ 276194 w 604251"/>
                  <a:gd name="connsiteY16" fmla="*/ 418402 h 548000"/>
                  <a:gd name="connsiteX17" fmla="*/ 308350 w 604251"/>
                  <a:gd name="connsiteY17" fmla="*/ 435502 h 548000"/>
                  <a:gd name="connsiteX18" fmla="*/ 338393 w 604251"/>
                  <a:gd name="connsiteY18" fmla="*/ 417465 h 548000"/>
                  <a:gd name="connsiteX19" fmla="*/ 346608 w 604251"/>
                  <a:gd name="connsiteY19" fmla="*/ 392635 h 548000"/>
                  <a:gd name="connsiteX20" fmla="*/ 363976 w 604251"/>
                  <a:gd name="connsiteY20" fmla="*/ 392635 h 548000"/>
                  <a:gd name="connsiteX21" fmla="*/ 348485 w 604251"/>
                  <a:gd name="connsiteY21" fmla="*/ 433862 h 548000"/>
                  <a:gd name="connsiteX22" fmla="*/ 306237 w 604251"/>
                  <a:gd name="connsiteY22" fmla="*/ 454007 h 548000"/>
                  <a:gd name="connsiteX23" fmla="*/ 267979 w 604251"/>
                  <a:gd name="connsiteY23" fmla="*/ 437610 h 548000"/>
                  <a:gd name="connsiteX24" fmla="*/ 249202 w 604251"/>
                  <a:gd name="connsiteY24" fmla="*/ 394275 h 548000"/>
                  <a:gd name="connsiteX25" fmla="*/ 222210 w 604251"/>
                  <a:gd name="connsiteY25" fmla="*/ 394275 h 548000"/>
                  <a:gd name="connsiteX26" fmla="*/ 226670 w 604251"/>
                  <a:gd name="connsiteY26" fmla="*/ 379283 h 548000"/>
                  <a:gd name="connsiteX27" fmla="*/ 247559 w 604251"/>
                  <a:gd name="connsiteY27" fmla="*/ 379283 h 548000"/>
                  <a:gd name="connsiteX28" fmla="*/ 247324 w 604251"/>
                  <a:gd name="connsiteY28" fmla="*/ 370382 h 548000"/>
                  <a:gd name="connsiteX29" fmla="*/ 247559 w 604251"/>
                  <a:gd name="connsiteY29" fmla="*/ 362417 h 548000"/>
                  <a:gd name="connsiteX30" fmla="*/ 222210 w 604251"/>
                  <a:gd name="connsiteY30" fmla="*/ 362417 h 548000"/>
                  <a:gd name="connsiteX31" fmla="*/ 226670 w 604251"/>
                  <a:gd name="connsiteY31" fmla="*/ 347425 h 548000"/>
                  <a:gd name="connsiteX32" fmla="*/ 249202 w 604251"/>
                  <a:gd name="connsiteY32" fmla="*/ 347425 h 548000"/>
                  <a:gd name="connsiteX33" fmla="*/ 262815 w 604251"/>
                  <a:gd name="connsiteY33" fmla="*/ 313694 h 548000"/>
                  <a:gd name="connsiteX34" fmla="*/ 308584 w 604251"/>
                  <a:gd name="connsiteY34" fmla="*/ 289801 h 548000"/>
                  <a:gd name="connsiteX35" fmla="*/ 302008 w 604251"/>
                  <a:gd name="connsiteY35" fmla="*/ 254609 h 548000"/>
                  <a:gd name="connsiteX36" fmla="*/ 184678 w 604251"/>
                  <a:gd name="connsiteY36" fmla="*/ 371778 h 548000"/>
                  <a:gd name="connsiteX37" fmla="*/ 302008 w 604251"/>
                  <a:gd name="connsiteY37" fmla="*/ 489181 h 548000"/>
                  <a:gd name="connsiteX38" fmla="*/ 419573 w 604251"/>
                  <a:gd name="connsiteY38" fmla="*/ 371778 h 548000"/>
                  <a:gd name="connsiteX39" fmla="*/ 302008 w 604251"/>
                  <a:gd name="connsiteY39" fmla="*/ 254609 h 548000"/>
                  <a:gd name="connsiteX40" fmla="*/ 259154 w 604251"/>
                  <a:gd name="connsiteY40" fmla="*/ 0 h 548000"/>
                  <a:gd name="connsiteX41" fmla="*/ 283940 w 604251"/>
                  <a:gd name="connsiteY41" fmla="*/ 10194 h 548000"/>
                  <a:gd name="connsiteX42" fmla="*/ 283940 w 604251"/>
                  <a:gd name="connsiteY42" fmla="*/ 59873 h 548000"/>
                  <a:gd name="connsiteX43" fmla="*/ 242639 w 604251"/>
                  <a:gd name="connsiteY43" fmla="*/ 65966 h 548000"/>
                  <a:gd name="connsiteX44" fmla="*/ 138919 w 604251"/>
                  <a:gd name="connsiteY44" fmla="*/ 169309 h 548000"/>
                  <a:gd name="connsiteX45" fmla="*/ 465332 w 604251"/>
                  <a:gd name="connsiteY45" fmla="*/ 169309 h 548000"/>
                  <a:gd name="connsiteX46" fmla="*/ 361612 w 604251"/>
                  <a:gd name="connsiteY46" fmla="*/ 65966 h 548000"/>
                  <a:gd name="connsiteX47" fmla="*/ 320077 w 604251"/>
                  <a:gd name="connsiteY47" fmla="*/ 59873 h 548000"/>
                  <a:gd name="connsiteX48" fmla="*/ 320077 w 604251"/>
                  <a:gd name="connsiteY48" fmla="*/ 10194 h 548000"/>
                  <a:gd name="connsiteX49" fmla="*/ 369825 w 604251"/>
                  <a:gd name="connsiteY49" fmla="*/ 10194 h 548000"/>
                  <a:gd name="connsiteX50" fmla="*/ 375926 w 604251"/>
                  <a:gd name="connsiteY50" fmla="*/ 51672 h 548000"/>
                  <a:gd name="connsiteX51" fmla="*/ 493726 w 604251"/>
                  <a:gd name="connsiteY51" fmla="*/ 169309 h 548000"/>
                  <a:gd name="connsiteX52" fmla="*/ 548167 w 604251"/>
                  <a:gd name="connsiteY52" fmla="*/ 169309 h 548000"/>
                  <a:gd name="connsiteX53" fmla="*/ 604251 w 604251"/>
                  <a:gd name="connsiteY53" fmla="*/ 210787 h 548000"/>
                  <a:gd name="connsiteX54" fmla="*/ 561778 w 604251"/>
                  <a:gd name="connsiteY54" fmla="*/ 250859 h 548000"/>
                  <a:gd name="connsiteX55" fmla="*/ 538546 w 604251"/>
                  <a:gd name="connsiteY55" fmla="*/ 492462 h 548000"/>
                  <a:gd name="connsiteX56" fmla="*/ 476361 w 604251"/>
                  <a:gd name="connsiteY56" fmla="*/ 548000 h 548000"/>
                  <a:gd name="connsiteX57" fmla="*/ 127890 w 604251"/>
                  <a:gd name="connsiteY57" fmla="*/ 548000 h 548000"/>
                  <a:gd name="connsiteX58" fmla="*/ 65705 w 604251"/>
                  <a:gd name="connsiteY58" fmla="*/ 492462 h 548000"/>
                  <a:gd name="connsiteX59" fmla="*/ 42474 w 604251"/>
                  <a:gd name="connsiteY59" fmla="*/ 250859 h 548000"/>
                  <a:gd name="connsiteX60" fmla="*/ 0 w 604251"/>
                  <a:gd name="connsiteY60" fmla="*/ 210787 h 548000"/>
                  <a:gd name="connsiteX61" fmla="*/ 56084 w 604251"/>
                  <a:gd name="connsiteY61" fmla="*/ 169309 h 548000"/>
                  <a:gd name="connsiteX62" fmla="*/ 110525 w 604251"/>
                  <a:gd name="connsiteY62" fmla="*/ 169309 h 548000"/>
                  <a:gd name="connsiteX63" fmla="*/ 228325 w 604251"/>
                  <a:gd name="connsiteY63" fmla="*/ 51672 h 548000"/>
                  <a:gd name="connsiteX64" fmla="*/ 234192 w 604251"/>
                  <a:gd name="connsiteY64" fmla="*/ 10194 h 548000"/>
                  <a:gd name="connsiteX65" fmla="*/ 259154 w 604251"/>
                  <a:gd name="connsiteY65" fmla="*/ 0 h 54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604251" h="548000">
                    <a:moveTo>
                      <a:pt x="308584" y="289801"/>
                    </a:moveTo>
                    <a:cubicBezTo>
                      <a:pt x="325249" y="289801"/>
                      <a:pt x="338158" y="294955"/>
                      <a:pt x="347312" y="305261"/>
                    </a:cubicBezTo>
                    <a:cubicBezTo>
                      <a:pt x="356465" y="315802"/>
                      <a:pt x="361629" y="327515"/>
                      <a:pt x="362568" y="340867"/>
                    </a:cubicBezTo>
                    <a:lnTo>
                      <a:pt x="345199" y="340867"/>
                    </a:lnTo>
                    <a:cubicBezTo>
                      <a:pt x="343322" y="330794"/>
                      <a:pt x="339331" y="322830"/>
                      <a:pt x="333464" y="316974"/>
                    </a:cubicBezTo>
                    <a:cubicBezTo>
                      <a:pt x="327596" y="311117"/>
                      <a:pt x="319381" y="308072"/>
                      <a:pt x="308819" y="308072"/>
                    </a:cubicBezTo>
                    <a:cubicBezTo>
                      <a:pt x="295910" y="308072"/>
                      <a:pt x="285348" y="313460"/>
                      <a:pt x="277368" y="324235"/>
                    </a:cubicBezTo>
                    <a:cubicBezTo>
                      <a:pt x="272908" y="330326"/>
                      <a:pt x="269857" y="338056"/>
                      <a:pt x="267979" y="347425"/>
                    </a:cubicBezTo>
                    <a:lnTo>
                      <a:pt x="327361" y="347425"/>
                    </a:lnTo>
                    <a:lnTo>
                      <a:pt x="322902" y="362417"/>
                    </a:lnTo>
                    <a:lnTo>
                      <a:pt x="265867" y="362417"/>
                    </a:lnTo>
                    <a:cubicBezTo>
                      <a:pt x="265632" y="366165"/>
                      <a:pt x="265397" y="369913"/>
                      <a:pt x="265397" y="373895"/>
                    </a:cubicBezTo>
                    <a:cubicBezTo>
                      <a:pt x="265397" y="375769"/>
                      <a:pt x="265632" y="377409"/>
                      <a:pt x="265632" y="379283"/>
                    </a:cubicBezTo>
                    <a:lnTo>
                      <a:pt x="327361" y="379283"/>
                    </a:lnTo>
                    <a:lnTo>
                      <a:pt x="322902" y="394275"/>
                    </a:lnTo>
                    <a:lnTo>
                      <a:pt x="267275" y="394275"/>
                    </a:lnTo>
                    <a:cubicBezTo>
                      <a:pt x="268918" y="403644"/>
                      <a:pt x="271969" y="411609"/>
                      <a:pt x="276194" y="418402"/>
                    </a:cubicBezTo>
                    <a:cubicBezTo>
                      <a:pt x="283470" y="429646"/>
                      <a:pt x="294032" y="435502"/>
                      <a:pt x="308350" y="435502"/>
                    </a:cubicBezTo>
                    <a:cubicBezTo>
                      <a:pt x="321493" y="435502"/>
                      <a:pt x="331586" y="429411"/>
                      <a:pt x="338393" y="417465"/>
                    </a:cubicBezTo>
                    <a:cubicBezTo>
                      <a:pt x="341913" y="411140"/>
                      <a:pt x="344730" y="402942"/>
                      <a:pt x="346608" y="392635"/>
                    </a:cubicBezTo>
                    <a:lnTo>
                      <a:pt x="363976" y="392635"/>
                    </a:lnTo>
                    <a:cubicBezTo>
                      <a:pt x="362333" y="409032"/>
                      <a:pt x="357170" y="422852"/>
                      <a:pt x="348485" y="433862"/>
                    </a:cubicBezTo>
                    <a:cubicBezTo>
                      <a:pt x="338158" y="447448"/>
                      <a:pt x="324075" y="454007"/>
                      <a:pt x="306237" y="454007"/>
                    </a:cubicBezTo>
                    <a:cubicBezTo>
                      <a:pt x="291216" y="454007"/>
                      <a:pt x="278306" y="448619"/>
                      <a:pt x="267979" y="437610"/>
                    </a:cubicBezTo>
                    <a:cubicBezTo>
                      <a:pt x="258121" y="427303"/>
                      <a:pt x="251784" y="412780"/>
                      <a:pt x="249202" y="394275"/>
                    </a:cubicBezTo>
                    <a:lnTo>
                      <a:pt x="222210" y="394275"/>
                    </a:lnTo>
                    <a:lnTo>
                      <a:pt x="226670" y="379283"/>
                    </a:lnTo>
                    <a:lnTo>
                      <a:pt x="247559" y="379283"/>
                    </a:lnTo>
                    <a:cubicBezTo>
                      <a:pt x="247324" y="376472"/>
                      <a:pt x="247324" y="373427"/>
                      <a:pt x="247324" y="370382"/>
                    </a:cubicBezTo>
                    <a:cubicBezTo>
                      <a:pt x="247324" y="367805"/>
                      <a:pt x="247324" y="365228"/>
                      <a:pt x="247559" y="362417"/>
                    </a:cubicBezTo>
                    <a:lnTo>
                      <a:pt x="222210" y="362417"/>
                    </a:lnTo>
                    <a:lnTo>
                      <a:pt x="226670" y="347425"/>
                    </a:lnTo>
                    <a:lnTo>
                      <a:pt x="249202" y="347425"/>
                    </a:lnTo>
                    <a:cubicBezTo>
                      <a:pt x="251784" y="334542"/>
                      <a:pt x="256243" y="323298"/>
                      <a:pt x="262815" y="313694"/>
                    </a:cubicBezTo>
                    <a:cubicBezTo>
                      <a:pt x="273847" y="297765"/>
                      <a:pt x="289103" y="289801"/>
                      <a:pt x="308584" y="289801"/>
                    </a:cubicBezTo>
                    <a:close/>
                    <a:moveTo>
                      <a:pt x="302008" y="254609"/>
                    </a:moveTo>
                    <a:cubicBezTo>
                      <a:pt x="237242" y="254609"/>
                      <a:pt x="184678" y="307100"/>
                      <a:pt x="184678" y="371778"/>
                    </a:cubicBezTo>
                    <a:cubicBezTo>
                      <a:pt x="184678" y="436689"/>
                      <a:pt x="237242" y="489181"/>
                      <a:pt x="302008" y="489181"/>
                    </a:cubicBezTo>
                    <a:cubicBezTo>
                      <a:pt x="367009" y="489181"/>
                      <a:pt x="419573" y="436689"/>
                      <a:pt x="419573" y="371778"/>
                    </a:cubicBezTo>
                    <a:cubicBezTo>
                      <a:pt x="419573" y="307100"/>
                      <a:pt x="367009" y="254609"/>
                      <a:pt x="302008" y="254609"/>
                    </a:cubicBezTo>
                    <a:close/>
                    <a:moveTo>
                      <a:pt x="259154" y="0"/>
                    </a:moveTo>
                    <a:cubicBezTo>
                      <a:pt x="268159" y="0"/>
                      <a:pt x="277135" y="3398"/>
                      <a:pt x="283940" y="10194"/>
                    </a:cubicBezTo>
                    <a:cubicBezTo>
                      <a:pt x="297785" y="24020"/>
                      <a:pt x="297785" y="46282"/>
                      <a:pt x="283940" y="59873"/>
                    </a:cubicBezTo>
                    <a:cubicBezTo>
                      <a:pt x="272676" y="71122"/>
                      <a:pt x="255780" y="72996"/>
                      <a:pt x="242639" y="65966"/>
                    </a:cubicBezTo>
                    <a:lnTo>
                      <a:pt x="138919" y="169309"/>
                    </a:lnTo>
                    <a:lnTo>
                      <a:pt x="465332" y="169309"/>
                    </a:lnTo>
                    <a:lnTo>
                      <a:pt x="361612" y="65966"/>
                    </a:lnTo>
                    <a:cubicBezTo>
                      <a:pt x="348237" y="72996"/>
                      <a:pt x="331341" y="71122"/>
                      <a:pt x="320077" y="59873"/>
                    </a:cubicBezTo>
                    <a:cubicBezTo>
                      <a:pt x="306467" y="46282"/>
                      <a:pt x="306467" y="24020"/>
                      <a:pt x="320077" y="10194"/>
                    </a:cubicBezTo>
                    <a:cubicBezTo>
                      <a:pt x="333922" y="-3398"/>
                      <a:pt x="356215" y="-3398"/>
                      <a:pt x="369825" y="10194"/>
                    </a:cubicBezTo>
                    <a:cubicBezTo>
                      <a:pt x="381089" y="21442"/>
                      <a:pt x="382966" y="38314"/>
                      <a:pt x="375926" y="51672"/>
                    </a:cubicBezTo>
                    <a:lnTo>
                      <a:pt x="493726" y="169309"/>
                    </a:lnTo>
                    <a:lnTo>
                      <a:pt x="548167" y="169309"/>
                    </a:lnTo>
                    <a:cubicBezTo>
                      <a:pt x="578908" y="169309"/>
                      <a:pt x="604251" y="188057"/>
                      <a:pt x="604251" y="210787"/>
                    </a:cubicBezTo>
                    <a:cubicBezTo>
                      <a:pt x="604251" y="230003"/>
                      <a:pt x="586182" y="246172"/>
                      <a:pt x="561778" y="250859"/>
                    </a:cubicBezTo>
                    <a:lnTo>
                      <a:pt x="538546" y="492462"/>
                    </a:lnTo>
                    <a:cubicBezTo>
                      <a:pt x="535026" y="522926"/>
                      <a:pt x="507102" y="548000"/>
                      <a:pt x="476361" y="548000"/>
                    </a:cubicBezTo>
                    <a:lnTo>
                      <a:pt x="127890" y="548000"/>
                    </a:lnTo>
                    <a:cubicBezTo>
                      <a:pt x="97150" y="548000"/>
                      <a:pt x="69225" y="522926"/>
                      <a:pt x="65705" y="492462"/>
                    </a:cubicBezTo>
                    <a:lnTo>
                      <a:pt x="42474" y="250859"/>
                    </a:lnTo>
                    <a:cubicBezTo>
                      <a:pt x="18069" y="246172"/>
                      <a:pt x="0" y="230003"/>
                      <a:pt x="0" y="210787"/>
                    </a:cubicBezTo>
                    <a:cubicBezTo>
                      <a:pt x="0" y="188057"/>
                      <a:pt x="25109" y="169309"/>
                      <a:pt x="56084" y="169309"/>
                    </a:cubicBezTo>
                    <a:lnTo>
                      <a:pt x="110525" y="169309"/>
                    </a:lnTo>
                    <a:lnTo>
                      <a:pt x="228325" y="51672"/>
                    </a:lnTo>
                    <a:cubicBezTo>
                      <a:pt x="221051" y="38314"/>
                      <a:pt x="222928" y="21442"/>
                      <a:pt x="234192" y="10194"/>
                    </a:cubicBezTo>
                    <a:cubicBezTo>
                      <a:pt x="241114" y="3398"/>
                      <a:pt x="250148" y="0"/>
                      <a:pt x="25915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97500"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3765"/>
                <a:endParaRPr lang="zh-CN" alt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Arabic" panose="02040503050201020203" pitchFamily="18" charset="-78"/>
                  <a:ea typeface="微软雅黑" panose="020B0503020204020204" pitchFamily="34" charset="-122"/>
                  <a:cs typeface="+mn-ea"/>
                  <a:sym typeface="Adobe Arabic" panose="02040503050201020203" pitchFamily="18" charset="-78"/>
                </a:endParaRPr>
              </a:p>
            </p:txBody>
          </p:sp>
        </p:grpSp>
        <p:sp>
          <p:nvSpPr>
            <p:cNvPr id="18" name="íş1idé">
              <a:extLst>
                <a:ext uri="{FF2B5EF4-FFF2-40B4-BE49-F238E27FC236}">
                  <a16:creationId xmlns="" xmlns:a16="http://schemas.microsoft.com/office/drawing/2014/main" id="{7F4D5B92-4098-4F4F-9FD0-F7D83B0E44AB}"/>
                </a:ext>
              </a:extLst>
            </p:cNvPr>
            <p:cNvSpPr/>
            <p:nvPr/>
          </p:nvSpPr>
          <p:spPr bwMode="auto">
            <a:xfrm>
              <a:off x="2175549" y="2188533"/>
              <a:ext cx="2107060" cy="7568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0000" tIns="46800" rIns="90000" bIns="4680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Arabic" panose="02040503050201020203" pitchFamily="18" charset="-78"/>
                  <a:ea typeface="微软雅黑" panose="020B0503020204020204" pitchFamily="34" charset="-122"/>
                  <a:cs typeface="+mn-ea"/>
                  <a:sym typeface="Adobe Arabic" panose="02040503050201020203" pitchFamily="18" charset="-78"/>
                </a:rPr>
                <a:t>保护自己对他人负责</a:t>
              </a:r>
              <a:endPara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endParaRPr>
            </a:p>
          </p:txBody>
        </p:sp>
        <p:sp>
          <p:nvSpPr>
            <p:cNvPr id="19" name="iSľíďe">
              <a:extLst>
                <a:ext uri="{FF2B5EF4-FFF2-40B4-BE49-F238E27FC236}">
                  <a16:creationId xmlns="" xmlns:a16="http://schemas.microsoft.com/office/drawing/2014/main" id="{2429E2A7-2F6B-4B00-BC0C-4430572102F4}"/>
                </a:ext>
              </a:extLst>
            </p:cNvPr>
            <p:cNvSpPr txBox="1"/>
            <p:nvPr/>
          </p:nvSpPr>
          <p:spPr bwMode="auto">
            <a:xfrm>
              <a:off x="1604004" y="1769440"/>
              <a:ext cx="2318385" cy="3993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Arabic" panose="02040503050201020203" pitchFamily="18" charset="-78"/>
                  <a:ea typeface="微软雅黑" panose="020B0503020204020204" pitchFamily="34" charset="-122"/>
                  <a:cs typeface="+mn-ea"/>
                  <a:sym typeface="Adobe Arabic" panose="02040503050201020203" pitchFamily="18" charset="-78"/>
                </a:rPr>
                <a:t>戴口罩</a:t>
              </a:r>
              <a:endPara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endParaRPr>
            </a:p>
          </p:txBody>
        </p:sp>
      </p:grpSp>
      <p:grpSp>
        <p:nvGrpSpPr>
          <p:cNvPr id="9" name="ísľiḓê">
            <a:extLst>
              <a:ext uri="{FF2B5EF4-FFF2-40B4-BE49-F238E27FC236}">
                <a16:creationId xmlns="" xmlns:a16="http://schemas.microsoft.com/office/drawing/2014/main" id="{6981BBE4-DFFA-4272-A713-C7C093CA488B}"/>
              </a:ext>
            </a:extLst>
          </p:cNvPr>
          <p:cNvGrpSpPr/>
          <p:nvPr/>
        </p:nvGrpSpPr>
        <p:grpSpPr>
          <a:xfrm>
            <a:off x="6853349" y="2746786"/>
            <a:ext cx="2889334" cy="1264781"/>
            <a:chOff x="4278947" y="1688744"/>
            <a:chExt cx="2889334" cy="1264781"/>
          </a:xfrm>
        </p:grpSpPr>
        <p:grpSp>
          <p:nvGrpSpPr>
            <p:cNvPr id="22" name="iṥḷïḋé">
              <a:extLst>
                <a:ext uri="{FF2B5EF4-FFF2-40B4-BE49-F238E27FC236}">
                  <a16:creationId xmlns="" xmlns:a16="http://schemas.microsoft.com/office/drawing/2014/main" id="{7147EE7D-9102-4272-8022-81F5BD8E2621}"/>
                </a:ext>
              </a:extLst>
            </p:cNvPr>
            <p:cNvGrpSpPr/>
            <p:nvPr/>
          </p:nvGrpSpPr>
          <p:grpSpPr>
            <a:xfrm>
              <a:off x="4278947" y="1753870"/>
              <a:ext cx="775335" cy="775335"/>
              <a:chOff x="7765" y="4580"/>
              <a:chExt cx="1221" cy="1221"/>
            </a:xfrm>
          </p:grpSpPr>
          <p:sp>
            <p:nvSpPr>
              <p:cNvPr id="25" name="iṥḻiḋê">
                <a:extLst>
                  <a:ext uri="{FF2B5EF4-FFF2-40B4-BE49-F238E27FC236}">
                    <a16:creationId xmlns="" xmlns:a16="http://schemas.microsoft.com/office/drawing/2014/main" id="{36EDC64E-3290-4655-A996-797160342844}"/>
                  </a:ext>
                </a:extLst>
              </p:cNvPr>
              <p:cNvSpPr/>
              <p:nvPr/>
            </p:nvSpPr>
            <p:spPr>
              <a:xfrm>
                <a:off x="7765" y="4580"/>
                <a:ext cx="1221" cy="1221"/>
              </a:xfrm>
              <a:prstGeom prst="ellipse">
                <a:avLst/>
              </a:prstGeom>
              <a:solidFill>
                <a:srgbClr val="597472"/>
              </a:solidFill>
              <a:ln w="5715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/>
              </a:bodyPr>
              <a:lstStyle/>
              <a:p>
                <a:pPr algn="ctr" defTabSz="913765"/>
                <a:endPara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Arabic" panose="02040503050201020203" pitchFamily="18" charset="-78"/>
                  <a:ea typeface="微软雅黑" panose="020B0503020204020204" pitchFamily="34" charset="-122"/>
                  <a:cs typeface="+mn-ea"/>
                  <a:sym typeface="Adobe Arabic" panose="02040503050201020203" pitchFamily="18" charset="-78"/>
                </a:endParaRPr>
              </a:p>
            </p:txBody>
          </p:sp>
          <p:sp>
            <p:nvSpPr>
              <p:cNvPr id="26" name="îṩľïḍé">
                <a:extLst>
                  <a:ext uri="{FF2B5EF4-FFF2-40B4-BE49-F238E27FC236}">
                    <a16:creationId xmlns="" xmlns:a16="http://schemas.microsoft.com/office/drawing/2014/main" id="{8B054A85-0C14-4C74-A45A-CE108A24DF1B}"/>
                  </a:ext>
                </a:extLst>
              </p:cNvPr>
              <p:cNvSpPr/>
              <p:nvPr/>
            </p:nvSpPr>
            <p:spPr>
              <a:xfrm>
                <a:off x="8062" y="4905"/>
                <a:ext cx="643" cy="584"/>
              </a:xfrm>
              <a:custGeom>
                <a:avLst/>
                <a:gdLst>
                  <a:gd name="connsiteX0" fmla="*/ 308584 w 604251"/>
                  <a:gd name="connsiteY0" fmla="*/ 289801 h 548000"/>
                  <a:gd name="connsiteX1" fmla="*/ 347312 w 604251"/>
                  <a:gd name="connsiteY1" fmla="*/ 305261 h 548000"/>
                  <a:gd name="connsiteX2" fmla="*/ 362568 w 604251"/>
                  <a:gd name="connsiteY2" fmla="*/ 340867 h 548000"/>
                  <a:gd name="connsiteX3" fmla="*/ 345199 w 604251"/>
                  <a:gd name="connsiteY3" fmla="*/ 340867 h 548000"/>
                  <a:gd name="connsiteX4" fmla="*/ 333464 w 604251"/>
                  <a:gd name="connsiteY4" fmla="*/ 316974 h 548000"/>
                  <a:gd name="connsiteX5" fmla="*/ 308819 w 604251"/>
                  <a:gd name="connsiteY5" fmla="*/ 308072 h 548000"/>
                  <a:gd name="connsiteX6" fmla="*/ 277368 w 604251"/>
                  <a:gd name="connsiteY6" fmla="*/ 324235 h 548000"/>
                  <a:gd name="connsiteX7" fmla="*/ 267979 w 604251"/>
                  <a:gd name="connsiteY7" fmla="*/ 347425 h 548000"/>
                  <a:gd name="connsiteX8" fmla="*/ 327361 w 604251"/>
                  <a:gd name="connsiteY8" fmla="*/ 347425 h 548000"/>
                  <a:gd name="connsiteX9" fmla="*/ 322902 w 604251"/>
                  <a:gd name="connsiteY9" fmla="*/ 362417 h 548000"/>
                  <a:gd name="connsiteX10" fmla="*/ 265867 w 604251"/>
                  <a:gd name="connsiteY10" fmla="*/ 362417 h 548000"/>
                  <a:gd name="connsiteX11" fmla="*/ 265397 w 604251"/>
                  <a:gd name="connsiteY11" fmla="*/ 373895 h 548000"/>
                  <a:gd name="connsiteX12" fmla="*/ 265632 w 604251"/>
                  <a:gd name="connsiteY12" fmla="*/ 379283 h 548000"/>
                  <a:gd name="connsiteX13" fmla="*/ 327361 w 604251"/>
                  <a:gd name="connsiteY13" fmla="*/ 379283 h 548000"/>
                  <a:gd name="connsiteX14" fmla="*/ 322902 w 604251"/>
                  <a:gd name="connsiteY14" fmla="*/ 394275 h 548000"/>
                  <a:gd name="connsiteX15" fmla="*/ 267275 w 604251"/>
                  <a:gd name="connsiteY15" fmla="*/ 394275 h 548000"/>
                  <a:gd name="connsiteX16" fmla="*/ 276194 w 604251"/>
                  <a:gd name="connsiteY16" fmla="*/ 418402 h 548000"/>
                  <a:gd name="connsiteX17" fmla="*/ 308350 w 604251"/>
                  <a:gd name="connsiteY17" fmla="*/ 435502 h 548000"/>
                  <a:gd name="connsiteX18" fmla="*/ 338393 w 604251"/>
                  <a:gd name="connsiteY18" fmla="*/ 417465 h 548000"/>
                  <a:gd name="connsiteX19" fmla="*/ 346608 w 604251"/>
                  <a:gd name="connsiteY19" fmla="*/ 392635 h 548000"/>
                  <a:gd name="connsiteX20" fmla="*/ 363976 w 604251"/>
                  <a:gd name="connsiteY20" fmla="*/ 392635 h 548000"/>
                  <a:gd name="connsiteX21" fmla="*/ 348485 w 604251"/>
                  <a:gd name="connsiteY21" fmla="*/ 433862 h 548000"/>
                  <a:gd name="connsiteX22" fmla="*/ 306237 w 604251"/>
                  <a:gd name="connsiteY22" fmla="*/ 454007 h 548000"/>
                  <a:gd name="connsiteX23" fmla="*/ 267979 w 604251"/>
                  <a:gd name="connsiteY23" fmla="*/ 437610 h 548000"/>
                  <a:gd name="connsiteX24" fmla="*/ 249202 w 604251"/>
                  <a:gd name="connsiteY24" fmla="*/ 394275 h 548000"/>
                  <a:gd name="connsiteX25" fmla="*/ 222210 w 604251"/>
                  <a:gd name="connsiteY25" fmla="*/ 394275 h 548000"/>
                  <a:gd name="connsiteX26" fmla="*/ 226670 w 604251"/>
                  <a:gd name="connsiteY26" fmla="*/ 379283 h 548000"/>
                  <a:gd name="connsiteX27" fmla="*/ 247559 w 604251"/>
                  <a:gd name="connsiteY27" fmla="*/ 379283 h 548000"/>
                  <a:gd name="connsiteX28" fmla="*/ 247324 w 604251"/>
                  <a:gd name="connsiteY28" fmla="*/ 370382 h 548000"/>
                  <a:gd name="connsiteX29" fmla="*/ 247559 w 604251"/>
                  <a:gd name="connsiteY29" fmla="*/ 362417 h 548000"/>
                  <a:gd name="connsiteX30" fmla="*/ 222210 w 604251"/>
                  <a:gd name="connsiteY30" fmla="*/ 362417 h 548000"/>
                  <a:gd name="connsiteX31" fmla="*/ 226670 w 604251"/>
                  <a:gd name="connsiteY31" fmla="*/ 347425 h 548000"/>
                  <a:gd name="connsiteX32" fmla="*/ 249202 w 604251"/>
                  <a:gd name="connsiteY32" fmla="*/ 347425 h 548000"/>
                  <a:gd name="connsiteX33" fmla="*/ 262815 w 604251"/>
                  <a:gd name="connsiteY33" fmla="*/ 313694 h 548000"/>
                  <a:gd name="connsiteX34" fmla="*/ 308584 w 604251"/>
                  <a:gd name="connsiteY34" fmla="*/ 289801 h 548000"/>
                  <a:gd name="connsiteX35" fmla="*/ 302008 w 604251"/>
                  <a:gd name="connsiteY35" fmla="*/ 254609 h 548000"/>
                  <a:gd name="connsiteX36" fmla="*/ 184678 w 604251"/>
                  <a:gd name="connsiteY36" fmla="*/ 371778 h 548000"/>
                  <a:gd name="connsiteX37" fmla="*/ 302008 w 604251"/>
                  <a:gd name="connsiteY37" fmla="*/ 489181 h 548000"/>
                  <a:gd name="connsiteX38" fmla="*/ 419573 w 604251"/>
                  <a:gd name="connsiteY38" fmla="*/ 371778 h 548000"/>
                  <a:gd name="connsiteX39" fmla="*/ 302008 w 604251"/>
                  <a:gd name="connsiteY39" fmla="*/ 254609 h 548000"/>
                  <a:gd name="connsiteX40" fmla="*/ 259154 w 604251"/>
                  <a:gd name="connsiteY40" fmla="*/ 0 h 548000"/>
                  <a:gd name="connsiteX41" fmla="*/ 283940 w 604251"/>
                  <a:gd name="connsiteY41" fmla="*/ 10194 h 548000"/>
                  <a:gd name="connsiteX42" fmla="*/ 283940 w 604251"/>
                  <a:gd name="connsiteY42" fmla="*/ 59873 h 548000"/>
                  <a:gd name="connsiteX43" fmla="*/ 242639 w 604251"/>
                  <a:gd name="connsiteY43" fmla="*/ 65966 h 548000"/>
                  <a:gd name="connsiteX44" fmla="*/ 138919 w 604251"/>
                  <a:gd name="connsiteY44" fmla="*/ 169309 h 548000"/>
                  <a:gd name="connsiteX45" fmla="*/ 465332 w 604251"/>
                  <a:gd name="connsiteY45" fmla="*/ 169309 h 548000"/>
                  <a:gd name="connsiteX46" fmla="*/ 361612 w 604251"/>
                  <a:gd name="connsiteY46" fmla="*/ 65966 h 548000"/>
                  <a:gd name="connsiteX47" fmla="*/ 320077 w 604251"/>
                  <a:gd name="connsiteY47" fmla="*/ 59873 h 548000"/>
                  <a:gd name="connsiteX48" fmla="*/ 320077 w 604251"/>
                  <a:gd name="connsiteY48" fmla="*/ 10194 h 548000"/>
                  <a:gd name="connsiteX49" fmla="*/ 369825 w 604251"/>
                  <a:gd name="connsiteY49" fmla="*/ 10194 h 548000"/>
                  <a:gd name="connsiteX50" fmla="*/ 375926 w 604251"/>
                  <a:gd name="connsiteY50" fmla="*/ 51672 h 548000"/>
                  <a:gd name="connsiteX51" fmla="*/ 493726 w 604251"/>
                  <a:gd name="connsiteY51" fmla="*/ 169309 h 548000"/>
                  <a:gd name="connsiteX52" fmla="*/ 548167 w 604251"/>
                  <a:gd name="connsiteY52" fmla="*/ 169309 h 548000"/>
                  <a:gd name="connsiteX53" fmla="*/ 604251 w 604251"/>
                  <a:gd name="connsiteY53" fmla="*/ 210787 h 548000"/>
                  <a:gd name="connsiteX54" fmla="*/ 561778 w 604251"/>
                  <a:gd name="connsiteY54" fmla="*/ 250859 h 548000"/>
                  <a:gd name="connsiteX55" fmla="*/ 538546 w 604251"/>
                  <a:gd name="connsiteY55" fmla="*/ 492462 h 548000"/>
                  <a:gd name="connsiteX56" fmla="*/ 476361 w 604251"/>
                  <a:gd name="connsiteY56" fmla="*/ 548000 h 548000"/>
                  <a:gd name="connsiteX57" fmla="*/ 127890 w 604251"/>
                  <a:gd name="connsiteY57" fmla="*/ 548000 h 548000"/>
                  <a:gd name="connsiteX58" fmla="*/ 65705 w 604251"/>
                  <a:gd name="connsiteY58" fmla="*/ 492462 h 548000"/>
                  <a:gd name="connsiteX59" fmla="*/ 42474 w 604251"/>
                  <a:gd name="connsiteY59" fmla="*/ 250859 h 548000"/>
                  <a:gd name="connsiteX60" fmla="*/ 0 w 604251"/>
                  <a:gd name="connsiteY60" fmla="*/ 210787 h 548000"/>
                  <a:gd name="connsiteX61" fmla="*/ 56084 w 604251"/>
                  <a:gd name="connsiteY61" fmla="*/ 169309 h 548000"/>
                  <a:gd name="connsiteX62" fmla="*/ 110525 w 604251"/>
                  <a:gd name="connsiteY62" fmla="*/ 169309 h 548000"/>
                  <a:gd name="connsiteX63" fmla="*/ 228325 w 604251"/>
                  <a:gd name="connsiteY63" fmla="*/ 51672 h 548000"/>
                  <a:gd name="connsiteX64" fmla="*/ 234192 w 604251"/>
                  <a:gd name="connsiteY64" fmla="*/ 10194 h 548000"/>
                  <a:gd name="connsiteX65" fmla="*/ 259154 w 604251"/>
                  <a:gd name="connsiteY65" fmla="*/ 0 h 54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604251" h="548000">
                    <a:moveTo>
                      <a:pt x="308584" y="289801"/>
                    </a:moveTo>
                    <a:cubicBezTo>
                      <a:pt x="325249" y="289801"/>
                      <a:pt x="338158" y="294955"/>
                      <a:pt x="347312" y="305261"/>
                    </a:cubicBezTo>
                    <a:cubicBezTo>
                      <a:pt x="356465" y="315802"/>
                      <a:pt x="361629" y="327515"/>
                      <a:pt x="362568" y="340867"/>
                    </a:cubicBezTo>
                    <a:lnTo>
                      <a:pt x="345199" y="340867"/>
                    </a:lnTo>
                    <a:cubicBezTo>
                      <a:pt x="343322" y="330794"/>
                      <a:pt x="339331" y="322830"/>
                      <a:pt x="333464" y="316974"/>
                    </a:cubicBezTo>
                    <a:cubicBezTo>
                      <a:pt x="327596" y="311117"/>
                      <a:pt x="319381" y="308072"/>
                      <a:pt x="308819" y="308072"/>
                    </a:cubicBezTo>
                    <a:cubicBezTo>
                      <a:pt x="295910" y="308072"/>
                      <a:pt x="285348" y="313460"/>
                      <a:pt x="277368" y="324235"/>
                    </a:cubicBezTo>
                    <a:cubicBezTo>
                      <a:pt x="272908" y="330326"/>
                      <a:pt x="269857" y="338056"/>
                      <a:pt x="267979" y="347425"/>
                    </a:cubicBezTo>
                    <a:lnTo>
                      <a:pt x="327361" y="347425"/>
                    </a:lnTo>
                    <a:lnTo>
                      <a:pt x="322902" y="362417"/>
                    </a:lnTo>
                    <a:lnTo>
                      <a:pt x="265867" y="362417"/>
                    </a:lnTo>
                    <a:cubicBezTo>
                      <a:pt x="265632" y="366165"/>
                      <a:pt x="265397" y="369913"/>
                      <a:pt x="265397" y="373895"/>
                    </a:cubicBezTo>
                    <a:cubicBezTo>
                      <a:pt x="265397" y="375769"/>
                      <a:pt x="265632" y="377409"/>
                      <a:pt x="265632" y="379283"/>
                    </a:cubicBezTo>
                    <a:lnTo>
                      <a:pt x="327361" y="379283"/>
                    </a:lnTo>
                    <a:lnTo>
                      <a:pt x="322902" y="394275"/>
                    </a:lnTo>
                    <a:lnTo>
                      <a:pt x="267275" y="394275"/>
                    </a:lnTo>
                    <a:cubicBezTo>
                      <a:pt x="268918" y="403644"/>
                      <a:pt x="271969" y="411609"/>
                      <a:pt x="276194" y="418402"/>
                    </a:cubicBezTo>
                    <a:cubicBezTo>
                      <a:pt x="283470" y="429646"/>
                      <a:pt x="294032" y="435502"/>
                      <a:pt x="308350" y="435502"/>
                    </a:cubicBezTo>
                    <a:cubicBezTo>
                      <a:pt x="321493" y="435502"/>
                      <a:pt x="331586" y="429411"/>
                      <a:pt x="338393" y="417465"/>
                    </a:cubicBezTo>
                    <a:cubicBezTo>
                      <a:pt x="341913" y="411140"/>
                      <a:pt x="344730" y="402942"/>
                      <a:pt x="346608" y="392635"/>
                    </a:cubicBezTo>
                    <a:lnTo>
                      <a:pt x="363976" y="392635"/>
                    </a:lnTo>
                    <a:cubicBezTo>
                      <a:pt x="362333" y="409032"/>
                      <a:pt x="357170" y="422852"/>
                      <a:pt x="348485" y="433862"/>
                    </a:cubicBezTo>
                    <a:cubicBezTo>
                      <a:pt x="338158" y="447448"/>
                      <a:pt x="324075" y="454007"/>
                      <a:pt x="306237" y="454007"/>
                    </a:cubicBezTo>
                    <a:cubicBezTo>
                      <a:pt x="291216" y="454007"/>
                      <a:pt x="278306" y="448619"/>
                      <a:pt x="267979" y="437610"/>
                    </a:cubicBezTo>
                    <a:cubicBezTo>
                      <a:pt x="258121" y="427303"/>
                      <a:pt x="251784" y="412780"/>
                      <a:pt x="249202" y="394275"/>
                    </a:cubicBezTo>
                    <a:lnTo>
                      <a:pt x="222210" y="394275"/>
                    </a:lnTo>
                    <a:lnTo>
                      <a:pt x="226670" y="379283"/>
                    </a:lnTo>
                    <a:lnTo>
                      <a:pt x="247559" y="379283"/>
                    </a:lnTo>
                    <a:cubicBezTo>
                      <a:pt x="247324" y="376472"/>
                      <a:pt x="247324" y="373427"/>
                      <a:pt x="247324" y="370382"/>
                    </a:cubicBezTo>
                    <a:cubicBezTo>
                      <a:pt x="247324" y="367805"/>
                      <a:pt x="247324" y="365228"/>
                      <a:pt x="247559" y="362417"/>
                    </a:cubicBezTo>
                    <a:lnTo>
                      <a:pt x="222210" y="362417"/>
                    </a:lnTo>
                    <a:lnTo>
                      <a:pt x="226670" y="347425"/>
                    </a:lnTo>
                    <a:lnTo>
                      <a:pt x="249202" y="347425"/>
                    </a:lnTo>
                    <a:cubicBezTo>
                      <a:pt x="251784" y="334542"/>
                      <a:pt x="256243" y="323298"/>
                      <a:pt x="262815" y="313694"/>
                    </a:cubicBezTo>
                    <a:cubicBezTo>
                      <a:pt x="273847" y="297765"/>
                      <a:pt x="289103" y="289801"/>
                      <a:pt x="308584" y="289801"/>
                    </a:cubicBezTo>
                    <a:close/>
                    <a:moveTo>
                      <a:pt x="302008" y="254609"/>
                    </a:moveTo>
                    <a:cubicBezTo>
                      <a:pt x="237242" y="254609"/>
                      <a:pt x="184678" y="307100"/>
                      <a:pt x="184678" y="371778"/>
                    </a:cubicBezTo>
                    <a:cubicBezTo>
                      <a:pt x="184678" y="436689"/>
                      <a:pt x="237242" y="489181"/>
                      <a:pt x="302008" y="489181"/>
                    </a:cubicBezTo>
                    <a:cubicBezTo>
                      <a:pt x="367009" y="489181"/>
                      <a:pt x="419573" y="436689"/>
                      <a:pt x="419573" y="371778"/>
                    </a:cubicBezTo>
                    <a:cubicBezTo>
                      <a:pt x="419573" y="307100"/>
                      <a:pt x="367009" y="254609"/>
                      <a:pt x="302008" y="254609"/>
                    </a:cubicBezTo>
                    <a:close/>
                    <a:moveTo>
                      <a:pt x="259154" y="0"/>
                    </a:moveTo>
                    <a:cubicBezTo>
                      <a:pt x="268159" y="0"/>
                      <a:pt x="277135" y="3398"/>
                      <a:pt x="283940" y="10194"/>
                    </a:cubicBezTo>
                    <a:cubicBezTo>
                      <a:pt x="297785" y="24020"/>
                      <a:pt x="297785" y="46282"/>
                      <a:pt x="283940" y="59873"/>
                    </a:cubicBezTo>
                    <a:cubicBezTo>
                      <a:pt x="272676" y="71122"/>
                      <a:pt x="255780" y="72996"/>
                      <a:pt x="242639" y="65966"/>
                    </a:cubicBezTo>
                    <a:lnTo>
                      <a:pt x="138919" y="169309"/>
                    </a:lnTo>
                    <a:lnTo>
                      <a:pt x="465332" y="169309"/>
                    </a:lnTo>
                    <a:lnTo>
                      <a:pt x="361612" y="65966"/>
                    </a:lnTo>
                    <a:cubicBezTo>
                      <a:pt x="348237" y="72996"/>
                      <a:pt x="331341" y="71122"/>
                      <a:pt x="320077" y="59873"/>
                    </a:cubicBezTo>
                    <a:cubicBezTo>
                      <a:pt x="306467" y="46282"/>
                      <a:pt x="306467" y="24020"/>
                      <a:pt x="320077" y="10194"/>
                    </a:cubicBezTo>
                    <a:cubicBezTo>
                      <a:pt x="333922" y="-3398"/>
                      <a:pt x="356215" y="-3398"/>
                      <a:pt x="369825" y="10194"/>
                    </a:cubicBezTo>
                    <a:cubicBezTo>
                      <a:pt x="381089" y="21442"/>
                      <a:pt x="382966" y="38314"/>
                      <a:pt x="375926" y="51672"/>
                    </a:cubicBezTo>
                    <a:lnTo>
                      <a:pt x="493726" y="169309"/>
                    </a:lnTo>
                    <a:lnTo>
                      <a:pt x="548167" y="169309"/>
                    </a:lnTo>
                    <a:cubicBezTo>
                      <a:pt x="578908" y="169309"/>
                      <a:pt x="604251" y="188057"/>
                      <a:pt x="604251" y="210787"/>
                    </a:cubicBezTo>
                    <a:cubicBezTo>
                      <a:pt x="604251" y="230003"/>
                      <a:pt x="586182" y="246172"/>
                      <a:pt x="561778" y="250859"/>
                    </a:cubicBezTo>
                    <a:lnTo>
                      <a:pt x="538546" y="492462"/>
                    </a:lnTo>
                    <a:cubicBezTo>
                      <a:pt x="535026" y="522926"/>
                      <a:pt x="507102" y="548000"/>
                      <a:pt x="476361" y="548000"/>
                    </a:cubicBezTo>
                    <a:lnTo>
                      <a:pt x="127890" y="548000"/>
                    </a:lnTo>
                    <a:cubicBezTo>
                      <a:pt x="97150" y="548000"/>
                      <a:pt x="69225" y="522926"/>
                      <a:pt x="65705" y="492462"/>
                    </a:cubicBezTo>
                    <a:lnTo>
                      <a:pt x="42474" y="250859"/>
                    </a:lnTo>
                    <a:cubicBezTo>
                      <a:pt x="18069" y="246172"/>
                      <a:pt x="0" y="230003"/>
                      <a:pt x="0" y="210787"/>
                    </a:cubicBezTo>
                    <a:cubicBezTo>
                      <a:pt x="0" y="188057"/>
                      <a:pt x="25109" y="169309"/>
                      <a:pt x="56084" y="169309"/>
                    </a:cubicBezTo>
                    <a:lnTo>
                      <a:pt x="110525" y="169309"/>
                    </a:lnTo>
                    <a:lnTo>
                      <a:pt x="228325" y="51672"/>
                    </a:lnTo>
                    <a:cubicBezTo>
                      <a:pt x="221051" y="38314"/>
                      <a:pt x="222928" y="21442"/>
                      <a:pt x="234192" y="10194"/>
                    </a:cubicBezTo>
                    <a:cubicBezTo>
                      <a:pt x="241114" y="3398"/>
                      <a:pt x="250148" y="0"/>
                      <a:pt x="25915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97500"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3765"/>
                <a:endParaRPr lang="zh-CN" alt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Arabic" panose="02040503050201020203" pitchFamily="18" charset="-78"/>
                  <a:ea typeface="微软雅黑" panose="020B0503020204020204" pitchFamily="34" charset="-122"/>
                  <a:cs typeface="+mn-ea"/>
                  <a:sym typeface="Adobe Arabic" panose="02040503050201020203" pitchFamily="18" charset="-78"/>
                </a:endParaRPr>
              </a:p>
            </p:txBody>
          </p:sp>
        </p:grpSp>
        <p:sp>
          <p:nvSpPr>
            <p:cNvPr id="23" name="îśḷiḑè">
              <a:extLst>
                <a:ext uri="{FF2B5EF4-FFF2-40B4-BE49-F238E27FC236}">
                  <a16:creationId xmlns="" xmlns:a16="http://schemas.microsoft.com/office/drawing/2014/main" id="{54E54F81-3C91-4DF5-BAFB-4D82507A8530}"/>
                </a:ext>
              </a:extLst>
            </p:cNvPr>
            <p:cNvSpPr/>
            <p:nvPr/>
          </p:nvSpPr>
          <p:spPr bwMode="auto">
            <a:xfrm>
              <a:off x="5061221" y="2022634"/>
              <a:ext cx="2107060" cy="9308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0000" tIns="46800" rIns="90000" bIns="4680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Arabic" panose="02040503050201020203" pitchFamily="18" charset="-78"/>
                  <a:ea typeface="微软雅黑" panose="020B0503020204020204" pitchFamily="34" charset="-122"/>
                  <a:cs typeface="+mn-ea"/>
                  <a:sym typeface="Adobe Arabic" panose="02040503050201020203" pitchFamily="18" charset="-78"/>
                </a:rPr>
                <a:t>发热、乏力、干咳</a:t>
              </a:r>
              <a:endPara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endParaRPr>
            </a:p>
          </p:txBody>
        </p:sp>
        <p:sp>
          <p:nvSpPr>
            <p:cNvPr id="24" name="îšļíḓê">
              <a:extLst>
                <a:ext uri="{FF2B5EF4-FFF2-40B4-BE49-F238E27FC236}">
                  <a16:creationId xmlns="" xmlns:a16="http://schemas.microsoft.com/office/drawing/2014/main" id="{757B1E53-6C5F-46E6-A52C-2F081CD834DD}"/>
                </a:ext>
              </a:extLst>
            </p:cNvPr>
            <p:cNvSpPr txBox="1"/>
            <p:nvPr/>
          </p:nvSpPr>
          <p:spPr bwMode="auto">
            <a:xfrm>
              <a:off x="4574117" y="1688744"/>
              <a:ext cx="2318385" cy="3993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Arabic" panose="02040503050201020203" pitchFamily="18" charset="-78"/>
                  <a:ea typeface="微软雅黑" panose="020B0503020204020204" pitchFamily="34" charset="-122"/>
                  <a:cs typeface="+mn-ea"/>
                  <a:sym typeface="Adobe Arabic" panose="02040503050201020203" pitchFamily="18" charset="-78"/>
                </a:rPr>
                <a:t>早就医</a:t>
              </a:r>
              <a:endPara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endParaRPr>
            </a:p>
          </p:txBody>
        </p:sp>
      </p:grpSp>
      <p:grpSp>
        <p:nvGrpSpPr>
          <p:cNvPr id="11" name="íŝḷíḓé">
            <a:extLst>
              <a:ext uri="{FF2B5EF4-FFF2-40B4-BE49-F238E27FC236}">
                <a16:creationId xmlns="" xmlns:a16="http://schemas.microsoft.com/office/drawing/2014/main" id="{EED4C10E-4CFF-4C07-B6E5-8E8864323F11}"/>
              </a:ext>
            </a:extLst>
          </p:cNvPr>
          <p:cNvGrpSpPr/>
          <p:nvPr/>
        </p:nvGrpSpPr>
        <p:grpSpPr>
          <a:xfrm>
            <a:off x="7644311" y="3562120"/>
            <a:ext cx="2770461" cy="1318558"/>
            <a:chOff x="4278947" y="1753870"/>
            <a:chExt cx="2770461" cy="1318558"/>
          </a:xfrm>
        </p:grpSpPr>
        <p:grpSp>
          <p:nvGrpSpPr>
            <p:cNvPr id="12" name="ïşḻïďè">
              <a:extLst>
                <a:ext uri="{FF2B5EF4-FFF2-40B4-BE49-F238E27FC236}">
                  <a16:creationId xmlns="" xmlns:a16="http://schemas.microsoft.com/office/drawing/2014/main" id="{4C5C549B-1092-4831-8A5B-4898C56FD1E7}"/>
                </a:ext>
              </a:extLst>
            </p:cNvPr>
            <p:cNvGrpSpPr/>
            <p:nvPr/>
          </p:nvGrpSpPr>
          <p:grpSpPr>
            <a:xfrm>
              <a:off x="4278947" y="1753870"/>
              <a:ext cx="775335" cy="775335"/>
              <a:chOff x="7765" y="4580"/>
              <a:chExt cx="1221" cy="1221"/>
            </a:xfrm>
          </p:grpSpPr>
          <p:sp>
            <p:nvSpPr>
              <p:cNvPr id="15" name="íṧḷíḓè">
                <a:extLst>
                  <a:ext uri="{FF2B5EF4-FFF2-40B4-BE49-F238E27FC236}">
                    <a16:creationId xmlns="" xmlns:a16="http://schemas.microsoft.com/office/drawing/2014/main" id="{E9CBCE27-4AD5-4D4A-A745-8C588F1A37A4}"/>
                  </a:ext>
                </a:extLst>
              </p:cNvPr>
              <p:cNvSpPr/>
              <p:nvPr/>
            </p:nvSpPr>
            <p:spPr>
              <a:xfrm>
                <a:off x="7765" y="4580"/>
                <a:ext cx="1221" cy="1221"/>
              </a:xfrm>
              <a:prstGeom prst="ellipse">
                <a:avLst/>
              </a:prstGeom>
              <a:solidFill>
                <a:srgbClr val="FCCF00"/>
              </a:solidFill>
              <a:ln w="5715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/>
              </a:bodyPr>
              <a:lstStyle/>
              <a:p>
                <a:pPr algn="ctr" defTabSz="913765"/>
                <a:endPara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Arabic" panose="02040503050201020203" pitchFamily="18" charset="-78"/>
                  <a:ea typeface="微软雅黑" panose="020B0503020204020204" pitchFamily="34" charset="-122"/>
                  <a:cs typeface="+mn-ea"/>
                  <a:sym typeface="Adobe Arabic" panose="02040503050201020203" pitchFamily="18" charset="-78"/>
                </a:endParaRPr>
              </a:p>
            </p:txBody>
          </p:sp>
          <p:sp>
            <p:nvSpPr>
              <p:cNvPr id="16" name="ïṣḷiďe">
                <a:extLst>
                  <a:ext uri="{FF2B5EF4-FFF2-40B4-BE49-F238E27FC236}">
                    <a16:creationId xmlns="" xmlns:a16="http://schemas.microsoft.com/office/drawing/2014/main" id="{09FC28B5-459F-4176-BB0E-3ABEFFC6EFB5}"/>
                  </a:ext>
                </a:extLst>
              </p:cNvPr>
              <p:cNvSpPr/>
              <p:nvPr/>
            </p:nvSpPr>
            <p:spPr>
              <a:xfrm>
                <a:off x="8062" y="4905"/>
                <a:ext cx="643" cy="584"/>
              </a:xfrm>
              <a:custGeom>
                <a:avLst/>
                <a:gdLst>
                  <a:gd name="connsiteX0" fmla="*/ 308584 w 604251"/>
                  <a:gd name="connsiteY0" fmla="*/ 289801 h 548000"/>
                  <a:gd name="connsiteX1" fmla="*/ 347312 w 604251"/>
                  <a:gd name="connsiteY1" fmla="*/ 305261 h 548000"/>
                  <a:gd name="connsiteX2" fmla="*/ 362568 w 604251"/>
                  <a:gd name="connsiteY2" fmla="*/ 340867 h 548000"/>
                  <a:gd name="connsiteX3" fmla="*/ 345199 w 604251"/>
                  <a:gd name="connsiteY3" fmla="*/ 340867 h 548000"/>
                  <a:gd name="connsiteX4" fmla="*/ 333464 w 604251"/>
                  <a:gd name="connsiteY4" fmla="*/ 316974 h 548000"/>
                  <a:gd name="connsiteX5" fmla="*/ 308819 w 604251"/>
                  <a:gd name="connsiteY5" fmla="*/ 308072 h 548000"/>
                  <a:gd name="connsiteX6" fmla="*/ 277368 w 604251"/>
                  <a:gd name="connsiteY6" fmla="*/ 324235 h 548000"/>
                  <a:gd name="connsiteX7" fmla="*/ 267979 w 604251"/>
                  <a:gd name="connsiteY7" fmla="*/ 347425 h 548000"/>
                  <a:gd name="connsiteX8" fmla="*/ 327361 w 604251"/>
                  <a:gd name="connsiteY8" fmla="*/ 347425 h 548000"/>
                  <a:gd name="connsiteX9" fmla="*/ 322902 w 604251"/>
                  <a:gd name="connsiteY9" fmla="*/ 362417 h 548000"/>
                  <a:gd name="connsiteX10" fmla="*/ 265867 w 604251"/>
                  <a:gd name="connsiteY10" fmla="*/ 362417 h 548000"/>
                  <a:gd name="connsiteX11" fmla="*/ 265397 w 604251"/>
                  <a:gd name="connsiteY11" fmla="*/ 373895 h 548000"/>
                  <a:gd name="connsiteX12" fmla="*/ 265632 w 604251"/>
                  <a:gd name="connsiteY12" fmla="*/ 379283 h 548000"/>
                  <a:gd name="connsiteX13" fmla="*/ 327361 w 604251"/>
                  <a:gd name="connsiteY13" fmla="*/ 379283 h 548000"/>
                  <a:gd name="connsiteX14" fmla="*/ 322902 w 604251"/>
                  <a:gd name="connsiteY14" fmla="*/ 394275 h 548000"/>
                  <a:gd name="connsiteX15" fmla="*/ 267275 w 604251"/>
                  <a:gd name="connsiteY15" fmla="*/ 394275 h 548000"/>
                  <a:gd name="connsiteX16" fmla="*/ 276194 w 604251"/>
                  <a:gd name="connsiteY16" fmla="*/ 418402 h 548000"/>
                  <a:gd name="connsiteX17" fmla="*/ 308350 w 604251"/>
                  <a:gd name="connsiteY17" fmla="*/ 435502 h 548000"/>
                  <a:gd name="connsiteX18" fmla="*/ 338393 w 604251"/>
                  <a:gd name="connsiteY18" fmla="*/ 417465 h 548000"/>
                  <a:gd name="connsiteX19" fmla="*/ 346608 w 604251"/>
                  <a:gd name="connsiteY19" fmla="*/ 392635 h 548000"/>
                  <a:gd name="connsiteX20" fmla="*/ 363976 w 604251"/>
                  <a:gd name="connsiteY20" fmla="*/ 392635 h 548000"/>
                  <a:gd name="connsiteX21" fmla="*/ 348485 w 604251"/>
                  <a:gd name="connsiteY21" fmla="*/ 433862 h 548000"/>
                  <a:gd name="connsiteX22" fmla="*/ 306237 w 604251"/>
                  <a:gd name="connsiteY22" fmla="*/ 454007 h 548000"/>
                  <a:gd name="connsiteX23" fmla="*/ 267979 w 604251"/>
                  <a:gd name="connsiteY23" fmla="*/ 437610 h 548000"/>
                  <a:gd name="connsiteX24" fmla="*/ 249202 w 604251"/>
                  <a:gd name="connsiteY24" fmla="*/ 394275 h 548000"/>
                  <a:gd name="connsiteX25" fmla="*/ 222210 w 604251"/>
                  <a:gd name="connsiteY25" fmla="*/ 394275 h 548000"/>
                  <a:gd name="connsiteX26" fmla="*/ 226670 w 604251"/>
                  <a:gd name="connsiteY26" fmla="*/ 379283 h 548000"/>
                  <a:gd name="connsiteX27" fmla="*/ 247559 w 604251"/>
                  <a:gd name="connsiteY27" fmla="*/ 379283 h 548000"/>
                  <a:gd name="connsiteX28" fmla="*/ 247324 w 604251"/>
                  <a:gd name="connsiteY28" fmla="*/ 370382 h 548000"/>
                  <a:gd name="connsiteX29" fmla="*/ 247559 w 604251"/>
                  <a:gd name="connsiteY29" fmla="*/ 362417 h 548000"/>
                  <a:gd name="connsiteX30" fmla="*/ 222210 w 604251"/>
                  <a:gd name="connsiteY30" fmla="*/ 362417 h 548000"/>
                  <a:gd name="connsiteX31" fmla="*/ 226670 w 604251"/>
                  <a:gd name="connsiteY31" fmla="*/ 347425 h 548000"/>
                  <a:gd name="connsiteX32" fmla="*/ 249202 w 604251"/>
                  <a:gd name="connsiteY32" fmla="*/ 347425 h 548000"/>
                  <a:gd name="connsiteX33" fmla="*/ 262815 w 604251"/>
                  <a:gd name="connsiteY33" fmla="*/ 313694 h 548000"/>
                  <a:gd name="connsiteX34" fmla="*/ 308584 w 604251"/>
                  <a:gd name="connsiteY34" fmla="*/ 289801 h 548000"/>
                  <a:gd name="connsiteX35" fmla="*/ 302008 w 604251"/>
                  <a:gd name="connsiteY35" fmla="*/ 254609 h 548000"/>
                  <a:gd name="connsiteX36" fmla="*/ 184678 w 604251"/>
                  <a:gd name="connsiteY36" fmla="*/ 371778 h 548000"/>
                  <a:gd name="connsiteX37" fmla="*/ 302008 w 604251"/>
                  <a:gd name="connsiteY37" fmla="*/ 489181 h 548000"/>
                  <a:gd name="connsiteX38" fmla="*/ 419573 w 604251"/>
                  <a:gd name="connsiteY38" fmla="*/ 371778 h 548000"/>
                  <a:gd name="connsiteX39" fmla="*/ 302008 w 604251"/>
                  <a:gd name="connsiteY39" fmla="*/ 254609 h 548000"/>
                  <a:gd name="connsiteX40" fmla="*/ 259154 w 604251"/>
                  <a:gd name="connsiteY40" fmla="*/ 0 h 548000"/>
                  <a:gd name="connsiteX41" fmla="*/ 283940 w 604251"/>
                  <a:gd name="connsiteY41" fmla="*/ 10194 h 548000"/>
                  <a:gd name="connsiteX42" fmla="*/ 283940 w 604251"/>
                  <a:gd name="connsiteY42" fmla="*/ 59873 h 548000"/>
                  <a:gd name="connsiteX43" fmla="*/ 242639 w 604251"/>
                  <a:gd name="connsiteY43" fmla="*/ 65966 h 548000"/>
                  <a:gd name="connsiteX44" fmla="*/ 138919 w 604251"/>
                  <a:gd name="connsiteY44" fmla="*/ 169309 h 548000"/>
                  <a:gd name="connsiteX45" fmla="*/ 465332 w 604251"/>
                  <a:gd name="connsiteY45" fmla="*/ 169309 h 548000"/>
                  <a:gd name="connsiteX46" fmla="*/ 361612 w 604251"/>
                  <a:gd name="connsiteY46" fmla="*/ 65966 h 548000"/>
                  <a:gd name="connsiteX47" fmla="*/ 320077 w 604251"/>
                  <a:gd name="connsiteY47" fmla="*/ 59873 h 548000"/>
                  <a:gd name="connsiteX48" fmla="*/ 320077 w 604251"/>
                  <a:gd name="connsiteY48" fmla="*/ 10194 h 548000"/>
                  <a:gd name="connsiteX49" fmla="*/ 369825 w 604251"/>
                  <a:gd name="connsiteY49" fmla="*/ 10194 h 548000"/>
                  <a:gd name="connsiteX50" fmla="*/ 375926 w 604251"/>
                  <a:gd name="connsiteY50" fmla="*/ 51672 h 548000"/>
                  <a:gd name="connsiteX51" fmla="*/ 493726 w 604251"/>
                  <a:gd name="connsiteY51" fmla="*/ 169309 h 548000"/>
                  <a:gd name="connsiteX52" fmla="*/ 548167 w 604251"/>
                  <a:gd name="connsiteY52" fmla="*/ 169309 h 548000"/>
                  <a:gd name="connsiteX53" fmla="*/ 604251 w 604251"/>
                  <a:gd name="connsiteY53" fmla="*/ 210787 h 548000"/>
                  <a:gd name="connsiteX54" fmla="*/ 561778 w 604251"/>
                  <a:gd name="connsiteY54" fmla="*/ 250859 h 548000"/>
                  <a:gd name="connsiteX55" fmla="*/ 538546 w 604251"/>
                  <a:gd name="connsiteY55" fmla="*/ 492462 h 548000"/>
                  <a:gd name="connsiteX56" fmla="*/ 476361 w 604251"/>
                  <a:gd name="connsiteY56" fmla="*/ 548000 h 548000"/>
                  <a:gd name="connsiteX57" fmla="*/ 127890 w 604251"/>
                  <a:gd name="connsiteY57" fmla="*/ 548000 h 548000"/>
                  <a:gd name="connsiteX58" fmla="*/ 65705 w 604251"/>
                  <a:gd name="connsiteY58" fmla="*/ 492462 h 548000"/>
                  <a:gd name="connsiteX59" fmla="*/ 42474 w 604251"/>
                  <a:gd name="connsiteY59" fmla="*/ 250859 h 548000"/>
                  <a:gd name="connsiteX60" fmla="*/ 0 w 604251"/>
                  <a:gd name="connsiteY60" fmla="*/ 210787 h 548000"/>
                  <a:gd name="connsiteX61" fmla="*/ 56084 w 604251"/>
                  <a:gd name="connsiteY61" fmla="*/ 169309 h 548000"/>
                  <a:gd name="connsiteX62" fmla="*/ 110525 w 604251"/>
                  <a:gd name="connsiteY62" fmla="*/ 169309 h 548000"/>
                  <a:gd name="connsiteX63" fmla="*/ 228325 w 604251"/>
                  <a:gd name="connsiteY63" fmla="*/ 51672 h 548000"/>
                  <a:gd name="connsiteX64" fmla="*/ 234192 w 604251"/>
                  <a:gd name="connsiteY64" fmla="*/ 10194 h 548000"/>
                  <a:gd name="connsiteX65" fmla="*/ 259154 w 604251"/>
                  <a:gd name="connsiteY65" fmla="*/ 0 h 54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604251" h="548000">
                    <a:moveTo>
                      <a:pt x="308584" y="289801"/>
                    </a:moveTo>
                    <a:cubicBezTo>
                      <a:pt x="325249" y="289801"/>
                      <a:pt x="338158" y="294955"/>
                      <a:pt x="347312" y="305261"/>
                    </a:cubicBezTo>
                    <a:cubicBezTo>
                      <a:pt x="356465" y="315802"/>
                      <a:pt x="361629" y="327515"/>
                      <a:pt x="362568" y="340867"/>
                    </a:cubicBezTo>
                    <a:lnTo>
                      <a:pt x="345199" y="340867"/>
                    </a:lnTo>
                    <a:cubicBezTo>
                      <a:pt x="343322" y="330794"/>
                      <a:pt x="339331" y="322830"/>
                      <a:pt x="333464" y="316974"/>
                    </a:cubicBezTo>
                    <a:cubicBezTo>
                      <a:pt x="327596" y="311117"/>
                      <a:pt x="319381" y="308072"/>
                      <a:pt x="308819" y="308072"/>
                    </a:cubicBezTo>
                    <a:cubicBezTo>
                      <a:pt x="295910" y="308072"/>
                      <a:pt x="285348" y="313460"/>
                      <a:pt x="277368" y="324235"/>
                    </a:cubicBezTo>
                    <a:cubicBezTo>
                      <a:pt x="272908" y="330326"/>
                      <a:pt x="269857" y="338056"/>
                      <a:pt x="267979" y="347425"/>
                    </a:cubicBezTo>
                    <a:lnTo>
                      <a:pt x="327361" y="347425"/>
                    </a:lnTo>
                    <a:lnTo>
                      <a:pt x="322902" y="362417"/>
                    </a:lnTo>
                    <a:lnTo>
                      <a:pt x="265867" y="362417"/>
                    </a:lnTo>
                    <a:cubicBezTo>
                      <a:pt x="265632" y="366165"/>
                      <a:pt x="265397" y="369913"/>
                      <a:pt x="265397" y="373895"/>
                    </a:cubicBezTo>
                    <a:cubicBezTo>
                      <a:pt x="265397" y="375769"/>
                      <a:pt x="265632" y="377409"/>
                      <a:pt x="265632" y="379283"/>
                    </a:cubicBezTo>
                    <a:lnTo>
                      <a:pt x="327361" y="379283"/>
                    </a:lnTo>
                    <a:lnTo>
                      <a:pt x="322902" y="394275"/>
                    </a:lnTo>
                    <a:lnTo>
                      <a:pt x="267275" y="394275"/>
                    </a:lnTo>
                    <a:cubicBezTo>
                      <a:pt x="268918" y="403644"/>
                      <a:pt x="271969" y="411609"/>
                      <a:pt x="276194" y="418402"/>
                    </a:cubicBezTo>
                    <a:cubicBezTo>
                      <a:pt x="283470" y="429646"/>
                      <a:pt x="294032" y="435502"/>
                      <a:pt x="308350" y="435502"/>
                    </a:cubicBezTo>
                    <a:cubicBezTo>
                      <a:pt x="321493" y="435502"/>
                      <a:pt x="331586" y="429411"/>
                      <a:pt x="338393" y="417465"/>
                    </a:cubicBezTo>
                    <a:cubicBezTo>
                      <a:pt x="341913" y="411140"/>
                      <a:pt x="344730" y="402942"/>
                      <a:pt x="346608" y="392635"/>
                    </a:cubicBezTo>
                    <a:lnTo>
                      <a:pt x="363976" y="392635"/>
                    </a:lnTo>
                    <a:cubicBezTo>
                      <a:pt x="362333" y="409032"/>
                      <a:pt x="357170" y="422852"/>
                      <a:pt x="348485" y="433862"/>
                    </a:cubicBezTo>
                    <a:cubicBezTo>
                      <a:pt x="338158" y="447448"/>
                      <a:pt x="324075" y="454007"/>
                      <a:pt x="306237" y="454007"/>
                    </a:cubicBezTo>
                    <a:cubicBezTo>
                      <a:pt x="291216" y="454007"/>
                      <a:pt x="278306" y="448619"/>
                      <a:pt x="267979" y="437610"/>
                    </a:cubicBezTo>
                    <a:cubicBezTo>
                      <a:pt x="258121" y="427303"/>
                      <a:pt x="251784" y="412780"/>
                      <a:pt x="249202" y="394275"/>
                    </a:cubicBezTo>
                    <a:lnTo>
                      <a:pt x="222210" y="394275"/>
                    </a:lnTo>
                    <a:lnTo>
                      <a:pt x="226670" y="379283"/>
                    </a:lnTo>
                    <a:lnTo>
                      <a:pt x="247559" y="379283"/>
                    </a:lnTo>
                    <a:cubicBezTo>
                      <a:pt x="247324" y="376472"/>
                      <a:pt x="247324" y="373427"/>
                      <a:pt x="247324" y="370382"/>
                    </a:cubicBezTo>
                    <a:cubicBezTo>
                      <a:pt x="247324" y="367805"/>
                      <a:pt x="247324" y="365228"/>
                      <a:pt x="247559" y="362417"/>
                    </a:cubicBezTo>
                    <a:lnTo>
                      <a:pt x="222210" y="362417"/>
                    </a:lnTo>
                    <a:lnTo>
                      <a:pt x="226670" y="347425"/>
                    </a:lnTo>
                    <a:lnTo>
                      <a:pt x="249202" y="347425"/>
                    </a:lnTo>
                    <a:cubicBezTo>
                      <a:pt x="251784" y="334542"/>
                      <a:pt x="256243" y="323298"/>
                      <a:pt x="262815" y="313694"/>
                    </a:cubicBezTo>
                    <a:cubicBezTo>
                      <a:pt x="273847" y="297765"/>
                      <a:pt x="289103" y="289801"/>
                      <a:pt x="308584" y="289801"/>
                    </a:cubicBezTo>
                    <a:close/>
                    <a:moveTo>
                      <a:pt x="302008" y="254609"/>
                    </a:moveTo>
                    <a:cubicBezTo>
                      <a:pt x="237242" y="254609"/>
                      <a:pt x="184678" y="307100"/>
                      <a:pt x="184678" y="371778"/>
                    </a:cubicBezTo>
                    <a:cubicBezTo>
                      <a:pt x="184678" y="436689"/>
                      <a:pt x="237242" y="489181"/>
                      <a:pt x="302008" y="489181"/>
                    </a:cubicBezTo>
                    <a:cubicBezTo>
                      <a:pt x="367009" y="489181"/>
                      <a:pt x="419573" y="436689"/>
                      <a:pt x="419573" y="371778"/>
                    </a:cubicBezTo>
                    <a:cubicBezTo>
                      <a:pt x="419573" y="307100"/>
                      <a:pt x="367009" y="254609"/>
                      <a:pt x="302008" y="254609"/>
                    </a:cubicBezTo>
                    <a:close/>
                    <a:moveTo>
                      <a:pt x="259154" y="0"/>
                    </a:moveTo>
                    <a:cubicBezTo>
                      <a:pt x="268159" y="0"/>
                      <a:pt x="277135" y="3398"/>
                      <a:pt x="283940" y="10194"/>
                    </a:cubicBezTo>
                    <a:cubicBezTo>
                      <a:pt x="297785" y="24020"/>
                      <a:pt x="297785" y="46282"/>
                      <a:pt x="283940" y="59873"/>
                    </a:cubicBezTo>
                    <a:cubicBezTo>
                      <a:pt x="272676" y="71122"/>
                      <a:pt x="255780" y="72996"/>
                      <a:pt x="242639" y="65966"/>
                    </a:cubicBezTo>
                    <a:lnTo>
                      <a:pt x="138919" y="169309"/>
                    </a:lnTo>
                    <a:lnTo>
                      <a:pt x="465332" y="169309"/>
                    </a:lnTo>
                    <a:lnTo>
                      <a:pt x="361612" y="65966"/>
                    </a:lnTo>
                    <a:cubicBezTo>
                      <a:pt x="348237" y="72996"/>
                      <a:pt x="331341" y="71122"/>
                      <a:pt x="320077" y="59873"/>
                    </a:cubicBezTo>
                    <a:cubicBezTo>
                      <a:pt x="306467" y="46282"/>
                      <a:pt x="306467" y="24020"/>
                      <a:pt x="320077" y="10194"/>
                    </a:cubicBezTo>
                    <a:cubicBezTo>
                      <a:pt x="333922" y="-3398"/>
                      <a:pt x="356215" y="-3398"/>
                      <a:pt x="369825" y="10194"/>
                    </a:cubicBezTo>
                    <a:cubicBezTo>
                      <a:pt x="381089" y="21442"/>
                      <a:pt x="382966" y="38314"/>
                      <a:pt x="375926" y="51672"/>
                    </a:cubicBezTo>
                    <a:lnTo>
                      <a:pt x="493726" y="169309"/>
                    </a:lnTo>
                    <a:lnTo>
                      <a:pt x="548167" y="169309"/>
                    </a:lnTo>
                    <a:cubicBezTo>
                      <a:pt x="578908" y="169309"/>
                      <a:pt x="604251" y="188057"/>
                      <a:pt x="604251" y="210787"/>
                    </a:cubicBezTo>
                    <a:cubicBezTo>
                      <a:pt x="604251" y="230003"/>
                      <a:pt x="586182" y="246172"/>
                      <a:pt x="561778" y="250859"/>
                    </a:cubicBezTo>
                    <a:lnTo>
                      <a:pt x="538546" y="492462"/>
                    </a:lnTo>
                    <a:cubicBezTo>
                      <a:pt x="535026" y="522926"/>
                      <a:pt x="507102" y="548000"/>
                      <a:pt x="476361" y="548000"/>
                    </a:cubicBezTo>
                    <a:lnTo>
                      <a:pt x="127890" y="548000"/>
                    </a:lnTo>
                    <a:cubicBezTo>
                      <a:pt x="97150" y="548000"/>
                      <a:pt x="69225" y="522926"/>
                      <a:pt x="65705" y="492462"/>
                    </a:cubicBezTo>
                    <a:lnTo>
                      <a:pt x="42474" y="250859"/>
                    </a:lnTo>
                    <a:cubicBezTo>
                      <a:pt x="18069" y="246172"/>
                      <a:pt x="0" y="230003"/>
                      <a:pt x="0" y="210787"/>
                    </a:cubicBezTo>
                    <a:cubicBezTo>
                      <a:pt x="0" y="188057"/>
                      <a:pt x="25109" y="169309"/>
                      <a:pt x="56084" y="169309"/>
                    </a:cubicBezTo>
                    <a:lnTo>
                      <a:pt x="110525" y="169309"/>
                    </a:lnTo>
                    <a:lnTo>
                      <a:pt x="228325" y="51672"/>
                    </a:lnTo>
                    <a:cubicBezTo>
                      <a:pt x="221051" y="38314"/>
                      <a:pt x="222928" y="21442"/>
                      <a:pt x="234192" y="10194"/>
                    </a:cubicBezTo>
                    <a:cubicBezTo>
                      <a:pt x="241114" y="3398"/>
                      <a:pt x="250148" y="0"/>
                      <a:pt x="25915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97500"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3765"/>
                <a:endParaRPr lang="zh-CN" alt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Arabic" panose="02040503050201020203" pitchFamily="18" charset="-78"/>
                  <a:ea typeface="微软雅黑" panose="020B0503020204020204" pitchFamily="34" charset="-122"/>
                  <a:cs typeface="+mn-ea"/>
                  <a:sym typeface="Adobe Arabic" panose="02040503050201020203" pitchFamily="18" charset="-78"/>
                </a:endParaRPr>
              </a:p>
            </p:txBody>
          </p:sp>
        </p:grpSp>
        <p:sp>
          <p:nvSpPr>
            <p:cNvPr id="13" name="işḷíḑê">
              <a:extLst>
                <a:ext uri="{FF2B5EF4-FFF2-40B4-BE49-F238E27FC236}">
                  <a16:creationId xmlns="" xmlns:a16="http://schemas.microsoft.com/office/drawing/2014/main" id="{FB99A63C-5E2A-46D4-B3C8-B98176B2CCD7}"/>
                </a:ext>
              </a:extLst>
            </p:cNvPr>
            <p:cNvSpPr/>
            <p:nvPr/>
          </p:nvSpPr>
          <p:spPr bwMode="auto">
            <a:xfrm>
              <a:off x="4942348" y="2141537"/>
              <a:ext cx="2107060" cy="9308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0000" tIns="46800" rIns="90000" bIns="4680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Arabic" panose="02040503050201020203" pitchFamily="18" charset="-78"/>
                  <a:ea typeface="微软雅黑" panose="020B0503020204020204" pitchFamily="34" charset="-122"/>
                  <a:cs typeface="+mn-ea"/>
                  <a:sym typeface="Adobe Arabic" panose="02040503050201020203" pitchFamily="18" charset="-78"/>
                </a:rPr>
                <a:t>适时通风，注意保暖</a:t>
              </a:r>
              <a:endPara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endParaRPr>
            </a:p>
          </p:txBody>
        </p:sp>
        <p:sp>
          <p:nvSpPr>
            <p:cNvPr id="14" name="ïsľïďé">
              <a:extLst>
                <a:ext uri="{FF2B5EF4-FFF2-40B4-BE49-F238E27FC236}">
                  <a16:creationId xmlns="" xmlns:a16="http://schemas.microsoft.com/office/drawing/2014/main" id="{4323FD1E-AA86-40BF-AB0D-98852EE1CE33}"/>
                </a:ext>
              </a:extLst>
            </p:cNvPr>
            <p:cNvSpPr txBox="1"/>
            <p:nvPr/>
          </p:nvSpPr>
          <p:spPr bwMode="auto">
            <a:xfrm>
              <a:off x="4325468" y="1831050"/>
              <a:ext cx="2318385" cy="3993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Arabic" panose="02040503050201020203" pitchFamily="18" charset="-78"/>
                  <a:ea typeface="微软雅黑" panose="020B0503020204020204" pitchFamily="34" charset="-122"/>
                  <a:cs typeface="+mn-ea"/>
                  <a:sym typeface="Adobe Arabic" panose="02040503050201020203" pitchFamily="18" charset="-78"/>
                </a:rPr>
                <a:t>常通风</a:t>
              </a:r>
              <a:endPara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endParaRPr>
            </a:p>
          </p:txBody>
        </p:sp>
      </p:grpSp>
      <p:grpSp>
        <p:nvGrpSpPr>
          <p:cNvPr id="54" name="PA-组合 53">
            <a:extLst>
              <a:ext uri="{FF2B5EF4-FFF2-40B4-BE49-F238E27FC236}">
                <a16:creationId xmlns="" xmlns:a16="http://schemas.microsoft.com/office/drawing/2014/main" id="{C1A70E61-3D28-4C18-8663-37B98313ED0F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3433714" y="500508"/>
            <a:ext cx="4947138" cy="1259584"/>
            <a:chOff x="3341077" y="500508"/>
            <a:chExt cx="4947138" cy="1259584"/>
          </a:xfrm>
        </p:grpSpPr>
        <p:cxnSp>
          <p:nvCxnSpPr>
            <p:cNvPr id="55" name="PA-直接连接符 54">
              <a:extLst>
                <a:ext uri="{FF2B5EF4-FFF2-40B4-BE49-F238E27FC236}">
                  <a16:creationId xmlns="" xmlns:a16="http://schemas.microsoft.com/office/drawing/2014/main" id="{5B08F691-987D-4ACF-82F8-70FD62781C41}"/>
                </a:ext>
              </a:extLst>
            </p:cNvPr>
            <p:cNvCxnSpPr>
              <a:cxnSpLocks/>
            </p:cNvCxnSpPr>
            <p:nvPr>
              <p:custDataLst>
                <p:tags r:id="rId3"/>
              </p:custDataLst>
            </p:nvPr>
          </p:nvCxnSpPr>
          <p:spPr>
            <a:xfrm>
              <a:off x="3524738" y="516955"/>
              <a:ext cx="4567464" cy="201770"/>
            </a:xfrm>
            <a:prstGeom prst="line">
              <a:avLst/>
            </a:prstGeom>
            <a:ln w="38100">
              <a:solidFill>
                <a:srgbClr val="5974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PA-直接连接符 55">
              <a:extLst>
                <a:ext uri="{FF2B5EF4-FFF2-40B4-BE49-F238E27FC236}">
                  <a16:creationId xmlns="" xmlns:a16="http://schemas.microsoft.com/office/drawing/2014/main" id="{5A63AAB8-5A40-4560-8FB8-E5659C2D7CE0}"/>
                </a:ext>
              </a:extLst>
            </p:cNvPr>
            <p:cNvCxnSpPr>
              <a:cxnSpLocks/>
            </p:cNvCxnSpPr>
            <p:nvPr>
              <p:custDataLst>
                <p:tags r:id="rId4"/>
              </p:custDataLst>
            </p:nvPr>
          </p:nvCxnSpPr>
          <p:spPr>
            <a:xfrm flipV="1">
              <a:off x="3341077" y="1321088"/>
              <a:ext cx="4947138" cy="147834"/>
            </a:xfrm>
            <a:prstGeom prst="line">
              <a:avLst/>
            </a:prstGeom>
            <a:ln w="38100">
              <a:solidFill>
                <a:srgbClr val="5974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PA-直接连接符 56">
              <a:extLst>
                <a:ext uri="{FF2B5EF4-FFF2-40B4-BE49-F238E27FC236}">
                  <a16:creationId xmlns="" xmlns:a16="http://schemas.microsoft.com/office/drawing/2014/main" id="{E66E60D7-9BE2-4C9F-A710-6CC58CF04CC1}"/>
                </a:ext>
              </a:extLst>
            </p:cNvPr>
            <p:cNvCxnSpPr>
              <a:cxnSpLocks/>
            </p:cNvCxnSpPr>
            <p:nvPr>
              <p:custDataLst>
                <p:tags r:id="rId5"/>
              </p:custDataLst>
            </p:nvPr>
          </p:nvCxnSpPr>
          <p:spPr>
            <a:xfrm flipH="1" flipV="1">
              <a:off x="3627940" y="500508"/>
              <a:ext cx="111587" cy="1259584"/>
            </a:xfrm>
            <a:prstGeom prst="line">
              <a:avLst/>
            </a:prstGeom>
            <a:ln w="38100">
              <a:solidFill>
                <a:srgbClr val="5974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PA-直接连接符 57">
              <a:extLst>
                <a:ext uri="{FF2B5EF4-FFF2-40B4-BE49-F238E27FC236}">
                  <a16:creationId xmlns="" xmlns:a16="http://schemas.microsoft.com/office/drawing/2014/main" id="{7139BEAF-1F93-47E2-AF62-6DDEE5A1F8A2}"/>
                </a:ext>
              </a:extLst>
            </p:cNvPr>
            <p:cNvCxnSpPr>
              <a:cxnSpLocks/>
            </p:cNvCxnSpPr>
            <p:nvPr>
              <p:custDataLst>
                <p:tags r:id="rId6"/>
              </p:custDataLst>
            </p:nvPr>
          </p:nvCxnSpPr>
          <p:spPr>
            <a:xfrm flipV="1">
              <a:off x="8288215" y="500508"/>
              <a:ext cx="0" cy="863891"/>
            </a:xfrm>
            <a:prstGeom prst="line">
              <a:avLst/>
            </a:prstGeom>
            <a:ln w="38100">
              <a:solidFill>
                <a:srgbClr val="5974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2264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6" grpId="0" animBg="1"/>
      <p:bldP spid="47" grpId="0" bldLvl="0" autoUpdateAnimBg="0"/>
      <p:bldP spid="47" grpId="1" bldLvl="0" autoUpdateAnimBg="0"/>
      <p:bldP spid="47" grpId="2" bldLvl="0" autoUpdateAnimBg="0"/>
      <p:bldP spid="47" grpId="3" bldLvl="0" autoUpdateAnimBg="0"/>
      <p:bldP spid="47" grpId="4" animBg="1"/>
      <p:bldP spid="48" grpId="0" bldLvl="0" autoUpdateAnimBg="0"/>
      <p:bldP spid="48" grpId="1" bldLvl="0" autoUpdateAnimBg="0"/>
      <p:bldP spid="48" grpId="2" bldLvl="0" autoUpdateAnimBg="0"/>
      <p:bldP spid="48" grpId="3" bldLvl="0" autoUpdateAnimBg="0"/>
      <p:bldP spid="48" grpId="4" animBg="1"/>
      <p:bldP spid="49" grpId="0" bldLvl="0" autoUpdateAnimBg="0"/>
      <p:bldP spid="49" grpId="1" bldLvl="0" autoUpdateAnimBg="0"/>
      <p:bldP spid="49" grpId="2" bldLvl="0" autoUpdateAnimBg="0"/>
      <p:bldP spid="49" grpId="3" bldLvl="0" autoUpdateAnimBg="0"/>
      <p:bldP spid="49" grpId="4" animBg="1"/>
      <p:bldP spid="50" grpId="0" bldLvl="0" autoUpdateAnimBg="0"/>
      <p:bldP spid="50" grpId="1" bldLvl="0" autoUpdateAnimBg="0"/>
      <p:bldP spid="50" grpId="2" bldLvl="0" autoUpdateAnimBg="0"/>
      <p:bldP spid="50" grpId="3" bldLvl="0" autoUpdateAnimBg="0"/>
      <p:bldP spid="50" grpId="4" animBg="1"/>
      <p:bldP spid="51" grpId="0" bldLvl="0" autoUpdateAnimBg="0"/>
      <p:bldP spid="51" grpId="1" bldLvl="0" autoUpdateAnimBg="0"/>
      <p:bldP spid="51" grpId="2" bldLvl="0" autoUpdateAnimBg="0"/>
      <p:bldP spid="51" grpId="3" bldLvl="0" autoUpdateAnimBg="0"/>
      <p:bldP spid="51" grpId="4" animBg="1"/>
      <p:bldP spid="52" grpId="0" bldLvl="0" autoUpdateAnimBg="0"/>
      <p:bldP spid="52" grpId="1" bldLvl="0" autoUpdateAnimBg="0"/>
      <p:bldP spid="52" grpId="2" bldLvl="0" autoUpdateAnimBg="0"/>
      <p:bldP spid="52" grpId="3" bldLvl="0" autoUpdateAnimBg="0"/>
      <p:bldP spid="52" grpId="4" animBg="1"/>
      <p:bldP spid="53" grpId="0" bldLvl="0" autoUpdateAnimBg="0"/>
      <p:bldP spid="53" grpId="1" bldLvl="0" autoUpdateAnimBg="0"/>
      <p:bldP spid="53" grpId="2" bldLvl="0" autoUpdateAnimBg="0"/>
      <p:bldP spid="53" grpId="3" bldLvl="0" autoUpdateAnimBg="0"/>
      <p:bldP spid="53" grpId="4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矩形 1">
            <a:extLst>
              <a:ext uri="{FF2B5EF4-FFF2-40B4-BE49-F238E27FC236}">
                <a16:creationId xmlns="" xmlns:a16="http://schemas.microsoft.com/office/drawing/2014/main" id="{45AB3FD3-BAB6-41A5-8A79-B62339FF1A3A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742073" y="717723"/>
            <a:ext cx="641751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200" b="1" spc="300" dirty="0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02.</a:t>
            </a:r>
            <a:r>
              <a:rPr lang="zh-CN" altLang="en-US" sz="3200" spc="300" dirty="0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个人日常注意事项</a:t>
            </a:r>
            <a:endParaRPr lang="zh-CN" altLang="en-US" sz="2800" spc="300" dirty="0">
              <a:latin typeface="Adobe Arabic" panose="02040503050201020203" pitchFamily="18" charset="-78"/>
              <a:ea typeface="微软雅黑" panose="020B0503020204020204" pitchFamily="34" charset="-122"/>
              <a:cs typeface="+mn-ea"/>
              <a:sym typeface="Adobe Arabic" panose="02040503050201020203" pitchFamily="18" charset="-78"/>
            </a:endParaRPr>
          </a:p>
        </p:txBody>
      </p: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FA00799B-D381-4032-BE73-8D7114007F7E}"/>
              </a:ext>
            </a:extLst>
          </p:cNvPr>
          <p:cNvGrpSpPr/>
          <p:nvPr/>
        </p:nvGrpSpPr>
        <p:grpSpPr>
          <a:xfrm>
            <a:off x="1208452" y="2157063"/>
            <a:ext cx="2577875" cy="903988"/>
            <a:chOff x="6666333" y="2023568"/>
            <a:chExt cx="4852567" cy="903988"/>
          </a:xfrm>
        </p:grpSpPr>
        <p:sp>
          <p:nvSpPr>
            <p:cNvPr id="16" name="îšḻiḋé">
              <a:extLst>
                <a:ext uri="{FF2B5EF4-FFF2-40B4-BE49-F238E27FC236}">
                  <a16:creationId xmlns="" xmlns:a16="http://schemas.microsoft.com/office/drawing/2014/main" id="{78C66C6D-0F92-48D5-A495-79CB69D5B8D6}"/>
                </a:ext>
              </a:extLst>
            </p:cNvPr>
            <p:cNvSpPr/>
            <p:nvPr/>
          </p:nvSpPr>
          <p:spPr>
            <a:xfrm>
              <a:off x="6666333" y="2400745"/>
              <a:ext cx="4852567" cy="526811"/>
            </a:xfrm>
            <a:prstGeom prst="rect">
              <a:avLst/>
            </a:prstGeom>
          </p:spPr>
          <p:txBody>
            <a:bodyPr wrap="square" lIns="91440" tIns="45720" rIns="91440" bIns="45720" anchor="t" anchorCtr="0">
              <a:normAutofit fontScale="92500" lnSpcReduction="200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Arabic" panose="02040503050201020203" pitchFamily="18" charset="-78"/>
                  <a:ea typeface="微软雅黑" panose="020B0503020204020204" pitchFamily="34" charset="-122"/>
                  <a:cs typeface="+mn-ea"/>
                  <a:sym typeface="Adobe Arabic" panose="02040503050201020203" pitchFamily="18" charset="-78"/>
                </a:rPr>
                <a:t>病毒会通过接触传播，所以要用流动的水或肥皂水洗手。</a:t>
              </a:r>
            </a:p>
          </p:txBody>
        </p:sp>
        <p:sp>
          <p:nvSpPr>
            <p:cNvPr id="17" name="iŝḻîďè">
              <a:extLst>
                <a:ext uri="{FF2B5EF4-FFF2-40B4-BE49-F238E27FC236}">
                  <a16:creationId xmlns="" xmlns:a16="http://schemas.microsoft.com/office/drawing/2014/main" id="{A3A0AA8E-B76B-4516-BE05-8FF7BF2151C3}"/>
                </a:ext>
              </a:extLst>
            </p:cNvPr>
            <p:cNvSpPr txBox="1"/>
            <p:nvPr/>
          </p:nvSpPr>
          <p:spPr>
            <a:xfrm>
              <a:off x="6671814" y="2023568"/>
              <a:ext cx="4663384" cy="377177"/>
            </a:xfrm>
            <a:prstGeom prst="rect">
              <a:avLst/>
            </a:prstGeom>
            <a:noFill/>
          </p:spPr>
          <p:txBody>
            <a:bodyPr wrap="square" lIns="91440" tIns="45720" rIns="91440" bIns="45720" anchor="b" anchorCtr="0">
              <a:normAutofit fontScale="87500" lnSpcReduction="20000"/>
            </a:bodyPr>
            <a:lstStyle/>
            <a:p>
              <a:pPr algn="just"/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Arabic" panose="02040503050201020203" pitchFamily="18" charset="-78"/>
                  <a:ea typeface="微软雅黑" panose="020B0503020204020204" pitchFamily="34" charset="-122"/>
                  <a:cs typeface="+mn-ea"/>
                  <a:sym typeface="Adobe Arabic" panose="02040503050201020203" pitchFamily="18" charset="-78"/>
                </a:rPr>
                <a:t>勤快洗手</a:t>
              </a:r>
              <a:endPara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endParaRP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2A5F39D6-4335-406C-A165-BC303B3945C3}"/>
              </a:ext>
            </a:extLst>
          </p:cNvPr>
          <p:cNvGrpSpPr/>
          <p:nvPr/>
        </p:nvGrpSpPr>
        <p:grpSpPr>
          <a:xfrm>
            <a:off x="1235272" y="4232980"/>
            <a:ext cx="2477374" cy="903989"/>
            <a:chOff x="6666333" y="3173607"/>
            <a:chExt cx="4668865" cy="903989"/>
          </a:xfrm>
        </p:grpSpPr>
        <p:sp>
          <p:nvSpPr>
            <p:cNvPr id="18" name="ïṥ1íḍè">
              <a:extLst>
                <a:ext uri="{FF2B5EF4-FFF2-40B4-BE49-F238E27FC236}">
                  <a16:creationId xmlns="" xmlns:a16="http://schemas.microsoft.com/office/drawing/2014/main" id="{1DBBCFF0-6C51-474B-B0D7-AAC7434DA1BF}"/>
                </a:ext>
              </a:extLst>
            </p:cNvPr>
            <p:cNvSpPr/>
            <p:nvPr/>
          </p:nvSpPr>
          <p:spPr>
            <a:xfrm>
              <a:off x="6666333" y="3495892"/>
              <a:ext cx="4663385" cy="581704"/>
            </a:xfrm>
            <a:prstGeom prst="rect">
              <a:avLst/>
            </a:prstGeom>
          </p:spPr>
          <p:txBody>
            <a:bodyPr wrap="square" lIns="91440" tIns="45720" rIns="91440" bIns="45720" anchor="t" anchorCtr="0">
              <a:normAutofit fontScale="92500" lnSpcReduction="10000"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Arabic" panose="02040503050201020203" pitchFamily="18" charset="-78"/>
                  <a:ea typeface="微软雅黑" panose="020B0503020204020204" pitchFamily="34" charset="-122"/>
                  <a:cs typeface="+mn-ea"/>
                  <a:sym typeface="Adobe Arabic" panose="02040503050201020203" pitchFamily="18" charset="-78"/>
                </a:rPr>
                <a:t>不去野味、海鲜、活禽市场或农场。</a:t>
              </a:r>
            </a:p>
          </p:txBody>
        </p:sp>
        <p:sp>
          <p:nvSpPr>
            <p:cNvPr id="19" name="isļïďe">
              <a:extLst>
                <a:ext uri="{FF2B5EF4-FFF2-40B4-BE49-F238E27FC236}">
                  <a16:creationId xmlns="" xmlns:a16="http://schemas.microsoft.com/office/drawing/2014/main" id="{8FC7A596-6716-444C-8DFA-EE038E9E7FEA}"/>
                </a:ext>
              </a:extLst>
            </p:cNvPr>
            <p:cNvSpPr txBox="1"/>
            <p:nvPr/>
          </p:nvSpPr>
          <p:spPr>
            <a:xfrm>
              <a:off x="6671814" y="3173607"/>
              <a:ext cx="4663384" cy="377177"/>
            </a:xfrm>
            <a:prstGeom prst="rect">
              <a:avLst/>
            </a:prstGeom>
            <a:noFill/>
          </p:spPr>
          <p:txBody>
            <a:bodyPr wrap="square" lIns="91440" tIns="45720" rIns="91440" bIns="45720" anchor="b" anchorCtr="0">
              <a:normAutofit fontScale="87500" lnSpcReduction="20000"/>
            </a:bodyPr>
            <a:lstStyle/>
            <a:p>
              <a:pPr algn="just"/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Arabic" panose="02040503050201020203" pitchFamily="18" charset="-78"/>
                  <a:ea typeface="微软雅黑" panose="020B0503020204020204" pitchFamily="34" charset="-122"/>
                  <a:cs typeface="+mn-ea"/>
                  <a:sym typeface="Adobe Arabic" panose="02040503050201020203" pitchFamily="18" charset="-78"/>
                </a:rPr>
                <a:t>不碰野味</a:t>
              </a:r>
              <a:endPara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endParaRP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29978133-6B21-4DE4-A9EA-687C8BCBE535}"/>
              </a:ext>
            </a:extLst>
          </p:cNvPr>
          <p:cNvGrpSpPr/>
          <p:nvPr/>
        </p:nvGrpSpPr>
        <p:grpSpPr>
          <a:xfrm>
            <a:off x="8706991" y="2278709"/>
            <a:ext cx="2771946" cy="895515"/>
            <a:chOff x="6666333" y="4305014"/>
            <a:chExt cx="4852567" cy="895515"/>
          </a:xfrm>
        </p:grpSpPr>
        <p:sp>
          <p:nvSpPr>
            <p:cNvPr id="20" name="ïsḻíḋé">
              <a:extLst>
                <a:ext uri="{FF2B5EF4-FFF2-40B4-BE49-F238E27FC236}">
                  <a16:creationId xmlns="" xmlns:a16="http://schemas.microsoft.com/office/drawing/2014/main" id="{632BDB48-1F8F-48C0-A31D-6A8CF2403F65}"/>
                </a:ext>
              </a:extLst>
            </p:cNvPr>
            <p:cNvSpPr/>
            <p:nvPr/>
          </p:nvSpPr>
          <p:spPr>
            <a:xfrm>
              <a:off x="6666333" y="4682191"/>
              <a:ext cx="4852567" cy="518338"/>
            </a:xfrm>
            <a:prstGeom prst="rect">
              <a:avLst/>
            </a:prstGeom>
          </p:spPr>
          <p:txBody>
            <a:bodyPr wrap="square" lIns="91440" tIns="45720" rIns="91440" bIns="45720" anchor="t" anchorCtr="0">
              <a:normAutofit fontScale="85000" lnSpcReduction="10000"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Arabic" panose="02040503050201020203" pitchFamily="18" charset="-78"/>
                  <a:ea typeface="微软雅黑" panose="020B0503020204020204" pitchFamily="34" charset="-122"/>
                  <a:cs typeface="+mn-ea"/>
                  <a:sym typeface="Adobe Arabic" panose="02040503050201020203" pitchFamily="18" charset="-78"/>
                </a:rPr>
                <a:t>不吃生冷、奶、菌、肉类要彻底煮熟。</a:t>
              </a:r>
            </a:p>
          </p:txBody>
        </p:sp>
        <p:sp>
          <p:nvSpPr>
            <p:cNvPr id="21" name="išlîḍé">
              <a:extLst>
                <a:ext uri="{FF2B5EF4-FFF2-40B4-BE49-F238E27FC236}">
                  <a16:creationId xmlns="" xmlns:a16="http://schemas.microsoft.com/office/drawing/2014/main" id="{8B434589-4486-4681-B7EB-62118112CF3B}"/>
                </a:ext>
              </a:extLst>
            </p:cNvPr>
            <p:cNvSpPr txBox="1"/>
            <p:nvPr/>
          </p:nvSpPr>
          <p:spPr>
            <a:xfrm>
              <a:off x="6671814" y="4305014"/>
              <a:ext cx="4663384" cy="377177"/>
            </a:xfrm>
            <a:prstGeom prst="rect">
              <a:avLst/>
            </a:prstGeom>
            <a:noFill/>
          </p:spPr>
          <p:txBody>
            <a:bodyPr wrap="square" lIns="91440" tIns="45720" rIns="91440" bIns="45720" anchor="b" anchorCtr="0">
              <a:normAutofit fontScale="87500" lnSpcReduction="20000"/>
            </a:bodyPr>
            <a:lstStyle/>
            <a:p>
              <a:pPr algn="just"/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Arabic" panose="02040503050201020203" pitchFamily="18" charset="-78"/>
                  <a:ea typeface="微软雅黑" panose="020B0503020204020204" pitchFamily="34" charset="-122"/>
                  <a:cs typeface="+mn-ea"/>
                  <a:sym typeface="Adobe Arabic" panose="02040503050201020203" pitchFamily="18" charset="-78"/>
                </a:rPr>
                <a:t>煮熟食物</a:t>
              </a:r>
              <a:endPara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endParaRP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E618F7CB-268C-45E3-9DB1-16A8500D6F62}"/>
              </a:ext>
            </a:extLst>
          </p:cNvPr>
          <p:cNvGrpSpPr/>
          <p:nvPr/>
        </p:nvGrpSpPr>
        <p:grpSpPr>
          <a:xfrm>
            <a:off x="8430459" y="4408015"/>
            <a:ext cx="3061729" cy="895515"/>
            <a:chOff x="6666333" y="5443623"/>
            <a:chExt cx="4852567" cy="895515"/>
          </a:xfrm>
        </p:grpSpPr>
        <p:sp>
          <p:nvSpPr>
            <p:cNvPr id="22" name="i$1íďé">
              <a:extLst>
                <a:ext uri="{FF2B5EF4-FFF2-40B4-BE49-F238E27FC236}">
                  <a16:creationId xmlns="" xmlns:a16="http://schemas.microsoft.com/office/drawing/2014/main" id="{947A2C6B-3C75-4195-8DB9-D976ECC54A73}"/>
                </a:ext>
              </a:extLst>
            </p:cNvPr>
            <p:cNvSpPr/>
            <p:nvPr/>
          </p:nvSpPr>
          <p:spPr>
            <a:xfrm>
              <a:off x="6666333" y="5820800"/>
              <a:ext cx="4852567" cy="518338"/>
            </a:xfrm>
            <a:prstGeom prst="rect">
              <a:avLst/>
            </a:prstGeom>
          </p:spPr>
          <p:txBody>
            <a:bodyPr wrap="square" lIns="91440" tIns="45720" rIns="91440" bIns="45720" anchor="t" anchorCtr="0">
              <a:normAutofit fontScale="92500" lnSpcReduction="200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Arabic" panose="02040503050201020203" pitchFamily="18" charset="-78"/>
                  <a:ea typeface="微软雅黑" panose="020B0503020204020204" pitchFamily="34" charset="-122"/>
                  <a:cs typeface="+mn-ea"/>
                  <a:sym typeface="Adobe Arabic" panose="02040503050201020203" pitchFamily="18" charset="-78"/>
                </a:rPr>
                <a:t>全国上下都在严密防控，不信谣、不传谣。</a:t>
              </a:r>
            </a:p>
          </p:txBody>
        </p:sp>
        <p:sp>
          <p:nvSpPr>
            <p:cNvPr id="23" name="işḷiḓé">
              <a:extLst>
                <a:ext uri="{FF2B5EF4-FFF2-40B4-BE49-F238E27FC236}">
                  <a16:creationId xmlns="" xmlns:a16="http://schemas.microsoft.com/office/drawing/2014/main" id="{307D56ED-DE7C-419C-9062-F8C7760FAA76}"/>
                </a:ext>
              </a:extLst>
            </p:cNvPr>
            <p:cNvSpPr txBox="1"/>
            <p:nvPr/>
          </p:nvSpPr>
          <p:spPr>
            <a:xfrm>
              <a:off x="6671814" y="5443623"/>
              <a:ext cx="4663384" cy="377177"/>
            </a:xfrm>
            <a:prstGeom prst="rect">
              <a:avLst/>
            </a:prstGeom>
            <a:noFill/>
          </p:spPr>
          <p:txBody>
            <a:bodyPr wrap="square" lIns="91440" tIns="45720" rIns="91440" bIns="45720" anchor="b" anchorCtr="0">
              <a:normAutofit fontScale="87500" lnSpcReduction="20000"/>
            </a:bodyPr>
            <a:lstStyle/>
            <a:p>
              <a:pPr algn="just"/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Arabic" panose="02040503050201020203" pitchFamily="18" charset="-78"/>
                  <a:ea typeface="微软雅黑" panose="020B0503020204020204" pitchFamily="34" charset="-122"/>
                  <a:cs typeface="+mn-ea"/>
                  <a:sym typeface="Adobe Arabic" panose="02040503050201020203" pitchFamily="18" charset="-78"/>
                </a:rPr>
                <a:t>不要恐慌</a:t>
              </a:r>
              <a:endPara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A87A9EE0-DD4E-4198-8F48-943EBDF1C747}"/>
              </a:ext>
            </a:extLst>
          </p:cNvPr>
          <p:cNvGrpSpPr/>
          <p:nvPr/>
        </p:nvGrpSpPr>
        <p:grpSpPr>
          <a:xfrm>
            <a:off x="3908806" y="1821851"/>
            <a:ext cx="4762620" cy="4603301"/>
            <a:chOff x="3908806" y="1821851"/>
            <a:chExt cx="4762620" cy="4603301"/>
          </a:xfrm>
        </p:grpSpPr>
        <p:grpSp>
          <p:nvGrpSpPr>
            <p:cNvPr id="4" name="组合 3">
              <a:extLst>
                <a:ext uri="{FF2B5EF4-FFF2-40B4-BE49-F238E27FC236}">
                  <a16:creationId xmlns="" xmlns:a16="http://schemas.microsoft.com/office/drawing/2014/main" id="{71901967-C23F-438C-AD06-9B148A4C370B}"/>
                </a:ext>
              </a:extLst>
            </p:cNvPr>
            <p:cNvGrpSpPr/>
            <p:nvPr/>
          </p:nvGrpSpPr>
          <p:grpSpPr>
            <a:xfrm rot="2409666">
              <a:off x="4233049" y="2155549"/>
              <a:ext cx="2077553" cy="1756812"/>
              <a:chOff x="1923668" y="1509631"/>
              <a:chExt cx="2443610" cy="2066356"/>
            </a:xfr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39" name="椭圆 2">
                <a:extLst>
                  <a:ext uri="{FF2B5EF4-FFF2-40B4-BE49-F238E27FC236}">
                    <a16:creationId xmlns="" xmlns:a16="http://schemas.microsoft.com/office/drawing/2014/main" id="{FCCCCC44-1576-420A-BE25-FE99C8FB71B0}"/>
                  </a:ext>
                </a:extLst>
              </p:cNvPr>
              <p:cNvSpPr/>
              <p:nvPr/>
            </p:nvSpPr>
            <p:spPr>
              <a:xfrm rot="16200000" flipH="1">
                <a:off x="2112295" y="1321004"/>
                <a:ext cx="2066356" cy="2443610"/>
              </a:xfrm>
              <a:custGeom>
                <a:avLst/>
                <a:gdLst>
                  <a:gd name="connsiteX0" fmla="*/ 0 w 1265263"/>
                  <a:gd name="connsiteY0" fmla="*/ 632632 h 1265263"/>
                  <a:gd name="connsiteX1" fmla="*/ 632632 w 1265263"/>
                  <a:gd name="connsiteY1" fmla="*/ 0 h 1265263"/>
                  <a:gd name="connsiteX2" fmla="*/ 1265264 w 1265263"/>
                  <a:gd name="connsiteY2" fmla="*/ 632632 h 1265263"/>
                  <a:gd name="connsiteX3" fmla="*/ 632632 w 1265263"/>
                  <a:gd name="connsiteY3" fmla="*/ 1265264 h 1265263"/>
                  <a:gd name="connsiteX4" fmla="*/ 0 w 1265263"/>
                  <a:gd name="connsiteY4" fmla="*/ 632632 h 1265263"/>
                  <a:gd name="connsiteX0" fmla="*/ 6 w 1265270"/>
                  <a:gd name="connsiteY0" fmla="*/ 632632 h 1496270"/>
                  <a:gd name="connsiteX1" fmla="*/ 632638 w 1265270"/>
                  <a:gd name="connsiteY1" fmla="*/ 0 h 1496270"/>
                  <a:gd name="connsiteX2" fmla="*/ 1265270 w 1265270"/>
                  <a:gd name="connsiteY2" fmla="*/ 632632 h 1496270"/>
                  <a:gd name="connsiteX3" fmla="*/ 642263 w 1265270"/>
                  <a:gd name="connsiteY3" fmla="*/ 1496270 h 1496270"/>
                  <a:gd name="connsiteX4" fmla="*/ 6 w 1265270"/>
                  <a:gd name="connsiteY4" fmla="*/ 632632 h 1496270"/>
                  <a:gd name="connsiteX0" fmla="*/ 6 w 1265270"/>
                  <a:gd name="connsiteY0" fmla="*/ 632632 h 1530634"/>
                  <a:gd name="connsiteX1" fmla="*/ 632638 w 1265270"/>
                  <a:gd name="connsiteY1" fmla="*/ 0 h 1530634"/>
                  <a:gd name="connsiteX2" fmla="*/ 1265270 w 1265270"/>
                  <a:gd name="connsiteY2" fmla="*/ 632632 h 1530634"/>
                  <a:gd name="connsiteX3" fmla="*/ 642263 w 1265270"/>
                  <a:gd name="connsiteY3" fmla="*/ 1496270 h 1530634"/>
                  <a:gd name="connsiteX4" fmla="*/ 6 w 1265270"/>
                  <a:gd name="connsiteY4" fmla="*/ 632632 h 1530634"/>
                  <a:gd name="connsiteX0" fmla="*/ 6 w 1265270"/>
                  <a:gd name="connsiteY0" fmla="*/ 632632 h 1530634"/>
                  <a:gd name="connsiteX1" fmla="*/ 632638 w 1265270"/>
                  <a:gd name="connsiteY1" fmla="*/ 0 h 1530634"/>
                  <a:gd name="connsiteX2" fmla="*/ 1265270 w 1265270"/>
                  <a:gd name="connsiteY2" fmla="*/ 632632 h 1530634"/>
                  <a:gd name="connsiteX3" fmla="*/ 642263 w 1265270"/>
                  <a:gd name="connsiteY3" fmla="*/ 1496270 h 1530634"/>
                  <a:gd name="connsiteX4" fmla="*/ 6 w 1265270"/>
                  <a:gd name="connsiteY4" fmla="*/ 632632 h 1530634"/>
                  <a:gd name="connsiteX0" fmla="*/ 6 w 1265270"/>
                  <a:gd name="connsiteY0" fmla="*/ 632632 h 1496270"/>
                  <a:gd name="connsiteX1" fmla="*/ 632638 w 1265270"/>
                  <a:gd name="connsiteY1" fmla="*/ 0 h 1496270"/>
                  <a:gd name="connsiteX2" fmla="*/ 1265270 w 1265270"/>
                  <a:gd name="connsiteY2" fmla="*/ 632632 h 1496270"/>
                  <a:gd name="connsiteX3" fmla="*/ 642263 w 1265270"/>
                  <a:gd name="connsiteY3" fmla="*/ 1496270 h 1496270"/>
                  <a:gd name="connsiteX4" fmla="*/ 6 w 1265270"/>
                  <a:gd name="connsiteY4" fmla="*/ 632632 h 1496270"/>
                  <a:gd name="connsiteX0" fmla="*/ 6 w 1265270"/>
                  <a:gd name="connsiteY0" fmla="*/ 632632 h 1496270"/>
                  <a:gd name="connsiteX1" fmla="*/ 632638 w 1265270"/>
                  <a:gd name="connsiteY1" fmla="*/ 0 h 1496270"/>
                  <a:gd name="connsiteX2" fmla="*/ 1265270 w 1265270"/>
                  <a:gd name="connsiteY2" fmla="*/ 632632 h 1496270"/>
                  <a:gd name="connsiteX3" fmla="*/ 642263 w 1265270"/>
                  <a:gd name="connsiteY3" fmla="*/ 1496270 h 1496270"/>
                  <a:gd name="connsiteX4" fmla="*/ 6 w 1265270"/>
                  <a:gd name="connsiteY4" fmla="*/ 632632 h 1496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5270" h="1496270">
                    <a:moveTo>
                      <a:pt x="6" y="632632"/>
                    </a:moveTo>
                    <a:cubicBezTo>
                      <a:pt x="-1598" y="383254"/>
                      <a:pt x="283245" y="0"/>
                      <a:pt x="632638" y="0"/>
                    </a:cubicBezTo>
                    <a:cubicBezTo>
                      <a:pt x="982031" y="0"/>
                      <a:pt x="1265270" y="283239"/>
                      <a:pt x="1265270" y="632632"/>
                    </a:cubicBezTo>
                    <a:cubicBezTo>
                      <a:pt x="1265270" y="982025"/>
                      <a:pt x="799152" y="1197887"/>
                      <a:pt x="642263" y="1496270"/>
                    </a:cubicBezTo>
                    <a:cubicBezTo>
                      <a:pt x="446874" y="1188262"/>
                      <a:pt x="1610" y="882010"/>
                      <a:pt x="6" y="63263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dobe Arabic" panose="02040503050201020203" pitchFamily="18" charset="-78"/>
                  <a:ea typeface="微软雅黑" panose="020B0503020204020204" pitchFamily="34" charset="-122"/>
                  <a:sym typeface="Adobe Arabic" panose="02040503050201020203" pitchFamily="18" charset="-78"/>
                </a:endParaRPr>
              </a:p>
            </p:txBody>
          </p:sp>
          <p:sp>
            <p:nvSpPr>
              <p:cNvPr id="3" name="椭圆 2">
                <a:extLst>
                  <a:ext uri="{FF2B5EF4-FFF2-40B4-BE49-F238E27FC236}">
                    <a16:creationId xmlns="" xmlns:a16="http://schemas.microsoft.com/office/drawing/2014/main" id="{8FEA6519-A565-43D3-BB6A-9B20137B7E54}"/>
                  </a:ext>
                </a:extLst>
              </p:cNvPr>
              <p:cNvSpPr/>
              <p:nvPr/>
            </p:nvSpPr>
            <p:spPr>
              <a:xfrm rot="16200000">
                <a:off x="2497050" y="1623409"/>
                <a:ext cx="1645925" cy="1946421"/>
              </a:xfrm>
              <a:custGeom>
                <a:avLst/>
                <a:gdLst>
                  <a:gd name="connsiteX0" fmla="*/ 0 w 1265263"/>
                  <a:gd name="connsiteY0" fmla="*/ 632632 h 1265263"/>
                  <a:gd name="connsiteX1" fmla="*/ 632632 w 1265263"/>
                  <a:gd name="connsiteY1" fmla="*/ 0 h 1265263"/>
                  <a:gd name="connsiteX2" fmla="*/ 1265264 w 1265263"/>
                  <a:gd name="connsiteY2" fmla="*/ 632632 h 1265263"/>
                  <a:gd name="connsiteX3" fmla="*/ 632632 w 1265263"/>
                  <a:gd name="connsiteY3" fmla="*/ 1265264 h 1265263"/>
                  <a:gd name="connsiteX4" fmla="*/ 0 w 1265263"/>
                  <a:gd name="connsiteY4" fmla="*/ 632632 h 1265263"/>
                  <a:gd name="connsiteX0" fmla="*/ 6 w 1265270"/>
                  <a:gd name="connsiteY0" fmla="*/ 632632 h 1496270"/>
                  <a:gd name="connsiteX1" fmla="*/ 632638 w 1265270"/>
                  <a:gd name="connsiteY1" fmla="*/ 0 h 1496270"/>
                  <a:gd name="connsiteX2" fmla="*/ 1265270 w 1265270"/>
                  <a:gd name="connsiteY2" fmla="*/ 632632 h 1496270"/>
                  <a:gd name="connsiteX3" fmla="*/ 642263 w 1265270"/>
                  <a:gd name="connsiteY3" fmla="*/ 1496270 h 1496270"/>
                  <a:gd name="connsiteX4" fmla="*/ 6 w 1265270"/>
                  <a:gd name="connsiteY4" fmla="*/ 632632 h 1496270"/>
                  <a:gd name="connsiteX0" fmla="*/ 6 w 1265270"/>
                  <a:gd name="connsiteY0" fmla="*/ 632632 h 1530634"/>
                  <a:gd name="connsiteX1" fmla="*/ 632638 w 1265270"/>
                  <a:gd name="connsiteY1" fmla="*/ 0 h 1530634"/>
                  <a:gd name="connsiteX2" fmla="*/ 1265270 w 1265270"/>
                  <a:gd name="connsiteY2" fmla="*/ 632632 h 1530634"/>
                  <a:gd name="connsiteX3" fmla="*/ 642263 w 1265270"/>
                  <a:gd name="connsiteY3" fmla="*/ 1496270 h 1530634"/>
                  <a:gd name="connsiteX4" fmla="*/ 6 w 1265270"/>
                  <a:gd name="connsiteY4" fmla="*/ 632632 h 1530634"/>
                  <a:gd name="connsiteX0" fmla="*/ 6 w 1265270"/>
                  <a:gd name="connsiteY0" fmla="*/ 632632 h 1530634"/>
                  <a:gd name="connsiteX1" fmla="*/ 632638 w 1265270"/>
                  <a:gd name="connsiteY1" fmla="*/ 0 h 1530634"/>
                  <a:gd name="connsiteX2" fmla="*/ 1265270 w 1265270"/>
                  <a:gd name="connsiteY2" fmla="*/ 632632 h 1530634"/>
                  <a:gd name="connsiteX3" fmla="*/ 642263 w 1265270"/>
                  <a:gd name="connsiteY3" fmla="*/ 1496270 h 1530634"/>
                  <a:gd name="connsiteX4" fmla="*/ 6 w 1265270"/>
                  <a:gd name="connsiteY4" fmla="*/ 632632 h 1530634"/>
                  <a:gd name="connsiteX0" fmla="*/ 6 w 1265270"/>
                  <a:gd name="connsiteY0" fmla="*/ 632632 h 1496270"/>
                  <a:gd name="connsiteX1" fmla="*/ 632638 w 1265270"/>
                  <a:gd name="connsiteY1" fmla="*/ 0 h 1496270"/>
                  <a:gd name="connsiteX2" fmla="*/ 1265270 w 1265270"/>
                  <a:gd name="connsiteY2" fmla="*/ 632632 h 1496270"/>
                  <a:gd name="connsiteX3" fmla="*/ 642263 w 1265270"/>
                  <a:gd name="connsiteY3" fmla="*/ 1496270 h 1496270"/>
                  <a:gd name="connsiteX4" fmla="*/ 6 w 1265270"/>
                  <a:gd name="connsiteY4" fmla="*/ 632632 h 1496270"/>
                  <a:gd name="connsiteX0" fmla="*/ 6 w 1265270"/>
                  <a:gd name="connsiteY0" fmla="*/ 632632 h 1496270"/>
                  <a:gd name="connsiteX1" fmla="*/ 632638 w 1265270"/>
                  <a:gd name="connsiteY1" fmla="*/ 0 h 1496270"/>
                  <a:gd name="connsiteX2" fmla="*/ 1265270 w 1265270"/>
                  <a:gd name="connsiteY2" fmla="*/ 632632 h 1496270"/>
                  <a:gd name="connsiteX3" fmla="*/ 642263 w 1265270"/>
                  <a:gd name="connsiteY3" fmla="*/ 1496270 h 1496270"/>
                  <a:gd name="connsiteX4" fmla="*/ 6 w 1265270"/>
                  <a:gd name="connsiteY4" fmla="*/ 632632 h 1496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5270" h="1496270">
                    <a:moveTo>
                      <a:pt x="6" y="632632"/>
                    </a:moveTo>
                    <a:cubicBezTo>
                      <a:pt x="-1598" y="383254"/>
                      <a:pt x="283245" y="0"/>
                      <a:pt x="632638" y="0"/>
                    </a:cubicBezTo>
                    <a:cubicBezTo>
                      <a:pt x="982031" y="0"/>
                      <a:pt x="1265270" y="283239"/>
                      <a:pt x="1265270" y="632632"/>
                    </a:cubicBezTo>
                    <a:cubicBezTo>
                      <a:pt x="1265270" y="982025"/>
                      <a:pt x="799152" y="1197887"/>
                      <a:pt x="642263" y="1496270"/>
                    </a:cubicBezTo>
                    <a:cubicBezTo>
                      <a:pt x="446874" y="1188262"/>
                      <a:pt x="1610" y="882010"/>
                      <a:pt x="6" y="632632"/>
                    </a:cubicBezTo>
                    <a:close/>
                  </a:path>
                </a:pathLst>
              </a:custGeom>
              <a:solidFill>
                <a:srgbClr val="F5AC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Adobe Arabic" panose="02040503050201020203" pitchFamily="18" charset="-78"/>
                  <a:ea typeface="微软雅黑" panose="020B0503020204020204" pitchFamily="34" charset="-122"/>
                  <a:sym typeface="Adobe Arabic" panose="02040503050201020203" pitchFamily="18" charset="-78"/>
                </a:endParaRPr>
              </a:p>
            </p:txBody>
          </p:sp>
        </p:grpSp>
        <p:grpSp>
          <p:nvGrpSpPr>
            <p:cNvPr id="40" name="组合 39">
              <a:extLst>
                <a:ext uri="{FF2B5EF4-FFF2-40B4-BE49-F238E27FC236}">
                  <a16:creationId xmlns="" xmlns:a16="http://schemas.microsoft.com/office/drawing/2014/main" id="{5939BA89-8C43-4092-A0D6-ED348BAEA557}"/>
                </a:ext>
              </a:extLst>
            </p:cNvPr>
            <p:cNvGrpSpPr/>
            <p:nvPr/>
          </p:nvGrpSpPr>
          <p:grpSpPr>
            <a:xfrm rot="2333501" flipH="1">
              <a:off x="6018680" y="3744645"/>
              <a:ext cx="1991552" cy="1762166"/>
              <a:chOff x="1923668" y="1509631"/>
              <a:chExt cx="2443610" cy="2066356"/>
            </a:xfr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41" name="椭圆 2">
                <a:extLst>
                  <a:ext uri="{FF2B5EF4-FFF2-40B4-BE49-F238E27FC236}">
                    <a16:creationId xmlns="" xmlns:a16="http://schemas.microsoft.com/office/drawing/2014/main" id="{1D0D6C26-B2CB-446A-80EC-16DAC22227BC}"/>
                  </a:ext>
                </a:extLst>
              </p:cNvPr>
              <p:cNvSpPr/>
              <p:nvPr/>
            </p:nvSpPr>
            <p:spPr>
              <a:xfrm rot="16200000" flipH="1">
                <a:off x="2112295" y="1321004"/>
                <a:ext cx="2066356" cy="2443610"/>
              </a:xfrm>
              <a:custGeom>
                <a:avLst/>
                <a:gdLst>
                  <a:gd name="connsiteX0" fmla="*/ 0 w 1265263"/>
                  <a:gd name="connsiteY0" fmla="*/ 632632 h 1265263"/>
                  <a:gd name="connsiteX1" fmla="*/ 632632 w 1265263"/>
                  <a:gd name="connsiteY1" fmla="*/ 0 h 1265263"/>
                  <a:gd name="connsiteX2" fmla="*/ 1265264 w 1265263"/>
                  <a:gd name="connsiteY2" fmla="*/ 632632 h 1265263"/>
                  <a:gd name="connsiteX3" fmla="*/ 632632 w 1265263"/>
                  <a:gd name="connsiteY3" fmla="*/ 1265264 h 1265263"/>
                  <a:gd name="connsiteX4" fmla="*/ 0 w 1265263"/>
                  <a:gd name="connsiteY4" fmla="*/ 632632 h 1265263"/>
                  <a:gd name="connsiteX0" fmla="*/ 6 w 1265270"/>
                  <a:gd name="connsiteY0" fmla="*/ 632632 h 1496270"/>
                  <a:gd name="connsiteX1" fmla="*/ 632638 w 1265270"/>
                  <a:gd name="connsiteY1" fmla="*/ 0 h 1496270"/>
                  <a:gd name="connsiteX2" fmla="*/ 1265270 w 1265270"/>
                  <a:gd name="connsiteY2" fmla="*/ 632632 h 1496270"/>
                  <a:gd name="connsiteX3" fmla="*/ 642263 w 1265270"/>
                  <a:gd name="connsiteY3" fmla="*/ 1496270 h 1496270"/>
                  <a:gd name="connsiteX4" fmla="*/ 6 w 1265270"/>
                  <a:gd name="connsiteY4" fmla="*/ 632632 h 1496270"/>
                  <a:gd name="connsiteX0" fmla="*/ 6 w 1265270"/>
                  <a:gd name="connsiteY0" fmla="*/ 632632 h 1530634"/>
                  <a:gd name="connsiteX1" fmla="*/ 632638 w 1265270"/>
                  <a:gd name="connsiteY1" fmla="*/ 0 h 1530634"/>
                  <a:gd name="connsiteX2" fmla="*/ 1265270 w 1265270"/>
                  <a:gd name="connsiteY2" fmla="*/ 632632 h 1530634"/>
                  <a:gd name="connsiteX3" fmla="*/ 642263 w 1265270"/>
                  <a:gd name="connsiteY3" fmla="*/ 1496270 h 1530634"/>
                  <a:gd name="connsiteX4" fmla="*/ 6 w 1265270"/>
                  <a:gd name="connsiteY4" fmla="*/ 632632 h 1530634"/>
                  <a:gd name="connsiteX0" fmla="*/ 6 w 1265270"/>
                  <a:gd name="connsiteY0" fmla="*/ 632632 h 1530634"/>
                  <a:gd name="connsiteX1" fmla="*/ 632638 w 1265270"/>
                  <a:gd name="connsiteY1" fmla="*/ 0 h 1530634"/>
                  <a:gd name="connsiteX2" fmla="*/ 1265270 w 1265270"/>
                  <a:gd name="connsiteY2" fmla="*/ 632632 h 1530634"/>
                  <a:gd name="connsiteX3" fmla="*/ 642263 w 1265270"/>
                  <a:gd name="connsiteY3" fmla="*/ 1496270 h 1530634"/>
                  <a:gd name="connsiteX4" fmla="*/ 6 w 1265270"/>
                  <a:gd name="connsiteY4" fmla="*/ 632632 h 1530634"/>
                  <a:gd name="connsiteX0" fmla="*/ 6 w 1265270"/>
                  <a:gd name="connsiteY0" fmla="*/ 632632 h 1496270"/>
                  <a:gd name="connsiteX1" fmla="*/ 632638 w 1265270"/>
                  <a:gd name="connsiteY1" fmla="*/ 0 h 1496270"/>
                  <a:gd name="connsiteX2" fmla="*/ 1265270 w 1265270"/>
                  <a:gd name="connsiteY2" fmla="*/ 632632 h 1496270"/>
                  <a:gd name="connsiteX3" fmla="*/ 642263 w 1265270"/>
                  <a:gd name="connsiteY3" fmla="*/ 1496270 h 1496270"/>
                  <a:gd name="connsiteX4" fmla="*/ 6 w 1265270"/>
                  <a:gd name="connsiteY4" fmla="*/ 632632 h 1496270"/>
                  <a:gd name="connsiteX0" fmla="*/ 6 w 1265270"/>
                  <a:gd name="connsiteY0" fmla="*/ 632632 h 1496270"/>
                  <a:gd name="connsiteX1" fmla="*/ 632638 w 1265270"/>
                  <a:gd name="connsiteY1" fmla="*/ 0 h 1496270"/>
                  <a:gd name="connsiteX2" fmla="*/ 1265270 w 1265270"/>
                  <a:gd name="connsiteY2" fmla="*/ 632632 h 1496270"/>
                  <a:gd name="connsiteX3" fmla="*/ 642263 w 1265270"/>
                  <a:gd name="connsiteY3" fmla="*/ 1496270 h 1496270"/>
                  <a:gd name="connsiteX4" fmla="*/ 6 w 1265270"/>
                  <a:gd name="connsiteY4" fmla="*/ 632632 h 1496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5270" h="1496270">
                    <a:moveTo>
                      <a:pt x="6" y="632632"/>
                    </a:moveTo>
                    <a:cubicBezTo>
                      <a:pt x="-1598" y="383254"/>
                      <a:pt x="283245" y="0"/>
                      <a:pt x="632638" y="0"/>
                    </a:cubicBezTo>
                    <a:cubicBezTo>
                      <a:pt x="982031" y="0"/>
                      <a:pt x="1265270" y="283239"/>
                      <a:pt x="1265270" y="632632"/>
                    </a:cubicBezTo>
                    <a:cubicBezTo>
                      <a:pt x="1265270" y="982025"/>
                      <a:pt x="799152" y="1197887"/>
                      <a:pt x="642263" y="1496270"/>
                    </a:cubicBezTo>
                    <a:cubicBezTo>
                      <a:pt x="446874" y="1188262"/>
                      <a:pt x="1610" y="882010"/>
                      <a:pt x="6" y="63263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dobe Arabic" panose="02040503050201020203" pitchFamily="18" charset="-78"/>
                  <a:ea typeface="微软雅黑" panose="020B0503020204020204" pitchFamily="34" charset="-122"/>
                  <a:sym typeface="Adobe Arabic" panose="02040503050201020203" pitchFamily="18" charset="-78"/>
                </a:endParaRPr>
              </a:p>
            </p:txBody>
          </p:sp>
          <p:sp>
            <p:nvSpPr>
              <p:cNvPr id="42" name="椭圆 2">
                <a:extLst>
                  <a:ext uri="{FF2B5EF4-FFF2-40B4-BE49-F238E27FC236}">
                    <a16:creationId xmlns="" xmlns:a16="http://schemas.microsoft.com/office/drawing/2014/main" id="{53274AFD-7FD8-442B-AE20-7D2750462BE6}"/>
                  </a:ext>
                </a:extLst>
              </p:cNvPr>
              <p:cNvSpPr/>
              <p:nvPr/>
            </p:nvSpPr>
            <p:spPr>
              <a:xfrm rot="16200000">
                <a:off x="2497050" y="1623409"/>
                <a:ext cx="1645925" cy="1946421"/>
              </a:xfrm>
              <a:custGeom>
                <a:avLst/>
                <a:gdLst>
                  <a:gd name="connsiteX0" fmla="*/ 0 w 1265263"/>
                  <a:gd name="connsiteY0" fmla="*/ 632632 h 1265263"/>
                  <a:gd name="connsiteX1" fmla="*/ 632632 w 1265263"/>
                  <a:gd name="connsiteY1" fmla="*/ 0 h 1265263"/>
                  <a:gd name="connsiteX2" fmla="*/ 1265264 w 1265263"/>
                  <a:gd name="connsiteY2" fmla="*/ 632632 h 1265263"/>
                  <a:gd name="connsiteX3" fmla="*/ 632632 w 1265263"/>
                  <a:gd name="connsiteY3" fmla="*/ 1265264 h 1265263"/>
                  <a:gd name="connsiteX4" fmla="*/ 0 w 1265263"/>
                  <a:gd name="connsiteY4" fmla="*/ 632632 h 1265263"/>
                  <a:gd name="connsiteX0" fmla="*/ 6 w 1265270"/>
                  <a:gd name="connsiteY0" fmla="*/ 632632 h 1496270"/>
                  <a:gd name="connsiteX1" fmla="*/ 632638 w 1265270"/>
                  <a:gd name="connsiteY1" fmla="*/ 0 h 1496270"/>
                  <a:gd name="connsiteX2" fmla="*/ 1265270 w 1265270"/>
                  <a:gd name="connsiteY2" fmla="*/ 632632 h 1496270"/>
                  <a:gd name="connsiteX3" fmla="*/ 642263 w 1265270"/>
                  <a:gd name="connsiteY3" fmla="*/ 1496270 h 1496270"/>
                  <a:gd name="connsiteX4" fmla="*/ 6 w 1265270"/>
                  <a:gd name="connsiteY4" fmla="*/ 632632 h 1496270"/>
                  <a:gd name="connsiteX0" fmla="*/ 6 w 1265270"/>
                  <a:gd name="connsiteY0" fmla="*/ 632632 h 1530634"/>
                  <a:gd name="connsiteX1" fmla="*/ 632638 w 1265270"/>
                  <a:gd name="connsiteY1" fmla="*/ 0 h 1530634"/>
                  <a:gd name="connsiteX2" fmla="*/ 1265270 w 1265270"/>
                  <a:gd name="connsiteY2" fmla="*/ 632632 h 1530634"/>
                  <a:gd name="connsiteX3" fmla="*/ 642263 w 1265270"/>
                  <a:gd name="connsiteY3" fmla="*/ 1496270 h 1530634"/>
                  <a:gd name="connsiteX4" fmla="*/ 6 w 1265270"/>
                  <a:gd name="connsiteY4" fmla="*/ 632632 h 1530634"/>
                  <a:gd name="connsiteX0" fmla="*/ 6 w 1265270"/>
                  <a:gd name="connsiteY0" fmla="*/ 632632 h 1530634"/>
                  <a:gd name="connsiteX1" fmla="*/ 632638 w 1265270"/>
                  <a:gd name="connsiteY1" fmla="*/ 0 h 1530634"/>
                  <a:gd name="connsiteX2" fmla="*/ 1265270 w 1265270"/>
                  <a:gd name="connsiteY2" fmla="*/ 632632 h 1530634"/>
                  <a:gd name="connsiteX3" fmla="*/ 642263 w 1265270"/>
                  <a:gd name="connsiteY3" fmla="*/ 1496270 h 1530634"/>
                  <a:gd name="connsiteX4" fmla="*/ 6 w 1265270"/>
                  <a:gd name="connsiteY4" fmla="*/ 632632 h 1530634"/>
                  <a:gd name="connsiteX0" fmla="*/ 6 w 1265270"/>
                  <a:gd name="connsiteY0" fmla="*/ 632632 h 1496270"/>
                  <a:gd name="connsiteX1" fmla="*/ 632638 w 1265270"/>
                  <a:gd name="connsiteY1" fmla="*/ 0 h 1496270"/>
                  <a:gd name="connsiteX2" fmla="*/ 1265270 w 1265270"/>
                  <a:gd name="connsiteY2" fmla="*/ 632632 h 1496270"/>
                  <a:gd name="connsiteX3" fmla="*/ 642263 w 1265270"/>
                  <a:gd name="connsiteY3" fmla="*/ 1496270 h 1496270"/>
                  <a:gd name="connsiteX4" fmla="*/ 6 w 1265270"/>
                  <a:gd name="connsiteY4" fmla="*/ 632632 h 1496270"/>
                  <a:gd name="connsiteX0" fmla="*/ 6 w 1265270"/>
                  <a:gd name="connsiteY0" fmla="*/ 632632 h 1496270"/>
                  <a:gd name="connsiteX1" fmla="*/ 632638 w 1265270"/>
                  <a:gd name="connsiteY1" fmla="*/ 0 h 1496270"/>
                  <a:gd name="connsiteX2" fmla="*/ 1265270 w 1265270"/>
                  <a:gd name="connsiteY2" fmla="*/ 632632 h 1496270"/>
                  <a:gd name="connsiteX3" fmla="*/ 642263 w 1265270"/>
                  <a:gd name="connsiteY3" fmla="*/ 1496270 h 1496270"/>
                  <a:gd name="connsiteX4" fmla="*/ 6 w 1265270"/>
                  <a:gd name="connsiteY4" fmla="*/ 632632 h 1496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5270" h="1496270">
                    <a:moveTo>
                      <a:pt x="6" y="632632"/>
                    </a:moveTo>
                    <a:cubicBezTo>
                      <a:pt x="-1598" y="383254"/>
                      <a:pt x="283245" y="0"/>
                      <a:pt x="632638" y="0"/>
                    </a:cubicBezTo>
                    <a:cubicBezTo>
                      <a:pt x="982031" y="0"/>
                      <a:pt x="1265270" y="283239"/>
                      <a:pt x="1265270" y="632632"/>
                    </a:cubicBezTo>
                    <a:cubicBezTo>
                      <a:pt x="1265270" y="982025"/>
                      <a:pt x="799152" y="1197887"/>
                      <a:pt x="642263" y="1496270"/>
                    </a:cubicBezTo>
                    <a:cubicBezTo>
                      <a:pt x="446874" y="1188262"/>
                      <a:pt x="1610" y="882010"/>
                      <a:pt x="6" y="632632"/>
                    </a:cubicBezTo>
                    <a:close/>
                  </a:path>
                </a:pathLst>
              </a:custGeom>
              <a:solidFill>
                <a:srgbClr val="4ABBA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dobe Arabic" panose="02040503050201020203" pitchFamily="18" charset="-78"/>
                  <a:ea typeface="微软雅黑" panose="020B0503020204020204" pitchFamily="34" charset="-122"/>
                  <a:sym typeface="Adobe Arabic" panose="02040503050201020203" pitchFamily="18" charset="-78"/>
                </a:endParaRPr>
              </a:p>
            </p:txBody>
          </p:sp>
        </p:grpSp>
        <p:grpSp>
          <p:nvGrpSpPr>
            <p:cNvPr id="43" name="组合 42">
              <a:extLst>
                <a:ext uri="{FF2B5EF4-FFF2-40B4-BE49-F238E27FC236}">
                  <a16:creationId xmlns="" xmlns:a16="http://schemas.microsoft.com/office/drawing/2014/main" id="{3E8E0343-6CDF-4C0F-95BA-16A348FCC4C2}"/>
                </a:ext>
              </a:extLst>
            </p:cNvPr>
            <p:cNvGrpSpPr/>
            <p:nvPr/>
          </p:nvGrpSpPr>
          <p:grpSpPr>
            <a:xfrm rot="18486187">
              <a:off x="3631578" y="3748514"/>
              <a:ext cx="2953866" cy="2399410"/>
              <a:chOff x="1923668" y="1509631"/>
              <a:chExt cx="2443610" cy="2066356"/>
            </a:xfr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44" name="椭圆 2">
                <a:extLst>
                  <a:ext uri="{FF2B5EF4-FFF2-40B4-BE49-F238E27FC236}">
                    <a16:creationId xmlns="" xmlns:a16="http://schemas.microsoft.com/office/drawing/2014/main" id="{183DC552-1CD5-4800-8BA3-A11E56BA233E}"/>
                  </a:ext>
                </a:extLst>
              </p:cNvPr>
              <p:cNvSpPr/>
              <p:nvPr/>
            </p:nvSpPr>
            <p:spPr>
              <a:xfrm rot="16200000" flipH="1">
                <a:off x="2112295" y="1321004"/>
                <a:ext cx="2066356" cy="2443610"/>
              </a:xfrm>
              <a:custGeom>
                <a:avLst/>
                <a:gdLst>
                  <a:gd name="connsiteX0" fmla="*/ 0 w 1265263"/>
                  <a:gd name="connsiteY0" fmla="*/ 632632 h 1265263"/>
                  <a:gd name="connsiteX1" fmla="*/ 632632 w 1265263"/>
                  <a:gd name="connsiteY1" fmla="*/ 0 h 1265263"/>
                  <a:gd name="connsiteX2" fmla="*/ 1265264 w 1265263"/>
                  <a:gd name="connsiteY2" fmla="*/ 632632 h 1265263"/>
                  <a:gd name="connsiteX3" fmla="*/ 632632 w 1265263"/>
                  <a:gd name="connsiteY3" fmla="*/ 1265264 h 1265263"/>
                  <a:gd name="connsiteX4" fmla="*/ 0 w 1265263"/>
                  <a:gd name="connsiteY4" fmla="*/ 632632 h 1265263"/>
                  <a:gd name="connsiteX0" fmla="*/ 6 w 1265270"/>
                  <a:gd name="connsiteY0" fmla="*/ 632632 h 1496270"/>
                  <a:gd name="connsiteX1" fmla="*/ 632638 w 1265270"/>
                  <a:gd name="connsiteY1" fmla="*/ 0 h 1496270"/>
                  <a:gd name="connsiteX2" fmla="*/ 1265270 w 1265270"/>
                  <a:gd name="connsiteY2" fmla="*/ 632632 h 1496270"/>
                  <a:gd name="connsiteX3" fmla="*/ 642263 w 1265270"/>
                  <a:gd name="connsiteY3" fmla="*/ 1496270 h 1496270"/>
                  <a:gd name="connsiteX4" fmla="*/ 6 w 1265270"/>
                  <a:gd name="connsiteY4" fmla="*/ 632632 h 1496270"/>
                  <a:gd name="connsiteX0" fmla="*/ 6 w 1265270"/>
                  <a:gd name="connsiteY0" fmla="*/ 632632 h 1530634"/>
                  <a:gd name="connsiteX1" fmla="*/ 632638 w 1265270"/>
                  <a:gd name="connsiteY1" fmla="*/ 0 h 1530634"/>
                  <a:gd name="connsiteX2" fmla="*/ 1265270 w 1265270"/>
                  <a:gd name="connsiteY2" fmla="*/ 632632 h 1530634"/>
                  <a:gd name="connsiteX3" fmla="*/ 642263 w 1265270"/>
                  <a:gd name="connsiteY3" fmla="*/ 1496270 h 1530634"/>
                  <a:gd name="connsiteX4" fmla="*/ 6 w 1265270"/>
                  <a:gd name="connsiteY4" fmla="*/ 632632 h 1530634"/>
                  <a:gd name="connsiteX0" fmla="*/ 6 w 1265270"/>
                  <a:gd name="connsiteY0" fmla="*/ 632632 h 1530634"/>
                  <a:gd name="connsiteX1" fmla="*/ 632638 w 1265270"/>
                  <a:gd name="connsiteY1" fmla="*/ 0 h 1530634"/>
                  <a:gd name="connsiteX2" fmla="*/ 1265270 w 1265270"/>
                  <a:gd name="connsiteY2" fmla="*/ 632632 h 1530634"/>
                  <a:gd name="connsiteX3" fmla="*/ 642263 w 1265270"/>
                  <a:gd name="connsiteY3" fmla="*/ 1496270 h 1530634"/>
                  <a:gd name="connsiteX4" fmla="*/ 6 w 1265270"/>
                  <a:gd name="connsiteY4" fmla="*/ 632632 h 1530634"/>
                  <a:gd name="connsiteX0" fmla="*/ 6 w 1265270"/>
                  <a:gd name="connsiteY0" fmla="*/ 632632 h 1496270"/>
                  <a:gd name="connsiteX1" fmla="*/ 632638 w 1265270"/>
                  <a:gd name="connsiteY1" fmla="*/ 0 h 1496270"/>
                  <a:gd name="connsiteX2" fmla="*/ 1265270 w 1265270"/>
                  <a:gd name="connsiteY2" fmla="*/ 632632 h 1496270"/>
                  <a:gd name="connsiteX3" fmla="*/ 642263 w 1265270"/>
                  <a:gd name="connsiteY3" fmla="*/ 1496270 h 1496270"/>
                  <a:gd name="connsiteX4" fmla="*/ 6 w 1265270"/>
                  <a:gd name="connsiteY4" fmla="*/ 632632 h 1496270"/>
                  <a:gd name="connsiteX0" fmla="*/ 6 w 1265270"/>
                  <a:gd name="connsiteY0" fmla="*/ 632632 h 1496270"/>
                  <a:gd name="connsiteX1" fmla="*/ 632638 w 1265270"/>
                  <a:gd name="connsiteY1" fmla="*/ 0 h 1496270"/>
                  <a:gd name="connsiteX2" fmla="*/ 1265270 w 1265270"/>
                  <a:gd name="connsiteY2" fmla="*/ 632632 h 1496270"/>
                  <a:gd name="connsiteX3" fmla="*/ 642263 w 1265270"/>
                  <a:gd name="connsiteY3" fmla="*/ 1496270 h 1496270"/>
                  <a:gd name="connsiteX4" fmla="*/ 6 w 1265270"/>
                  <a:gd name="connsiteY4" fmla="*/ 632632 h 1496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5270" h="1496270">
                    <a:moveTo>
                      <a:pt x="6" y="632632"/>
                    </a:moveTo>
                    <a:cubicBezTo>
                      <a:pt x="-1598" y="383254"/>
                      <a:pt x="283245" y="0"/>
                      <a:pt x="632638" y="0"/>
                    </a:cubicBezTo>
                    <a:cubicBezTo>
                      <a:pt x="982031" y="0"/>
                      <a:pt x="1265270" y="283239"/>
                      <a:pt x="1265270" y="632632"/>
                    </a:cubicBezTo>
                    <a:cubicBezTo>
                      <a:pt x="1265270" y="982025"/>
                      <a:pt x="799152" y="1197887"/>
                      <a:pt x="642263" y="1496270"/>
                    </a:cubicBezTo>
                    <a:cubicBezTo>
                      <a:pt x="446874" y="1188262"/>
                      <a:pt x="1610" y="882010"/>
                      <a:pt x="6" y="63263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dobe Arabic" panose="02040503050201020203" pitchFamily="18" charset="-78"/>
                  <a:ea typeface="微软雅黑" panose="020B0503020204020204" pitchFamily="34" charset="-122"/>
                  <a:sym typeface="Adobe Arabic" panose="02040503050201020203" pitchFamily="18" charset="-78"/>
                </a:endParaRPr>
              </a:p>
            </p:txBody>
          </p:sp>
          <p:sp>
            <p:nvSpPr>
              <p:cNvPr id="45" name="椭圆 2">
                <a:extLst>
                  <a:ext uri="{FF2B5EF4-FFF2-40B4-BE49-F238E27FC236}">
                    <a16:creationId xmlns="" xmlns:a16="http://schemas.microsoft.com/office/drawing/2014/main" id="{840777D8-2CAA-4268-A334-B4E9970730ED}"/>
                  </a:ext>
                </a:extLst>
              </p:cNvPr>
              <p:cNvSpPr/>
              <p:nvPr/>
            </p:nvSpPr>
            <p:spPr>
              <a:xfrm rot="16200000">
                <a:off x="2497050" y="1623409"/>
                <a:ext cx="1645925" cy="1946421"/>
              </a:xfrm>
              <a:custGeom>
                <a:avLst/>
                <a:gdLst>
                  <a:gd name="connsiteX0" fmla="*/ 0 w 1265263"/>
                  <a:gd name="connsiteY0" fmla="*/ 632632 h 1265263"/>
                  <a:gd name="connsiteX1" fmla="*/ 632632 w 1265263"/>
                  <a:gd name="connsiteY1" fmla="*/ 0 h 1265263"/>
                  <a:gd name="connsiteX2" fmla="*/ 1265264 w 1265263"/>
                  <a:gd name="connsiteY2" fmla="*/ 632632 h 1265263"/>
                  <a:gd name="connsiteX3" fmla="*/ 632632 w 1265263"/>
                  <a:gd name="connsiteY3" fmla="*/ 1265264 h 1265263"/>
                  <a:gd name="connsiteX4" fmla="*/ 0 w 1265263"/>
                  <a:gd name="connsiteY4" fmla="*/ 632632 h 1265263"/>
                  <a:gd name="connsiteX0" fmla="*/ 6 w 1265270"/>
                  <a:gd name="connsiteY0" fmla="*/ 632632 h 1496270"/>
                  <a:gd name="connsiteX1" fmla="*/ 632638 w 1265270"/>
                  <a:gd name="connsiteY1" fmla="*/ 0 h 1496270"/>
                  <a:gd name="connsiteX2" fmla="*/ 1265270 w 1265270"/>
                  <a:gd name="connsiteY2" fmla="*/ 632632 h 1496270"/>
                  <a:gd name="connsiteX3" fmla="*/ 642263 w 1265270"/>
                  <a:gd name="connsiteY3" fmla="*/ 1496270 h 1496270"/>
                  <a:gd name="connsiteX4" fmla="*/ 6 w 1265270"/>
                  <a:gd name="connsiteY4" fmla="*/ 632632 h 1496270"/>
                  <a:gd name="connsiteX0" fmla="*/ 6 w 1265270"/>
                  <a:gd name="connsiteY0" fmla="*/ 632632 h 1530634"/>
                  <a:gd name="connsiteX1" fmla="*/ 632638 w 1265270"/>
                  <a:gd name="connsiteY1" fmla="*/ 0 h 1530634"/>
                  <a:gd name="connsiteX2" fmla="*/ 1265270 w 1265270"/>
                  <a:gd name="connsiteY2" fmla="*/ 632632 h 1530634"/>
                  <a:gd name="connsiteX3" fmla="*/ 642263 w 1265270"/>
                  <a:gd name="connsiteY3" fmla="*/ 1496270 h 1530634"/>
                  <a:gd name="connsiteX4" fmla="*/ 6 w 1265270"/>
                  <a:gd name="connsiteY4" fmla="*/ 632632 h 1530634"/>
                  <a:gd name="connsiteX0" fmla="*/ 6 w 1265270"/>
                  <a:gd name="connsiteY0" fmla="*/ 632632 h 1530634"/>
                  <a:gd name="connsiteX1" fmla="*/ 632638 w 1265270"/>
                  <a:gd name="connsiteY1" fmla="*/ 0 h 1530634"/>
                  <a:gd name="connsiteX2" fmla="*/ 1265270 w 1265270"/>
                  <a:gd name="connsiteY2" fmla="*/ 632632 h 1530634"/>
                  <a:gd name="connsiteX3" fmla="*/ 642263 w 1265270"/>
                  <a:gd name="connsiteY3" fmla="*/ 1496270 h 1530634"/>
                  <a:gd name="connsiteX4" fmla="*/ 6 w 1265270"/>
                  <a:gd name="connsiteY4" fmla="*/ 632632 h 1530634"/>
                  <a:gd name="connsiteX0" fmla="*/ 6 w 1265270"/>
                  <a:gd name="connsiteY0" fmla="*/ 632632 h 1496270"/>
                  <a:gd name="connsiteX1" fmla="*/ 632638 w 1265270"/>
                  <a:gd name="connsiteY1" fmla="*/ 0 h 1496270"/>
                  <a:gd name="connsiteX2" fmla="*/ 1265270 w 1265270"/>
                  <a:gd name="connsiteY2" fmla="*/ 632632 h 1496270"/>
                  <a:gd name="connsiteX3" fmla="*/ 642263 w 1265270"/>
                  <a:gd name="connsiteY3" fmla="*/ 1496270 h 1496270"/>
                  <a:gd name="connsiteX4" fmla="*/ 6 w 1265270"/>
                  <a:gd name="connsiteY4" fmla="*/ 632632 h 1496270"/>
                  <a:gd name="connsiteX0" fmla="*/ 6 w 1265270"/>
                  <a:gd name="connsiteY0" fmla="*/ 632632 h 1496270"/>
                  <a:gd name="connsiteX1" fmla="*/ 632638 w 1265270"/>
                  <a:gd name="connsiteY1" fmla="*/ 0 h 1496270"/>
                  <a:gd name="connsiteX2" fmla="*/ 1265270 w 1265270"/>
                  <a:gd name="connsiteY2" fmla="*/ 632632 h 1496270"/>
                  <a:gd name="connsiteX3" fmla="*/ 642263 w 1265270"/>
                  <a:gd name="connsiteY3" fmla="*/ 1496270 h 1496270"/>
                  <a:gd name="connsiteX4" fmla="*/ 6 w 1265270"/>
                  <a:gd name="connsiteY4" fmla="*/ 632632 h 1496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5270" h="1496270">
                    <a:moveTo>
                      <a:pt x="6" y="632632"/>
                    </a:moveTo>
                    <a:cubicBezTo>
                      <a:pt x="-1598" y="383254"/>
                      <a:pt x="283245" y="0"/>
                      <a:pt x="632638" y="0"/>
                    </a:cubicBezTo>
                    <a:cubicBezTo>
                      <a:pt x="982031" y="0"/>
                      <a:pt x="1265270" y="283239"/>
                      <a:pt x="1265270" y="632632"/>
                    </a:cubicBezTo>
                    <a:cubicBezTo>
                      <a:pt x="1265270" y="982025"/>
                      <a:pt x="799152" y="1197887"/>
                      <a:pt x="642263" y="1496270"/>
                    </a:cubicBezTo>
                    <a:cubicBezTo>
                      <a:pt x="446874" y="1188262"/>
                      <a:pt x="1610" y="882010"/>
                      <a:pt x="6" y="632632"/>
                    </a:cubicBezTo>
                    <a:close/>
                  </a:path>
                </a:pathLst>
              </a:custGeom>
              <a:solidFill>
                <a:srgbClr val="EA756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Adobe Arabic" panose="02040503050201020203" pitchFamily="18" charset="-78"/>
                  <a:ea typeface="微软雅黑" panose="020B0503020204020204" pitchFamily="34" charset="-122"/>
                  <a:sym typeface="Adobe Arabic" panose="02040503050201020203" pitchFamily="18" charset="-78"/>
                </a:endParaRPr>
              </a:p>
            </p:txBody>
          </p:sp>
        </p:grpSp>
        <p:grpSp>
          <p:nvGrpSpPr>
            <p:cNvPr id="46" name="组合 45">
              <a:extLst>
                <a:ext uri="{FF2B5EF4-FFF2-40B4-BE49-F238E27FC236}">
                  <a16:creationId xmlns="" xmlns:a16="http://schemas.microsoft.com/office/drawing/2014/main" id="{89C1A2EB-7C0B-4A85-8071-1F8495794431}"/>
                </a:ext>
              </a:extLst>
            </p:cNvPr>
            <p:cNvGrpSpPr/>
            <p:nvPr/>
          </p:nvGrpSpPr>
          <p:grpSpPr>
            <a:xfrm rot="8573282">
              <a:off x="5941704" y="1821851"/>
              <a:ext cx="2729722" cy="2308297"/>
              <a:chOff x="1923668" y="1509631"/>
              <a:chExt cx="2443610" cy="2066356"/>
            </a:xfr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47" name="椭圆 2">
                <a:extLst>
                  <a:ext uri="{FF2B5EF4-FFF2-40B4-BE49-F238E27FC236}">
                    <a16:creationId xmlns="" xmlns:a16="http://schemas.microsoft.com/office/drawing/2014/main" id="{1E9D29D1-DC2E-4E20-90D1-48E10F0F4845}"/>
                  </a:ext>
                </a:extLst>
              </p:cNvPr>
              <p:cNvSpPr/>
              <p:nvPr/>
            </p:nvSpPr>
            <p:spPr>
              <a:xfrm rot="16200000" flipH="1">
                <a:off x="2112295" y="1321004"/>
                <a:ext cx="2066356" cy="2443610"/>
              </a:xfrm>
              <a:custGeom>
                <a:avLst/>
                <a:gdLst>
                  <a:gd name="connsiteX0" fmla="*/ 0 w 1265263"/>
                  <a:gd name="connsiteY0" fmla="*/ 632632 h 1265263"/>
                  <a:gd name="connsiteX1" fmla="*/ 632632 w 1265263"/>
                  <a:gd name="connsiteY1" fmla="*/ 0 h 1265263"/>
                  <a:gd name="connsiteX2" fmla="*/ 1265264 w 1265263"/>
                  <a:gd name="connsiteY2" fmla="*/ 632632 h 1265263"/>
                  <a:gd name="connsiteX3" fmla="*/ 632632 w 1265263"/>
                  <a:gd name="connsiteY3" fmla="*/ 1265264 h 1265263"/>
                  <a:gd name="connsiteX4" fmla="*/ 0 w 1265263"/>
                  <a:gd name="connsiteY4" fmla="*/ 632632 h 1265263"/>
                  <a:gd name="connsiteX0" fmla="*/ 6 w 1265270"/>
                  <a:gd name="connsiteY0" fmla="*/ 632632 h 1496270"/>
                  <a:gd name="connsiteX1" fmla="*/ 632638 w 1265270"/>
                  <a:gd name="connsiteY1" fmla="*/ 0 h 1496270"/>
                  <a:gd name="connsiteX2" fmla="*/ 1265270 w 1265270"/>
                  <a:gd name="connsiteY2" fmla="*/ 632632 h 1496270"/>
                  <a:gd name="connsiteX3" fmla="*/ 642263 w 1265270"/>
                  <a:gd name="connsiteY3" fmla="*/ 1496270 h 1496270"/>
                  <a:gd name="connsiteX4" fmla="*/ 6 w 1265270"/>
                  <a:gd name="connsiteY4" fmla="*/ 632632 h 1496270"/>
                  <a:gd name="connsiteX0" fmla="*/ 6 w 1265270"/>
                  <a:gd name="connsiteY0" fmla="*/ 632632 h 1530634"/>
                  <a:gd name="connsiteX1" fmla="*/ 632638 w 1265270"/>
                  <a:gd name="connsiteY1" fmla="*/ 0 h 1530634"/>
                  <a:gd name="connsiteX2" fmla="*/ 1265270 w 1265270"/>
                  <a:gd name="connsiteY2" fmla="*/ 632632 h 1530634"/>
                  <a:gd name="connsiteX3" fmla="*/ 642263 w 1265270"/>
                  <a:gd name="connsiteY3" fmla="*/ 1496270 h 1530634"/>
                  <a:gd name="connsiteX4" fmla="*/ 6 w 1265270"/>
                  <a:gd name="connsiteY4" fmla="*/ 632632 h 1530634"/>
                  <a:gd name="connsiteX0" fmla="*/ 6 w 1265270"/>
                  <a:gd name="connsiteY0" fmla="*/ 632632 h 1530634"/>
                  <a:gd name="connsiteX1" fmla="*/ 632638 w 1265270"/>
                  <a:gd name="connsiteY1" fmla="*/ 0 h 1530634"/>
                  <a:gd name="connsiteX2" fmla="*/ 1265270 w 1265270"/>
                  <a:gd name="connsiteY2" fmla="*/ 632632 h 1530634"/>
                  <a:gd name="connsiteX3" fmla="*/ 642263 w 1265270"/>
                  <a:gd name="connsiteY3" fmla="*/ 1496270 h 1530634"/>
                  <a:gd name="connsiteX4" fmla="*/ 6 w 1265270"/>
                  <a:gd name="connsiteY4" fmla="*/ 632632 h 1530634"/>
                  <a:gd name="connsiteX0" fmla="*/ 6 w 1265270"/>
                  <a:gd name="connsiteY0" fmla="*/ 632632 h 1496270"/>
                  <a:gd name="connsiteX1" fmla="*/ 632638 w 1265270"/>
                  <a:gd name="connsiteY1" fmla="*/ 0 h 1496270"/>
                  <a:gd name="connsiteX2" fmla="*/ 1265270 w 1265270"/>
                  <a:gd name="connsiteY2" fmla="*/ 632632 h 1496270"/>
                  <a:gd name="connsiteX3" fmla="*/ 642263 w 1265270"/>
                  <a:gd name="connsiteY3" fmla="*/ 1496270 h 1496270"/>
                  <a:gd name="connsiteX4" fmla="*/ 6 w 1265270"/>
                  <a:gd name="connsiteY4" fmla="*/ 632632 h 1496270"/>
                  <a:gd name="connsiteX0" fmla="*/ 6 w 1265270"/>
                  <a:gd name="connsiteY0" fmla="*/ 632632 h 1496270"/>
                  <a:gd name="connsiteX1" fmla="*/ 632638 w 1265270"/>
                  <a:gd name="connsiteY1" fmla="*/ 0 h 1496270"/>
                  <a:gd name="connsiteX2" fmla="*/ 1265270 w 1265270"/>
                  <a:gd name="connsiteY2" fmla="*/ 632632 h 1496270"/>
                  <a:gd name="connsiteX3" fmla="*/ 642263 w 1265270"/>
                  <a:gd name="connsiteY3" fmla="*/ 1496270 h 1496270"/>
                  <a:gd name="connsiteX4" fmla="*/ 6 w 1265270"/>
                  <a:gd name="connsiteY4" fmla="*/ 632632 h 1496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5270" h="1496270">
                    <a:moveTo>
                      <a:pt x="6" y="632632"/>
                    </a:moveTo>
                    <a:cubicBezTo>
                      <a:pt x="-1598" y="383254"/>
                      <a:pt x="283245" y="0"/>
                      <a:pt x="632638" y="0"/>
                    </a:cubicBezTo>
                    <a:cubicBezTo>
                      <a:pt x="982031" y="0"/>
                      <a:pt x="1265270" y="283239"/>
                      <a:pt x="1265270" y="632632"/>
                    </a:cubicBezTo>
                    <a:cubicBezTo>
                      <a:pt x="1265270" y="982025"/>
                      <a:pt x="799152" y="1197887"/>
                      <a:pt x="642263" y="1496270"/>
                    </a:cubicBezTo>
                    <a:cubicBezTo>
                      <a:pt x="446874" y="1188262"/>
                      <a:pt x="1610" y="882010"/>
                      <a:pt x="6" y="63263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dobe Arabic" panose="02040503050201020203" pitchFamily="18" charset="-78"/>
                  <a:ea typeface="微软雅黑" panose="020B0503020204020204" pitchFamily="34" charset="-122"/>
                  <a:sym typeface="Adobe Arabic" panose="02040503050201020203" pitchFamily="18" charset="-78"/>
                </a:endParaRPr>
              </a:p>
            </p:txBody>
          </p:sp>
          <p:sp>
            <p:nvSpPr>
              <p:cNvPr id="48" name="椭圆 2">
                <a:extLst>
                  <a:ext uri="{FF2B5EF4-FFF2-40B4-BE49-F238E27FC236}">
                    <a16:creationId xmlns="" xmlns:a16="http://schemas.microsoft.com/office/drawing/2014/main" id="{BACD48D1-216F-4BCB-8D76-00F893E3B010}"/>
                  </a:ext>
                </a:extLst>
              </p:cNvPr>
              <p:cNvSpPr/>
              <p:nvPr/>
            </p:nvSpPr>
            <p:spPr>
              <a:xfrm rot="16200000">
                <a:off x="2497050" y="1623409"/>
                <a:ext cx="1645925" cy="1946421"/>
              </a:xfrm>
              <a:custGeom>
                <a:avLst/>
                <a:gdLst>
                  <a:gd name="connsiteX0" fmla="*/ 0 w 1265263"/>
                  <a:gd name="connsiteY0" fmla="*/ 632632 h 1265263"/>
                  <a:gd name="connsiteX1" fmla="*/ 632632 w 1265263"/>
                  <a:gd name="connsiteY1" fmla="*/ 0 h 1265263"/>
                  <a:gd name="connsiteX2" fmla="*/ 1265264 w 1265263"/>
                  <a:gd name="connsiteY2" fmla="*/ 632632 h 1265263"/>
                  <a:gd name="connsiteX3" fmla="*/ 632632 w 1265263"/>
                  <a:gd name="connsiteY3" fmla="*/ 1265264 h 1265263"/>
                  <a:gd name="connsiteX4" fmla="*/ 0 w 1265263"/>
                  <a:gd name="connsiteY4" fmla="*/ 632632 h 1265263"/>
                  <a:gd name="connsiteX0" fmla="*/ 6 w 1265270"/>
                  <a:gd name="connsiteY0" fmla="*/ 632632 h 1496270"/>
                  <a:gd name="connsiteX1" fmla="*/ 632638 w 1265270"/>
                  <a:gd name="connsiteY1" fmla="*/ 0 h 1496270"/>
                  <a:gd name="connsiteX2" fmla="*/ 1265270 w 1265270"/>
                  <a:gd name="connsiteY2" fmla="*/ 632632 h 1496270"/>
                  <a:gd name="connsiteX3" fmla="*/ 642263 w 1265270"/>
                  <a:gd name="connsiteY3" fmla="*/ 1496270 h 1496270"/>
                  <a:gd name="connsiteX4" fmla="*/ 6 w 1265270"/>
                  <a:gd name="connsiteY4" fmla="*/ 632632 h 1496270"/>
                  <a:gd name="connsiteX0" fmla="*/ 6 w 1265270"/>
                  <a:gd name="connsiteY0" fmla="*/ 632632 h 1530634"/>
                  <a:gd name="connsiteX1" fmla="*/ 632638 w 1265270"/>
                  <a:gd name="connsiteY1" fmla="*/ 0 h 1530634"/>
                  <a:gd name="connsiteX2" fmla="*/ 1265270 w 1265270"/>
                  <a:gd name="connsiteY2" fmla="*/ 632632 h 1530634"/>
                  <a:gd name="connsiteX3" fmla="*/ 642263 w 1265270"/>
                  <a:gd name="connsiteY3" fmla="*/ 1496270 h 1530634"/>
                  <a:gd name="connsiteX4" fmla="*/ 6 w 1265270"/>
                  <a:gd name="connsiteY4" fmla="*/ 632632 h 1530634"/>
                  <a:gd name="connsiteX0" fmla="*/ 6 w 1265270"/>
                  <a:gd name="connsiteY0" fmla="*/ 632632 h 1530634"/>
                  <a:gd name="connsiteX1" fmla="*/ 632638 w 1265270"/>
                  <a:gd name="connsiteY1" fmla="*/ 0 h 1530634"/>
                  <a:gd name="connsiteX2" fmla="*/ 1265270 w 1265270"/>
                  <a:gd name="connsiteY2" fmla="*/ 632632 h 1530634"/>
                  <a:gd name="connsiteX3" fmla="*/ 642263 w 1265270"/>
                  <a:gd name="connsiteY3" fmla="*/ 1496270 h 1530634"/>
                  <a:gd name="connsiteX4" fmla="*/ 6 w 1265270"/>
                  <a:gd name="connsiteY4" fmla="*/ 632632 h 1530634"/>
                  <a:gd name="connsiteX0" fmla="*/ 6 w 1265270"/>
                  <a:gd name="connsiteY0" fmla="*/ 632632 h 1496270"/>
                  <a:gd name="connsiteX1" fmla="*/ 632638 w 1265270"/>
                  <a:gd name="connsiteY1" fmla="*/ 0 h 1496270"/>
                  <a:gd name="connsiteX2" fmla="*/ 1265270 w 1265270"/>
                  <a:gd name="connsiteY2" fmla="*/ 632632 h 1496270"/>
                  <a:gd name="connsiteX3" fmla="*/ 642263 w 1265270"/>
                  <a:gd name="connsiteY3" fmla="*/ 1496270 h 1496270"/>
                  <a:gd name="connsiteX4" fmla="*/ 6 w 1265270"/>
                  <a:gd name="connsiteY4" fmla="*/ 632632 h 1496270"/>
                  <a:gd name="connsiteX0" fmla="*/ 6 w 1265270"/>
                  <a:gd name="connsiteY0" fmla="*/ 632632 h 1496270"/>
                  <a:gd name="connsiteX1" fmla="*/ 632638 w 1265270"/>
                  <a:gd name="connsiteY1" fmla="*/ 0 h 1496270"/>
                  <a:gd name="connsiteX2" fmla="*/ 1265270 w 1265270"/>
                  <a:gd name="connsiteY2" fmla="*/ 632632 h 1496270"/>
                  <a:gd name="connsiteX3" fmla="*/ 642263 w 1265270"/>
                  <a:gd name="connsiteY3" fmla="*/ 1496270 h 1496270"/>
                  <a:gd name="connsiteX4" fmla="*/ 6 w 1265270"/>
                  <a:gd name="connsiteY4" fmla="*/ 632632 h 1496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5270" h="1496270">
                    <a:moveTo>
                      <a:pt x="6" y="632632"/>
                    </a:moveTo>
                    <a:cubicBezTo>
                      <a:pt x="-1598" y="383254"/>
                      <a:pt x="283245" y="0"/>
                      <a:pt x="632638" y="0"/>
                    </a:cubicBezTo>
                    <a:cubicBezTo>
                      <a:pt x="982031" y="0"/>
                      <a:pt x="1265270" y="283239"/>
                      <a:pt x="1265270" y="632632"/>
                    </a:cubicBezTo>
                    <a:cubicBezTo>
                      <a:pt x="1265270" y="982025"/>
                      <a:pt x="799152" y="1197887"/>
                      <a:pt x="642263" y="1496270"/>
                    </a:cubicBezTo>
                    <a:cubicBezTo>
                      <a:pt x="446874" y="1188262"/>
                      <a:pt x="1610" y="882010"/>
                      <a:pt x="6" y="632632"/>
                    </a:cubicBezTo>
                    <a:close/>
                  </a:path>
                </a:pathLst>
              </a:custGeom>
              <a:solidFill>
                <a:srgbClr val="597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dobe Arabic" panose="02040503050201020203" pitchFamily="18" charset="-78"/>
                  <a:ea typeface="微软雅黑" panose="020B0503020204020204" pitchFamily="34" charset="-122"/>
                  <a:sym typeface="Adobe Arabic" panose="02040503050201020203" pitchFamily="18" charset="-78"/>
                </a:endParaRPr>
              </a:p>
            </p:txBody>
          </p:sp>
        </p:grpSp>
      </p:grpSp>
      <p:grpSp>
        <p:nvGrpSpPr>
          <p:cNvPr id="33" name="PA-组合 32">
            <a:extLst>
              <a:ext uri="{FF2B5EF4-FFF2-40B4-BE49-F238E27FC236}">
                <a16:creationId xmlns="" xmlns:a16="http://schemas.microsoft.com/office/drawing/2014/main" id="{34640E3E-FD40-4F7A-B10D-0D40156AA2D8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3341077" y="500508"/>
            <a:ext cx="4947138" cy="1259584"/>
            <a:chOff x="3341077" y="500508"/>
            <a:chExt cx="4947138" cy="1259584"/>
          </a:xfrm>
        </p:grpSpPr>
        <p:cxnSp>
          <p:nvCxnSpPr>
            <p:cNvPr id="36" name="PA-直接连接符 35">
              <a:extLst>
                <a:ext uri="{FF2B5EF4-FFF2-40B4-BE49-F238E27FC236}">
                  <a16:creationId xmlns="" xmlns:a16="http://schemas.microsoft.com/office/drawing/2014/main" id="{08ED15F6-FB32-4E40-B7B2-3AB064641A46}"/>
                </a:ext>
              </a:extLst>
            </p:cNvPr>
            <p:cNvCxnSpPr>
              <a:cxnSpLocks/>
            </p:cNvCxnSpPr>
            <p:nvPr>
              <p:custDataLst>
                <p:tags r:id="rId3"/>
              </p:custDataLst>
            </p:nvPr>
          </p:nvCxnSpPr>
          <p:spPr>
            <a:xfrm>
              <a:off x="3524738" y="516955"/>
              <a:ext cx="4567464" cy="201770"/>
            </a:xfrm>
            <a:prstGeom prst="line">
              <a:avLst/>
            </a:prstGeom>
            <a:ln w="38100">
              <a:solidFill>
                <a:srgbClr val="5974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PA-直接连接符 36">
              <a:extLst>
                <a:ext uri="{FF2B5EF4-FFF2-40B4-BE49-F238E27FC236}">
                  <a16:creationId xmlns="" xmlns:a16="http://schemas.microsoft.com/office/drawing/2014/main" id="{3A04AEB9-B247-47EF-95E2-EE1741F5B205}"/>
                </a:ext>
              </a:extLst>
            </p:cNvPr>
            <p:cNvCxnSpPr>
              <a:cxnSpLocks/>
            </p:cNvCxnSpPr>
            <p:nvPr>
              <p:custDataLst>
                <p:tags r:id="rId4"/>
              </p:custDataLst>
            </p:nvPr>
          </p:nvCxnSpPr>
          <p:spPr>
            <a:xfrm flipV="1">
              <a:off x="3341077" y="1321088"/>
              <a:ext cx="4947138" cy="147834"/>
            </a:xfrm>
            <a:prstGeom prst="line">
              <a:avLst/>
            </a:prstGeom>
            <a:ln w="38100">
              <a:solidFill>
                <a:srgbClr val="5974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PA-直接连接符 37">
              <a:extLst>
                <a:ext uri="{FF2B5EF4-FFF2-40B4-BE49-F238E27FC236}">
                  <a16:creationId xmlns="" xmlns:a16="http://schemas.microsoft.com/office/drawing/2014/main" id="{EA62A962-A525-4000-928E-9FD286AD214F}"/>
                </a:ext>
              </a:extLst>
            </p:cNvPr>
            <p:cNvCxnSpPr>
              <a:cxnSpLocks/>
            </p:cNvCxnSpPr>
            <p:nvPr>
              <p:custDataLst>
                <p:tags r:id="rId5"/>
              </p:custDataLst>
            </p:nvPr>
          </p:nvCxnSpPr>
          <p:spPr>
            <a:xfrm flipH="1" flipV="1">
              <a:off x="3627940" y="500508"/>
              <a:ext cx="111587" cy="1259584"/>
            </a:xfrm>
            <a:prstGeom prst="line">
              <a:avLst/>
            </a:prstGeom>
            <a:ln w="38100">
              <a:solidFill>
                <a:srgbClr val="5974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PA-直接连接符 48">
              <a:extLst>
                <a:ext uri="{FF2B5EF4-FFF2-40B4-BE49-F238E27FC236}">
                  <a16:creationId xmlns="" xmlns:a16="http://schemas.microsoft.com/office/drawing/2014/main" id="{4CA9E45E-B45D-427E-A6AA-B0665C51F53E}"/>
                </a:ext>
              </a:extLst>
            </p:cNvPr>
            <p:cNvCxnSpPr>
              <a:cxnSpLocks/>
            </p:cNvCxnSpPr>
            <p:nvPr>
              <p:custDataLst>
                <p:tags r:id="rId6"/>
              </p:custDataLst>
            </p:nvPr>
          </p:nvCxnSpPr>
          <p:spPr>
            <a:xfrm flipV="1">
              <a:off x="8288215" y="500508"/>
              <a:ext cx="0" cy="863891"/>
            </a:xfrm>
            <a:prstGeom prst="line">
              <a:avLst/>
            </a:prstGeom>
            <a:ln w="38100">
              <a:solidFill>
                <a:srgbClr val="5974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429206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9E28B4B2-7B47-47E7-BD86-B4142B224049}"/>
              </a:ext>
            </a:extLst>
          </p:cNvPr>
          <p:cNvGrpSpPr/>
          <p:nvPr/>
        </p:nvGrpSpPr>
        <p:grpSpPr>
          <a:xfrm>
            <a:off x="1178169" y="817386"/>
            <a:ext cx="9841523" cy="3966220"/>
            <a:chOff x="1186137" y="474953"/>
            <a:chExt cx="10366984" cy="4239000"/>
          </a:xfrm>
        </p:grpSpPr>
        <p:grpSp>
          <p:nvGrpSpPr>
            <p:cNvPr id="11" name="组合 10">
              <a:extLst>
                <a:ext uri="{FF2B5EF4-FFF2-40B4-BE49-F238E27FC236}">
                  <a16:creationId xmlns="" xmlns:a16="http://schemas.microsoft.com/office/drawing/2014/main" id="{EAA596CB-9DEB-41EC-A25A-3EAC20EB1CE8}"/>
                </a:ext>
              </a:extLst>
            </p:cNvPr>
            <p:cNvGrpSpPr/>
            <p:nvPr/>
          </p:nvGrpSpPr>
          <p:grpSpPr>
            <a:xfrm>
              <a:off x="1305260" y="474953"/>
              <a:ext cx="10128739" cy="4195076"/>
              <a:chOff x="1113693" y="627269"/>
              <a:chExt cx="10128739" cy="4195076"/>
            </a:xfrm>
          </p:grpSpPr>
          <p:sp>
            <p:nvSpPr>
              <p:cNvPr id="13" name="矩形 12">
                <a:extLst>
                  <a:ext uri="{FF2B5EF4-FFF2-40B4-BE49-F238E27FC236}">
                    <a16:creationId xmlns="" xmlns:a16="http://schemas.microsoft.com/office/drawing/2014/main" id="{B5E4E372-AF1E-49AD-9033-01341D149011}"/>
                  </a:ext>
                </a:extLst>
              </p:cNvPr>
              <p:cNvSpPr/>
              <p:nvPr/>
            </p:nvSpPr>
            <p:spPr>
              <a:xfrm>
                <a:off x="1148863" y="681724"/>
                <a:ext cx="10058400" cy="4086167"/>
              </a:xfrm>
              <a:prstGeom prst="rect">
                <a:avLst/>
              </a:prstGeom>
              <a:solidFill>
                <a:srgbClr val="597472"/>
              </a:solidFill>
              <a:ln w="76200">
                <a:solidFill>
                  <a:srgbClr val="D87E6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图文框 13">
                <a:extLst>
                  <a:ext uri="{FF2B5EF4-FFF2-40B4-BE49-F238E27FC236}">
                    <a16:creationId xmlns="" xmlns:a16="http://schemas.microsoft.com/office/drawing/2014/main" id="{4DA9B8D4-B367-4FCB-A41D-BD9394DC1B5E}"/>
                  </a:ext>
                </a:extLst>
              </p:cNvPr>
              <p:cNvSpPr/>
              <p:nvPr/>
            </p:nvSpPr>
            <p:spPr>
              <a:xfrm>
                <a:off x="1113693" y="627269"/>
                <a:ext cx="10128739" cy="4195076"/>
              </a:xfrm>
              <a:prstGeom prst="frame">
                <a:avLst>
                  <a:gd name="adj1" fmla="val 2160"/>
                </a:avLst>
              </a:prstGeom>
              <a:solidFill>
                <a:srgbClr val="D87E68"/>
              </a:solidFill>
              <a:ln w="28575">
                <a:solidFill>
                  <a:srgbClr val="A9493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2" name="矩形: 圆角 11">
              <a:extLst>
                <a:ext uri="{FF2B5EF4-FFF2-40B4-BE49-F238E27FC236}">
                  <a16:creationId xmlns="" xmlns:a16="http://schemas.microsoft.com/office/drawing/2014/main" id="{FB3B9435-48CA-4B38-99AA-DD018682E781}"/>
                </a:ext>
              </a:extLst>
            </p:cNvPr>
            <p:cNvSpPr/>
            <p:nvPr/>
          </p:nvSpPr>
          <p:spPr>
            <a:xfrm>
              <a:off x="1186137" y="4544284"/>
              <a:ext cx="10366984" cy="169669"/>
            </a:xfrm>
            <a:prstGeom prst="roundRect">
              <a:avLst>
                <a:gd name="adj" fmla="val 50000"/>
              </a:avLst>
            </a:prstGeom>
            <a:solidFill>
              <a:srgbClr val="D87E68"/>
            </a:solidFill>
            <a:ln>
              <a:solidFill>
                <a:srgbClr val="A9493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7" name="矩形 36">
            <a:extLst>
              <a:ext uri="{FF2B5EF4-FFF2-40B4-BE49-F238E27FC236}">
                <a16:creationId xmlns="" xmlns:a16="http://schemas.microsoft.com/office/drawing/2014/main" id="{E8A9A3E1-DF6E-435B-8341-34E68D459273}"/>
              </a:ext>
            </a:extLst>
          </p:cNvPr>
          <p:cNvSpPr/>
          <p:nvPr/>
        </p:nvSpPr>
        <p:spPr>
          <a:xfrm>
            <a:off x="5063146" y="2739304"/>
            <a:ext cx="498867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400" b="1" spc="-300" dirty="0">
                <a:solidFill>
                  <a:schemeClr val="bg1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学校开学后校园疫情预防该怎么做</a:t>
            </a:r>
          </a:p>
        </p:txBody>
      </p:sp>
      <p:pic>
        <p:nvPicPr>
          <p:cNvPr id="15" name="图片 14" descr="手机屏幕的截图&#10;&#10;描述已自动生成">
            <a:extLst>
              <a:ext uri="{FF2B5EF4-FFF2-40B4-BE49-F238E27FC236}">
                <a16:creationId xmlns="" xmlns:a16="http://schemas.microsoft.com/office/drawing/2014/main" id="{13B0ECEB-A9EF-4FBC-B558-5DA1E723EEC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44" b="63419"/>
          <a:stretch/>
        </p:blipFill>
        <p:spPr>
          <a:xfrm>
            <a:off x="3131466" y="-60617"/>
            <a:ext cx="6346440" cy="1155377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9A7C6327-9077-454B-80D7-77B0BF2B09FC}"/>
              </a:ext>
            </a:extLst>
          </p:cNvPr>
          <p:cNvSpPr/>
          <p:nvPr/>
        </p:nvSpPr>
        <p:spPr>
          <a:xfrm>
            <a:off x="-18131" y="5982449"/>
            <a:ext cx="12228261" cy="888495"/>
          </a:xfrm>
          <a:prstGeom prst="rect">
            <a:avLst/>
          </a:prstGeom>
          <a:solidFill>
            <a:srgbClr val="D9D9D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2" name="图片 21" descr="图片包含 游戏机, 房间&#10;&#10;描述已自动生成">
            <a:extLst>
              <a:ext uri="{FF2B5EF4-FFF2-40B4-BE49-F238E27FC236}">
                <a16:creationId xmlns="" xmlns:a16="http://schemas.microsoft.com/office/drawing/2014/main" id="{941BA58A-11FD-4C83-92E1-C3F006A64FA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56" r="33966" b="70486"/>
          <a:stretch/>
        </p:blipFill>
        <p:spPr>
          <a:xfrm>
            <a:off x="-591015" y="4067663"/>
            <a:ext cx="2502829" cy="2168037"/>
          </a:xfrm>
          <a:prstGeom prst="rect">
            <a:avLst/>
          </a:prstGeom>
        </p:spPr>
      </p:pic>
      <p:pic>
        <p:nvPicPr>
          <p:cNvPr id="23" name="图片 22" descr="图片包含 游戏机, 窗户&#10;&#10;描述已自动生成">
            <a:extLst>
              <a:ext uri="{FF2B5EF4-FFF2-40B4-BE49-F238E27FC236}">
                <a16:creationId xmlns="" xmlns:a16="http://schemas.microsoft.com/office/drawing/2014/main" id="{8CBD9C3F-A301-41B6-BEC7-55D94231231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607"/>
          <a:stretch/>
        </p:blipFill>
        <p:spPr>
          <a:xfrm>
            <a:off x="5456616" y="1017501"/>
            <a:ext cx="3614841" cy="1799063"/>
          </a:xfrm>
          <a:prstGeom prst="rect">
            <a:avLst/>
          </a:prstGeom>
        </p:spPr>
      </p:pic>
      <p:pic>
        <p:nvPicPr>
          <p:cNvPr id="24" name="图片 23" descr="图片包含 游戏机, 房间&#10;&#10;描述已自动生成">
            <a:extLst>
              <a:ext uri="{FF2B5EF4-FFF2-40B4-BE49-F238E27FC236}">
                <a16:creationId xmlns="" xmlns:a16="http://schemas.microsoft.com/office/drawing/2014/main" id="{C82C65A5-36D8-4CB4-B7F4-CF78EABABA8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49" t="2912" r="1570" b="67573"/>
          <a:stretch/>
        </p:blipFill>
        <p:spPr>
          <a:xfrm>
            <a:off x="10654146" y="4828538"/>
            <a:ext cx="1408604" cy="1341714"/>
          </a:xfrm>
          <a:prstGeom prst="rect">
            <a:avLst/>
          </a:prstGeom>
        </p:spPr>
      </p:pic>
      <p:pic>
        <p:nvPicPr>
          <p:cNvPr id="4" name="图片 3" descr="卡通人物&#10;&#10;描述已自动生成">
            <a:extLst>
              <a:ext uri="{FF2B5EF4-FFF2-40B4-BE49-F238E27FC236}">
                <a16:creationId xmlns="" xmlns:a16="http://schemas.microsoft.com/office/drawing/2014/main" id="{74CB8236-5525-4B9E-B570-93DC8E9F0DE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7128" y="1094760"/>
            <a:ext cx="2101405" cy="2145893"/>
          </a:xfrm>
          <a:prstGeom prst="rect">
            <a:avLst/>
          </a:prstGeom>
        </p:spPr>
      </p:pic>
      <p:pic>
        <p:nvPicPr>
          <p:cNvPr id="16" name="图片 15" descr="图片包含 游戏机, 桌子, 标志, 电脑&#10;&#10;描述已自动生成">
            <a:extLst>
              <a:ext uri="{FF2B5EF4-FFF2-40B4-BE49-F238E27FC236}">
                <a16:creationId xmlns="" xmlns:a16="http://schemas.microsoft.com/office/drawing/2014/main" id="{1FA63B41-B90B-448F-B456-3BADF160CDE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40630" b="84370" l="21260" r="92126">
                        <a14:foregroundMark x1="76075" y1="46002" x2="66142" y2="42771"/>
                        <a14:foregroundMark x1="66142" y1="42771" x2="64870" y2="43376"/>
                        <a14:foregroundMark x1="69897" y1="41155" x2="66626" y2="41317"/>
                        <a14:foregroundMark x1="29013" y1="75606" x2="30406" y2="82835"/>
                        <a14:foregroundMark x1="30406" y1="82835" x2="67232" y2="84410"/>
                        <a14:foregroundMark x1="67232" y1="84410" x2="74500" y2="81745"/>
                        <a14:foregroundMark x1="41127" y1="79120" x2="55179" y2="81906"/>
                        <a14:foregroundMark x1="75591" y1="80291" x2="75409" y2="81745"/>
                        <a14:foregroundMark x1="27014" y1="75323" x2="27680" y2="82189"/>
                        <a14:foregroundMark x1="23743" y1="79281" x2="25500" y2="79402"/>
                        <a14:foregroundMark x1="79623" y1="58941" x2="78922" y2="66680"/>
                        <a14:foregroundMark x1="78922" y1="66680" x2="79668" y2="67870"/>
                        <a14:foregroundMark x1="43186" y1="50525" x2="44640" y2="51939"/>
                        <a14:foregroundMark x1="41490" y1="48748" x2="43186" y2="50162"/>
                        <a14:foregroundMark x1="38704" y1="45194" x2="41732" y2="49031"/>
                        <a14:foregroundMark x1="56329" y1="64984" x2="65536" y2="69023"/>
                        <a14:foregroundMark x1="65536" y1="69023" x2="64749" y2="69103"/>
                        <a14:foregroundMark x1="54876" y1="73586" x2="44458" y2="73506"/>
                        <a14:foregroundMark x1="44458" y1="73506" x2="43428" y2="73748"/>
                        <a14:foregroundMark x1="44094" y1="74637" x2="43973" y2="76535"/>
                        <a14:foregroundMark x1="42823" y1="73465" x2="53907" y2="74556"/>
                        <a14:foregroundMark x1="53907" y1="74556" x2="54634" y2="74798"/>
                        <a14:foregroundMark x1="34888" y1="75606" x2="31375" y2="77342"/>
                        <a14:foregroundMark x1="26490" y1="71514" x2="28346" y2="74192"/>
                        <a14:foregroundMark x1="25742" y1="70436" x2="26439" y2="71441"/>
                        <a14:foregroundMark x1="24652" y1="67165" x2="30164" y2="67973"/>
                        <a14:foregroundMark x1="41127" y1="65670" x2="42156" y2="67973"/>
                        <a14:foregroundMark x1="43186" y1="65549" x2="43307" y2="66721"/>
                        <a14:foregroundMark x1="39552" y1="65549" x2="40279" y2="66478"/>
                        <a14:foregroundMark x1="47426" y1="68780" x2="50878" y2="68861"/>
                        <a14:foregroundMark x1="23804" y1="68538" x2="29982" y2="68861"/>
                        <a14:foregroundMark x1="41914" y1="49233" x2="44034" y2="51898"/>
                        <a14:foregroundMark x1="38522" y1="45396" x2="40339" y2="47819"/>
                        <a14:foregroundMark x1="39188" y1="45800" x2="44458" y2="51494"/>
                        <a14:foregroundMark x1="71472" y1="41115" x2="69170" y2="40953"/>
                        <a14:foregroundMark x1="69352" y1="40994" x2="61538" y2="42649"/>
                        <a14:foregroundMark x1="61538" y1="42649" x2="60993" y2="43013"/>
                        <a14:foregroundMark x1="69231" y1="40994" x2="73349" y2="41801"/>
                        <a14:foregroundMark x1="68625" y1="40913" x2="60569" y2="42649"/>
                        <a14:foregroundMark x1="60569" y1="42649" x2="57662" y2="47577"/>
                        <a14:foregroundMark x1="57662" y1="47577" x2="58571" y2="49637"/>
                        <a14:foregroundMark x1="58873" y1="45073" x2="58147" y2="48910"/>
                        <a14:foregroundMark x1="59964" y1="43013" x2="67171" y2="40630"/>
                        <a14:foregroundMark x1="67171" y1="40630" x2="74864" y2="42367"/>
                        <a14:foregroundMark x1="74864" y1="42367" x2="79830" y2="45840"/>
                        <a14:foregroundMark x1="40157" y1="47496" x2="43852" y2="52262"/>
                        <a14:foregroundMark x1="43852" y1="52262" x2="43792" y2="51575"/>
                        <a14:foregroundMark x1="43973" y1="51575" x2="43792" y2="51898"/>
                        <a14:foregroundMark x1="43671" y1="52100" x2="44821" y2="55008"/>
                        <a14:foregroundMark x1="45548" y1="54847" x2="43549" y2="52262"/>
                        <a14:foregroundMark x1="45245" y1="54766" x2="43428" y2="52221"/>
                        <a14:foregroundMark x1="43489" y1="52060" x2="46154" y2="55008"/>
                        <a14:foregroundMark x1="44640" y1="54402" x2="43731" y2="52868"/>
                        <a14:backgroundMark x1="34585" y1="69669" x2="46941" y2="70113"/>
                        <a14:backgroundMark x1="19685" y1="69911" x2="24470" y2="69911"/>
                        <a14:backgroundMark x1="24470" y1="70032" x2="25015" y2="70477"/>
                        <a14:backgroundMark x1="75348" y1="70032" x2="84434" y2="70032"/>
                        <a14:backgroundMark x1="35130" y1="70032" x2="36342" y2="71284"/>
                        <a14:backgroundMark x1="34403" y1="68296" x2="38886" y2="71284"/>
                        <a14:backgroundMark x1="38522" y1="70477" x2="56087" y2="70921"/>
                        <a14:backgroundMark x1="56087" y1="70921" x2="57904" y2="70800"/>
                        <a14:backgroundMark x1="27075" y1="70800" x2="35615" y2="71123"/>
                        <a14:backgroundMark x1="35615" y1="71123" x2="35796" y2="71163"/>
                        <a14:backgroundMark x1="46275" y1="70032" x2="54573" y2="70800"/>
                        <a14:backgroundMark x1="54573" y1="70800" x2="50306" y2="69448"/>
                        <a14:backgroundMark x1="56208" y1="70234" x2="56511" y2="71405"/>
                        <a14:backgroundMark x1="57359" y1="70113" x2="57723" y2="71284"/>
                        <a14:backgroundMark x1="77226" y1="68296" x2="79285" y2="71971"/>
                        <a14:backgroundMark x1="75712" y1="69346" x2="75167" y2="70598"/>
                        <a14:backgroundMark x1="76196" y1="69225" x2="83041" y2="70234"/>
                        <a14:backgroundMark x1="26893" y1="70719" x2="35615" y2="70719"/>
                        <a14:backgroundMark x1="58268" y1="70315" x2="58268" y2="71082"/>
                        <a14:backgroundMark x1="74743" y1="70396" x2="74864" y2="70921"/>
                        <a14:backgroundMark x1="78740" y1="68174" x2="80073" y2="69830"/>
                        <a14:backgroundMark x1="76439" y1="69023" x2="76620" y2="69548"/>
                        <a14:backgroundMark x1="75712" y1="68942" x2="75167" y2="69588"/>
                        <a14:backgroundMark x1="75288" y1="68942" x2="74985" y2="69507"/>
                        <a14:backgroundMark x1="58389" y1="70557" x2="58389" y2="70840"/>
                        <a14:backgroundMark x1="80921" y1="68659" x2="82859" y2="69184"/>
                        <a14:backgroundMark x1="80921" y1="67003" x2="82011" y2="55695"/>
                        <a14:backgroundMark x1="81102" y1="64216" x2="81829" y2="58966"/>
                        <a14:backgroundMark x1="81829" y1="58966" x2="81526" y2="58441"/>
                        <a14:backgroundMark x1="81163" y1="55493" x2="81405" y2="63691"/>
                        <a14:backgroundMark x1="80981" y1="56866" x2="81587" y2="62197"/>
                        <a14:backgroundMark x1="81587" y1="62197" x2="81042" y2="63530"/>
                        <a14:backgroundMark x1="80860" y1="58926" x2="80981" y2="63530"/>
                        <a14:backgroundMark x1="82132" y1="49515" x2="82193" y2="55210"/>
                        <a14:backgroundMark x1="80921" y1="47698" x2="82314" y2="49394"/>
                        <a14:backgroundMark x1="80921" y1="48183" x2="81405" y2="48950"/>
                        <a14:backgroundMark x1="80981" y1="48788" x2="81284" y2="49273"/>
                        <a14:backgroundMark x1="81224" y1="49313" x2="81345" y2="49717"/>
                        <a14:backgroundMark x1="80921" y1="46082" x2="81345" y2="479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767" t="39560" b="15032"/>
          <a:stretch/>
        </p:blipFill>
        <p:spPr>
          <a:xfrm flipH="1">
            <a:off x="317350" y="1903496"/>
            <a:ext cx="4693244" cy="4086167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6BF0CD45-0E49-4DD4-AA6E-7B9BD23FC1B9}"/>
              </a:ext>
            </a:extLst>
          </p:cNvPr>
          <p:cNvSpPr txBox="1"/>
          <p:nvPr/>
        </p:nvSpPr>
        <p:spPr>
          <a:xfrm>
            <a:off x="5851751" y="948237"/>
            <a:ext cx="3614842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500" dirty="0">
                <a:solidFill>
                  <a:schemeClr val="bg1"/>
                </a:solidFill>
                <a:latin typeface="Adobe Arabic" panose="02040503050201020203" pitchFamily="18" charset="-78"/>
                <a:ea typeface="微软雅黑" panose="020B0503020204020204" pitchFamily="34" charset="-122"/>
                <a:sym typeface="Adobe Arabic" panose="02040503050201020203" pitchFamily="18" charset="-78"/>
              </a:rPr>
              <a:t>Part 3.</a:t>
            </a:r>
            <a:endParaRPr lang="zh-CN" altLang="en-US" sz="11500" dirty="0">
              <a:solidFill>
                <a:schemeClr val="bg1"/>
              </a:solidFill>
              <a:latin typeface="Adobe Arabic" panose="02040503050201020203" pitchFamily="18" charset="-78"/>
              <a:ea typeface="微软雅黑" panose="020B0503020204020204" pitchFamily="34" charset="-122"/>
              <a:sym typeface="Adobe Arabic" panose="02040503050201020203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9081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6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矩形 1">
            <a:extLst>
              <a:ext uri="{FF2B5EF4-FFF2-40B4-BE49-F238E27FC236}">
                <a16:creationId xmlns="" xmlns:a16="http://schemas.microsoft.com/office/drawing/2014/main" id="{45AB3FD3-BAB6-41A5-8A79-B62339FF1A3A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277067" y="714722"/>
            <a:ext cx="641751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200" b="1" spc="300" dirty="0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03.</a:t>
            </a:r>
            <a:r>
              <a:rPr lang="zh-CN" altLang="en-US" sz="3200" spc="300" dirty="0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上下学期间如何做好预防</a:t>
            </a:r>
            <a:endParaRPr lang="zh-CN" altLang="en-US" sz="2800" spc="300" dirty="0">
              <a:latin typeface="Adobe Arabic" panose="02040503050201020203" pitchFamily="18" charset="-78"/>
              <a:ea typeface="微软雅黑" panose="020B0503020204020204" pitchFamily="34" charset="-122"/>
              <a:cs typeface="+mn-ea"/>
              <a:sym typeface="Adobe Arabic" panose="02040503050201020203" pitchFamily="18" charset="-78"/>
            </a:endParaRPr>
          </a:p>
        </p:txBody>
      </p:sp>
      <p:sp>
        <p:nvSpPr>
          <p:cNvPr id="3" name="PA-矩形 2">
            <a:extLst>
              <a:ext uri="{FF2B5EF4-FFF2-40B4-BE49-F238E27FC236}">
                <a16:creationId xmlns="" xmlns:a16="http://schemas.microsoft.com/office/drawing/2014/main" id="{5AA1C656-5623-4C68-B7D2-85706FE294FD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4733090" y="2835302"/>
            <a:ext cx="6785810" cy="15119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勤洗手后佩戴一次性医用口罩，尽量不要坐公共交通工具。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+mn-ea"/>
              <a:sym typeface="Adobe Arabic" panose="02040503050201020203" pitchFamily="18" charset="-78"/>
            </a:endParaRPr>
          </a:p>
          <a:p>
            <a:pPr marL="285750" indent="-28575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建议步行、骑行或乘坐私家车上学。如果必须乘坐校车等公共交通工具时，请务必全程戴口罩，其中尽量避免用手接触公共交通工具的物品。</a:t>
            </a:r>
          </a:p>
        </p:txBody>
      </p:sp>
      <p:sp>
        <p:nvSpPr>
          <p:cNvPr id="18" name="PA-圆角矩形 17">
            <a:extLst>
              <a:ext uri="{FF2B5EF4-FFF2-40B4-BE49-F238E27FC236}">
                <a16:creationId xmlns="" xmlns:a16="http://schemas.microsoft.com/office/drawing/2014/main" id="{3DB2F7DF-5CCC-4A00-9441-4B920E738794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4742050" y="2069081"/>
            <a:ext cx="3698657" cy="613070"/>
          </a:xfrm>
          <a:prstGeom prst="roundRect">
            <a:avLst/>
          </a:prstGeom>
          <a:solidFill>
            <a:srgbClr val="F9E79C"/>
          </a:solidFill>
          <a:ln w="38100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dobe Arabic" panose="02040503050201020203" pitchFamily="18" charset="-78"/>
              <a:ea typeface="微软雅黑" panose="020B0503020204020204" pitchFamily="34" charset="-122"/>
              <a:cs typeface="+mn-ea"/>
              <a:sym typeface="Adobe Arabic" panose="02040503050201020203" pitchFamily="18" charset="-78"/>
            </a:endParaRPr>
          </a:p>
        </p:txBody>
      </p:sp>
      <p:sp>
        <p:nvSpPr>
          <p:cNvPr id="9" name="PA-矩形 8">
            <a:extLst>
              <a:ext uri="{FF2B5EF4-FFF2-40B4-BE49-F238E27FC236}">
                <a16:creationId xmlns="" xmlns:a16="http://schemas.microsoft.com/office/drawing/2014/main" id="{F0CF6629-3586-4D77-9F64-61D2C063BC2D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4742050" y="2216247"/>
            <a:ext cx="34875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altLang="zh-CN" sz="2400" b="1" spc="300" dirty="0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01.</a:t>
            </a:r>
            <a:r>
              <a:rPr lang="zh-CN" altLang="en-US" sz="2400" spc="300" dirty="0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上学期间预防</a:t>
            </a:r>
          </a:p>
        </p:txBody>
      </p:sp>
      <p:sp>
        <p:nvSpPr>
          <p:cNvPr id="10" name="PA-矩形 9">
            <a:extLst>
              <a:ext uri="{FF2B5EF4-FFF2-40B4-BE49-F238E27FC236}">
                <a16:creationId xmlns="" xmlns:a16="http://schemas.microsoft.com/office/drawing/2014/main" id="{1697C999-9808-4593-8575-F89B52D12C44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4733090" y="5306435"/>
            <a:ext cx="6785810" cy="791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放学回家不在外面溜达，不触碰动物，回家换掉口罩后马上洗手、消毒。</a:t>
            </a:r>
          </a:p>
        </p:txBody>
      </p:sp>
      <p:sp>
        <p:nvSpPr>
          <p:cNvPr id="19" name="PA-圆角矩形 18">
            <a:extLst>
              <a:ext uri="{FF2B5EF4-FFF2-40B4-BE49-F238E27FC236}">
                <a16:creationId xmlns="" xmlns:a16="http://schemas.microsoft.com/office/drawing/2014/main" id="{F1236D0F-02E0-4033-9D7D-7BB1E917EF34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4742050" y="4634469"/>
            <a:ext cx="3698657" cy="613070"/>
          </a:xfrm>
          <a:prstGeom prst="roundRect">
            <a:avLst/>
          </a:prstGeom>
          <a:solidFill>
            <a:srgbClr val="F9E79C"/>
          </a:solidFill>
          <a:ln w="38100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dobe Arabic" panose="02040503050201020203" pitchFamily="18" charset="-78"/>
              <a:ea typeface="微软雅黑" panose="020B0503020204020204" pitchFamily="34" charset="-122"/>
              <a:cs typeface="+mn-ea"/>
              <a:sym typeface="Adobe Arabic" panose="02040503050201020203" pitchFamily="18" charset="-78"/>
            </a:endParaRPr>
          </a:p>
        </p:txBody>
      </p:sp>
      <p:sp>
        <p:nvSpPr>
          <p:cNvPr id="14" name="PA-矩形 13">
            <a:extLst>
              <a:ext uri="{FF2B5EF4-FFF2-40B4-BE49-F238E27FC236}">
                <a16:creationId xmlns="" xmlns:a16="http://schemas.microsoft.com/office/drawing/2014/main" id="{65845D2F-2ECC-4146-A5CC-6B08F178D566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4742050" y="4687380"/>
            <a:ext cx="34875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altLang="zh-CN" sz="2400" b="1" spc="300" dirty="0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02.</a:t>
            </a:r>
            <a:r>
              <a:rPr lang="zh-CN" altLang="en-US" sz="2400" spc="300" dirty="0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放学期间预防</a:t>
            </a:r>
          </a:p>
        </p:txBody>
      </p:sp>
      <p:pic>
        <p:nvPicPr>
          <p:cNvPr id="20" name="PA-图片 19" descr="图片包含 桌子, 蛋糕, 看着, 制作&#10;&#10;描述已自动生成">
            <a:extLst>
              <a:ext uri="{FF2B5EF4-FFF2-40B4-BE49-F238E27FC236}">
                <a16:creationId xmlns="" xmlns:a16="http://schemas.microsoft.com/office/drawing/2014/main" id="{362992B0-BA10-49BD-BDBE-5F1793CA323C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183" y="1451511"/>
            <a:ext cx="4509436" cy="4509436"/>
          </a:xfrm>
          <a:prstGeom prst="rect">
            <a:avLst/>
          </a:prstGeom>
        </p:spPr>
      </p:pic>
      <p:grpSp>
        <p:nvGrpSpPr>
          <p:cNvPr id="13" name="PA-组合 12">
            <a:extLst>
              <a:ext uri="{FF2B5EF4-FFF2-40B4-BE49-F238E27FC236}">
                <a16:creationId xmlns="" xmlns:a16="http://schemas.microsoft.com/office/drawing/2014/main" id="{AC713273-04F2-4E33-A3EC-7A487D6FF1CE}"/>
              </a:ext>
            </a:extLst>
          </p:cNvPr>
          <p:cNvGrpSpPr/>
          <p:nvPr>
            <p:custDataLst>
              <p:tags r:id="rId9"/>
            </p:custDataLst>
          </p:nvPr>
        </p:nvGrpSpPr>
        <p:grpSpPr>
          <a:xfrm>
            <a:off x="2801814" y="500508"/>
            <a:ext cx="6107723" cy="1259584"/>
            <a:chOff x="3341077" y="500508"/>
            <a:chExt cx="4947138" cy="1259584"/>
          </a:xfrm>
        </p:grpSpPr>
        <p:cxnSp>
          <p:nvCxnSpPr>
            <p:cNvPr id="21" name="PA-直接连接符 20">
              <a:extLst>
                <a:ext uri="{FF2B5EF4-FFF2-40B4-BE49-F238E27FC236}">
                  <a16:creationId xmlns="" xmlns:a16="http://schemas.microsoft.com/office/drawing/2014/main" id="{97BEF8D0-89B7-4A7E-A205-936B129879C8}"/>
                </a:ext>
              </a:extLst>
            </p:cNvPr>
            <p:cNvCxnSpPr>
              <a:cxnSpLocks/>
            </p:cNvCxnSpPr>
            <p:nvPr>
              <p:custDataLst>
                <p:tags r:id="rId10"/>
              </p:custDataLst>
            </p:nvPr>
          </p:nvCxnSpPr>
          <p:spPr>
            <a:xfrm>
              <a:off x="3524738" y="516955"/>
              <a:ext cx="4567464" cy="201770"/>
            </a:xfrm>
            <a:prstGeom prst="line">
              <a:avLst/>
            </a:prstGeom>
            <a:ln w="38100">
              <a:solidFill>
                <a:srgbClr val="5974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PA-直接连接符 21">
              <a:extLst>
                <a:ext uri="{FF2B5EF4-FFF2-40B4-BE49-F238E27FC236}">
                  <a16:creationId xmlns="" xmlns:a16="http://schemas.microsoft.com/office/drawing/2014/main" id="{224E669D-56E0-406B-A47E-86B45F9EB0C7}"/>
                </a:ext>
              </a:extLst>
            </p:cNvPr>
            <p:cNvCxnSpPr>
              <a:cxnSpLocks/>
            </p:cNvCxnSpPr>
            <p:nvPr>
              <p:custDataLst>
                <p:tags r:id="rId11"/>
              </p:custDataLst>
            </p:nvPr>
          </p:nvCxnSpPr>
          <p:spPr>
            <a:xfrm flipV="1">
              <a:off x="3341077" y="1321088"/>
              <a:ext cx="4947138" cy="147834"/>
            </a:xfrm>
            <a:prstGeom prst="line">
              <a:avLst/>
            </a:prstGeom>
            <a:ln w="38100">
              <a:solidFill>
                <a:srgbClr val="5974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PA-直接连接符 22">
              <a:extLst>
                <a:ext uri="{FF2B5EF4-FFF2-40B4-BE49-F238E27FC236}">
                  <a16:creationId xmlns="" xmlns:a16="http://schemas.microsoft.com/office/drawing/2014/main" id="{67EE51E1-407E-4197-9C86-FD88D9834C2C}"/>
                </a:ext>
              </a:extLst>
            </p:cNvPr>
            <p:cNvCxnSpPr>
              <a:cxnSpLocks/>
            </p:cNvCxnSpPr>
            <p:nvPr>
              <p:custDataLst>
                <p:tags r:id="rId12"/>
              </p:custDataLst>
            </p:nvPr>
          </p:nvCxnSpPr>
          <p:spPr>
            <a:xfrm flipH="1" flipV="1">
              <a:off x="3627940" y="500508"/>
              <a:ext cx="111587" cy="1259584"/>
            </a:xfrm>
            <a:prstGeom prst="line">
              <a:avLst/>
            </a:prstGeom>
            <a:ln w="38100">
              <a:solidFill>
                <a:srgbClr val="5974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PA-直接连接符 23">
              <a:extLst>
                <a:ext uri="{FF2B5EF4-FFF2-40B4-BE49-F238E27FC236}">
                  <a16:creationId xmlns="" xmlns:a16="http://schemas.microsoft.com/office/drawing/2014/main" id="{FDC0DD2E-CBFF-4BFE-826E-7E2CA13B9916}"/>
                </a:ext>
              </a:extLst>
            </p:cNvPr>
            <p:cNvCxnSpPr>
              <a:cxnSpLocks/>
            </p:cNvCxnSpPr>
            <p:nvPr>
              <p:custDataLst>
                <p:tags r:id="rId13"/>
              </p:custDataLst>
            </p:nvPr>
          </p:nvCxnSpPr>
          <p:spPr>
            <a:xfrm flipV="1">
              <a:off x="8288215" y="500508"/>
              <a:ext cx="0" cy="863891"/>
            </a:xfrm>
            <a:prstGeom prst="line">
              <a:avLst/>
            </a:prstGeom>
            <a:ln w="38100">
              <a:solidFill>
                <a:srgbClr val="5974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59686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8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8" grpId="0" animBg="1"/>
      <p:bldP spid="9" grpId="0"/>
      <p:bldP spid="10" grpId="0"/>
      <p:bldP spid="19" grpId="0" animBg="1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矩形 1">
            <a:extLst>
              <a:ext uri="{FF2B5EF4-FFF2-40B4-BE49-F238E27FC236}">
                <a16:creationId xmlns="" xmlns:a16="http://schemas.microsoft.com/office/drawing/2014/main" id="{45AB3FD3-BAB6-41A5-8A79-B62339FF1A3A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474452" y="633566"/>
            <a:ext cx="641751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200" b="1" spc="300" dirty="0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03.</a:t>
            </a:r>
            <a:r>
              <a:rPr lang="zh-CN" altLang="en-US" sz="3200" spc="300" dirty="0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进入校园如何做好预防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AF36F027-8A25-428F-A90A-5E71C03CE39D}"/>
              </a:ext>
            </a:extLst>
          </p:cNvPr>
          <p:cNvGrpSpPr/>
          <p:nvPr/>
        </p:nvGrpSpPr>
        <p:grpSpPr>
          <a:xfrm>
            <a:off x="880384" y="2205986"/>
            <a:ext cx="5628105" cy="3289230"/>
            <a:chOff x="467895" y="2535308"/>
            <a:chExt cx="5628105" cy="3289230"/>
          </a:xfrm>
          <a:solidFill>
            <a:srgbClr val="F9E79C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5" name="云形 14">
              <a:extLst>
                <a:ext uri="{FF2B5EF4-FFF2-40B4-BE49-F238E27FC236}">
                  <a16:creationId xmlns="" xmlns:a16="http://schemas.microsoft.com/office/drawing/2014/main" id="{DDBE6C61-6326-4F59-BDC9-09FEA5033F9F}"/>
                </a:ext>
              </a:extLst>
            </p:cNvPr>
            <p:cNvSpPr/>
            <p:nvPr/>
          </p:nvSpPr>
          <p:spPr>
            <a:xfrm>
              <a:off x="467895" y="2562379"/>
              <a:ext cx="5628105" cy="3262159"/>
            </a:xfrm>
            <a:prstGeom prst="cloud">
              <a:avLst/>
            </a:prstGeom>
            <a:grp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endParaRPr>
            </a:p>
          </p:txBody>
        </p:sp>
        <p:sp>
          <p:nvSpPr>
            <p:cNvPr id="16" name="云形 15">
              <a:extLst>
                <a:ext uri="{FF2B5EF4-FFF2-40B4-BE49-F238E27FC236}">
                  <a16:creationId xmlns="" xmlns:a16="http://schemas.microsoft.com/office/drawing/2014/main" id="{57DFBFB3-64AC-41E6-81A5-56B38DDA4BE0}"/>
                </a:ext>
              </a:extLst>
            </p:cNvPr>
            <p:cNvSpPr/>
            <p:nvPr/>
          </p:nvSpPr>
          <p:spPr>
            <a:xfrm>
              <a:off x="467895" y="2535308"/>
              <a:ext cx="5628105" cy="3262159"/>
            </a:xfrm>
            <a:prstGeom prst="cloud">
              <a:avLst/>
            </a:prstGeom>
            <a:solidFill>
              <a:srgbClr val="F9E79C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endParaRPr>
            </a:p>
          </p:txBody>
        </p:sp>
      </p:grp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597C0F07-9008-459E-B581-F0CCFCD0ACB3}"/>
              </a:ext>
            </a:extLst>
          </p:cNvPr>
          <p:cNvSpPr/>
          <p:nvPr/>
        </p:nvSpPr>
        <p:spPr>
          <a:xfrm>
            <a:off x="1801585" y="3135878"/>
            <a:ext cx="3414296" cy="1304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进校前自觉接受体温测试，体温超过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37.3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度时请在家自行隔离并报告指定医疗机构。</a:t>
            </a:r>
          </a:p>
        </p:txBody>
      </p:sp>
      <p:pic>
        <p:nvPicPr>
          <p:cNvPr id="8" name="PA-图片 7" descr="图片包含 游戏机, 伞, 房间&#10;&#10;描述已自动生成">
            <a:extLst>
              <a:ext uri="{FF2B5EF4-FFF2-40B4-BE49-F238E27FC236}">
                <a16:creationId xmlns="" xmlns:a16="http://schemas.microsoft.com/office/drawing/2014/main" id="{8749A031-07FE-4B4C-9B70-CC067E3AD35A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683209" y="1469659"/>
            <a:ext cx="4193338" cy="4193338"/>
          </a:xfrm>
          <a:prstGeom prst="rect">
            <a:avLst/>
          </a:prstGeom>
        </p:spPr>
      </p:pic>
      <p:grpSp>
        <p:nvGrpSpPr>
          <p:cNvPr id="11" name="PA-组合 10">
            <a:extLst>
              <a:ext uri="{FF2B5EF4-FFF2-40B4-BE49-F238E27FC236}">
                <a16:creationId xmlns="" xmlns:a16="http://schemas.microsoft.com/office/drawing/2014/main" id="{DCF9878C-4A9D-4E53-932B-5633B66BC3A6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2918339" y="452580"/>
            <a:ext cx="5861539" cy="1259584"/>
            <a:chOff x="3341077" y="500508"/>
            <a:chExt cx="4947138" cy="1259584"/>
          </a:xfrm>
        </p:grpSpPr>
        <p:cxnSp>
          <p:nvCxnSpPr>
            <p:cNvPr id="17" name="PA-直接连接符 16">
              <a:extLst>
                <a:ext uri="{FF2B5EF4-FFF2-40B4-BE49-F238E27FC236}">
                  <a16:creationId xmlns="" xmlns:a16="http://schemas.microsoft.com/office/drawing/2014/main" id="{5ED518A5-3F5B-43DB-9267-5ACC34634C5D}"/>
                </a:ext>
              </a:extLst>
            </p:cNvPr>
            <p:cNvCxnSpPr>
              <a:cxnSpLocks/>
            </p:cNvCxnSpPr>
            <p:nvPr>
              <p:custDataLst>
                <p:tags r:id="rId4"/>
              </p:custDataLst>
            </p:nvPr>
          </p:nvCxnSpPr>
          <p:spPr>
            <a:xfrm>
              <a:off x="3524738" y="516955"/>
              <a:ext cx="4567464" cy="201770"/>
            </a:xfrm>
            <a:prstGeom prst="line">
              <a:avLst/>
            </a:prstGeom>
            <a:ln w="38100">
              <a:solidFill>
                <a:srgbClr val="5974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PA-直接连接符 17">
              <a:extLst>
                <a:ext uri="{FF2B5EF4-FFF2-40B4-BE49-F238E27FC236}">
                  <a16:creationId xmlns="" xmlns:a16="http://schemas.microsoft.com/office/drawing/2014/main" id="{BA9B5B68-E372-40DC-9C7E-E2F42C67BD8D}"/>
                </a:ext>
              </a:extLst>
            </p:cNvPr>
            <p:cNvCxnSpPr>
              <a:cxnSpLocks/>
            </p:cNvCxnSpPr>
            <p:nvPr>
              <p:custDataLst>
                <p:tags r:id="rId5"/>
              </p:custDataLst>
            </p:nvPr>
          </p:nvCxnSpPr>
          <p:spPr>
            <a:xfrm flipV="1">
              <a:off x="3341077" y="1321088"/>
              <a:ext cx="4947138" cy="147834"/>
            </a:xfrm>
            <a:prstGeom prst="line">
              <a:avLst/>
            </a:prstGeom>
            <a:ln w="38100">
              <a:solidFill>
                <a:srgbClr val="5974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PA-直接连接符 18">
              <a:extLst>
                <a:ext uri="{FF2B5EF4-FFF2-40B4-BE49-F238E27FC236}">
                  <a16:creationId xmlns="" xmlns:a16="http://schemas.microsoft.com/office/drawing/2014/main" id="{2F16023C-18A4-4667-9870-54DE9A828374}"/>
                </a:ext>
              </a:extLst>
            </p:cNvPr>
            <p:cNvCxnSpPr>
              <a:cxnSpLocks/>
            </p:cNvCxnSpPr>
            <p:nvPr>
              <p:custDataLst>
                <p:tags r:id="rId6"/>
              </p:custDataLst>
            </p:nvPr>
          </p:nvCxnSpPr>
          <p:spPr>
            <a:xfrm flipH="1" flipV="1">
              <a:off x="3627940" y="500508"/>
              <a:ext cx="111587" cy="1259584"/>
            </a:xfrm>
            <a:prstGeom prst="line">
              <a:avLst/>
            </a:prstGeom>
            <a:ln w="38100">
              <a:solidFill>
                <a:srgbClr val="5974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PA-直接连接符 19">
              <a:extLst>
                <a:ext uri="{FF2B5EF4-FFF2-40B4-BE49-F238E27FC236}">
                  <a16:creationId xmlns="" xmlns:a16="http://schemas.microsoft.com/office/drawing/2014/main" id="{8024FD35-FFA2-4892-9D94-910AC6BC2B0C}"/>
                </a:ext>
              </a:extLst>
            </p:cNvPr>
            <p:cNvCxnSpPr>
              <a:cxnSpLocks/>
            </p:cNvCxnSpPr>
            <p:nvPr>
              <p:custDataLst>
                <p:tags r:id="rId7"/>
              </p:custDataLst>
            </p:nvPr>
          </p:nvCxnSpPr>
          <p:spPr>
            <a:xfrm flipV="1">
              <a:off x="8288215" y="500508"/>
              <a:ext cx="0" cy="863891"/>
            </a:xfrm>
            <a:prstGeom prst="line">
              <a:avLst/>
            </a:prstGeom>
            <a:ln w="38100">
              <a:solidFill>
                <a:srgbClr val="5974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48056902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8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矩形 1">
            <a:extLst>
              <a:ext uri="{FF2B5EF4-FFF2-40B4-BE49-F238E27FC236}">
                <a16:creationId xmlns="" xmlns:a16="http://schemas.microsoft.com/office/drawing/2014/main" id="{45AB3FD3-BAB6-41A5-8A79-B62339FF1A3A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441127" y="719972"/>
            <a:ext cx="641751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200" b="1" spc="300" dirty="0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03.</a:t>
            </a:r>
            <a:r>
              <a:rPr lang="zh-CN" altLang="en-US" sz="3200" spc="300" dirty="0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家长来访如何做好预防</a:t>
            </a:r>
            <a:endParaRPr lang="zh-CN" altLang="en-US" sz="2800" spc="300" dirty="0">
              <a:latin typeface="Adobe Arabic" panose="02040503050201020203" pitchFamily="18" charset="-78"/>
              <a:ea typeface="微软雅黑" panose="020B0503020204020204" pitchFamily="34" charset="-122"/>
              <a:cs typeface="+mn-ea"/>
              <a:sym typeface="Adobe Arabic" panose="02040503050201020203" pitchFamily="18" charset="-78"/>
            </a:endParaRPr>
          </a:p>
        </p:txBody>
      </p: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86088E19-D91A-48BB-ADEB-EBB2468FF930}"/>
              </a:ext>
            </a:extLst>
          </p:cNvPr>
          <p:cNvGrpSpPr/>
          <p:nvPr/>
        </p:nvGrpSpPr>
        <p:grpSpPr>
          <a:xfrm>
            <a:off x="5778060" y="2503849"/>
            <a:ext cx="5628105" cy="3289230"/>
            <a:chOff x="467895" y="2535308"/>
            <a:chExt cx="5628105" cy="3289230"/>
          </a:xfrm>
          <a:solidFill>
            <a:srgbClr val="F9E79C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8" name="云形 7">
              <a:extLst>
                <a:ext uri="{FF2B5EF4-FFF2-40B4-BE49-F238E27FC236}">
                  <a16:creationId xmlns="" xmlns:a16="http://schemas.microsoft.com/office/drawing/2014/main" id="{92E50D43-06E2-40A8-8928-BFA87442D8C8}"/>
                </a:ext>
              </a:extLst>
            </p:cNvPr>
            <p:cNvSpPr/>
            <p:nvPr/>
          </p:nvSpPr>
          <p:spPr>
            <a:xfrm>
              <a:off x="467895" y="2562379"/>
              <a:ext cx="5628105" cy="3262159"/>
            </a:xfrm>
            <a:prstGeom prst="cloud">
              <a:avLst/>
            </a:prstGeom>
            <a:grp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endParaRPr>
            </a:p>
          </p:txBody>
        </p:sp>
        <p:sp>
          <p:nvSpPr>
            <p:cNvPr id="9" name="云形 8">
              <a:extLst>
                <a:ext uri="{FF2B5EF4-FFF2-40B4-BE49-F238E27FC236}">
                  <a16:creationId xmlns="" xmlns:a16="http://schemas.microsoft.com/office/drawing/2014/main" id="{A2ACE5CA-DD47-4527-8DD9-C15A00616B28}"/>
                </a:ext>
              </a:extLst>
            </p:cNvPr>
            <p:cNvSpPr/>
            <p:nvPr/>
          </p:nvSpPr>
          <p:spPr>
            <a:xfrm>
              <a:off x="467895" y="2535308"/>
              <a:ext cx="5628105" cy="3262159"/>
            </a:xfrm>
            <a:prstGeom prst="cloud">
              <a:avLst/>
            </a:prstGeom>
            <a:grp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endParaRPr>
            </a:p>
          </p:txBody>
        </p:sp>
      </p:grp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4D253E9C-8660-4A7A-9D00-ECB72719EE11}"/>
              </a:ext>
            </a:extLst>
          </p:cNvPr>
          <p:cNvSpPr/>
          <p:nvPr/>
        </p:nvSpPr>
        <p:spPr>
          <a:xfrm>
            <a:off x="6444247" y="3130261"/>
            <a:ext cx="4521200" cy="2239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疫情防控期间，学校不允许任何外来人员进入校园。如是家长来访，教师和家长双方佩戴口罩，在指定地点接待，接待后消毒，或者教师和家长在校门外沟通。</a:t>
            </a:r>
          </a:p>
        </p:txBody>
      </p:sp>
      <p:pic>
        <p:nvPicPr>
          <p:cNvPr id="4" name="PA-图片 3" descr="图片包含 游戏机, 桌子, 电脑&#10;&#10;描述已自动生成">
            <a:extLst>
              <a:ext uri="{FF2B5EF4-FFF2-40B4-BE49-F238E27FC236}">
                <a16:creationId xmlns="" xmlns:a16="http://schemas.microsoft.com/office/drawing/2014/main" id="{AC83B784-3D54-46DE-AF47-2B15C3845036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01830" y="1462011"/>
            <a:ext cx="5183204" cy="5183204"/>
          </a:xfrm>
          <a:prstGeom prst="rect">
            <a:avLst/>
          </a:prstGeom>
        </p:spPr>
      </p:pic>
      <p:grpSp>
        <p:nvGrpSpPr>
          <p:cNvPr id="15" name="PA-组合 14">
            <a:extLst>
              <a:ext uri="{FF2B5EF4-FFF2-40B4-BE49-F238E27FC236}">
                <a16:creationId xmlns="" xmlns:a16="http://schemas.microsoft.com/office/drawing/2014/main" id="{BDC4E135-6DAB-4D1F-8F5C-DFE3C494301C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3105011" y="500508"/>
            <a:ext cx="5628104" cy="1259584"/>
            <a:chOff x="3341077" y="500508"/>
            <a:chExt cx="4947138" cy="1259584"/>
          </a:xfrm>
        </p:grpSpPr>
        <p:cxnSp>
          <p:nvCxnSpPr>
            <p:cNvPr id="16" name="PA-直接连接符 15">
              <a:extLst>
                <a:ext uri="{FF2B5EF4-FFF2-40B4-BE49-F238E27FC236}">
                  <a16:creationId xmlns="" xmlns:a16="http://schemas.microsoft.com/office/drawing/2014/main" id="{99B1325A-9059-4621-ABC7-74B97450FE0D}"/>
                </a:ext>
              </a:extLst>
            </p:cNvPr>
            <p:cNvCxnSpPr>
              <a:cxnSpLocks/>
            </p:cNvCxnSpPr>
            <p:nvPr>
              <p:custDataLst>
                <p:tags r:id="rId4"/>
              </p:custDataLst>
            </p:nvPr>
          </p:nvCxnSpPr>
          <p:spPr>
            <a:xfrm>
              <a:off x="3524738" y="516955"/>
              <a:ext cx="4567464" cy="201770"/>
            </a:xfrm>
            <a:prstGeom prst="line">
              <a:avLst/>
            </a:prstGeom>
            <a:ln w="38100">
              <a:solidFill>
                <a:srgbClr val="5974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PA-直接连接符 16">
              <a:extLst>
                <a:ext uri="{FF2B5EF4-FFF2-40B4-BE49-F238E27FC236}">
                  <a16:creationId xmlns="" xmlns:a16="http://schemas.microsoft.com/office/drawing/2014/main" id="{B42EA235-370D-4F5E-9520-C59069935F75}"/>
                </a:ext>
              </a:extLst>
            </p:cNvPr>
            <p:cNvCxnSpPr>
              <a:cxnSpLocks/>
            </p:cNvCxnSpPr>
            <p:nvPr>
              <p:custDataLst>
                <p:tags r:id="rId5"/>
              </p:custDataLst>
            </p:nvPr>
          </p:nvCxnSpPr>
          <p:spPr>
            <a:xfrm flipV="1">
              <a:off x="3341077" y="1321088"/>
              <a:ext cx="4947138" cy="147834"/>
            </a:xfrm>
            <a:prstGeom prst="line">
              <a:avLst/>
            </a:prstGeom>
            <a:ln w="38100">
              <a:solidFill>
                <a:srgbClr val="5974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PA-直接连接符 17">
              <a:extLst>
                <a:ext uri="{FF2B5EF4-FFF2-40B4-BE49-F238E27FC236}">
                  <a16:creationId xmlns="" xmlns:a16="http://schemas.microsoft.com/office/drawing/2014/main" id="{626A9967-A31E-40EA-B4E3-E2AEF2DBD8B4}"/>
                </a:ext>
              </a:extLst>
            </p:cNvPr>
            <p:cNvCxnSpPr>
              <a:cxnSpLocks/>
            </p:cNvCxnSpPr>
            <p:nvPr>
              <p:custDataLst>
                <p:tags r:id="rId6"/>
              </p:custDataLst>
            </p:nvPr>
          </p:nvCxnSpPr>
          <p:spPr>
            <a:xfrm flipH="1" flipV="1">
              <a:off x="3627940" y="500508"/>
              <a:ext cx="111587" cy="1259584"/>
            </a:xfrm>
            <a:prstGeom prst="line">
              <a:avLst/>
            </a:prstGeom>
            <a:ln w="38100">
              <a:solidFill>
                <a:srgbClr val="5974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PA-直接连接符 18">
              <a:extLst>
                <a:ext uri="{FF2B5EF4-FFF2-40B4-BE49-F238E27FC236}">
                  <a16:creationId xmlns="" xmlns:a16="http://schemas.microsoft.com/office/drawing/2014/main" id="{234B145F-770D-4457-AAA7-661971C3027F}"/>
                </a:ext>
              </a:extLst>
            </p:cNvPr>
            <p:cNvCxnSpPr>
              <a:cxnSpLocks/>
            </p:cNvCxnSpPr>
            <p:nvPr>
              <p:custDataLst>
                <p:tags r:id="rId7"/>
              </p:custDataLst>
            </p:nvPr>
          </p:nvCxnSpPr>
          <p:spPr>
            <a:xfrm flipV="1">
              <a:off x="8288215" y="500508"/>
              <a:ext cx="0" cy="863891"/>
            </a:xfrm>
            <a:prstGeom prst="line">
              <a:avLst/>
            </a:prstGeom>
            <a:ln w="38100">
              <a:solidFill>
                <a:srgbClr val="5974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34913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8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矩形 1">
            <a:extLst>
              <a:ext uri="{FF2B5EF4-FFF2-40B4-BE49-F238E27FC236}">
                <a16:creationId xmlns="" xmlns:a16="http://schemas.microsoft.com/office/drawing/2014/main" id="{45AB3FD3-BAB6-41A5-8A79-B62339FF1A3A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315868" y="695881"/>
            <a:ext cx="641751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200" b="1" spc="300" dirty="0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03.</a:t>
            </a:r>
            <a:r>
              <a:rPr lang="zh-CN" altLang="en-US" sz="3200" spc="300" dirty="0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学校教工办公防护礼仪</a:t>
            </a:r>
            <a:endParaRPr lang="zh-CN" altLang="en-US" sz="2800" spc="300" dirty="0">
              <a:latin typeface="Adobe Arabic" panose="02040503050201020203" pitchFamily="18" charset="-78"/>
              <a:ea typeface="微软雅黑" panose="020B0503020204020204" pitchFamily="34" charset="-122"/>
              <a:cs typeface="+mn-ea"/>
              <a:sym typeface="Adobe Arabic" panose="02040503050201020203" pitchFamily="18" charset="-78"/>
            </a:endParaRPr>
          </a:p>
        </p:txBody>
      </p:sp>
      <p:sp>
        <p:nvSpPr>
          <p:cNvPr id="44" name="矩形: 圆角 43">
            <a:extLst>
              <a:ext uri="{FF2B5EF4-FFF2-40B4-BE49-F238E27FC236}">
                <a16:creationId xmlns="" xmlns:a16="http://schemas.microsoft.com/office/drawing/2014/main" id="{9A91DDEE-DD3D-49D6-8D79-7B833A402377}"/>
              </a:ext>
            </a:extLst>
          </p:cNvPr>
          <p:cNvSpPr/>
          <p:nvPr/>
        </p:nvSpPr>
        <p:spPr>
          <a:xfrm>
            <a:off x="894458" y="4274148"/>
            <a:ext cx="3242668" cy="1120504"/>
          </a:xfrm>
          <a:prstGeom prst="roundRect">
            <a:avLst/>
          </a:prstGeom>
          <a:solidFill>
            <a:srgbClr val="F9E79C"/>
          </a:solidFill>
          <a:ln w="38100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dobe Arabic" panose="02040503050201020203" pitchFamily="18" charset="-78"/>
              <a:ea typeface="微软雅黑" panose="020B0503020204020204" pitchFamily="34" charset="-122"/>
              <a:cs typeface="+mn-ea"/>
              <a:sym typeface="Adobe Arabic" panose="02040503050201020203" pitchFamily="18" charset="-78"/>
            </a:endParaRPr>
          </a:p>
        </p:txBody>
      </p:sp>
      <p:sp>
        <p:nvSpPr>
          <p:cNvPr id="51" name="矩形: 圆角 50">
            <a:extLst>
              <a:ext uri="{FF2B5EF4-FFF2-40B4-BE49-F238E27FC236}">
                <a16:creationId xmlns="" xmlns:a16="http://schemas.microsoft.com/office/drawing/2014/main" id="{6F9D0295-64C5-4B91-A040-BB05CD066485}"/>
              </a:ext>
            </a:extLst>
          </p:cNvPr>
          <p:cNvSpPr/>
          <p:nvPr/>
        </p:nvSpPr>
        <p:spPr>
          <a:xfrm>
            <a:off x="894458" y="2046462"/>
            <a:ext cx="3242668" cy="1120504"/>
          </a:xfrm>
          <a:prstGeom prst="roundRect">
            <a:avLst/>
          </a:prstGeom>
          <a:solidFill>
            <a:srgbClr val="F9E79C"/>
          </a:solidFill>
          <a:ln w="38100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dobe Arabic" panose="02040503050201020203" pitchFamily="18" charset="-78"/>
              <a:ea typeface="微软雅黑" panose="020B0503020204020204" pitchFamily="34" charset="-122"/>
              <a:cs typeface="+mn-ea"/>
              <a:sym typeface="Adobe Arabic" panose="02040503050201020203" pitchFamily="18" charset="-78"/>
            </a:endParaRPr>
          </a:p>
        </p:txBody>
      </p:sp>
      <p:grpSp>
        <p:nvGrpSpPr>
          <p:cNvPr id="6" name="îṩ1ïḍé">
            <a:extLst>
              <a:ext uri="{FF2B5EF4-FFF2-40B4-BE49-F238E27FC236}">
                <a16:creationId xmlns="" xmlns:a16="http://schemas.microsoft.com/office/drawing/2014/main" id="{F6353C67-04F3-4577-8E01-EC5F368F97D1}"/>
              </a:ext>
            </a:extLst>
          </p:cNvPr>
          <p:cNvGrpSpPr/>
          <p:nvPr/>
        </p:nvGrpSpPr>
        <p:grpSpPr>
          <a:xfrm>
            <a:off x="767711" y="2065879"/>
            <a:ext cx="3410373" cy="3828193"/>
            <a:chOff x="668532" y="1880899"/>
            <a:chExt cx="3410373" cy="3828193"/>
          </a:xfrm>
        </p:grpSpPr>
        <p:sp>
          <p:nvSpPr>
            <p:cNvPr id="28" name="íṧḻiḋê">
              <a:extLst>
                <a:ext uri="{FF2B5EF4-FFF2-40B4-BE49-F238E27FC236}">
                  <a16:creationId xmlns="" xmlns:a16="http://schemas.microsoft.com/office/drawing/2014/main" id="{BAF01F38-5DC7-41B9-8CC4-1E782FB4C9F1}"/>
                </a:ext>
              </a:extLst>
            </p:cNvPr>
            <p:cNvSpPr/>
            <p:nvPr/>
          </p:nvSpPr>
          <p:spPr>
            <a:xfrm>
              <a:off x="1619887" y="1880899"/>
              <a:ext cx="2459018" cy="388996"/>
            </a:xfrm>
            <a:prstGeom prst="rect">
              <a:avLst/>
            </a:prstGeom>
            <a:noFill/>
            <a:ln w="1270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r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Arabic" panose="02040503050201020203" pitchFamily="18" charset="-78"/>
                  <a:ea typeface="微软雅黑" panose="020B0503020204020204" pitchFamily="34" charset="-122"/>
                  <a:cs typeface="+mn-ea"/>
                  <a:sym typeface="Adobe Arabic" panose="02040503050201020203" pitchFamily="18" charset="-78"/>
                </a:rPr>
                <a:t>问候礼仪</a:t>
              </a:r>
              <a:endParaRPr lang="id-ID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endParaRPr>
            </a:p>
          </p:txBody>
        </p:sp>
        <p:sp>
          <p:nvSpPr>
            <p:cNvPr id="29" name="íṧ1îde">
              <a:extLst>
                <a:ext uri="{FF2B5EF4-FFF2-40B4-BE49-F238E27FC236}">
                  <a16:creationId xmlns="" xmlns:a16="http://schemas.microsoft.com/office/drawing/2014/main" id="{93E2A9C3-07D8-4157-9187-E46C01C1598C}"/>
                </a:ext>
              </a:extLst>
            </p:cNvPr>
            <p:cNvSpPr/>
            <p:nvPr/>
          </p:nvSpPr>
          <p:spPr bwMode="auto">
            <a:xfrm>
              <a:off x="668532" y="2281355"/>
              <a:ext cx="3410373" cy="11205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285750" indent="-285750" algn="r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Arabic" panose="02040503050201020203" pitchFamily="18" charset="-78"/>
                  <a:ea typeface="微软雅黑" panose="020B0503020204020204" pitchFamily="34" charset="-122"/>
                  <a:cs typeface="+mn-ea"/>
                  <a:sym typeface="Adobe Arabic" panose="02040503050201020203" pitchFamily="18" charset="-78"/>
                </a:rPr>
                <a:t>见面不握手，保持一米距离点头问好就可以。</a:t>
              </a:r>
            </a:p>
          </p:txBody>
        </p:sp>
        <p:sp>
          <p:nvSpPr>
            <p:cNvPr id="30" name="îšľiḍe">
              <a:extLst>
                <a:ext uri="{FF2B5EF4-FFF2-40B4-BE49-F238E27FC236}">
                  <a16:creationId xmlns="" xmlns:a16="http://schemas.microsoft.com/office/drawing/2014/main" id="{306905D8-7211-424A-9626-35A224D72760}"/>
                </a:ext>
              </a:extLst>
            </p:cNvPr>
            <p:cNvSpPr/>
            <p:nvPr/>
          </p:nvSpPr>
          <p:spPr>
            <a:xfrm>
              <a:off x="1619887" y="4132684"/>
              <a:ext cx="2459018" cy="388996"/>
            </a:xfrm>
            <a:prstGeom prst="rect">
              <a:avLst/>
            </a:prstGeom>
            <a:noFill/>
            <a:ln w="1270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r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Arabic" panose="02040503050201020203" pitchFamily="18" charset="-78"/>
                  <a:ea typeface="微软雅黑" panose="020B0503020204020204" pitchFamily="34" charset="-122"/>
                  <a:cs typeface="+mn-ea"/>
                  <a:sym typeface="Adobe Arabic" panose="02040503050201020203" pitchFamily="18" charset="-78"/>
                </a:rPr>
                <a:t>咳嗽礼仪</a:t>
              </a:r>
              <a:endParaRPr lang="id-ID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endParaRPr>
            </a:p>
          </p:txBody>
        </p:sp>
        <p:sp>
          <p:nvSpPr>
            <p:cNvPr id="31" name="ïSlíḋe">
              <a:extLst>
                <a:ext uri="{FF2B5EF4-FFF2-40B4-BE49-F238E27FC236}">
                  <a16:creationId xmlns="" xmlns:a16="http://schemas.microsoft.com/office/drawing/2014/main" id="{119CB914-99CE-4ECB-A841-0BCD4AD58A97}"/>
                </a:ext>
              </a:extLst>
            </p:cNvPr>
            <p:cNvSpPr/>
            <p:nvPr/>
          </p:nvSpPr>
          <p:spPr bwMode="auto">
            <a:xfrm>
              <a:off x="1173010" y="4521679"/>
              <a:ext cx="2905895" cy="1187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285750" indent="-285750" algn="r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Arabic" panose="02040503050201020203" pitchFamily="18" charset="-78"/>
                  <a:ea typeface="微软雅黑" panose="020B0503020204020204" pitchFamily="34" charset="-122"/>
                  <a:cs typeface="+mn-ea"/>
                  <a:sym typeface="Adobe Arabic" panose="02040503050201020203" pitchFamily="18" charset="-78"/>
                </a:rPr>
                <a:t>别用手掌捂，用手肘或纸巾遮挡住。</a:t>
              </a:r>
            </a:p>
          </p:txBody>
        </p:sp>
      </p:grpSp>
      <p:sp>
        <p:nvSpPr>
          <p:cNvPr id="37" name="矩形: 圆角 36">
            <a:extLst>
              <a:ext uri="{FF2B5EF4-FFF2-40B4-BE49-F238E27FC236}">
                <a16:creationId xmlns="" xmlns:a16="http://schemas.microsoft.com/office/drawing/2014/main" id="{DB46B830-A908-4930-8017-DDD80D2E82FF}"/>
              </a:ext>
            </a:extLst>
          </p:cNvPr>
          <p:cNvSpPr/>
          <p:nvPr/>
        </p:nvSpPr>
        <p:spPr>
          <a:xfrm>
            <a:off x="8105850" y="2072636"/>
            <a:ext cx="3242668" cy="1120504"/>
          </a:xfrm>
          <a:prstGeom prst="roundRect">
            <a:avLst/>
          </a:prstGeom>
          <a:solidFill>
            <a:srgbClr val="F9E79C"/>
          </a:solidFill>
          <a:ln w="38100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dobe Arabic" panose="02040503050201020203" pitchFamily="18" charset="-78"/>
              <a:ea typeface="微软雅黑" panose="020B0503020204020204" pitchFamily="34" charset="-122"/>
              <a:cs typeface="+mn-ea"/>
              <a:sym typeface="Adobe Arabic" panose="02040503050201020203" pitchFamily="18" charset="-78"/>
            </a:endParaRPr>
          </a:p>
        </p:txBody>
      </p:sp>
      <p:sp>
        <p:nvSpPr>
          <p:cNvPr id="43" name="矩形: 圆角 42">
            <a:extLst>
              <a:ext uri="{FF2B5EF4-FFF2-40B4-BE49-F238E27FC236}">
                <a16:creationId xmlns="" xmlns:a16="http://schemas.microsoft.com/office/drawing/2014/main" id="{7DE6EED3-13DE-4EFA-BBDE-00D9BC542555}"/>
              </a:ext>
            </a:extLst>
          </p:cNvPr>
          <p:cNvSpPr/>
          <p:nvPr/>
        </p:nvSpPr>
        <p:spPr>
          <a:xfrm>
            <a:off x="8105850" y="4274148"/>
            <a:ext cx="3242668" cy="1120504"/>
          </a:xfrm>
          <a:prstGeom prst="roundRect">
            <a:avLst/>
          </a:prstGeom>
          <a:solidFill>
            <a:srgbClr val="F9E79C"/>
          </a:solidFill>
          <a:ln w="38100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dobe Arabic" panose="02040503050201020203" pitchFamily="18" charset="-78"/>
              <a:ea typeface="微软雅黑" panose="020B0503020204020204" pitchFamily="34" charset="-122"/>
              <a:cs typeface="+mn-ea"/>
              <a:sym typeface="Adobe Arabic" panose="02040503050201020203" pitchFamily="18" charset="-78"/>
            </a:endParaRPr>
          </a:p>
        </p:txBody>
      </p:sp>
      <p:grpSp>
        <p:nvGrpSpPr>
          <p:cNvPr id="7" name="iSļiḍè">
            <a:extLst>
              <a:ext uri="{FF2B5EF4-FFF2-40B4-BE49-F238E27FC236}">
                <a16:creationId xmlns="" xmlns:a16="http://schemas.microsoft.com/office/drawing/2014/main" id="{F9DACAE2-D2B7-4886-B1A0-61F47D9E5FCB}"/>
              </a:ext>
            </a:extLst>
          </p:cNvPr>
          <p:cNvGrpSpPr/>
          <p:nvPr/>
        </p:nvGrpSpPr>
        <p:grpSpPr>
          <a:xfrm>
            <a:off x="8042477" y="2168657"/>
            <a:ext cx="3381812" cy="3828193"/>
            <a:chOff x="8357484" y="1762791"/>
            <a:chExt cx="3381812" cy="3828193"/>
          </a:xfrm>
        </p:grpSpPr>
        <p:sp>
          <p:nvSpPr>
            <p:cNvPr id="24" name="iṧliďê">
              <a:extLst>
                <a:ext uri="{FF2B5EF4-FFF2-40B4-BE49-F238E27FC236}">
                  <a16:creationId xmlns="" xmlns:a16="http://schemas.microsoft.com/office/drawing/2014/main" id="{C2FEC84F-F234-432F-BF7A-2D915E097B9F}"/>
                </a:ext>
              </a:extLst>
            </p:cNvPr>
            <p:cNvSpPr/>
            <p:nvPr/>
          </p:nvSpPr>
          <p:spPr>
            <a:xfrm>
              <a:off x="8369882" y="1762791"/>
              <a:ext cx="2459018" cy="388996"/>
            </a:xfrm>
            <a:prstGeom prst="rect">
              <a:avLst/>
            </a:prstGeom>
            <a:noFill/>
            <a:ln w="1270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Arabic" panose="02040503050201020203" pitchFamily="18" charset="-78"/>
                  <a:ea typeface="微软雅黑" panose="020B0503020204020204" pitchFamily="34" charset="-122"/>
                  <a:cs typeface="+mn-ea"/>
                  <a:sym typeface="Adobe Arabic" panose="02040503050201020203" pitchFamily="18" charset="-78"/>
                </a:rPr>
                <a:t>会议礼仪</a:t>
              </a:r>
              <a:endParaRPr lang="id-ID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endParaRPr>
            </a:p>
          </p:txBody>
        </p:sp>
        <p:sp>
          <p:nvSpPr>
            <p:cNvPr id="25" name="íšľíďè">
              <a:extLst>
                <a:ext uri="{FF2B5EF4-FFF2-40B4-BE49-F238E27FC236}">
                  <a16:creationId xmlns="" xmlns:a16="http://schemas.microsoft.com/office/drawing/2014/main" id="{29CC2A63-1F43-424E-8AB2-7A67E2281378}"/>
                </a:ext>
              </a:extLst>
            </p:cNvPr>
            <p:cNvSpPr/>
            <p:nvPr/>
          </p:nvSpPr>
          <p:spPr bwMode="auto">
            <a:xfrm>
              <a:off x="8357484" y="2287410"/>
              <a:ext cx="3369415" cy="11205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285750" indent="-285750" algn="just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Arabic" panose="02040503050201020203" pitchFamily="18" charset="-78"/>
                  <a:ea typeface="微软雅黑" panose="020B0503020204020204" pitchFamily="34" charset="-122"/>
                  <a:cs typeface="+mn-ea"/>
                  <a:sym typeface="Adobe Arabic" panose="02040503050201020203" pitchFamily="18" charset="-78"/>
                </a:rPr>
                <a:t>减少面对面讨论会议多用线上视频。</a:t>
              </a:r>
            </a:p>
          </p:txBody>
        </p:sp>
        <p:sp>
          <p:nvSpPr>
            <p:cNvPr id="26" name="ïSḷíḋé">
              <a:extLst>
                <a:ext uri="{FF2B5EF4-FFF2-40B4-BE49-F238E27FC236}">
                  <a16:creationId xmlns="" xmlns:a16="http://schemas.microsoft.com/office/drawing/2014/main" id="{6233946A-5EA5-4547-8B22-681DB36A0456}"/>
                </a:ext>
              </a:extLst>
            </p:cNvPr>
            <p:cNvSpPr/>
            <p:nvPr/>
          </p:nvSpPr>
          <p:spPr>
            <a:xfrm>
              <a:off x="8369882" y="4014576"/>
              <a:ext cx="2459018" cy="388996"/>
            </a:xfrm>
            <a:prstGeom prst="rect">
              <a:avLst/>
            </a:prstGeom>
            <a:noFill/>
            <a:ln w="1270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Arabic" panose="02040503050201020203" pitchFamily="18" charset="-78"/>
                  <a:ea typeface="微软雅黑" panose="020B0503020204020204" pitchFamily="34" charset="-122"/>
                  <a:cs typeface="+mn-ea"/>
                  <a:sym typeface="Adobe Arabic" panose="02040503050201020203" pitchFamily="18" charset="-78"/>
                </a:rPr>
                <a:t>办公礼仪</a:t>
              </a:r>
              <a:endParaRPr lang="id-ID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endParaRPr>
            </a:p>
          </p:txBody>
        </p:sp>
        <p:sp>
          <p:nvSpPr>
            <p:cNvPr id="27" name="îṡ1iḓe">
              <a:extLst>
                <a:ext uri="{FF2B5EF4-FFF2-40B4-BE49-F238E27FC236}">
                  <a16:creationId xmlns="" xmlns:a16="http://schemas.microsoft.com/office/drawing/2014/main" id="{43BA9931-984E-4558-BB01-7E378155135F}"/>
                </a:ext>
              </a:extLst>
            </p:cNvPr>
            <p:cNvSpPr/>
            <p:nvPr/>
          </p:nvSpPr>
          <p:spPr bwMode="auto">
            <a:xfrm>
              <a:off x="8369881" y="4403571"/>
              <a:ext cx="3369415" cy="1187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285750" indent="-285750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Arabic" panose="02040503050201020203" pitchFamily="18" charset="-78"/>
                  <a:ea typeface="微软雅黑" panose="020B0503020204020204" pitchFamily="34" charset="-122"/>
                  <a:cs typeface="+mn-ea"/>
                  <a:sym typeface="Adobe Arabic" panose="02040503050201020203" pitchFamily="18" charset="-78"/>
                </a:rPr>
                <a:t>戴口罩，常通风，用酒精擦办公用品。</a:t>
              </a:r>
              <a:endPara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endParaRPr>
            </a:p>
          </p:txBody>
        </p:sp>
      </p:grpSp>
      <p:sp>
        <p:nvSpPr>
          <p:cNvPr id="10" name="íṣḷïďê">
            <a:extLst>
              <a:ext uri="{FF2B5EF4-FFF2-40B4-BE49-F238E27FC236}">
                <a16:creationId xmlns="" xmlns:a16="http://schemas.microsoft.com/office/drawing/2014/main" id="{6311A741-C23B-4650-8D88-19F43DA9481C}"/>
              </a:ext>
            </a:extLst>
          </p:cNvPr>
          <p:cNvSpPr/>
          <p:nvPr/>
        </p:nvSpPr>
        <p:spPr>
          <a:xfrm>
            <a:off x="8128660" y="3439563"/>
            <a:ext cx="85184" cy="85184"/>
          </a:xfrm>
          <a:prstGeom prst="ellipse">
            <a:avLst/>
          </a:prstGeom>
          <a:solidFill>
            <a:schemeClr val="accent1"/>
          </a:solidFill>
          <a:ln w="25400">
            <a:solidFill>
              <a:schemeClr val="bg1">
                <a:lumMod val="95000"/>
                <a:alpha val="7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Autofit/>
          </a:bodyPr>
          <a:lstStyle/>
          <a:p>
            <a:pPr algn="ctr"/>
            <a:endParaRPr>
              <a:latin typeface="Adobe Arabic" panose="02040503050201020203" pitchFamily="18" charset="-78"/>
              <a:ea typeface="微软雅黑" panose="020B0503020204020204" pitchFamily="34" charset="-122"/>
              <a:cs typeface="+mn-ea"/>
              <a:sym typeface="Adobe Arabic" panose="02040503050201020203" pitchFamily="18" charset="-78"/>
            </a:endParaRPr>
          </a:p>
        </p:txBody>
      </p:sp>
      <p:sp>
        <p:nvSpPr>
          <p:cNvPr id="11" name="ï$liḑê">
            <a:extLst>
              <a:ext uri="{FF2B5EF4-FFF2-40B4-BE49-F238E27FC236}">
                <a16:creationId xmlns="" xmlns:a16="http://schemas.microsoft.com/office/drawing/2014/main" id="{52E7EE33-9C07-43E5-8DE9-47686EDB81C3}"/>
              </a:ext>
            </a:extLst>
          </p:cNvPr>
          <p:cNvSpPr/>
          <p:nvPr/>
        </p:nvSpPr>
        <p:spPr>
          <a:xfrm>
            <a:off x="3997294" y="3439563"/>
            <a:ext cx="85184" cy="85184"/>
          </a:xfrm>
          <a:prstGeom prst="ellipse">
            <a:avLst/>
          </a:prstGeom>
          <a:solidFill>
            <a:schemeClr val="accent1"/>
          </a:solidFill>
          <a:ln w="25400">
            <a:solidFill>
              <a:schemeClr val="bg1">
                <a:lumMod val="95000"/>
                <a:alpha val="7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Autofit/>
          </a:bodyPr>
          <a:lstStyle/>
          <a:p>
            <a:pPr algn="ctr"/>
            <a:endParaRPr>
              <a:latin typeface="Adobe Arabic" panose="02040503050201020203" pitchFamily="18" charset="-78"/>
              <a:ea typeface="微软雅黑" panose="020B0503020204020204" pitchFamily="34" charset="-122"/>
              <a:cs typeface="+mn-ea"/>
              <a:sym typeface="Adobe Arabic" panose="02040503050201020203" pitchFamily="18" charset="-78"/>
            </a:endParaRPr>
          </a:p>
        </p:txBody>
      </p:sp>
      <p:pic>
        <p:nvPicPr>
          <p:cNvPr id="4" name="PA-图片 3" descr="图片包含 游戏机&#10;&#10;描述已自动生成">
            <a:extLst>
              <a:ext uri="{FF2B5EF4-FFF2-40B4-BE49-F238E27FC236}">
                <a16:creationId xmlns="" xmlns:a16="http://schemas.microsoft.com/office/drawing/2014/main" id="{4F31E130-6B53-497C-8807-04CED065DE2D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3444" y="1776284"/>
            <a:ext cx="3748034" cy="3748034"/>
          </a:xfrm>
          <a:prstGeom prst="rect">
            <a:avLst/>
          </a:prstGeom>
        </p:spPr>
      </p:pic>
      <p:grpSp>
        <p:nvGrpSpPr>
          <p:cNvPr id="23" name="PA-组合 22">
            <a:extLst>
              <a:ext uri="{FF2B5EF4-FFF2-40B4-BE49-F238E27FC236}">
                <a16:creationId xmlns="" xmlns:a16="http://schemas.microsoft.com/office/drawing/2014/main" id="{A3201FCC-1619-4BCE-91D9-1C6F0A8200F2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2977662" y="500508"/>
            <a:ext cx="5580184" cy="1259584"/>
            <a:chOff x="3341077" y="500508"/>
            <a:chExt cx="4947138" cy="1259584"/>
          </a:xfrm>
        </p:grpSpPr>
        <p:cxnSp>
          <p:nvCxnSpPr>
            <p:cNvPr id="34" name="PA-直接连接符 33">
              <a:extLst>
                <a:ext uri="{FF2B5EF4-FFF2-40B4-BE49-F238E27FC236}">
                  <a16:creationId xmlns="" xmlns:a16="http://schemas.microsoft.com/office/drawing/2014/main" id="{6931A354-1FDB-4C9B-9BAE-92547C15D5F1}"/>
                </a:ext>
              </a:extLst>
            </p:cNvPr>
            <p:cNvCxnSpPr>
              <a:cxnSpLocks/>
            </p:cNvCxnSpPr>
            <p:nvPr>
              <p:custDataLst>
                <p:tags r:id="rId4"/>
              </p:custDataLst>
            </p:nvPr>
          </p:nvCxnSpPr>
          <p:spPr>
            <a:xfrm>
              <a:off x="3524738" y="516955"/>
              <a:ext cx="4567464" cy="201770"/>
            </a:xfrm>
            <a:prstGeom prst="line">
              <a:avLst/>
            </a:prstGeom>
            <a:ln w="38100">
              <a:solidFill>
                <a:srgbClr val="5974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PA-直接连接符 35">
              <a:extLst>
                <a:ext uri="{FF2B5EF4-FFF2-40B4-BE49-F238E27FC236}">
                  <a16:creationId xmlns="" xmlns:a16="http://schemas.microsoft.com/office/drawing/2014/main" id="{6F8C8095-A35E-4549-98BC-A69FD2AA2269}"/>
                </a:ext>
              </a:extLst>
            </p:cNvPr>
            <p:cNvCxnSpPr>
              <a:cxnSpLocks/>
            </p:cNvCxnSpPr>
            <p:nvPr>
              <p:custDataLst>
                <p:tags r:id="rId5"/>
              </p:custDataLst>
            </p:nvPr>
          </p:nvCxnSpPr>
          <p:spPr>
            <a:xfrm flipV="1">
              <a:off x="3341077" y="1321088"/>
              <a:ext cx="4947138" cy="147834"/>
            </a:xfrm>
            <a:prstGeom prst="line">
              <a:avLst/>
            </a:prstGeom>
            <a:ln w="38100">
              <a:solidFill>
                <a:srgbClr val="5974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PA-直接连接符 37">
              <a:extLst>
                <a:ext uri="{FF2B5EF4-FFF2-40B4-BE49-F238E27FC236}">
                  <a16:creationId xmlns="" xmlns:a16="http://schemas.microsoft.com/office/drawing/2014/main" id="{B62BDEEC-7012-4003-B3EA-535355724E9F}"/>
                </a:ext>
              </a:extLst>
            </p:cNvPr>
            <p:cNvCxnSpPr>
              <a:cxnSpLocks/>
            </p:cNvCxnSpPr>
            <p:nvPr>
              <p:custDataLst>
                <p:tags r:id="rId6"/>
              </p:custDataLst>
            </p:nvPr>
          </p:nvCxnSpPr>
          <p:spPr>
            <a:xfrm flipH="1" flipV="1">
              <a:off x="3627940" y="500508"/>
              <a:ext cx="111587" cy="1259584"/>
            </a:xfrm>
            <a:prstGeom prst="line">
              <a:avLst/>
            </a:prstGeom>
            <a:ln w="38100">
              <a:solidFill>
                <a:srgbClr val="5974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PA-直接连接符 38">
              <a:extLst>
                <a:ext uri="{FF2B5EF4-FFF2-40B4-BE49-F238E27FC236}">
                  <a16:creationId xmlns="" xmlns:a16="http://schemas.microsoft.com/office/drawing/2014/main" id="{9151ED01-7731-4904-B6B3-5FBD7F219336}"/>
                </a:ext>
              </a:extLst>
            </p:cNvPr>
            <p:cNvCxnSpPr>
              <a:cxnSpLocks/>
            </p:cNvCxnSpPr>
            <p:nvPr>
              <p:custDataLst>
                <p:tags r:id="rId7"/>
              </p:custDataLst>
            </p:nvPr>
          </p:nvCxnSpPr>
          <p:spPr>
            <a:xfrm flipV="1">
              <a:off x="8288215" y="500508"/>
              <a:ext cx="0" cy="863891"/>
            </a:xfrm>
            <a:prstGeom prst="line">
              <a:avLst/>
            </a:prstGeom>
            <a:ln w="38100">
              <a:solidFill>
                <a:srgbClr val="5974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492271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8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4" grpId="0" animBg="1"/>
      <p:bldP spid="51" grpId="0" animBg="1"/>
      <p:bldP spid="37" grpId="0" animBg="1"/>
      <p:bldP spid="4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矩形 1">
            <a:extLst>
              <a:ext uri="{FF2B5EF4-FFF2-40B4-BE49-F238E27FC236}">
                <a16:creationId xmlns="" xmlns:a16="http://schemas.microsoft.com/office/drawing/2014/main" id="{45AB3FD3-BAB6-41A5-8A79-B62339FF1A3A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558577" y="716903"/>
            <a:ext cx="641751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200" b="1" spc="300" dirty="0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03.</a:t>
            </a:r>
            <a:r>
              <a:rPr lang="zh-CN" altLang="en-US" sz="3200" spc="300" dirty="0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学校教工办公防护礼仪</a:t>
            </a:r>
            <a:endParaRPr lang="zh-CN" altLang="en-US" sz="2800" spc="300" dirty="0">
              <a:latin typeface="Adobe Arabic" panose="02040503050201020203" pitchFamily="18" charset="-78"/>
              <a:ea typeface="微软雅黑" panose="020B0503020204020204" pitchFamily="34" charset="-122"/>
              <a:cs typeface="+mn-ea"/>
              <a:sym typeface="Adobe Arabic" panose="02040503050201020203" pitchFamily="18" charset="-78"/>
            </a:endParaRPr>
          </a:p>
        </p:txBody>
      </p:sp>
      <p:sp>
        <p:nvSpPr>
          <p:cNvPr id="85" name="矩形: 圆角 84">
            <a:extLst>
              <a:ext uri="{FF2B5EF4-FFF2-40B4-BE49-F238E27FC236}">
                <a16:creationId xmlns="" xmlns:a16="http://schemas.microsoft.com/office/drawing/2014/main" id="{D1D1485C-C1B5-474C-9D2F-5971E54F250A}"/>
              </a:ext>
            </a:extLst>
          </p:cNvPr>
          <p:cNvSpPr/>
          <p:nvPr/>
        </p:nvSpPr>
        <p:spPr>
          <a:xfrm>
            <a:off x="811530" y="2024063"/>
            <a:ext cx="3242668" cy="1128310"/>
          </a:xfrm>
          <a:prstGeom prst="roundRect">
            <a:avLst/>
          </a:prstGeom>
          <a:solidFill>
            <a:srgbClr val="F9E79C"/>
          </a:solidFill>
          <a:ln w="38100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dobe Arabic" panose="02040503050201020203" pitchFamily="18" charset="-78"/>
              <a:ea typeface="微软雅黑" panose="020B0503020204020204" pitchFamily="34" charset="-122"/>
              <a:cs typeface="+mn-ea"/>
              <a:sym typeface="Adobe Arabic" panose="02040503050201020203" pitchFamily="18" charset="-78"/>
            </a:endParaRPr>
          </a:p>
        </p:txBody>
      </p:sp>
      <p:sp>
        <p:nvSpPr>
          <p:cNvPr id="86" name="矩形: 圆角 85">
            <a:extLst>
              <a:ext uri="{FF2B5EF4-FFF2-40B4-BE49-F238E27FC236}">
                <a16:creationId xmlns="" xmlns:a16="http://schemas.microsoft.com/office/drawing/2014/main" id="{9339846C-D147-4E11-9948-11604AE6BB8F}"/>
              </a:ext>
            </a:extLst>
          </p:cNvPr>
          <p:cNvSpPr/>
          <p:nvPr/>
        </p:nvSpPr>
        <p:spPr>
          <a:xfrm>
            <a:off x="811530" y="4321690"/>
            <a:ext cx="3242668" cy="1128310"/>
          </a:xfrm>
          <a:prstGeom prst="roundRect">
            <a:avLst/>
          </a:prstGeom>
          <a:solidFill>
            <a:srgbClr val="F9E79C"/>
          </a:solidFill>
          <a:ln w="38100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dobe Arabic" panose="02040503050201020203" pitchFamily="18" charset="-78"/>
              <a:ea typeface="微软雅黑" panose="020B0503020204020204" pitchFamily="34" charset="-122"/>
              <a:cs typeface="+mn-ea"/>
              <a:sym typeface="Adobe Arabic" panose="02040503050201020203" pitchFamily="18" charset="-78"/>
            </a:endParaRPr>
          </a:p>
        </p:txBody>
      </p:sp>
      <p:sp>
        <p:nvSpPr>
          <p:cNvPr id="87" name="矩形: 圆角 86">
            <a:extLst>
              <a:ext uri="{FF2B5EF4-FFF2-40B4-BE49-F238E27FC236}">
                <a16:creationId xmlns="" xmlns:a16="http://schemas.microsoft.com/office/drawing/2014/main" id="{40649C70-A2DC-41C7-B10C-7E0A4152C3A7}"/>
              </a:ext>
            </a:extLst>
          </p:cNvPr>
          <p:cNvSpPr/>
          <p:nvPr/>
        </p:nvSpPr>
        <p:spPr>
          <a:xfrm>
            <a:off x="8185627" y="4321690"/>
            <a:ext cx="3242668" cy="1128310"/>
          </a:xfrm>
          <a:prstGeom prst="roundRect">
            <a:avLst/>
          </a:prstGeom>
          <a:solidFill>
            <a:srgbClr val="F9E79C"/>
          </a:solidFill>
          <a:ln w="38100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dobe Arabic" panose="02040503050201020203" pitchFamily="18" charset="-78"/>
              <a:ea typeface="微软雅黑" panose="020B0503020204020204" pitchFamily="34" charset="-122"/>
              <a:cs typeface="+mn-ea"/>
              <a:sym typeface="Adobe Arabic" panose="02040503050201020203" pitchFamily="18" charset="-78"/>
            </a:endParaRPr>
          </a:p>
        </p:txBody>
      </p:sp>
      <p:sp>
        <p:nvSpPr>
          <p:cNvPr id="88" name="矩形: 圆角 87">
            <a:extLst>
              <a:ext uri="{FF2B5EF4-FFF2-40B4-BE49-F238E27FC236}">
                <a16:creationId xmlns="" xmlns:a16="http://schemas.microsoft.com/office/drawing/2014/main" id="{8E0FFC1A-568F-476D-8B1F-48940E9AE552}"/>
              </a:ext>
            </a:extLst>
          </p:cNvPr>
          <p:cNvSpPr/>
          <p:nvPr/>
        </p:nvSpPr>
        <p:spPr>
          <a:xfrm>
            <a:off x="8185627" y="2064247"/>
            <a:ext cx="3242668" cy="1128310"/>
          </a:xfrm>
          <a:prstGeom prst="roundRect">
            <a:avLst/>
          </a:prstGeom>
          <a:solidFill>
            <a:srgbClr val="F9E79C"/>
          </a:solidFill>
          <a:ln w="38100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dobe Arabic" panose="02040503050201020203" pitchFamily="18" charset="-78"/>
              <a:ea typeface="微软雅黑" panose="020B0503020204020204" pitchFamily="34" charset="-122"/>
              <a:cs typeface="+mn-ea"/>
              <a:sym typeface="Adobe Arabic" panose="02040503050201020203" pitchFamily="18" charset="-78"/>
            </a:endParaRPr>
          </a:p>
        </p:txBody>
      </p:sp>
      <p:grpSp>
        <p:nvGrpSpPr>
          <p:cNvPr id="5" name="ísļîḓé">
            <a:extLst>
              <a:ext uri="{FF2B5EF4-FFF2-40B4-BE49-F238E27FC236}">
                <a16:creationId xmlns="" xmlns:a16="http://schemas.microsoft.com/office/drawing/2014/main" id="{47DBF78C-D205-406E-95F8-D3BE71BFFABC}"/>
              </a:ext>
            </a:extLst>
          </p:cNvPr>
          <p:cNvGrpSpPr/>
          <p:nvPr/>
        </p:nvGrpSpPr>
        <p:grpSpPr>
          <a:xfrm>
            <a:off x="660400" y="2230284"/>
            <a:ext cx="10858500" cy="3175224"/>
            <a:chOff x="660400" y="2171208"/>
            <a:chExt cx="10858500" cy="3175224"/>
          </a:xfrm>
        </p:grpSpPr>
        <p:grpSp>
          <p:nvGrpSpPr>
            <p:cNvPr id="58" name="iŝḻídè">
              <a:extLst>
                <a:ext uri="{FF2B5EF4-FFF2-40B4-BE49-F238E27FC236}">
                  <a16:creationId xmlns="" xmlns:a16="http://schemas.microsoft.com/office/drawing/2014/main" id="{88CD47F8-EDCD-4653-AECC-9F87EF20840C}"/>
                </a:ext>
              </a:extLst>
            </p:cNvPr>
            <p:cNvGrpSpPr/>
            <p:nvPr/>
          </p:nvGrpSpPr>
          <p:grpSpPr>
            <a:xfrm>
              <a:off x="660400" y="2171208"/>
              <a:ext cx="3098317" cy="3175224"/>
              <a:chOff x="660400" y="2171208"/>
              <a:chExt cx="3098317" cy="3175224"/>
            </a:xfrm>
          </p:grpSpPr>
          <p:sp>
            <p:nvSpPr>
              <p:cNvPr id="70" name="î$ḷíḓe">
                <a:extLst>
                  <a:ext uri="{FF2B5EF4-FFF2-40B4-BE49-F238E27FC236}">
                    <a16:creationId xmlns="" xmlns:a16="http://schemas.microsoft.com/office/drawing/2014/main" id="{ED1F4F81-086D-4628-99E2-F8501D1307E5}"/>
                  </a:ext>
                </a:extLst>
              </p:cNvPr>
              <p:cNvSpPr/>
              <p:nvPr/>
            </p:nvSpPr>
            <p:spPr>
              <a:xfrm>
                <a:off x="660400" y="4792434"/>
                <a:ext cx="3098317" cy="553998"/>
              </a:xfrm>
              <a:prstGeom prst="rect">
                <a:avLst/>
              </a:prstGeom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 marL="285750" indent="-285750" algn="r">
                  <a:lnSpc>
                    <a:spcPct val="130000"/>
                  </a:lnSpc>
                  <a:buFont typeface="Arial" panose="020B0604020202020204" pitchFamily="34" charset="0"/>
                  <a:buChar char="•"/>
                </a:pPr>
                <a:r>
                  <a:rPr lang="zh-CN" altLang="en-US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dobe Arabic" panose="02040503050201020203" pitchFamily="18" charset="-78"/>
                    <a:ea typeface="微软雅黑" panose="020B0503020204020204" pitchFamily="34" charset="-122"/>
                    <a:cs typeface="+mn-ea"/>
                    <a:sym typeface="Adobe Arabic" panose="02040503050201020203" pitchFamily="18" charset="-78"/>
                  </a:rPr>
                  <a:t>用纸巾触碰水龙头避免二次污染，</a:t>
                </a:r>
              </a:p>
            </p:txBody>
          </p:sp>
          <p:sp>
            <p:nvSpPr>
              <p:cNvPr id="71" name="íṧḷíḍè">
                <a:extLst>
                  <a:ext uri="{FF2B5EF4-FFF2-40B4-BE49-F238E27FC236}">
                    <a16:creationId xmlns="" xmlns:a16="http://schemas.microsoft.com/office/drawing/2014/main" id="{CB4E3BF0-BEFF-494D-A395-6137DED469FC}"/>
                  </a:ext>
                </a:extLst>
              </p:cNvPr>
              <p:cNvSpPr txBox="1"/>
              <p:nvPr/>
            </p:nvSpPr>
            <p:spPr>
              <a:xfrm>
                <a:off x="1364370" y="4484657"/>
                <a:ext cx="2390062" cy="307777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 anchorCtr="0">
                <a:noAutofit/>
              </a:bodyPr>
              <a:lstStyle/>
              <a:p>
                <a:pPr algn="r"/>
                <a:r>
                  <a:rPr lang="zh-CN" altLang="en-US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dobe Arabic" panose="02040503050201020203" pitchFamily="18" charset="-78"/>
                    <a:ea typeface="微软雅黑" panose="020B0503020204020204" pitchFamily="34" charset="-122"/>
                    <a:cs typeface="+mn-ea"/>
                    <a:sym typeface="Adobe Arabic" panose="02040503050201020203" pitchFamily="18" charset="-78"/>
                  </a:rPr>
                  <a:t>洗手礼仪</a:t>
                </a:r>
                <a:endParaRPr lang="zh-CN" altLang="en-US" b="1" dirty="0">
                  <a:solidFill>
                    <a:sysClr val="windowText" lastClr="000000"/>
                  </a:solidFill>
                  <a:latin typeface="Adobe Arabic" panose="02040503050201020203" pitchFamily="18" charset="-78"/>
                  <a:ea typeface="微软雅黑" panose="020B0503020204020204" pitchFamily="34" charset="-122"/>
                  <a:cs typeface="+mn-ea"/>
                  <a:sym typeface="Adobe Arabic" panose="02040503050201020203" pitchFamily="18" charset="-78"/>
                </a:endParaRPr>
              </a:p>
            </p:txBody>
          </p:sp>
          <p:sp>
            <p:nvSpPr>
              <p:cNvPr id="72" name="isḻîdè">
                <a:extLst>
                  <a:ext uri="{FF2B5EF4-FFF2-40B4-BE49-F238E27FC236}">
                    <a16:creationId xmlns="" xmlns:a16="http://schemas.microsoft.com/office/drawing/2014/main" id="{7A2279A1-F8D9-46F7-AD4A-1D380692E09B}"/>
                  </a:ext>
                </a:extLst>
              </p:cNvPr>
              <p:cNvSpPr/>
              <p:nvPr/>
            </p:nvSpPr>
            <p:spPr>
              <a:xfrm>
                <a:off x="660400" y="2478985"/>
                <a:ext cx="3098317" cy="553998"/>
              </a:xfrm>
              <a:prstGeom prst="rect">
                <a:avLst/>
              </a:prstGeom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 marL="285750" indent="-285750" algn="r">
                  <a:lnSpc>
                    <a:spcPct val="130000"/>
                  </a:lnSpc>
                  <a:buFont typeface="Arial" panose="020B0604020202020204" pitchFamily="34" charset="0"/>
                  <a:buChar char="•"/>
                </a:pPr>
                <a:r>
                  <a:rPr lang="zh-CN" altLang="en-US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dobe Arabic" panose="02040503050201020203" pitchFamily="18" charset="-78"/>
                    <a:ea typeface="微软雅黑" panose="020B0503020204020204" pitchFamily="34" charset="-122"/>
                    <a:cs typeface="+mn-ea"/>
                    <a:sym typeface="Adobe Arabic" panose="02040503050201020203" pitchFamily="18" charset="-78"/>
                  </a:rPr>
                  <a:t>错峰用餐，隔位而坐少说快吃。</a:t>
                </a:r>
              </a:p>
            </p:txBody>
          </p:sp>
          <p:sp>
            <p:nvSpPr>
              <p:cNvPr id="73" name="íšḻiďe">
                <a:extLst>
                  <a:ext uri="{FF2B5EF4-FFF2-40B4-BE49-F238E27FC236}">
                    <a16:creationId xmlns="" xmlns:a16="http://schemas.microsoft.com/office/drawing/2014/main" id="{404F0CA4-BE0D-4BED-8EBA-8F5A57D9BE9F}"/>
                  </a:ext>
                </a:extLst>
              </p:cNvPr>
              <p:cNvSpPr txBox="1"/>
              <p:nvPr/>
            </p:nvSpPr>
            <p:spPr>
              <a:xfrm>
                <a:off x="1364370" y="2171208"/>
                <a:ext cx="2390062" cy="307777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 anchorCtr="0">
                <a:noAutofit/>
              </a:bodyPr>
              <a:lstStyle/>
              <a:p>
                <a:pPr algn="r"/>
                <a:r>
                  <a:rPr lang="zh-CN" altLang="en-US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dobe Arabic" panose="02040503050201020203" pitchFamily="18" charset="-78"/>
                    <a:ea typeface="微软雅黑" panose="020B0503020204020204" pitchFamily="34" charset="-122"/>
                    <a:cs typeface="+mn-ea"/>
                    <a:sym typeface="Adobe Arabic" panose="02040503050201020203" pitchFamily="18" charset="-78"/>
                  </a:rPr>
                  <a:t>就餐礼仪</a:t>
                </a:r>
                <a:endParaRPr lang="zh-CN" altLang="en-US" b="1" dirty="0">
                  <a:solidFill>
                    <a:sysClr val="windowText" lastClr="000000"/>
                  </a:solidFill>
                  <a:latin typeface="Adobe Arabic" panose="02040503050201020203" pitchFamily="18" charset="-78"/>
                  <a:ea typeface="微软雅黑" panose="020B0503020204020204" pitchFamily="34" charset="-122"/>
                  <a:cs typeface="+mn-ea"/>
                  <a:sym typeface="Adobe Arabic" panose="02040503050201020203" pitchFamily="18" charset="-78"/>
                </a:endParaRPr>
              </a:p>
            </p:txBody>
          </p:sp>
        </p:grpSp>
        <p:grpSp>
          <p:nvGrpSpPr>
            <p:cNvPr id="59" name="íSļíďe">
              <a:extLst>
                <a:ext uri="{FF2B5EF4-FFF2-40B4-BE49-F238E27FC236}">
                  <a16:creationId xmlns="" xmlns:a16="http://schemas.microsoft.com/office/drawing/2014/main" id="{B6CCA030-E12E-4C36-B659-C1919C1397FF}"/>
                </a:ext>
              </a:extLst>
            </p:cNvPr>
            <p:cNvGrpSpPr/>
            <p:nvPr/>
          </p:nvGrpSpPr>
          <p:grpSpPr>
            <a:xfrm>
              <a:off x="8433284" y="2171208"/>
              <a:ext cx="3085616" cy="3148037"/>
              <a:chOff x="8433284" y="2171208"/>
              <a:chExt cx="3085616" cy="3148037"/>
            </a:xfrm>
          </p:grpSpPr>
          <p:sp>
            <p:nvSpPr>
              <p:cNvPr id="62" name="iŝlïďe">
                <a:extLst>
                  <a:ext uri="{FF2B5EF4-FFF2-40B4-BE49-F238E27FC236}">
                    <a16:creationId xmlns="" xmlns:a16="http://schemas.microsoft.com/office/drawing/2014/main" id="{8837F844-201C-47F5-93D2-244AF4D54EC5}"/>
                  </a:ext>
                </a:extLst>
              </p:cNvPr>
              <p:cNvSpPr/>
              <p:nvPr/>
            </p:nvSpPr>
            <p:spPr>
              <a:xfrm>
                <a:off x="8433284" y="2498035"/>
                <a:ext cx="3085616" cy="526811"/>
              </a:xfrm>
              <a:prstGeom prst="rect">
                <a:avLst/>
              </a:prstGeom>
            </p:spPr>
            <p:txBody>
              <a:bodyPr wrap="square" lIns="91440" tIns="45720" rIns="91440" bIns="45720" anchor="t" anchorCtr="0">
                <a:noAutofit/>
              </a:bodyPr>
              <a:lstStyle/>
              <a:p>
                <a:pPr marL="285750" indent="-285750" algn="just">
                  <a:lnSpc>
                    <a:spcPct val="130000"/>
                  </a:lnSpc>
                  <a:buFont typeface="Arial" panose="020B0604020202020204" pitchFamily="34" charset="0"/>
                  <a:buChar char="•"/>
                </a:pPr>
                <a:r>
                  <a:rPr lang="zh-CN" altLang="en-US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dobe Arabic" panose="02040503050201020203" pitchFamily="18" charset="-78"/>
                    <a:ea typeface="微软雅黑" panose="020B0503020204020204" pitchFamily="34" charset="-122"/>
                    <a:cs typeface="+mn-ea"/>
                    <a:sym typeface="Adobe Arabic" panose="02040503050201020203" pitchFamily="18" charset="-78"/>
                  </a:rPr>
                  <a:t>用面巾纸按电梯或用手按后勤洗手。</a:t>
                </a:r>
              </a:p>
            </p:txBody>
          </p:sp>
          <p:sp>
            <p:nvSpPr>
              <p:cNvPr id="63" name="íślîḑê">
                <a:extLst>
                  <a:ext uri="{FF2B5EF4-FFF2-40B4-BE49-F238E27FC236}">
                    <a16:creationId xmlns="" xmlns:a16="http://schemas.microsoft.com/office/drawing/2014/main" id="{788B7643-EA31-4D62-BF67-81C690F8015E}"/>
                  </a:ext>
                </a:extLst>
              </p:cNvPr>
              <p:cNvSpPr txBox="1"/>
              <p:nvPr/>
            </p:nvSpPr>
            <p:spPr>
              <a:xfrm>
                <a:off x="8437568" y="2171208"/>
                <a:ext cx="2390062" cy="307777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b" anchorCtr="0">
                <a:noAutofit/>
              </a:bodyPr>
              <a:lstStyle/>
              <a:p>
                <a:r>
                  <a:rPr lang="zh-CN" altLang="en-US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dobe Arabic" panose="02040503050201020203" pitchFamily="18" charset="-78"/>
                    <a:ea typeface="微软雅黑" panose="020B0503020204020204" pitchFamily="34" charset="-122"/>
                    <a:cs typeface="+mn-ea"/>
                    <a:sym typeface="Adobe Arabic" panose="02040503050201020203" pitchFamily="18" charset="-78"/>
                  </a:rPr>
                  <a:t>电梯礼仪</a:t>
                </a:r>
                <a:endParaRPr lang="zh-CN" altLang="en-US" b="1" dirty="0">
                  <a:solidFill>
                    <a:sysClr val="windowText" lastClr="000000"/>
                  </a:solidFill>
                  <a:latin typeface="Adobe Arabic" panose="02040503050201020203" pitchFamily="18" charset="-78"/>
                  <a:ea typeface="微软雅黑" panose="020B0503020204020204" pitchFamily="34" charset="-122"/>
                  <a:cs typeface="+mn-ea"/>
                  <a:sym typeface="Adobe Arabic" panose="02040503050201020203" pitchFamily="18" charset="-78"/>
                </a:endParaRPr>
              </a:p>
            </p:txBody>
          </p:sp>
          <p:sp>
            <p:nvSpPr>
              <p:cNvPr id="64" name="ïšlidè">
                <a:extLst>
                  <a:ext uri="{FF2B5EF4-FFF2-40B4-BE49-F238E27FC236}">
                    <a16:creationId xmlns="" xmlns:a16="http://schemas.microsoft.com/office/drawing/2014/main" id="{7D36FA37-73BA-46F8-8774-4BB4497961FB}"/>
                  </a:ext>
                </a:extLst>
              </p:cNvPr>
              <p:cNvSpPr/>
              <p:nvPr/>
            </p:nvSpPr>
            <p:spPr>
              <a:xfrm>
                <a:off x="8433284" y="4792434"/>
                <a:ext cx="3085616" cy="526811"/>
              </a:xfrm>
              <a:prstGeom prst="rect">
                <a:avLst/>
              </a:prstGeom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zh-CN" altLang="en-US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dobe Arabic" panose="02040503050201020203" pitchFamily="18" charset="-78"/>
                    <a:ea typeface="微软雅黑" panose="020B0503020204020204" pitchFamily="34" charset="-122"/>
                    <a:cs typeface="+mn-ea"/>
                    <a:sym typeface="Adobe Arabic" panose="02040503050201020203" pitchFamily="18" charset="-78"/>
                  </a:rPr>
                  <a:t>勤洗手，盖好马桶盖再冲水。</a:t>
                </a:r>
                <a:endParaRPr lang="en-US" altLang="zh-CN" sz="1400" dirty="0">
                  <a:latin typeface="Adobe Arabic" panose="02040503050201020203" pitchFamily="18" charset="-78"/>
                  <a:ea typeface="微软雅黑" panose="020B0503020204020204" pitchFamily="34" charset="-122"/>
                  <a:cs typeface="+mn-ea"/>
                  <a:sym typeface="Adobe Arabic" panose="02040503050201020203" pitchFamily="18" charset="-78"/>
                </a:endParaRPr>
              </a:p>
            </p:txBody>
          </p:sp>
          <p:sp>
            <p:nvSpPr>
              <p:cNvPr id="65" name="í$ḷiḍè">
                <a:extLst>
                  <a:ext uri="{FF2B5EF4-FFF2-40B4-BE49-F238E27FC236}">
                    <a16:creationId xmlns="" xmlns:a16="http://schemas.microsoft.com/office/drawing/2014/main" id="{798070FD-9FD2-49CE-A67D-B1E34931342F}"/>
                  </a:ext>
                </a:extLst>
              </p:cNvPr>
              <p:cNvSpPr txBox="1"/>
              <p:nvPr/>
            </p:nvSpPr>
            <p:spPr>
              <a:xfrm>
                <a:off x="8437568" y="4484657"/>
                <a:ext cx="2390062" cy="307777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b" anchorCtr="0">
                <a:noAutofit/>
              </a:bodyPr>
              <a:lstStyle/>
              <a:p>
                <a:r>
                  <a:rPr lang="zh-CN" altLang="en-US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dobe Arabic" panose="02040503050201020203" pitchFamily="18" charset="-78"/>
                    <a:ea typeface="微软雅黑" panose="020B0503020204020204" pitchFamily="34" charset="-122"/>
                    <a:cs typeface="+mn-ea"/>
                    <a:sym typeface="Adobe Arabic" panose="02040503050201020203" pitchFamily="18" charset="-78"/>
                  </a:rPr>
                  <a:t>卫生礼仪</a:t>
                </a:r>
                <a:endParaRPr lang="zh-CN" altLang="en-US" b="1" dirty="0">
                  <a:solidFill>
                    <a:sysClr val="windowText" lastClr="000000"/>
                  </a:solidFill>
                  <a:latin typeface="Adobe Arabic" panose="02040503050201020203" pitchFamily="18" charset="-78"/>
                  <a:ea typeface="微软雅黑" panose="020B0503020204020204" pitchFamily="34" charset="-122"/>
                  <a:cs typeface="+mn-ea"/>
                  <a:sym typeface="Adobe Arabic" panose="02040503050201020203" pitchFamily="18" charset="-78"/>
                </a:endParaRPr>
              </a:p>
            </p:txBody>
          </p:sp>
        </p:grpSp>
      </p:grpSp>
      <p:pic>
        <p:nvPicPr>
          <p:cNvPr id="4" name="PA-图片 3" descr="图片包含 游戏机, 房间, 桌子, 电脑&#10;&#10;描述已自动生成">
            <a:extLst>
              <a:ext uri="{FF2B5EF4-FFF2-40B4-BE49-F238E27FC236}">
                <a16:creationId xmlns="" xmlns:a16="http://schemas.microsoft.com/office/drawing/2014/main" id="{5955AE29-A96A-4E9C-95AD-EB35DD435865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8763" y="1379562"/>
            <a:ext cx="3998759" cy="3998759"/>
          </a:xfrm>
          <a:prstGeom prst="rect">
            <a:avLst/>
          </a:prstGeom>
        </p:spPr>
      </p:pic>
      <p:grpSp>
        <p:nvGrpSpPr>
          <p:cNvPr id="22" name="PA-组合 21">
            <a:extLst>
              <a:ext uri="{FF2B5EF4-FFF2-40B4-BE49-F238E27FC236}">
                <a16:creationId xmlns="" xmlns:a16="http://schemas.microsoft.com/office/drawing/2014/main" id="{2F770500-4537-480A-82D9-FF2EDF20D897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3153508" y="500508"/>
            <a:ext cx="5615354" cy="1259584"/>
            <a:chOff x="3341077" y="500508"/>
            <a:chExt cx="4947138" cy="1259584"/>
          </a:xfrm>
        </p:grpSpPr>
        <p:cxnSp>
          <p:nvCxnSpPr>
            <p:cNvPr id="23" name="PA-直接连接符 22">
              <a:extLst>
                <a:ext uri="{FF2B5EF4-FFF2-40B4-BE49-F238E27FC236}">
                  <a16:creationId xmlns="" xmlns:a16="http://schemas.microsoft.com/office/drawing/2014/main" id="{F9E9DA87-CC07-4A62-B68F-073A0380673A}"/>
                </a:ext>
              </a:extLst>
            </p:cNvPr>
            <p:cNvCxnSpPr>
              <a:cxnSpLocks/>
            </p:cNvCxnSpPr>
            <p:nvPr>
              <p:custDataLst>
                <p:tags r:id="rId4"/>
              </p:custDataLst>
            </p:nvPr>
          </p:nvCxnSpPr>
          <p:spPr>
            <a:xfrm>
              <a:off x="3524738" y="516955"/>
              <a:ext cx="4567464" cy="201770"/>
            </a:xfrm>
            <a:prstGeom prst="line">
              <a:avLst/>
            </a:prstGeom>
            <a:ln w="38100">
              <a:solidFill>
                <a:srgbClr val="5974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PA-直接连接符 23">
              <a:extLst>
                <a:ext uri="{FF2B5EF4-FFF2-40B4-BE49-F238E27FC236}">
                  <a16:creationId xmlns="" xmlns:a16="http://schemas.microsoft.com/office/drawing/2014/main" id="{795D78A3-647A-42D3-AC88-6884A820E7ED}"/>
                </a:ext>
              </a:extLst>
            </p:cNvPr>
            <p:cNvCxnSpPr>
              <a:cxnSpLocks/>
            </p:cNvCxnSpPr>
            <p:nvPr>
              <p:custDataLst>
                <p:tags r:id="rId5"/>
              </p:custDataLst>
            </p:nvPr>
          </p:nvCxnSpPr>
          <p:spPr>
            <a:xfrm flipV="1">
              <a:off x="3341077" y="1321088"/>
              <a:ext cx="4947138" cy="147834"/>
            </a:xfrm>
            <a:prstGeom prst="line">
              <a:avLst/>
            </a:prstGeom>
            <a:ln w="38100">
              <a:solidFill>
                <a:srgbClr val="5974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PA-直接连接符 24">
              <a:extLst>
                <a:ext uri="{FF2B5EF4-FFF2-40B4-BE49-F238E27FC236}">
                  <a16:creationId xmlns="" xmlns:a16="http://schemas.microsoft.com/office/drawing/2014/main" id="{8C2A7A6F-A5F8-4F6F-BE5A-AA074A12C1F7}"/>
                </a:ext>
              </a:extLst>
            </p:cNvPr>
            <p:cNvCxnSpPr>
              <a:cxnSpLocks/>
            </p:cNvCxnSpPr>
            <p:nvPr>
              <p:custDataLst>
                <p:tags r:id="rId6"/>
              </p:custDataLst>
            </p:nvPr>
          </p:nvCxnSpPr>
          <p:spPr>
            <a:xfrm flipH="1" flipV="1">
              <a:off x="3627940" y="500508"/>
              <a:ext cx="111587" cy="1259584"/>
            </a:xfrm>
            <a:prstGeom prst="line">
              <a:avLst/>
            </a:prstGeom>
            <a:ln w="38100">
              <a:solidFill>
                <a:srgbClr val="5974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PA-直接连接符 25">
              <a:extLst>
                <a:ext uri="{FF2B5EF4-FFF2-40B4-BE49-F238E27FC236}">
                  <a16:creationId xmlns="" xmlns:a16="http://schemas.microsoft.com/office/drawing/2014/main" id="{34748913-D2FF-4A5A-9C55-233FF9ECF1DD}"/>
                </a:ext>
              </a:extLst>
            </p:cNvPr>
            <p:cNvCxnSpPr>
              <a:cxnSpLocks/>
            </p:cNvCxnSpPr>
            <p:nvPr>
              <p:custDataLst>
                <p:tags r:id="rId7"/>
              </p:custDataLst>
            </p:nvPr>
          </p:nvCxnSpPr>
          <p:spPr>
            <a:xfrm flipV="1">
              <a:off x="8288215" y="500508"/>
              <a:ext cx="0" cy="863891"/>
            </a:xfrm>
            <a:prstGeom prst="line">
              <a:avLst/>
            </a:prstGeom>
            <a:ln w="38100">
              <a:solidFill>
                <a:srgbClr val="5974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60157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8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5" grpId="0" animBg="1"/>
      <p:bldP spid="86" grpId="0" animBg="1"/>
      <p:bldP spid="87" grpId="0" animBg="1"/>
      <p:bldP spid="8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9E28B4B2-7B47-47E7-BD86-B4142B224049}"/>
              </a:ext>
            </a:extLst>
          </p:cNvPr>
          <p:cNvGrpSpPr/>
          <p:nvPr/>
        </p:nvGrpSpPr>
        <p:grpSpPr>
          <a:xfrm>
            <a:off x="1178169" y="817386"/>
            <a:ext cx="9841523" cy="3966220"/>
            <a:chOff x="1186137" y="474953"/>
            <a:chExt cx="10366984" cy="4239000"/>
          </a:xfrm>
        </p:grpSpPr>
        <p:grpSp>
          <p:nvGrpSpPr>
            <p:cNvPr id="11" name="组合 10">
              <a:extLst>
                <a:ext uri="{FF2B5EF4-FFF2-40B4-BE49-F238E27FC236}">
                  <a16:creationId xmlns="" xmlns:a16="http://schemas.microsoft.com/office/drawing/2014/main" id="{EAA596CB-9DEB-41EC-A25A-3EAC20EB1CE8}"/>
                </a:ext>
              </a:extLst>
            </p:cNvPr>
            <p:cNvGrpSpPr/>
            <p:nvPr/>
          </p:nvGrpSpPr>
          <p:grpSpPr>
            <a:xfrm>
              <a:off x="1305260" y="474953"/>
              <a:ext cx="10128739" cy="4195076"/>
              <a:chOff x="1113693" y="627269"/>
              <a:chExt cx="10128739" cy="4195076"/>
            </a:xfrm>
          </p:grpSpPr>
          <p:sp>
            <p:nvSpPr>
              <p:cNvPr id="13" name="矩形 12">
                <a:extLst>
                  <a:ext uri="{FF2B5EF4-FFF2-40B4-BE49-F238E27FC236}">
                    <a16:creationId xmlns="" xmlns:a16="http://schemas.microsoft.com/office/drawing/2014/main" id="{B5E4E372-AF1E-49AD-9033-01341D149011}"/>
                  </a:ext>
                </a:extLst>
              </p:cNvPr>
              <p:cNvSpPr/>
              <p:nvPr/>
            </p:nvSpPr>
            <p:spPr>
              <a:xfrm>
                <a:off x="1148863" y="681724"/>
                <a:ext cx="10058400" cy="4086167"/>
              </a:xfrm>
              <a:prstGeom prst="rect">
                <a:avLst/>
              </a:prstGeom>
              <a:solidFill>
                <a:srgbClr val="597472"/>
              </a:solidFill>
              <a:ln w="76200">
                <a:solidFill>
                  <a:srgbClr val="D87E6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图文框 13">
                <a:extLst>
                  <a:ext uri="{FF2B5EF4-FFF2-40B4-BE49-F238E27FC236}">
                    <a16:creationId xmlns="" xmlns:a16="http://schemas.microsoft.com/office/drawing/2014/main" id="{4DA9B8D4-B367-4FCB-A41D-BD9394DC1B5E}"/>
                  </a:ext>
                </a:extLst>
              </p:cNvPr>
              <p:cNvSpPr/>
              <p:nvPr/>
            </p:nvSpPr>
            <p:spPr>
              <a:xfrm>
                <a:off x="1113693" y="627269"/>
                <a:ext cx="10128739" cy="4195076"/>
              </a:xfrm>
              <a:prstGeom prst="frame">
                <a:avLst>
                  <a:gd name="adj1" fmla="val 2160"/>
                </a:avLst>
              </a:prstGeom>
              <a:solidFill>
                <a:srgbClr val="D87E68"/>
              </a:solidFill>
              <a:ln w="28575">
                <a:solidFill>
                  <a:srgbClr val="A9493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2" name="矩形: 圆角 11">
              <a:extLst>
                <a:ext uri="{FF2B5EF4-FFF2-40B4-BE49-F238E27FC236}">
                  <a16:creationId xmlns="" xmlns:a16="http://schemas.microsoft.com/office/drawing/2014/main" id="{FB3B9435-48CA-4B38-99AA-DD018682E781}"/>
                </a:ext>
              </a:extLst>
            </p:cNvPr>
            <p:cNvSpPr/>
            <p:nvPr/>
          </p:nvSpPr>
          <p:spPr>
            <a:xfrm>
              <a:off x="1186137" y="4544284"/>
              <a:ext cx="10366984" cy="169669"/>
            </a:xfrm>
            <a:prstGeom prst="roundRect">
              <a:avLst>
                <a:gd name="adj" fmla="val 50000"/>
              </a:avLst>
            </a:prstGeom>
            <a:solidFill>
              <a:srgbClr val="D87E68"/>
            </a:solidFill>
            <a:ln>
              <a:solidFill>
                <a:srgbClr val="A9493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7" name="矩形 36">
            <a:extLst>
              <a:ext uri="{FF2B5EF4-FFF2-40B4-BE49-F238E27FC236}">
                <a16:creationId xmlns="" xmlns:a16="http://schemas.microsoft.com/office/drawing/2014/main" id="{E8A9A3E1-DF6E-435B-8341-34E68D459273}"/>
              </a:ext>
            </a:extLst>
          </p:cNvPr>
          <p:cNvSpPr/>
          <p:nvPr/>
        </p:nvSpPr>
        <p:spPr>
          <a:xfrm>
            <a:off x="5063146" y="2739304"/>
            <a:ext cx="469324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400" b="1" spc="-300" dirty="0">
                <a:solidFill>
                  <a:schemeClr val="bg1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学生疫情复学心理教育</a:t>
            </a:r>
          </a:p>
        </p:txBody>
      </p:sp>
      <p:pic>
        <p:nvPicPr>
          <p:cNvPr id="15" name="图片 14" descr="手机屏幕的截图&#10;&#10;描述已自动生成">
            <a:extLst>
              <a:ext uri="{FF2B5EF4-FFF2-40B4-BE49-F238E27FC236}">
                <a16:creationId xmlns="" xmlns:a16="http://schemas.microsoft.com/office/drawing/2014/main" id="{13B0ECEB-A9EF-4FBC-B558-5DA1E723EEC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44" b="63419"/>
          <a:stretch/>
        </p:blipFill>
        <p:spPr>
          <a:xfrm>
            <a:off x="3131466" y="-60617"/>
            <a:ext cx="6346440" cy="1155377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9A7C6327-9077-454B-80D7-77B0BF2B09FC}"/>
              </a:ext>
            </a:extLst>
          </p:cNvPr>
          <p:cNvSpPr/>
          <p:nvPr/>
        </p:nvSpPr>
        <p:spPr>
          <a:xfrm>
            <a:off x="-18131" y="5982449"/>
            <a:ext cx="12228261" cy="888495"/>
          </a:xfrm>
          <a:prstGeom prst="rect">
            <a:avLst/>
          </a:prstGeom>
          <a:solidFill>
            <a:srgbClr val="D9D9D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2" name="图片 21" descr="图片包含 游戏机, 房间&#10;&#10;描述已自动生成">
            <a:extLst>
              <a:ext uri="{FF2B5EF4-FFF2-40B4-BE49-F238E27FC236}">
                <a16:creationId xmlns="" xmlns:a16="http://schemas.microsoft.com/office/drawing/2014/main" id="{941BA58A-11FD-4C83-92E1-C3F006A64FA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56" r="33966" b="70486"/>
          <a:stretch/>
        </p:blipFill>
        <p:spPr>
          <a:xfrm>
            <a:off x="-591015" y="4067663"/>
            <a:ext cx="2502829" cy="2168037"/>
          </a:xfrm>
          <a:prstGeom prst="rect">
            <a:avLst/>
          </a:prstGeom>
        </p:spPr>
      </p:pic>
      <p:pic>
        <p:nvPicPr>
          <p:cNvPr id="23" name="图片 22" descr="图片包含 游戏机, 窗户&#10;&#10;描述已自动生成">
            <a:extLst>
              <a:ext uri="{FF2B5EF4-FFF2-40B4-BE49-F238E27FC236}">
                <a16:creationId xmlns="" xmlns:a16="http://schemas.microsoft.com/office/drawing/2014/main" id="{8CBD9C3F-A301-41B6-BEC7-55D94231231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607"/>
          <a:stretch/>
        </p:blipFill>
        <p:spPr>
          <a:xfrm>
            <a:off x="5456616" y="1017501"/>
            <a:ext cx="3614841" cy="1799063"/>
          </a:xfrm>
          <a:prstGeom prst="rect">
            <a:avLst/>
          </a:prstGeom>
        </p:spPr>
      </p:pic>
      <p:pic>
        <p:nvPicPr>
          <p:cNvPr id="24" name="图片 23" descr="图片包含 游戏机, 房间&#10;&#10;描述已自动生成">
            <a:extLst>
              <a:ext uri="{FF2B5EF4-FFF2-40B4-BE49-F238E27FC236}">
                <a16:creationId xmlns="" xmlns:a16="http://schemas.microsoft.com/office/drawing/2014/main" id="{C82C65A5-36D8-4CB4-B7F4-CF78EABABA8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49" t="2912" r="1570" b="67573"/>
          <a:stretch/>
        </p:blipFill>
        <p:spPr>
          <a:xfrm>
            <a:off x="10654146" y="4828538"/>
            <a:ext cx="1408604" cy="1341714"/>
          </a:xfrm>
          <a:prstGeom prst="rect">
            <a:avLst/>
          </a:prstGeom>
        </p:spPr>
      </p:pic>
      <p:pic>
        <p:nvPicPr>
          <p:cNvPr id="4" name="图片 3" descr="卡通人物&#10;&#10;描述已自动生成">
            <a:extLst>
              <a:ext uri="{FF2B5EF4-FFF2-40B4-BE49-F238E27FC236}">
                <a16:creationId xmlns="" xmlns:a16="http://schemas.microsoft.com/office/drawing/2014/main" id="{74CB8236-5525-4B9E-B570-93DC8E9F0DE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7128" y="1094760"/>
            <a:ext cx="2101405" cy="2145893"/>
          </a:xfrm>
          <a:prstGeom prst="rect">
            <a:avLst/>
          </a:prstGeom>
        </p:spPr>
      </p:pic>
      <p:pic>
        <p:nvPicPr>
          <p:cNvPr id="16" name="图片 15" descr="图片包含 游戏机, 桌子, 标志, 电脑&#10;&#10;描述已自动生成">
            <a:extLst>
              <a:ext uri="{FF2B5EF4-FFF2-40B4-BE49-F238E27FC236}">
                <a16:creationId xmlns="" xmlns:a16="http://schemas.microsoft.com/office/drawing/2014/main" id="{1FA63B41-B90B-448F-B456-3BADF160CDE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40630" b="84370" l="21260" r="92126">
                        <a14:foregroundMark x1="76075" y1="46002" x2="66142" y2="42771"/>
                        <a14:foregroundMark x1="66142" y1="42771" x2="64870" y2="43376"/>
                        <a14:foregroundMark x1="69897" y1="41155" x2="66626" y2="41317"/>
                        <a14:foregroundMark x1="29013" y1="75606" x2="30406" y2="82835"/>
                        <a14:foregroundMark x1="30406" y1="82835" x2="67232" y2="84410"/>
                        <a14:foregroundMark x1="67232" y1="84410" x2="74500" y2="81745"/>
                        <a14:foregroundMark x1="41127" y1="79120" x2="55179" y2="81906"/>
                        <a14:foregroundMark x1="75591" y1="80291" x2="75409" y2="81745"/>
                        <a14:foregroundMark x1="27014" y1="75323" x2="27680" y2="82189"/>
                        <a14:foregroundMark x1="23743" y1="79281" x2="25500" y2="79402"/>
                        <a14:foregroundMark x1="79623" y1="58941" x2="78922" y2="66680"/>
                        <a14:foregroundMark x1="78922" y1="66680" x2="79668" y2="67870"/>
                        <a14:foregroundMark x1="43186" y1="50525" x2="44640" y2="51939"/>
                        <a14:foregroundMark x1="41490" y1="48748" x2="43186" y2="50162"/>
                        <a14:foregroundMark x1="38704" y1="45194" x2="41732" y2="49031"/>
                        <a14:foregroundMark x1="56329" y1="64984" x2="65536" y2="69023"/>
                        <a14:foregroundMark x1="65536" y1="69023" x2="64749" y2="69103"/>
                        <a14:foregroundMark x1="54876" y1="73586" x2="44458" y2="73506"/>
                        <a14:foregroundMark x1="44458" y1="73506" x2="43428" y2="73748"/>
                        <a14:foregroundMark x1="44094" y1="74637" x2="43973" y2="76535"/>
                        <a14:foregroundMark x1="42823" y1="73465" x2="53907" y2="74556"/>
                        <a14:foregroundMark x1="53907" y1="74556" x2="54634" y2="74798"/>
                        <a14:foregroundMark x1="34888" y1="75606" x2="31375" y2="77342"/>
                        <a14:foregroundMark x1="26490" y1="71514" x2="28346" y2="74192"/>
                        <a14:foregroundMark x1="25742" y1="70436" x2="26439" y2="71441"/>
                        <a14:foregroundMark x1="24652" y1="67165" x2="30164" y2="67973"/>
                        <a14:foregroundMark x1="41127" y1="65670" x2="42156" y2="67973"/>
                        <a14:foregroundMark x1="43186" y1="65549" x2="43307" y2="66721"/>
                        <a14:foregroundMark x1="39552" y1="65549" x2="40279" y2="66478"/>
                        <a14:foregroundMark x1="47426" y1="68780" x2="50878" y2="68861"/>
                        <a14:foregroundMark x1="23804" y1="68538" x2="29982" y2="68861"/>
                        <a14:foregroundMark x1="41914" y1="49233" x2="44034" y2="51898"/>
                        <a14:foregroundMark x1="38522" y1="45396" x2="40339" y2="47819"/>
                        <a14:foregroundMark x1="39188" y1="45800" x2="44458" y2="51494"/>
                        <a14:foregroundMark x1="71472" y1="41115" x2="69170" y2="40953"/>
                        <a14:foregroundMark x1="69352" y1="40994" x2="61538" y2="42649"/>
                        <a14:foregroundMark x1="61538" y1="42649" x2="60993" y2="43013"/>
                        <a14:foregroundMark x1="69231" y1="40994" x2="73349" y2="41801"/>
                        <a14:foregroundMark x1="68625" y1="40913" x2="60569" y2="42649"/>
                        <a14:foregroundMark x1="60569" y1="42649" x2="57662" y2="47577"/>
                        <a14:foregroundMark x1="57662" y1="47577" x2="58571" y2="49637"/>
                        <a14:foregroundMark x1="58873" y1="45073" x2="58147" y2="48910"/>
                        <a14:foregroundMark x1="59964" y1="43013" x2="67171" y2="40630"/>
                        <a14:foregroundMark x1="67171" y1="40630" x2="74864" y2="42367"/>
                        <a14:foregroundMark x1="74864" y1="42367" x2="79830" y2="45840"/>
                        <a14:foregroundMark x1="40157" y1="47496" x2="43852" y2="52262"/>
                        <a14:foregroundMark x1="43852" y1="52262" x2="43792" y2="51575"/>
                        <a14:foregroundMark x1="43973" y1="51575" x2="43792" y2="51898"/>
                        <a14:foregroundMark x1="43671" y1="52100" x2="44821" y2="55008"/>
                        <a14:foregroundMark x1="45548" y1="54847" x2="43549" y2="52262"/>
                        <a14:foregroundMark x1="45245" y1="54766" x2="43428" y2="52221"/>
                        <a14:foregroundMark x1="43489" y1="52060" x2="46154" y2="55008"/>
                        <a14:foregroundMark x1="44640" y1="54402" x2="43731" y2="52868"/>
                        <a14:backgroundMark x1="34585" y1="69669" x2="46941" y2="70113"/>
                        <a14:backgroundMark x1="19685" y1="69911" x2="24470" y2="69911"/>
                        <a14:backgroundMark x1="24470" y1="70032" x2="25015" y2="70477"/>
                        <a14:backgroundMark x1="75348" y1="70032" x2="84434" y2="70032"/>
                        <a14:backgroundMark x1="35130" y1="70032" x2="36342" y2="71284"/>
                        <a14:backgroundMark x1="34403" y1="68296" x2="38886" y2="71284"/>
                        <a14:backgroundMark x1="38522" y1="70477" x2="56087" y2="70921"/>
                        <a14:backgroundMark x1="56087" y1="70921" x2="57904" y2="70800"/>
                        <a14:backgroundMark x1="27075" y1="70800" x2="35615" y2="71123"/>
                        <a14:backgroundMark x1="35615" y1="71123" x2="35796" y2="71163"/>
                        <a14:backgroundMark x1="46275" y1="70032" x2="54573" y2="70800"/>
                        <a14:backgroundMark x1="54573" y1="70800" x2="50306" y2="69448"/>
                        <a14:backgroundMark x1="56208" y1="70234" x2="56511" y2="71405"/>
                        <a14:backgroundMark x1="57359" y1="70113" x2="57723" y2="71284"/>
                        <a14:backgroundMark x1="77226" y1="68296" x2="79285" y2="71971"/>
                        <a14:backgroundMark x1="75712" y1="69346" x2="75167" y2="70598"/>
                        <a14:backgroundMark x1="76196" y1="69225" x2="83041" y2="70234"/>
                        <a14:backgroundMark x1="26893" y1="70719" x2="35615" y2="70719"/>
                        <a14:backgroundMark x1="58268" y1="70315" x2="58268" y2="71082"/>
                        <a14:backgroundMark x1="74743" y1="70396" x2="74864" y2="70921"/>
                        <a14:backgroundMark x1="78740" y1="68174" x2="80073" y2="69830"/>
                        <a14:backgroundMark x1="76439" y1="69023" x2="76620" y2="69548"/>
                        <a14:backgroundMark x1="75712" y1="68942" x2="75167" y2="69588"/>
                        <a14:backgroundMark x1="75288" y1="68942" x2="74985" y2="69507"/>
                        <a14:backgroundMark x1="58389" y1="70557" x2="58389" y2="70840"/>
                        <a14:backgroundMark x1="80921" y1="68659" x2="82859" y2="69184"/>
                        <a14:backgroundMark x1="80921" y1="67003" x2="82011" y2="55695"/>
                        <a14:backgroundMark x1="81102" y1="64216" x2="81829" y2="58966"/>
                        <a14:backgroundMark x1="81829" y1="58966" x2="81526" y2="58441"/>
                        <a14:backgroundMark x1="81163" y1="55493" x2="81405" y2="63691"/>
                        <a14:backgroundMark x1="80981" y1="56866" x2="81587" y2="62197"/>
                        <a14:backgroundMark x1="81587" y1="62197" x2="81042" y2="63530"/>
                        <a14:backgroundMark x1="80860" y1="58926" x2="80981" y2="63530"/>
                        <a14:backgroundMark x1="82132" y1="49515" x2="82193" y2="55210"/>
                        <a14:backgroundMark x1="80921" y1="47698" x2="82314" y2="49394"/>
                        <a14:backgroundMark x1="80921" y1="48183" x2="81405" y2="48950"/>
                        <a14:backgroundMark x1="80981" y1="48788" x2="81284" y2="49273"/>
                        <a14:backgroundMark x1="81224" y1="49313" x2="81345" y2="49717"/>
                        <a14:backgroundMark x1="80921" y1="46082" x2="81345" y2="479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767" t="39560" b="15032"/>
          <a:stretch/>
        </p:blipFill>
        <p:spPr>
          <a:xfrm flipH="1">
            <a:off x="317350" y="1903496"/>
            <a:ext cx="4693244" cy="4086167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6BF0CD45-0E49-4DD4-AA6E-7B9BD23FC1B9}"/>
              </a:ext>
            </a:extLst>
          </p:cNvPr>
          <p:cNvSpPr txBox="1"/>
          <p:nvPr/>
        </p:nvSpPr>
        <p:spPr>
          <a:xfrm>
            <a:off x="5851751" y="948237"/>
            <a:ext cx="3614842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500" dirty="0">
                <a:solidFill>
                  <a:schemeClr val="bg1"/>
                </a:solidFill>
                <a:latin typeface="Adobe Arabic" panose="02040503050201020203" pitchFamily="18" charset="-78"/>
                <a:ea typeface="微软雅黑" panose="020B0503020204020204" pitchFamily="34" charset="-122"/>
                <a:sym typeface="Adobe Arabic" panose="02040503050201020203" pitchFamily="18" charset="-78"/>
              </a:rPr>
              <a:t>Part 4.</a:t>
            </a:r>
            <a:endParaRPr lang="zh-CN" altLang="en-US" sz="11500" dirty="0">
              <a:solidFill>
                <a:schemeClr val="bg1"/>
              </a:solidFill>
              <a:latin typeface="Adobe Arabic" panose="02040503050201020203" pitchFamily="18" charset="-78"/>
              <a:ea typeface="微软雅黑" panose="020B0503020204020204" pitchFamily="34" charset="-122"/>
              <a:sym typeface="Adobe Arabic" panose="02040503050201020203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75937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6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矩形 1">
            <a:extLst>
              <a:ext uri="{FF2B5EF4-FFF2-40B4-BE49-F238E27FC236}">
                <a16:creationId xmlns="" xmlns:a16="http://schemas.microsoft.com/office/drawing/2014/main" id="{45AB3FD3-BAB6-41A5-8A79-B62339FF1A3A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2827351" y="668324"/>
            <a:ext cx="71057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200" b="1" spc="300" dirty="0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04.</a:t>
            </a:r>
            <a:r>
              <a:rPr lang="zh-CN" altLang="en-US" sz="3200" spc="300" dirty="0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培养时间思维，看到希望的未来</a:t>
            </a:r>
            <a:endParaRPr lang="zh-CN" altLang="en-US" sz="2800" spc="300" dirty="0">
              <a:latin typeface="Adobe Arabic" panose="02040503050201020203" pitchFamily="18" charset="-78"/>
              <a:ea typeface="微软雅黑" panose="020B0503020204020204" pitchFamily="34" charset="-122"/>
              <a:cs typeface="+mn-ea"/>
              <a:sym typeface="Adobe Arabic" panose="02040503050201020203" pitchFamily="18" charset="-78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5AA1C656-5623-4C68-B7D2-85706FE294FD}"/>
              </a:ext>
            </a:extLst>
          </p:cNvPr>
          <p:cNvSpPr/>
          <p:nvPr/>
        </p:nvSpPr>
        <p:spPr>
          <a:xfrm>
            <a:off x="721457" y="2637245"/>
            <a:ext cx="6790643" cy="791755"/>
          </a:xfrm>
          <a:prstGeom prst="rect">
            <a:avLst/>
          </a:prstGeom>
          <a:noFill/>
          <a:ln w="38100">
            <a:noFill/>
          </a:ln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30000"/>
              </a:lnSpc>
              <a:buFont typeface="Wingdings" panose="05000000000000000000" pitchFamily="2" charset="2"/>
              <a:buChar char="u"/>
            </a:pPr>
            <a:r>
              <a:rPr lang="zh-CN" altLang="en-US" dirty="0">
                <a:solidFill>
                  <a:srgbClr val="000000">
                    <a:lumMod val="85000"/>
                    <a:lumOff val="15000"/>
                  </a:srgb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一是把人生延伸来看，我们会发现每一种经历都是一种成长，每一次挫折都是一笔财富。</a:t>
            </a:r>
          </a:p>
        </p:txBody>
      </p:sp>
      <p:sp>
        <p:nvSpPr>
          <p:cNvPr id="15" name="矩形: 圆角 14">
            <a:extLst>
              <a:ext uri="{FF2B5EF4-FFF2-40B4-BE49-F238E27FC236}">
                <a16:creationId xmlns="" xmlns:a16="http://schemas.microsoft.com/office/drawing/2014/main" id="{BE766B69-96E6-44D8-B435-C99ABE566C0B}"/>
              </a:ext>
            </a:extLst>
          </p:cNvPr>
          <p:cNvSpPr/>
          <p:nvPr/>
        </p:nvSpPr>
        <p:spPr>
          <a:xfrm>
            <a:off x="845822" y="1965965"/>
            <a:ext cx="4815941" cy="613070"/>
          </a:xfrm>
          <a:prstGeom prst="roundRect">
            <a:avLst/>
          </a:prstGeom>
          <a:solidFill>
            <a:srgbClr val="F9E79C"/>
          </a:solidFill>
          <a:ln w="38100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dobe Arabic" panose="02040503050201020203" pitchFamily="18" charset="-78"/>
              <a:ea typeface="微软雅黑" panose="020B0503020204020204" pitchFamily="34" charset="-122"/>
              <a:cs typeface="+mn-ea"/>
              <a:sym typeface="Adobe Arabic" panose="02040503050201020203" pitchFamily="18" charset="-78"/>
            </a:endParaRPr>
          </a:p>
        </p:txBody>
      </p:sp>
      <p:sp>
        <p:nvSpPr>
          <p:cNvPr id="7" name="PA-矩形 6">
            <a:extLst>
              <a:ext uri="{FF2B5EF4-FFF2-40B4-BE49-F238E27FC236}">
                <a16:creationId xmlns="" xmlns:a16="http://schemas.microsoft.com/office/drawing/2014/main" id="{CE1FCDB7-6835-49E8-AFF8-0F0F40338673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845823" y="2041668"/>
            <a:ext cx="64197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zh-CN" altLang="en-US" sz="2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时间思维三种重要的思考角度：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86EF9AFF-543B-46A3-A25C-2DACB81E9DF9}"/>
              </a:ext>
            </a:extLst>
          </p:cNvPr>
          <p:cNvSpPr/>
          <p:nvPr/>
        </p:nvSpPr>
        <p:spPr>
          <a:xfrm>
            <a:off x="721457" y="3629262"/>
            <a:ext cx="7729621" cy="791755"/>
          </a:xfrm>
          <a:prstGeom prst="rect">
            <a:avLst/>
          </a:prstGeom>
          <a:noFill/>
          <a:ln w="38100">
            <a:noFill/>
          </a:ln>
        </p:spPr>
        <p:txBody>
          <a:bodyPr wrap="square">
            <a:spAutoFit/>
          </a:bodyPr>
          <a:lstStyle/>
          <a:p>
            <a:pPr marL="285750" lvl="0" indent="-285750" algn="just">
              <a:lnSpc>
                <a:spcPct val="130000"/>
              </a:lnSpc>
              <a:buFont typeface="Wingdings" panose="05000000000000000000" pitchFamily="2" charset="2"/>
              <a:buChar char="u"/>
            </a:pPr>
            <a:r>
              <a:rPr lang="zh-CN" altLang="en-US" dirty="0">
                <a:solidFill>
                  <a:srgbClr val="000000">
                    <a:lumMod val="85000"/>
                    <a:lumOff val="15000"/>
                  </a:srgb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二是假设未来法。假设在一段时间以后，你把当下的困扰解决了，你会如何感谢现在的自己？这样的思考非常有力量，可以增添信心与希望。</a:t>
            </a: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2D021BEC-1837-40B0-AE66-B4B1AD591F87}"/>
              </a:ext>
            </a:extLst>
          </p:cNvPr>
          <p:cNvSpPr/>
          <p:nvPr/>
        </p:nvSpPr>
        <p:spPr>
          <a:xfrm>
            <a:off x="721457" y="4621279"/>
            <a:ext cx="10858500" cy="1151854"/>
          </a:xfrm>
          <a:prstGeom prst="rect">
            <a:avLst/>
          </a:prstGeom>
          <a:noFill/>
          <a:ln w="38100">
            <a:noFill/>
          </a:ln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30000"/>
              </a:lnSpc>
              <a:buFont typeface="Wingdings" panose="05000000000000000000" pitchFamily="2" charset="2"/>
              <a:buChar char="u"/>
            </a:pPr>
            <a:r>
              <a:rPr lang="zh-CN" altLang="en-US" dirty="0">
                <a:solidFill>
                  <a:srgbClr val="000000">
                    <a:lumMod val="85000"/>
                    <a:lumOff val="15000"/>
                  </a:srgb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三是关注过去的资源。“过去遇到类似的烦恼，是怎么应对的？”“现在情绪这么糟糕，在过去的时间里，有没有一些比较好的时候，那时是怎么做到的？”人类大脑会有一种“快乐启动”的反应，回想过去愉快的事情会带来美好的体验。</a:t>
            </a:r>
          </a:p>
        </p:txBody>
      </p:sp>
      <p:pic>
        <p:nvPicPr>
          <p:cNvPr id="19" name="PA-图片 18" descr="图片包含 游戏机&#10;&#10;描述已自动生成">
            <a:extLst>
              <a:ext uri="{FF2B5EF4-FFF2-40B4-BE49-F238E27FC236}">
                <a16:creationId xmlns="" xmlns:a16="http://schemas.microsoft.com/office/drawing/2014/main" id="{D1EA5277-96C0-40E0-951A-000B218B9F66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3821" y="1145795"/>
            <a:ext cx="3566561" cy="3566561"/>
          </a:xfrm>
          <a:prstGeom prst="rect">
            <a:avLst/>
          </a:prstGeom>
        </p:spPr>
      </p:pic>
      <p:grpSp>
        <p:nvGrpSpPr>
          <p:cNvPr id="16" name="PA-组合 15">
            <a:extLst>
              <a:ext uri="{FF2B5EF4-FFF2-40B4-BE49-F238E27FC236}">
                <a16:creationId xmlns="" xmlns:a16="http://schemas.microsoft.com/office/drawing/2014/main" id="{0838D663-4132-488A-B9AC-444FA5C8729F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2403231" y="500508"/>
            <a:ext cx="7362092" cy="1259584"/>
            <a:chOff x="3341077" y="500508"/>
            <a:chExt cx="4947138" cy="1259584"/>
          </a:xfrm>
        </p:grpSpPr>
        <p:cxnSp>
          <p:nvCxnSpPr>
            <p:cNvPr id="17" name="PA-直接连接符 16">
              <a:extLst>
                <a:ext uri="{FF2B5EF4-FFF2-40B4-BE49-F238E27FC236}">
                  <a16:creationId xmlns="" xmlns:a16="http://schemas.microsoft.com/office/drawing/2014/main" id="{F7CDBC13-8519-476F-811E-407CAB1C7556}"/>
                </a:ext>
              </a:extLst>
            </p:cNvPr>
            <p:cNvCxnSpPr>
              <a:cxnSpLocks/>
            </p:cNvCxnSpPr>
            <p:nvPr>
              <p:custDataLst>
                <p:tags r:id="rId5"/>
              </p:custDataLst>
            </p:nvPr>
          </p:nvCxnSpPr>
          <p:spPr>
            <a:xfrm>
              <a:off x="3524738" y="516955"/>
              <a:ext cx="4567464" cy="201770"/>
            </a:xfrm>
            <a:prstGeom prst="line">
              <a:avLst/>
            </a:prstGeom>
            <a:ln w="38100">
              <a:solidFill>
                <a:srgbClr val="5974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PA-直接连接符 17">
              <a:extLst>
                <a:ext uri="{FF2B5EF4-FFF2-40B4-BE49-F238E27FC236}">
                  <a16:creationId xmlns="" xmlns:a16="http://schemas.microsoft.com/office/drawing/2014/main" id="{CFF5180D-A8F5-4FCA-875A-DF92EBED2106}"/>
                </a:ext>
              </a:extLst>
            </p:cNvPr>
            <p:cNvCxnSpPr>
              <a:cxnSpLocks/>
            </p:cNvCxnSpPr>
            <p:nvPr>
              <p:custDataLst>
                <p:tags r:id="rId6"/>
              </p:custDataLst>
            </p:nvPr>
          </p:nvCxnSpPr>
          <p:spPr>
            <a:xfrm flipV="1">
              <a:off x="3341077" y="1321088"/>
              <a:ext cx="4947138" cy="147834"/>
            </a:xfrm>
            <a:prstGeom prst="line">
              <a:avLst/>
            </a:prstGeom>
            <a:ln w="38100">
              <a:solidFill>
                <a:srgbClr val="5974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PA-直接连接符 19">
              <a:extLst>
                <a:ext uri="{FF2B5EF4-FFF2-40B4-BE49-F238E27FC236}">
                  <a16:creationId xmlns="" xmlns:a16="http://schemas.microsoft.com/office/drawing/2014/main" id="{B54CB972-2783-45ED-9E70-1C1EC0552FD0}"/>
                </a:ext>
              </a:extLst>
            </p:cNvPr>
            <p:cNvCxnSpPr>
              <a:cxnSpLocks/>
            </p:cNvCxnSpPr>
            <p:nvPr>
              <p:custDataLst>
                <p:tags r:id="rId7"/>
              </p:custDataLst>
            </p:nvPr>
          </p:nvCxnSpPr>
          <p:spPr>
            <a:xfrm flipH="1" flipV="1">
              <a:off x="3627940" y="500508"/>
              <a:ext cx="111587" cy="1259584"/>
            </a:xfrm>
            <a:prstGeom prst="line">
              <a:avLst/>
            </a:prstGeom>
            <a:ln w="38100">
              <a:solidFill>
                <a:srgbClr val="5974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PA-直接连接符 20">
              <a:extLst>
                <a:ext uri="{FF2B5EF4-FFF2-40B4-BE49-F238E27FC236}">
                  <a16:creationId xmlns="" xmlns:a16="http://schemas.microsoft.com/office/drawing/2014/main" id="{18D55ADA-7675-4FF6-8C08-47CEF4088172}"/>
                </a:ext>
              </a:extLst>
            </p:cNvPr>
            <p:cNvCxnSpPr>
              <a:cxnSpLocks/>
            </p:cNvCxnSpPr>
            <p:nvPr>
              <p:custDataLst>
                <p:tags r:id="rId8"/>
              </p:custDataLst>
            </p:nvPr>
          </p:nvCxnSpPr>
          <p:spPr>
            <a:xfrm flipV="1">
              <a:off x="8288215" y="500508"/>
              <a:ext cx="0" cy="863891"/>
            </a:xfrm>
            <a:prstGeom prst="line">
              <a:avLst/>
            </a:prstGeom>
            <a:ln w="38100">
              <a:solidFill>
                <a:srgbClr val="5974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80546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8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5" grpId="0" animBg="1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09E3388B-0323-4310-9D07-326F853B92B0}"/>
              </a:ext>
            </a:extLst>
          </p:cNvPr>
          <p:cNvGrpSpPr/>
          <p:nvPr/>
        </p:nvGrpSpPr>
        <p:grpSpPr>
          <a:xfrm>
            <a:off x="1055010" y="986145"/>
            <a:ext cx="9835662" cy="3986548"/>
            <a:chOff x="1186137" y="474953"/>
            <a:chExt cx="10366984" cy="4239000"/>
          </a:xfrm>
        </p:grpSpPr>
        <p:grpSp>
          <p:nvGrpSpPr>
            <p:cNvPr id="30" name="组合 29">
              <a:extLst>
                <a:ext uri="{FF2B5EF4-FFF2-40B4-BE49-F238E27FC236}">
                  <a16:creationId xmlns="" xmlns:a16="http://schemas.microsoft.com/office/drawing/2014/main" id="{02A3C317-08C3-4743-9B43-F24CD25EFC77}"/>
                </a:ext>
              </a:extLst>
            </p:cNvPr>
            <p:cNvGrpSpPr/>
            <p:nvPr/>
          </p:nvGrpSpPr>
          <p:grpSpPr>
            <a:xfrm>
              <a:off x="1305260" y="474953"/>
              <a:ext cx="10128739" cy="4195076"/>
              <a:chOff x="1113693" y="627269"/>
              <a:chExt cx="10128739" cy="4195076"/>
            </a:xfrm>
          </p:grpSpPr>
          <p:sp>
            <p:nvSpPr>
              <p:cNvPr id="32" name="矩形 31">
                <a:extLst>
                  <a:ext uri="{FF2B5EF4-FFF2-40B4-BE49-F238E27FC236}">
                    <a16:creationId xmlns="" xmlns:a16="http://schemas.microsoft.com/office/drawing/2014/main" id="{A638B9CE-0B2C-4143-A904-3B7E39095D69}"/>
                  </a:ext>
                </a:extLst>
              </p:cNvPr>
              <p:cNvSpPr/>
              <p:nvPr/>
            </p:nvSpPr>
            <p:spPr>
              <a:xfrm>
                <a:off x="1148863" y="681724"/>
                <a:ext cx="10058400" cy="4086167"/>
              </a:xfrm>
              <a:prstGeom prst="rect">
                <a:avLst/>
              </a:prstGeom>
              <a:solidFill>
                <a:srgbClr val="597472"/>
              </a:solidFill>
              <a:ln w="76200">
                <a:solidFill>
                  <a:srgbClr val="D87E6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图文框 34">
                <a:extLst>
                  <a:ext uri="{FF2B5EF4-FFF2-40B4-BE49-F238E27FC236}">
                    <a16:creationId xmlns="" xmlns:a16="http://schemas.microsoft.com/office/drawing/2014/main" id="{1D585E8A-AB72-4EA6-BE43-D007243850C4}"/>
                  </a:ext>
                </a:extLst>
              </p:cNvPr>
              <p:cNvSpPr/>
              <p:nvPr/>
            </p:nvSpPr>
            <p:spPr>
              <a:xfrm>
                <a:off x="1113693" y="627269"/>
                <a:ext cx="10128739" cy="4195076"/>
              </a:xfrm>
              <a:prstGeom prst="frame">
                <a:avLst>
                  <a:gd name="adj1" fmla="val 2160"/>
                </a:avLst>
              </a:prstGeom>
              <a:solidFill>
                <a:srgbClr val="D87E68"/>
              </a:solidFill>
              <a:ln w="28575">
                <a:solidFill>
                  <a:srgbClr val="A9493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1" name="矩形: 圆角 30">
              <a:extLst>
                <a:ext uri="{FF2B5EF4-FFF2-40B4-BE49-F238E27FC236}">
                  <a16:creationId xmlns="" xmlns:a16="http://schemas.microsoft.com/office/drawing/2014/main" id="{550F362A-2CC3-4432-A79C-AE8E9E9FAE0E}"/>
                </a:ext>
              </a:extLst>
            </p:cNvPr>
            <p:cNvSpPr/>
            <p:nvPr/>
          </p:nvSpPr>
          <p:spPr>
            <a:xfrm>
              <a:off x="1186137" y="4544284"/>
              <a:ext cx="10366984" cy="169669"/>
            </a:xfrm>
            <a:prstGeom prst="roundRect">
              <a:avLst>
                <a:gd name="adj" fmla="val 50000"/>
              </a:avLst>
            </a:prstGeom>
            <a:solidFill>
              <a:srgbClr val="D87E68"/>
            </a:solidFill>
            <a:ln>
              <a:solidFill>
                <a:srgbClr val="A9493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3" name="图片 22" descr="图片包含 游戏机, 窗户&#10;&#10;描述已自动生成">
            <a:extLst>
              <a:ext uri="{FF2B5EF4-FFF2-40B4-BE49-F238E27FC236}">
                <a16:creationId xmlns="" xmlns:a16="http://schemas.microsoft.com/office/drawing/2014/main" id="{9072A09A-A6B8-4832-A4B9-F795B1CC749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607"/>
          <a:stretch/>
        </p:blipFill>
        <p:spPr>
          <a:xfrm rot="16200000">
            <a:off x="750200" y="1789996"/>
            <a:ext cx="3147314" cy="1704594"/>
          </a:xfrm>
          <a:prstGeom prst="rect">
            <a:avLst/>
          </a:prstGeom>
        </p:spPr>
      </p:pic>
      <p:pic>
        <p:nvPicPr>
          <p:cNvPr id="36" name="图片 35" descr="手机屏幕的截图&#10;&#10;描述已自动生成">
            <a:extLst>
              <a:ext uri="{FF2B5EF4-FFF2-40B4-BE49-F238E27FC236}">
                <a16:creationId xmlns="" xmlns:a16="http://schemas.microsoft.com/office/drawing/2014/main" id="{B708F3E6-9B45-4860-A86A-448CF19F839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44" b="63419"/>
          <a:stretch/>
        </p:blipFill>
        <p:spPr>
          <a:xfrm>
            <a:off x="3131466" y="-60617"/>
            <a:ext cx="6346440" cy="1155377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3EF2D476-457C-412D-8F58-66B71A39EDF3}"/>
              </a:ext>
            </a:extLst>
          </p:cNvPr>
          <p:cNvSpPr txBox="1"/>
          <p:nvPr/>
        </p:nvSpPr>
        <p:spPr>
          <a:xfrm>
            <a:off x="1445172" y="1331204"/>
            <a:ext cx="1731519" cy="249299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7800" b="1" spc="-300" dirty="0">
                <a:solidFill>
                  <a:schemeClr val="bg1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目录</a:t>
            </a:r>
          </a:p>
        </p:txBody>
      </p:sp>
      <p:sp>
        <p:nvSpPr>
          <p:cNvPr id="44" name="矩形 43">
            <a:extLst>
              <a:ext uri="{FF2B5EF4-FFF2-40B4-BE49-F238E27FC236}">
                <a16:creationId xmlns="" xmlns:a16="http://schemas.microsoft.com/office/drawing/2014/main" id="{B87657B5-D5C0-42F4-9C99-B2F9DB797FED}"/>
              </a:ext>
            </a:extLst>
          </p:cNvPr>
          <p:cNvSpPr/>
          <p:nvPr/>
        </p:nvSpPr>
        <p:spPr>
          <a:xfrm>
            <a:off x="3309264" y="1588515"/>
            <a:ext cx="64175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400" b="1" spc="300" dirty="0">
                <a:solidFill>
                  <a:schemeClr val="bg1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01.</a:t>
            </a:r>
            <a:r>
              <a:rPr lang="zh-CN" altLang="en-US" sz="2400" spc="300" dirty="0">
                <a:solidFill>
                  <a:schemeClr val="bg1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新型冠状病毒是什么及相关症状</a:t>
            </a:r>
          </a:p>
        </p:txBody>
      </p:sp>
      <p:sp>
        <p:nvSpPr>
          <p:cNvPr id="48" name="矩形 47">
            <a:extLst>
              <a:ext uri="{FF2B5EF4-FFF2-40B4-BE49-F238E27FC236}">
                <a16:creationId xmlns="" xmlns:a16="http://schemas.microsoft.com/office/drawing/2014/main" id="{14C6BF01-5522-4E51-873B-79052FD6B986}"/>
              </a:ext>
            </a:extLst>
          </p:cNvPr>
          <p:cNvSpPr/>
          <p:nvPr/>
        </p:nvSpPr>
        <p:spPr>
          <a:xfrm>
            <a:off x="3309264" y="2414379"/>
            <a:ext cx="64175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400" b="1" spc="300" dirty="0">
                <a:solidFill>
                  <a:schemeClr val="bg1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02.</a:t>
            </a:r>
            <a:r>
              <a:rPr lang="zh-CN" altLang="en-US" sz="2400" spc="300" dirty="0">
                <a:solidFill>
                  <a:schemeClr val="bg1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复学时学校及学生防护指南</a:t>
            </a:r>
          </a:p>
        </p:txBody>
      </p:sp>
      <p:sp>
        <p:nvSpPr>
          <p:cNvPr id="52" name="矩形 51">
            <a:extLst>
              <a:ext uri="{FF2B5EF4-FFF2-40B4-BE49-F238E27FC236}">
                <a16:creationId xmlns="" xmlns:a16="http://schemas.microsoft.com/office/drawing/2014/main" id="{3C055D8F-C342-4C51-A57A-59417519EBE6}"/>
              </a:ext>
            </a:extLst>
          </p:cNvPr>
          <p:cNvSpPr/>
          <p:nvPr/>
        </p:nvSpPr>
        <p:spPr>
          <a:xfrm>
            <a:off x="3309264" y="3240243"/>
            <a:ext cx="67711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400" b="1" spc="300" dirty="0">
                <a:solidFill>
                  <a:schemeClr val="bg1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03.</a:t>
            </a:r>
            <a:r>
              <a:rPr lang="zh-CN" altLang="en-US" sz="2400" spc="300" dirty="0">
                <a:solidFill>
                  <a:schemeClr val="bg1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学校开学后校园疫情预防具体该怎么做</a:t>
            </a:r>
          </a:p>
        </p:txBody>
      </p:sp>
      <p:sp>
        <p:nvSpPr>
          <p:cNvPr id="56" name="矩形 55">
            <a:extLst>
              <a:ext uri="{FF2B5EF4-FFF2-40B4-BE49-F238E27FC236}">
                <a16:creationId xmlns="" xmlns:a16="http://schemas.microsoft.com/office/drawing/2014/main" id="{9FA094F2-942F-403C-A021-C7D815FE870C}"/>
              </a:ext>
            </a:extLst>
          </p:cNvPr>
          <p:cNvSpPr/>
          <p:nvPr/>
        </p:nvSpPr>
        <p:spPr>
          <a:xfrm>
            <a:off x="3309264" y="4066107"/>
            <a:ext cx="64175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400" b="1" spc="300" dirty="0">
                <a:solidFill>
                  <a:schemeClr val="bg1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04.</a:t>
            </a:r>
            <a:r>
              <a:rPr lang="zh-CN" altLang="en-US" sz="2400" spc="600" dirty="0">
                <a:solidFill>
                  <a:schemeClr val="bg1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学生疫情复学心理教育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DA9B1534-2D57-4965-93BC-F9BD91B00381}"/>
              </a:ext>
            </a:extLst>
          </p:cNvPr>
          <p:cNvSpPr/>
          <p:nvPr/>
        </p:nvSpPr>
        <p:spPr>
          <a:xfrm>
            <a:off x="0" y="5969505"/>
            <a:ext cx="12228261" cy="888495"/>
          </a:xfrm>
          <a:prstGeom prst="rect">
            <a:avLst/>
          </a:prstGeom>
          <a:solidFill>
            <a:srgbClr val="D9D9D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8" name="图片 27" descr="图片包含 游戏机&#10;&#10;描述已自动生成">
            <a:extLst>
              <a:ext uri="{FF2B5EF4-FFF2-40B4-BE49-F238E27FC236}">
                <a16:creationId xmlns="" xmlns:a16="http://schemas.microsoft.com/office/drawing/2014/main" id="{E8AA32A3-0F78-4F91-BC1B-2B5AEA8D2CF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 flipV="1">
            <a:off x="9179753" y="2287657"/>
            <a:ext cx="3229171" cy="3678197"/>
          </a:xfrm>
          <a:prstGeom prst="rect">
            <a:avLst/>
          </a:prstGeom>
          <a:ln>
            <a:noFill/>
          </a:ln>
        </p:spPr>
      </p:pic>
      <p:pic>
        <p:nvPicPr>
          <p:cNvPr id="3" name="图片 2" descr="图片包含 游戏机, 标志, 钟表&#10;&#10;描述已自动生成">
            <a:extLst>
              <a:ext uri="{FF2B5EF4-FFF2-40B4-BE49-F238E27FC236}">
                <a16:creationId xmlns="" xmlns:a16="http://schemas.microsoft.com/office/drawing/2014/main" id="{5BF7266E-CBAA-42D7-B6A0-C2CB03AF7F3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39" b="70368"/>
          <a:stretch/>
        </p:blipFill>
        <p:spPr>
          <a:xfrm>
            <a:off x="697208" y="1179358"/>
            <a:ext cx="1577219" cy="940960"/>
          </a:xfrm>
          <a:prstGeom prst="rect">
            <a:avLst/>
          </a:prstGeom>
        </p:spPr>
      </p:pic>
      <p:pic>
        <p:nvPicPr>
          <p:cNvPr id="25" name="图片 24" descr="图片包含 游戏机, 房间&#10;&#10;描述已自动生成">
            <a:extLst>
              <a:ext uri="{FF2B5EF4-FFF2-40B4-BE49-F238E27FC236}">
                <a16:creationId xmlns="" xmlns:a16="http://schemas.microsoft.com/office/drawing/2014/main" id="{FF7BBDB1-B30E-4A29-9951-E6C46CF01565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323" r="49571"/>
          <a:stretch/>
        </p:blipFill>
        <p:spPr>
          <a:xfrm>
            <a:off x="0" y="4126756"/>
            <a:ext cx="3622431" cy="1854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425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44" grpId="0"/>
      <p:bldP spid="48" grpId="0"/>
      <p:bldP spid="52" grpId="0"/>
      <p:bldP spid="5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A-矩形 13">
            <a:extLst>
              <a:ext uri="{FF2B5EF4-FFF2-40B4-BE49-F238E27FC236}">
                <a16:creationId xmlns="" xmlns:a16="http://schemas.microsoft.com/office/drawing/2014/main" id="{C972AD29-325C-4DB3-ACD4-159E4C0D4CB4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2827351" y="668324"/>
            <a:ext cx="71057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200" b="1" spc="300" dirty="0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04.</a:t>
            </a:r>
            <a:r>
              <a:rPr lang="zh-CN" altLang="en-US" sz="3200" spc="300" dirty="0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培养时间思维，看到希望的未来</a:t>
            </a:r>
            <a:endParaRPr lang="zh-CN" altLang="en-US" sz="2800" spc="300" dirty="0">
              <a:latin typeface="Adobe Arabic" panose="02040503050201020203" pitchFamily="18" charset="-78"/>
              <a:ea typeface="微软雅黑" panose="020B0503020204020204" pitchFamily="34" charset="-122"/>
              <a:cs typeface="+mn-ea"/>
              <a:sym typeface="Adobe Arabic" panose="02040503050201020203" pitchFamily="18" charset="-78"/>
            </a:endParaRPr>
          </a:p>
        </p:txBody>
      </p: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67DE5285-459B-49D6-A793-E40C3CE8BEDF}"/>
              </a:ext>
            </a:extLst>
          </p:cNvPr>
          <p:cNvGrpSpPr/>
          <p:nvPr/>
        </p:nvGrpSpPr>
        <p:grpSpPr>
          <a:xfrm>
            <a:off x="880384" y="2205985"/>
            <a:ext cx="5628105" cy="3886839"/>
            <a:chOff x="467895" y="2535308"/>
            <a:chExt cx="5628105" cy="3289230"/>
          </a:xfrm>
          <a:solidFill>
            <a:srgbClr val="F9E79C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8" name="云形 17">
              <a:extLst>
                <a:ext uri="{FF2B5EF4-FFF2-40B4-BE49-F238E27FC236}">
                  <a16:creationId xmlns="" xmlns:a16="http://schemas.microsoft.com/office/drawing/2014/main" id="{CBC47E4E-A142-4EFB-83D8-E78EE5591605}"/>
                </a:ext>
              </a:extLst>
            </p:cNvPr>
            <p:cNvSpPr/>
            <p:nvPr/>
          </p:nvSpPr>
          <p:spPr>
            <a:xfrm>
              <a:off x="467895" y="2562379"/>
              <a:ext cx="5628105" cy="3262159"/>
            </a:xfrm>
            <a:prstGeom prst="cloud">
              <a:avLst/>
            </a:prstGeom>
            <a:grp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endParaRPr>
            </a:p>
          </p:txBody>
        </p:sp>
        <p:sp>
          <p:nvSpPr>
            <p:cNvPr id="19" name="云形 18">
              <a:extLst>
                <a:ext uri="{FF2B5EF4-FFF2-40B4-BE49-F238E27FC236}">
                  <a16:creationId xmlns="" xmlns:a16="http://schemas.microsoft.com/office/drawing/2014/main" id="{C6B0F821-049E-47A9-A447-DE5EF20D6EEC}"/>
                </a:ext>
              </a:extLst>
            </p:cNvPr>
            <p:cNvSpPr/>
            <p:nvPr/>
          </p:nvSpPr>
          <p:spPr>
            <a:xfrm>
              <a:off x="467895" y="2535308"/>
              <a:ext cx="5628105" cy="3262159"/>
            </a:xfrm>
            <a:prstGeom prst="cloud">
              <a:avLst/>
            </a:prstGeom>
            <a:grp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endParaRPr>
            </a:p>
          </p:txBody>
        </p:sp>
      </p:grp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6FF87FC0-9D90-4116-B4AD-0CE5CA18858E}"/>
              </a:ext>
            </a:extLst>
          </p:cNvPr>
          <p:cNvSpPr/>
          <p:nvPr/>
        </p:nvSpPr>
        <p:spPr>
          <a:xfrm>
            <a:off x="1962319" y="2543553"/>
            <a:ext cx="3385222" cy="29241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每个人内心都有正负能量，我们进行心理状态的提升，不是要减少负性能量的部分，而是要增加正性情绪。学会在生活中不断寻找有意义的事情，发掘内在的资源。比如情绪低落时，不是要试图控制负面情绪，而是要多做一些积极有意义的事情。</a:t>
            </a:r>
          </a:p>
        </p:txBody>
      </p:sp>
      <p:pic>
        <p:nvPicPr>
          <p:cNvPr id="4" name="PA-图片 3" descr="图片包含 游戏机, 玩具, 乐高, 食物&#10;&#10;描述已自动生成">
            <a:extLst>
              <a:ext uri="{FF2B5EF4-FFF2-40B4-BE49-F238E27FC236}">
                <a16:creationId xmlns="" xmlns:a16="http://schemas.microsoft.com/office/drawing/2014/main" id="{F933A712-592D-44E5-9431-D3F7AFF02857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767655" y="1240511"/>
            <a:ext cx="4376978" cy="4376978"/>
          </a:xfrm>
          <a:prstGeom prst="rect">
            <a:avLst/>
          </a:prstGeom>
        </p:spPr>
      </p:pic>
      <p:grpSp>
        <p:nvGrpSpPr>
          <p:cNvPr id="20" name="PA-组合 19">
            <a:extLst>
              <a:ext uri="{FF2B5EF4-FFF2-40B4-BE49-F238E27FC236}">
                <a16:creationId xmlns="" xmlns:a16="http://schemas.microsoft.com/office/drawing/2014/main" id="{E64CE89B-E4FC-473D-B36C-8EBB961DAD81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2403230" y="500508"/>
            <a:ext cx="7420707" cy="1259584"/>
            <a:chOff x="3341077" y="500508"/>
            <a:chExt cx="4947138" cy="1259584"/>
          </a:xfrm>
        </p:grpSpPr>
        <p:cxnSp>
          <p:nvCxnSpPr>
            <p:cNvPr id="21" name="PA-直接连接符 20">
              <a:extLst>
                <a:ext uri="{FF2B5EF4-FFF2-40B4-BE49-F238E27FC236}">
                  <a16:creationId xmlns="" xmlns:a16="http://schemas.microsoft.com/office/drawing/2014/main" id="{390E4C46-4CD5-4CB6-844E-2CA0231EEC18}"/>
                </a:ext>
              </a:extLst>
            </p:cNvPr>
            <p:cNvCxnSpPr>
              <a:cxnSpLocks/>
            </p:cNvCxnSpPr>
            <p:nvPr>
              <p:custDataLst>
                <p:tags r:id="rId4"/>
              </p:custDataLst>
            </p:nvPr>
          </p:nvCxnSpPr>
          <p:spPr>
            <a:xfrm>
              <a:off x="3524738" y="516955"/>
              <a:ext cx="4567464" cy="201770"/>
            </a:xfrm>
            <a:prstGeom prst="line">
              <a:avLst/>
            </a:prstGeom>
            <a:ln w="38100">
              <a:solidFill>
                <a:srgbClr val="5974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PA-直接连接符 21">
              <a:extLst>
                <a:ext uri="{FF2B5EF4-FFF2-40B4-BE49-F238E27FC236}">
                  <a16:creationId xmlns="" xmlns:a16="http://schemas.microsoft.com/office/drawing/2014/main" id="{F12F1293-FADA-4E61-A9A2-DE98BD917E01}"/>
                </a:ext>
              </a:extLst>
            </p:cNvPr>
            <p:cNvCxnSpPr>
              <a:cxnSpLocks/>
            </p:cNvCxnSpPr>
            <p:nvPr>
              <p:custDataLst>
                <p:tags r:id="rId5"/>
              </p:custDataLst>
            </p:nvPr>
          </p:nvCxnSpPr>
          <p:spPr>
            <a:xfrm flipV="1">
              <a:off x="3341077" y="1321088"/>
              <a:ext cx="4947138" cy="147834"/>
            </a:xfrm>
            <a:prstGeom prst="line">
              <a:avLst/>
            </a:prstGeom>
            <a:ln w="38100">
              <a:solidFill>
                <a:srgbClr val="5974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PA-直接连接符 22">
              <a:extLst>
                <a:ext uri="{FF2B5EF4-FFF2-40B4-BE49-F238E27FC236}">
                  <a16:creationId xmlns="" xmlns:a16="http://schemas.microsoft.com/office/drawing/2014/main" id="{BB3B901A-3445-4E0A-AD33-EDF968C46D8E}"/>
                </a:ext>
              </a:extLst>
            </p:cNvPr>
            <p:cNvCxnSpPr>
              <a:cxnSpLocks/>
            </p:cNvCxnSpPr>
            <p:nvPr>
              <p:custDataLst>
                <p:tags r:id="rId6"/>
              </p:custDataLst>
            </p:nvPr>
          </p:nvCxnSpPr>
          <p:spPr>
            <a:xfrm flipH="1" flipV="1">
              <a:off x="3627940" y="500508"/>
              <a:ext cx="111587" cy="1259584"/>
            </a:xfrm>
            <a:prstGeom prst="line">
              <a:avLst/>
            </a:prstGeom>
            <a:ln w="38100">
              <a:solidFill>
                <a:srgbClr val="5974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PA-直接连接符 23">
              <a:extLst>
                <a:ext uri="{FF2B5EF4-FFF2-40B4-BE49-F238E27FC236}">
                  <a16:creationId xmlns="" xmlns:a16="http://schemas.microsoft.com/office/drawing/2014/main" id="{9F383249-1174-4E62-90A3-4EC9D998D76E}"/>
                </a:ext>
              </a:extLst>
            </p:cNvPr>
            <p:cNvCxnSpPr>
              <a:cxnSpLocks/>
            </p:cNvCxnSpPr>
            <p:nvPr>
              <p:custDataLst>
                <p:tags r:id="rId7"/>
              </p:custDataLst>
            </p:nvPr>
          </p:nvCxnSpPr>
          <p:spPr>
            <a:xfrm flipV="1">
              <a:off x="8288215" y="500508"/>
              <a:ext cx="0" cy="863891"/>
            </a:xfrm>
            <a:prstGeom prst="line">
              <a:avLst/>
            </a:prstGeom>
            <a:ln w="38100">
              <a:solidFill>
                <a:srgbClr val="5974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634282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8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A-矩形 15">
            <a:extLst>
              <a:ext uri="{FF2B5EF4-FFF2-40B4-BE49-F238E27FC236}">
                <a16:creationId xmlns="" xmlns:a16="http://schemas.microsoft.com/office/drawing/2014/main" id="{F1A5AE50-E102-4E51-AB1B-70709D3DC625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2827351" y="668324"/>
            <a:ext cx="71057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200" b="1" spc="300" dirty="0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04.</a:t>
            </a:r>
            <a:r>
              <a:rPr lang="zh-CN" altLang="en-US" sz="3200" spc="300" dirty="0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培养时间思维，看到希望的未来</a:t>
            </a:r>
            <a:endParaRPr lang="zh-CN" altLang="en-US" sz="2800" spc="300" dirty="0">
              <a:latin typeface="Adobe Arabic" panose="02040503050201020203" pitchFamily="18" charset="-78"/>
              <a:ea typeface="微软雅黑" panose="020B0503020204020204" pitchFamily="34" charset="-122"/>
              <a:cs typeface="+mn-ea"/>
              <a:sym typeface="Adobe Arabic" panose="02040503050201020203" pitchFamily="18" charset="-78"/>
            </a:endParaRPr>
          </a:p>
        </p:txBody>
      </p: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43405E2B-5155-43EC-BC48-F076165F368A}"/>
              </a:ext>
            </a:extLst>
          </p:cNvPr>
          <p:cNvGrpSpPr/>
          <p:nvPr/>
        </p:nvGrpSpPr>
        <p:grpSpPr>
          <a:xfrm>
            <a:off x="5753009" y="2578761"/>
            <a:ext cx="5628105" cy="3289230"/>
            <a:chOff x="467895" y="2535308"/>
            <a:chExt cx="5628105" cy="3289230"/>
          </a:xfrm>
          <a:solidFill>
            <a:srgbClr val="F9E79C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0" name="云形 19">
              <a:extLst>
                <a:ext uri="{FF2B5EF4-FFF2-40B4-BE49-F238E27FC236}">
                  <a16:creationId xmlns="" xmlns:a16="http://schemas.microsoft.com/office/drawing/2014/main" id="{B244BBBB-E883-4BED-A35A-A1E19701D187}"/>
                </a:ext>
              </a:extLst>
            </p:cNvPr>
            <p:cNvSpPr/>
            <p:nvPr/>
          </p:nvSpPr>
          <p:spPr>
            <a:xfrm>
              <a:off x="467895" y="2562379"/>
              <a:ext cx="5628105" cy="3262159"/>
            </a:xfrm>
            <a:prstGeom prst="cloud">
              <a:avLst/>
            </a:prstGeom>
            <a:grp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endParaRPr>
            </a:p>
          </p:txBody>
        </p:sp>
        <p:sp>
          <p:nvSpPr>
            <p:cNvPr id="21" name="云形 20">
              <a:extLst>
                <a:ext uri="{FF2B5EF4-FFF2-40B4-BE49-F238E27FC236}">
                  <a16:creationId xmlns="" xmlns:a16="http://schemas.microsoft.com/office/drawing/2014/main" id="{D2E19134-CC88-4588-8045-41253478BE30}"/>
                </a:ext>
              </a:extLst>
            </p:cNvPr>
            <p:cNvSpPr/>
            <p:nvPr/>
          </p:nvSpPr>
          <p:spPr>
            <a:xfrm>
              <a:off x="467895" y="2535308"/>
              <a:ext cx="5628105" cy="3262159"/>
            </a:xfrm>
            <a:prstGeom prst="cloud">
              <a:avLst/>
            </a:prstGeom>
            <a:grp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endParaRPr>
            </a:p>
          </p:txBody>
        </p:sp>
      </p:grp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C415D6B4-C925-4BAB-87F6-01E512D6DA9E}"/>
              </a:ext>
            </a:extLst>
          </p:cNvPr>
          <p:cNvSpPr/>
          <p:nvPr/>
        </p:nvSpPr>
        <p:spPr>
          <a:xfrm>
            <a:off x="6737686" y="3004957"/>
            <a:ext cx="3945692" cy="2592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因疫情防控的原因，我们都隔离在家，切断与外界的联系，会使人变得孤独，生命本来就是一个开放的系统，一旦阻断就会产生焦虑与抑郁。要尝试多与人交流，在与人交谈时，建立的情感联结可以消除孤独感，获得内心的安宁，满足归属与爱的需求。</a:t>
            </a:r>
          </a:p>
        </p:txBody>
      </p:sp>
      <p:pic>
        <p:nvPicPr>
          <p:cNvPr id="4" name="PA-图片 3" descr="图片包含 游戏机, 玩具, 乐高&#10;&#10;描述已自动生成">
            <a:extLst>
              <a:ext uri="{FF2B5EF4-FFF2-40B4-BE49-F238E27FC236}">
                <a16:creationId xmlns="" xmlns:a16="http://schemas.microsoft.com/office/drawing/2014/main" id="{48604506-4B00-4DBB-A53C-7E3907B92E85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013" y="1561723"/>
            <a:ext cx="4798996" cy="4798996"/>
          </a:xfrm>
          <a:prstGeom prst="rect">
            <a:avLst/>
          </a:prstGeom>
        </p:spPr>
      </p:pic>
      <p:grpSp>
        <p:nvGrpSpPr>
          <p:cNvPr id="12" name="PA-组合 11">
            <a:extLst>
              <a:ext uri="{FF2B5EF4-FFF2-40B4-BE49-F238E27FC236}">
                <a16:creationId xmlns="" xmlns:a16="http://schemas.microsoft.com/office/drawing/2014/main" id="{2AD9144E-FCD6-426E-B065-A898AC7D1E77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2450123" y="500508"/>
            <a:ext cx="7397262" cy="1259584"/>
            <a:chOff x="3341077" y="500508"/>
            <a:chExt cx="4947138" cy="1259584"/>
          </a:xfrm>
        </p:grpSpPr>
        <p:cxnSp>
          <p:nvCxnSpPr>
            <p:cNvPr id="13" name="PA-直接连接符 12">
              <a:extLst>
                <a:ext uri="{FF2B5EF4-FFF2-40B4-BE49-F238E27FC236}">
                  <a16:creationId xmlns="" xmlns:a16="http://schemas.microsoft.com/office/drawing/2014/main" id="{E0D14B8A-201B-4D85-959B-431DC5D6B8B5}"/>
                </a:ext>
              </a:extLst>
            </p:cNvPr>
            <p:cNvCxnSpPr>
              <a:cxnSpLocks/>
            </p:cNvCxnSpPr>
            <p:nvPr>
              <p:custDataLst>
                <p:tags r:id="rId4"/>
              </p:custDataLst>
            </p:nvPr>
          </p:nvCxnSpPr>
          <p:spPr>
            <a:xfrm>
              <a:off x="3524738" y="516955"/>
              <a:ext cx="4567464" cy="201770"/>
            </a:xfrm>
            <a:prstGeom prst="line">
              <a:avLst/>
            </a:prstGeom>
            <a:ln w="38100">
              <a:solidFill>
                <a:srgbClr val="5974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PA-直接连接符 21">
              <a:extLst>
                <a:ext uri="{FF2B5EF4-FFF2-40B4-BE49-F238E27FC236}">
                  <a16:creationId xmlns="" xmlns:a16="http://schemas.microsoft.com/office/drawing/2014/main" id="{AADF3637-A4AA-4D94-806B-7440089AE4F2}"/>
                </a:ext>
              </a:extLst>
            </p:cNvPr>
            <p:cNvCxnSpPr>
              <a:cxnSpLocks/>
            </p:cNvCxnSpPr>
            <p:nvPr>
              <p:custDataLst>
                <p:tags r:id="rId5"/>
              </p:custDataLst>
            </p:nvPr>
          </p:nvCxnSpPr>
          <p:spPr>
            <a:xfrm flipV="1">
              <a:off x="3341077" y="1321088"/>
              <a:ext cx="4947138" cy="147834"/>
            </a:xfrm>
            <a:prstGeom prst="line">
              <a:avLst/>
            </a:prstGeom>
            <a:ln w="38100">
              <a:solidFill>
                <a:srgbClr val="5974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PA-直接连接符 22">
              <a:extLst>
                <a:ext uri="{FF2B5EF4-FFF2-40B4-BE49-F238E27FC236}">
                  <a16:creationId xmlns="" xmlns:a16="http://schemas.microsoft.com/office/drawing/2014/main" id="{732E35DC-BD65-4E19-BA79-16DC87E0C81D}"/>
                </a:ext>
              </a:extLst>
            </p:cNvPr>
            <p:cNvCxnSpPr>
              <a:cxnSpLocks/>
            </p:cNvCxnSpPr>
            <p:nvPr>
              <p:custDataLst>
                <p:tags r:id="rId6"/>
              </p:custDataLst>
            </p:nvPr>
          </p:nvCxnSpPr>
          <p:spPr>
            <a:xfrm flipH="1" flipV="1">
              <a:off x="3627940" y="500508"/>
              <a:ext cx="111587" cy="1259584"/>
            </a:xfrm>
            <a:prstGeom prst="line">
              <a:avLst/>
            </a:prstGeom>
            <a:ln w="38100">
              <a:solidFill>
                <a:srgbClr val="5974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PA-直接连接符 23">
              <a:extLst>
                <a:ext uri="{FF2B5EF4-FFF2-40B4-BE49-F238E27FC236}">
                  <a16:creationId xmlns="" xmlns:a16="http://schemas.microsoft.com/office/drawing/2014/main" id="{4DC8676A-2A0A-4234-8718-B5744E9D15E0}"/>
                </a:ext>
              </a:extLst>
            </p:cNvPr>
            <p:cNvCxnSpPr>
              <a:cxnSpLocks/>
            </p:cNvCxnSpPr>
            <p:nvPr>
              <p:custDataLst>
                <p:tags r:id="rId7"/>
              </p:custDataLst>
            </p:nvPr>
          </p:nvCxnSpPr>
          <p:spPr>
            <a:xfrm flipV="1">
              <a:off x="8288215" y="500508"/>
              <a:ext cx="0" cy="863891"/>
            </a:xfrm>
            <a:prstGeom prst="line">
              <a:avLst/>
            </a:prstGeom>
            <a:ln w="38100">
              <a:solidFill>
                <a:srgbClr val="5974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94879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8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A-矩形 12">
            <a:extLst>
              <a:ext uri="{FF2B5EF4-FFF2-40B4-BE49-F238E27FC236}">
                <a16:creationId xmlns="" xmlns:a16="http://schemas.microsoft.com/office/drawing/2014/main" id="{43AB7686-D706-4154-A67E-57053CC36F99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2827351" y="668324"/>
            <a:ext cx="71057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200" spc="300" dirty="0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04.</a:t>
            </a:r>
            <a:r>
              <a:rPr lang="zh-CN" altLang="en-US" sz="3200" spc="300" dirty="0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培养时间思维，看到希望的未来</a:t>
            </a:r>
            <a:endParaRPr lang="zh-CN" altLang="en-US" sz="2800" spc="300" dirty="0">
              <a:latin typeface="Adobe Arabic" panose="02040503050201020203" pitchFamily="18" charset="-78"/>
              <a:ea typeface="微软雅黑" panose="020B0503020204020204" pitchFamily="34" charset="-122"/>
              <a:cs typeface="+mn-ea"/>
              <a:sym typeface="Adobe Arabic" panose="02040503050201020203" pitchFamily="18" charset="-78"/>
            </a:endParaRPr>
          </a:p>
        </p:txBody>
      </p: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F9AF133B-8F8F-4BB4-AE84-5A0BBABD99BB}"/>
              </a:ext>
            </a:extLst>
          </p:cNvPr>
          <p:cNvGrpSpPr/>
          <p:nvPr/>
        </p:nvGrpSpPr>
        <p:grpSpPr>
          <a:xfrm>
            <a:off x="291660" y="1662068"/>
            <a:ext cx="6246926" cy="4242117"/>
            <a:chOff x="467895" y="2535308"/>
            <a:chExt cx="5628105" cy="3289230"/>
          </a:xfrm>
          <a:solidFill>
            <a:srgbClr val="F9E79C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7" name="云形 16">
              <a:extLst>
                <a:ext uri="{FF2B5EF4-FFF2-40B4-BE49-F238E27FC236}">
                  <a16:creationId xmlns="" xmlns:a16="http://schemas.microsoft.com/office/drawing/2014/main" id="{C7849D0F-FF3D-4506-AC04-DDEF6368C0CA}"/>
                </a:ext>
              </a:extLst>
            </p:cNvPr>
            <p:cNvSpPr/>
            <p:nvPr/>
          </p:nvSpPr>
          <p:spPr>
            <a:xfrm>
              <a:off x="467895" y="2562379"/>
              <a:ext cx="5628105" cy="3262159"/>
            </a:xfrm>
            <a:prstGeom prst="cloud">
              <a:avLst/>
            </a:prstGeom>
            <a:grp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endParaRPr>
            </a:p>
          </p:txBody>
        </p:sp>
        <p:sp>
          <p:nvSpPr>
            <p:cNvPr id="18" name="云形 17">
              <a:extLst>
                <a:ext uri="{FF2B5EF4-FFF2-40B4-BE49-F238E27FC236}">
                  <a16:creationId xmlns="" xmlns:a16="http://schemas.microsoft.com/office/drawing/2014/main" id="{5280D726-E8AD-49BC-8124-F9B7FFF33A4B}"/>
                </a:ext>
              </a:extLst>
            </p:cNvPr>
            <p:cNvSpPr/>
            <p:nvPr/>
          </p:nvSpPr>
          <p:spPr>
            <a:xfrm>
              <a:off x="467895" y="2535308"/>
              <a:ext cx="5628105" cy="3262159"/>
            </a:xfrm>
            <a:prstGeom prst="cloud">
              <a:avLst/>
            </a:prstGeom>
            <a:grp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endParaRPr>
            </a:p>
          </p:txBody>
        </p:sp>
      </p:grp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2718B6F4-4A49-43D9-BF99-3C3AFBC5C5C1}"/>
              </a:ext>
            </a:extLst>
          </p:cNvPr>
          <p:cNvSpPr/>
          <p:nvPr/>
        </p:nvSpPr>
        <p:spPr>
          <a:xfrm>
            <a:off x="1207632" y="2141011"/>
            <a:ext cx="4909558" cy="32842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现实思维就是遵循客观规律，因疫情延误了学业，出现焦虑情绪是正常的反应。在现实总是阴阳是并存，有高兴就有痛苦，有完美就有缺憾，正如每个人的人生都期待像一张完整的纸，完美无瑕。但事实上，每个人都会这样或那样的缺憾与不足。有些人会不断盯住自己的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+mn-ea"/>
              <a:sym typeface="Adobe Arabic" panose="02040503050201020203" pitchFamily="18" charset="-78"/>
            </a:endParaRPr>
          </a:p>
          <a:p>
            <a:pPr algn="just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问题，从而放大了困境与磨难，哀叹自己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+mn-ea"/>
              <a:sym typeface="Adobe Arabic" panose="02040503050201020203" pitchFamily="18" charset="-78"/>
            </a:endParaRPr>
          </a:p>
          <a:p>
            <a:pPr algn="just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的不幸。我们应该看到这张纸虽有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+mn-ea"/>
              <a:sym typeface="Adobe Arabic" panose="02040503050201020203" pitchFamily="18" charset="-78"/>
            </a:endParaRPr>
          </a:p>
          <a:p>
            <a:pPr algn="just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瑕疵，但并不影响这张纸整体的价值。</a:t>
            </a:r>
          </a:p>
        </p:txBody>
      </p:sp>
      <p:pic>
        <p:nvPicPr>
          <p:cNvPr id="4" name="PA-图片 3" descr="卡通人物&#10;&#10;描述已自动生成">
            <a:extLst>
              <a:ext uri="{FF2B5EF4-FFF2-40B4-BE49-F238E27FC236}">
                <a16:creationId xmlns="" xmlns:a16="http://schemas.microsoft.com/office/drawing/2014/main" id="{2F8085A2-4B31-416F-86F8-CF272B7B8FEE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3975" y="1253099"/>
            <a:ext cx="4894109" cy="4894109"/>
          </a:xfrm>
          <a:prstGeom prst="rect">
            <a:avLst/>
          </a:prstGeom>
        </p:spPr>
      </p:pic>
      <p:grpSp>
        <p:nvGrpSpPr>
          <p:cNvPr id="19" name="PA-组合 18">
            <a:extLst>
              <a:ext uri="{FF2B5EF4-FFF2-40B4-BE49-F238E27FC236}">
                <a16:creationId xmlns="" xmlns:a16="http://schemas.microsoft.com/office/drawing/2014/main" id="{B48B0F99-1113-479A-8E55-6A81903CC401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2461846" y="500508"/>
            <a:ext cx="7256585" cy="1259584"/>
            <a:chOff x="3341077" y="500508"/>
            <a:chExt cx="4947138" cy="1259584"/>
          </a:xfrm>
        </p:grpSpPr>
        <p:cxnSp>
          <p:nvCxnSpPr>
            <p:cNvPr id="20" name="PA-直接连接符 19">
              <a:extLst>
                <a:ext uri="{FF2B5EF4-FFF2-40B4-BE49-F238E27FC236}">
                  <a16:creationId xmlns="" xmlns:a16="http://schemas.microsoft.com/office/drawing/2014/main" id="{54910280-12B8-4334-AA66-B23DE3E9E8DA}"/>
                </a:ext>
              </a:extLst>
            </p:cNvPr>
            <p:cNvCxnSpPr>
              <a:cxnSpLocks/>
            </p:cNvCxnSpPr>
            <p:nvPr>
              <p:custDataLst>
                <p:tags r:id="rId4"/>
              </p:custDataLst>
            </p:nvPr>
          </p:nvCxnSpPr>
          <p:spPr>
            <a:xfrm>
              <a:off x="3524738" y="516955"/>
              <a:ext cx="4567464" cy="201770"/>
            </a:xfrm>
            <a:prstGeom prst="line">
              <a:avLst/>
            </a:prstGeom>
            <a:ln w="38100">
              <a:solidFill>
                <a:srgbClr val="5974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PA-直接连接符 20">
              <a:extLst>
                <a:ext uri="{FF2B5EF4-FFF2-40B4-BE49-F238E27FC236}">
                  <a16:creationId xmlns="" xmlns:a16="http://schemas.microsoft.com/office/drawing/2014/main" id="{345C5F06-4EE4-4D7F-96A3-C8169F46AB10}"/>
                </a:ext>
              </a:extLst>
            </p:cNvPr>
            <p:cNvCxnSpPr>
              <a:cxnSpLocks/>
            </p:cNvCxnSpPr>
            <p:nvPr>
              <p:custDataLst>
                <p:tags r:id="rId5"/>
              </p:custDataLst>
            </p:nvPr>
          </p:nvCxnSpPr>
          <p:spPr>
            <a:xfrm flipV="1">
              <a:off x="3341077" y="1321088"/>
              <a:ext cx="4947138" cy="147834"/>
            </a:xfrm>
            <a:prstGeom prst="line">
              <a:avLst/>
            </a:prstGeom>
            <a:ln w="38100">
              <a:solidFill>
                <a:srgbClr val="5974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PA-直接连接符 21">
              <a:extLst>
                <a:ext uri="{FF2B5EF4-FFF2-40B4-BE49-F238E27FC236}">
                  <a16:creationId xmlns="" xmlns:a16="http://schemas.microsoft.com/office/drawing/2014/main" id="{341340EE-362E-4993-A300-D834500BD335}"/>
                </a:ext>
              </a:extLst>
            </p:cNvPr>
            <p:cNvCxnSpPr>
              <a:cxnSpLocks/>
            </p:cNvCxnSpPr>
            <p:nvPr>
              <p:custDataLst>
                <p:tags r:id="rId6"/>
              </p:custDataLst>
            </p:nvPr>
          </p:nvCxnSpPr>
          <p:spPr>
            <a:xfrm flipH="1" flipV="1">
              <a:off x="3627940" y="500508"/>
              <a:ext cx="111587" cy="1259584"/>
            </a:xfrm>
            <a:prstGeom prst="line">
              <a:avLst/>
            </a:prstGeom>
            <a:ln w="38100">
              <a:solidFill>
                <a:srgbClr val="5974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PA-直接连接符 22">
              <a:extLst>
                <a:ext uri="{FF2B5EF4-FFF2-40B4-BE49-F238E27FC236}">
                  <a16:creationId xmlns="" xmlns:a16="http://schemas.microsoft.com/office/drawing/2014/main" id="{E1E1B0E2-237F-4D8E-9816-E1217F1D55A5}"/>
                </a:ext>
              </a:extLst>
            </p:cNvPr>
            <p:cNvCxnSpPr>
              <a:cxnSpLocks/>
            </p:cNvCxnSpPr>
            <p:nvPr>
              <p:custDataLst>
                <p:tags r:id="rId7"/>
              </p:custDataLst>
            </p:nvPr>
          </p:nvCxnSpPr>
          <p:spPr>
            <a:xfrm flipV="1">
              <a:off x="8288215" y="500508"/>
              <a:ext cx="0" cy="863891"/>
            </a:xfrm>
            <a:prstGeom prst="line">
              <a:avLst/>
            </a:prstGeom>
            <a:ln w="38100">
              <a:solidFill>
                <a:srgbClr val="5974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564111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8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图片包含 游戏机&#10;&#10;描述已自动生成">
            <a:extLst>
              <a:ext uri="{FF2B5EF4-FFF2-40B4-BE49-F238E27FC236}">
                <a16:creationId xmlns="" xmlns:a16="http://schemas.microsoft.com/office/drawing/2014/main" id="{7EC1174B-0A82-49C4-B642-91929AB8CF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 flipV="1">
            <a:off x="-807324" y="2311466"/>
            <a:ext cx="3229171" cy="3678197"/>
          </a:xfrm>
          <a:prstGeom prst="rect">
            <a:avLst/>
          </a:prstGeom>
        </p:spPr>
      </p:pic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8A162D04-C944-4FEA-9B1A-972B63CF0988}"/>
              </a:ext>
            </a:extLst>
          </p:cNvPr>
          <p:cNvGrpSpPr/>
          <p:nvPr/>
        </p:nvGrpSpPr>
        <p:grpSpPr>
          <a:xfrm>
            <a:off x="1178169" y="817386"/>
            <a:ext cx="9835662" cy="3966220"/>
            <a:chOff x="1186137" y="474953"/>
            <a:chExt cx="10366984" cy="4239000"/>
          </a:xfrm>
        </p:grpSpPr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A7E1CABE-100E-4A1E-ACCD-FB893D295978}"/>
                </a:ext>
              </a:extLst>
            </p:cNvPr>
            <p:cNvGrpSpPr/>
            <p:nvPr/>
          </p:nvGrpSpPr>
          <p:grpSpPr>
            <a:xfrm>
              <a:off x="1305260" y="474953"/>
              <a:ext cx="10128739" cy="4195076"/>
              <a:chOff x="1113693" y="627269"/>
              <a:chExt cx="10128739" cy="4195076"/>
            </a:xfrm>
          </p:grpSpPr>
          <p:sp>
            <p:nvSpPr>
              <p:cNvPr id="22" name="矩形 21">
                <a:extLst>
                  <a:ext uri="{FF2B5EF4-FFF2-40B4-BE49-F238E27FC236}">
                    <a16:creationId xmlns="" xmlns:a16="http://schemas.microsoft.com/office/drawing/2014/main" id="{F9B8A8DE-4F16-4F60-8631-F24FAD2039E2}"/>
                  </a:ext>
                </a:extLst>
              </p:cNvPr>
              <p:cNvSpPr/>
              <p:nvPr/>
            </p:nvSpPr>
            <p:spPr>
              <a:xfrm>
                <a:off x="1148863" y="681724"/>
                <a:ext cx="10058400" cy="4086167"/>
              </a:xfrm>
              <a:prstGeom prst="rect">
                <a:avLst/>
              </a:prstGeom>
              <a:solidFill>
                <a:srgbClr val="597472"/>
              </a:solidFill>
              <a:ln w="76200">
                <a:solidFill>
                  <a:srgbClr val="D87E6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图文框 22">
                <a:extLst>
                  <a:ext uri="{FF2B5EF4-FFF2-40B4-BE49-F238E27FC236}">
                    <a16:creationId xmlns="" xmlns:a16="http://schemas.microsoft.com/office/drawing/2014/main" id="{C2E3CA48-6CEC-47B5-9E85-4CCC4EF1EE03}"/>
                  </a:ext>
                </a:extLst>
              </p:cNvPr>
              <p:cNvSpPr/>
              <p:nvPr/>
            </p:nvSpPr>
            <p:spPr>
              <a:xfrm>
                <a:off x="1113693" y="627269"/>
                <a:ext cx="10128739" cy="4195076"/>
              </a:xfrm>
              <a:prstGeom prst="frame">
                <a:avLst>
                  <a:gd name="adj1" fmla="val 2160"/>
                </a:avLst>
              </a:prstGeom>
              <a:solidFill>
                <a:srgbClr val="D87E68"/>
              </a:solidFill>
              <a:ln w="28575">
                <a:solidFill>
                  <a:srgbClr val="A9493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6" name="矩形: 圆角 25">
              <a:extLst>
                <a:ext uri="{FF2B5EF4-FFF2-40B4-BE49-F238E27FC236}">
                  <a16:creationId xmlns="" xmlns:a16="http://schemas.microsoft.com/office/drawing/2014/main" id="{BBABA5A3-71EE-443C-9710-A8E0D4261131}"/>
                </a:ext>
              </a:extLst>
            </p:cNvPr>
            <p:cNvSpPr/>
            <p:nvPr/>
          </p:nvSpPr>
          <p:spPr>
            <a:xfrm>
              <a:off x="1186137" y="4544284"/>
              <a:ext cx="10366984" cy="169669"/>
            </a:xfrm>
            <a:prstGeom prst="roundRect">
              <a:avLst>
                <a:gd name="adj" fmla="val 50000"/>
              </a:avLst>
            </a:prstGeom>
            <a:solidFill>
              <a:srgbClr val="D87E68"/>
            </a:solidFill>
            <a:ln>
              <a:solidFill>
                <a:srgbClr val="A9493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3" name="图片 32" descr="图片包含 风筝, 飞行, 空气, 男人&#10;&#10;描述已自动生成">
            <a:extLst>
              <a:ext uri="{FF2B5EF4-FFF2-40B4-BE49-F238E27FC236}">
                <a16:creationId xmlns="" xmlns:a16="http://schemas.microsoft.com/office/drawing/2014/main" id="{E3DBACE9-D820-4EB8-957A-3705F8E274E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48" r="76531" b="46700"/>
          <a:stretch/>
        </p:blipFill>
        <p:spPr>
          <a:xfrm rot="16370664">
            <a:off x="2838441" y="4206486"/>
            <a:ext cx="1072997" cy="1855223"/>
          </a:xfrm>
          <a:prstGeom prst="rect">
            <a:avLst/>
          </a:prstGeom>
        </p:spPr>
      </p:pic>
      <p:pic>
        <p:nvPicPr>
          <p:cNvPr id="35" name="图片 34" descr="手机屏幕的截图&#10;&#10;描述已自动生成">
            <a:extLst>
              <a:ext uri="{FF2B5EF4-FFF2-40B4-BE49-F238E27FC236}">
                <a16:creationId xmlns="" xmlns:a16="http://schemas.microsoft.com/office/drawing/2014/main" id="{5C2C73A6-66C0-4016-A985-0E2B2F2CAC9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736"/>
          <a:stretch/>
        </p:blipFill>
        <p:spPr>
          <a:xfrm>
            <a:off x="3314960" y="6023546"/>
            <a:ext cx="5495731" cy="1093422"/>
          </a:xfrm>
          <a:prstGeom prst="rect">
            <a:avLst/>
          </a:prstGeom>
        </p:spPr>
      </p:pic>
      <p:pic>
        <p:nvPicPr>
          <p:cNvPr id="44" name="图片 43" descr="图片包含 游戏机, 标志, 钟表&#10;&#10;描述已自动生成">
            <a:extLst>
              <a:ext uri="{FF2B5EF4-FFF2-40B4-BE49-F238E27FC236}">
                <a16:creationId xmlns="" xmlns:a16="http://schemas.microsoft.com/office/drawing/2014/main" id="{72238519-A68A-4F44-8385-1DEFF812E89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39" b="70368"/>
          <a:stretch/>
        </p:blipFill>
        <p:spPr>
          <a:xfrm>
            <a:off x="635670" y="301160"/>
            <a:ext cx="1290397" cy="769844"/>
          </a:xfrm>
          <a:prstGeom prst="rect">
            <a:avLst/>
          </a:prstGeom>
        </p:spPr>
      </p:pic>
      <p:sp>
        <p:nvSpPr>
          <p:cNvPr id="49" name="矩形 48">
            <a:extLst>
              <a:ext uri="{FF2B5EF4-FFF2-40B4-BE49-F238E27FC236}">
                <a16:creationId xmlns="" xmlns:a16="http://schemas.microsoft.com/office/drawing/2014/main" id="{13D01E4F-1A61-470C-97A5-61E7CCFB60D0}"/>
              </a:ext>
            </a:extLst>
          </p:cNvPr>
          <p:cNvSpPr/>
          <p:nvPr/>
        </p:nvSpPr>
        <p:spPr>
          <a:xfrm>
            <a:off x="3435615" y="3197596"/>
            <a:ext cx="510124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开学第一课加强疫情防控共建平安校园</a:t>
            </a:r>
          </a:p>
        </p:txBody>
      </p:sp>
      <p:pic>
        <p:nvPicPr>
          <p:cNvPr id="43" name="图片 42" descr="手机屏幕的截图&#10;&#10;描述已自动生成">
            <a:extLst>
              <a:ext uri="{FF2B5EF4-FFF2-40B4-BE49-F238E27FC236}">
                <a16:creationId xmlns="" xmlns:a16="http://schemas.microsoft.com/office/drawing/2014/main" id="{82DD5FE9-45D1-44BA-AEBA-8384350EDD7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44" b="63419"/>
          <a:stretch/>
        </p:blipFill>
        <p:spPr>
          <a:xfrm>
            <a:off x="3131466" y="-60617"/>
            <a:ext cx="6346440" cy="1155377"/>
          </a:xfrm>
          <a:prstGeom prst="rect">
            <a:avLst/>
          </a:prstGeom>
        </p:spPr>
      </p:pic>
      <p:pic>
        <p:nvPicPr>
          <p:cNvPr id="55" name="图片 54" descr="图片包含 游戏机, 机械, 链&#10;&#10;描述已自动生成">
            <a:extLst>
              <a:ext uri="{FF2B5EF4-FFF2-40B4-BE49-F238E27FC236}">
                <a16:creationId xmlns="" xmlns:a16="http://schemas.microsoft.com/office/drawing/2014/main" id="{77214777-D5EF-462E-B07F-23D28FD91013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280868" y="1178290"/>
            <a:ext cx="4693244" cy="3061439"/>
          </a:xfrm>
          <a:prstGeom prst="rect">
            <a:avLst/>
          </a:prstGeom>
        </p:spPr>
      </p:pic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6094C06C-6A14-415E-AF23-40944CE72FFE}"/>
              </a:ext>
            </a:extLst>
          </p:cNvPr>
          <p:cNvSpPr/>
          <p:nvPr/>
        </p:nvSpPr>
        <p:spPr>
          <a:xfrm>
            <a:off x="2042006" y="1797217"/>
            <a:ext cx="7500772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7200" b="1" spc="-300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  <a:cs typeface="+mn-ea"/>
                <a:sym typeface="Adobe Arabic" panose="02040503050201020203" pitchFamily="18" charset="-78"/>
              </a:rPr>
              <a:t>复课开学 防控疫情</a:t>
            </a:r>
          </a:p>
        </p:txBody>
      </p:sp>
      <p:pic>
        <p:nvPicPr>
          <p:cNvPr id="25" name="图片 24" descr="图片包含 游戏机, 桌子, 标志, 电脑&#10;&#10;描述已自动生成">
            <a:extLst>
              <a:ext uri="{FF2B5EF4-FFF2-40B4-BE49-F238E27FC236}">
                <a16:creationId xmlns="" xmlns:a16="http://schemas.microsoft.com/office/drawing/2014/main" id="{95C5F7A7-ACA3-4185-B3A3-B0D480A7DE1A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40630" b="84370" l="21260" r="92126">
                        <a14:foregroundMark x1="76075" y1="46002" x2="66142" y2="42771"/>
                        <a14:foregroundMark x1="66142" y1="42771" x2="64870" y2="43376"/>
                        <a14:foregroundMark x1="69897" y1="41155" x2="66626" y2="41317"/>
                        <a14:foregroundMark x1="29013" y1="75606" x2="30406" y2="82835"/>
                        <a14:foregroundMark x1="30406" y1="82835" x2="67232" y2="84410"/>
                        <a14:foregroundMark x1="67232" y1="84410" x2="74500" y2="81745"/>
                        <a14:foregroundMark x1="41127" y1="79120" x2="55179" y2="81906"/>
                        <a14:foregroundMark x1="75591" y1="80291" x2="75409" y2="81745"/>
                        <a14:foregroundMark x1="27014" y1="75323" x2="27680" y2="82189"/>
                        <a14:foregroundMark x1="23743" y1="79281" x2="25500" y2="79402"/>
                        <a14:foregroundMark x1="79623" y1="58941" x2="78922" y2="66680"/>
                        <a14:foregroundMark x1="78922" y1="66680" x2="79668" y2="67870"/>
                        <a14:foregroundMark x1="43186" y1="50525" x2="44640" y2="51939"/>
                        <a14:foregroundMark x1="41490" y1="48748" x2="43186" y2="50162"/>
                        <a14:foregroundMark x1="38704" y1="45194" x2="41732" y2="49031"/>
                        <a14:foregroundMark x1="56329" y1="64984" x2="65536" y2="69023"/>
                        <a14:foregroundMark x1="65536" y1="69023" x2="64749" y2="69103"/>
                        <a14:foregroundMark x1="54876" y1="73586" x2="44458" y2="73506"/>
                        <a14:foregroundMark x1="44458" y1="73506" x2="43428" y2="73748"/>
                        <a14:foregroundMark x1="44094" y1="74637" x2="43973" y2="76535"/>
                        <a14:foregroundMark x1="42823" y1="73465" x2="53907" y2="74556"/>
                        <a14:foregroundMark x1="53907" y1="74556" x2="54634" y2="74798"/>
                        <a14:foregroundMark x1="34888" y1="75606" x2="31375" y2="77342"/>
                        <a14:foregroundMark x1="26490" y1="71514" x2="28346" y2="74192"/>
                        <a14:foregroundMark x1="25742" y1="70436" x2="26439" y2="71441"/>
                        <a14:foregroundMark x1="24652" y1="67165" x2="30164" y2="67973"/>
                        <a14:foregroundMark x1="41127" y1="65670" x2="42156" y2="67973"/>
                        <a14:foregroundMark x1="43186" y1="65549" x2="43307" y2="66721"/>
                        <a14:foregroundMark x1="39552" y1="65549" x2="40279" y2="66478"/>
                        <a14:foregroundMark x1="47426" y1="68780" x2="50878" y2="68861"/>
                        <a14:foregroundMark x1="23804" y1="68538" x2="29982" y2="68861"/>
                        <a14:foregroundMark x1="41914" y1="49233" x2="44034" y2="51898"/>
                        <a14:foregroundMark x1="38522" y1="45396" x2="40339" y2="47819"/>
                        <a14:foregroundMark x1="39188" y1="45800" x2="44458" y2="51494"/>
                        <a14:foregroundMark x1="71472" y1="41115" x2="69170" y2="40953"/>
                        <a14:foregroundMark x1="69352" y1="40994" x2="61538" y2="42649"/>
                        <a14:foregroundMark x1="61538" y1="42649" x2="60993" y2="43013"/>
                        <a14:foregroundMark x1="69231" y1="40994" x2="73349" y2="41801"/>
                        <a14:foregroundMark x1="68625" y1="40913" x2="60569" y2="42649"/>
                        <a14:foregroundMark x1="60569" y1="42649" x2="57662" y2="47577"/>
                        <a14:foregroundMark x1="57662" y1="47577" x2="58571" y2="49637"/>
                        <a14:foregroundMark x1="58873" y1="45073" x2="58147" y2="48910"/>
                        <a14:foregroundMark x1="59964" y1="43013" x2="67171" y2="40630"/>
                        <a14:foregroundMark x1="67171" y1="40630" x2="74864" y2="42367"/>
                        <a14:foregroundMark x1="74864" y1="42367" x2="79830" y2="45840"/>
                        <a14:foregroundMark x1="40157" y1="47496" x2="43852" y2="52262"/>
                        <a14:foregroundMark x1="43852" y1="52262" x2="43792" y2="51575"/>
                        <a14:foregroundMark x1="43973" y1="51575" x2="43792" y2="51898"/>
                        <a14:foregroundMark x1="43671" y1="52100" x2="44821" y2="55008"/>
                        <a14:foregroundMark x1="45548" y1="54847" x2="43549" y2="52262"/>
                        <a14:foregroundMark x1="45245" y1="54766" x2="43428" y2="52221"/>
                        <a14:foregroundMark x1="43489" y1="52060" x2="46154" y2="55008"/>
                        <a14:foregroundMark x1="44640" y1="54402" x2="43731" y2="52868"/>
                        <a14:backgroundMark x1="34585" y1="69669" x2="46941" y2="70113"/>
                        <a14:backgroundMark x1="19685" y1="69911" x2="24470" y2="69911"/>
                        <a14:backgroundMark x1="24470" y1="70032" x2="25015" y2="70477"/>
                        <a14:backgroundMark x1="75348" y1="70032" x2="84434" y2="70032"/>
                        <a14:backgroundMark x1="35130" y1="70032" x2="36342" y2="71284"/>
                        <a14:backgroundMark x1="34403" y1="68296" x2="38886" y2="71284"/>
                        <a14:backgroundMark x1="38522" y1="70477" x2="56087" y2="70921"/>
                        <a14:backgroundMark x1="56087" y1="70921" x2="57904" y2="70800"/>
                        <a14:backgroundMark x1="27075" y1="70800" x2="35615" y2="71123"/>
                        <a14:backgroundMark x1="35615" y1="71123" x2="35796" y2="71163"/>
                        <a14:backgroundMark x1="46275" y1="70032" x2="54573" y2="70800"/>
                        <a14:backgroundMark x1="54573" y1="70800" x2="50306" y2="69448"/>
                        <a14:backgroundMark x1="56208" y1="70234" x2="56511" y2="71405"/>
                        <a14:backgroundMark x1="57359" y1="70113" x2="57723" y2="71284"/>
                        <a14:backgroundMark x1="77226" y1="68296" x2="79285" y2="71971"/>
                        <a14:backgroundMark x1="75712" y1="69346" x2="75167" y2="70598"/>
                        <a14:backgroundMark x1="76196" y1="69225" x2="83041" y2="70234"/>
                        <a14:backgroundMark x1="26893" y1="70719" x2="35615" y2="70719"/>
                        <a14:backgroundMark x1="58268" y1="70315" x2="58268" y2="71082"/>
                        <a14:backgroundMark x1="74743" y1="70396" x2="74864" y2="70921"/>
                        <a14:backgroundMark x1="78740" y1="68174" x2="80073" y2="69830"/>
                        <a14:backgroundMark x1="76439" y1="69023" x2="76620" y2="69548"/>
                        <a14:backgroundMark x1="75712" y1="68942" x2="75167" y2="69588"/>
                        <a14:backgroundMark x1="75288" y1="68942" x2="74985" y2="69507"/>
                        <a14:backgroundMark x1="58389" y1="70557" x2="58389" y2="70840"/>
                        <a14:backgroundMark x1="80921" y1="68659" x2="82859" y2="69184"/>
                        <a14:backgroundMark x1="80921" y1="67003" x2="82011" y2="55695"/>
                        <a14:backgroundMark x1="81102" y1="64216" x2="81829" y2="58966"/>
                        <a14:backgroundMark x1="81829" y1="58966" x2="81526" y2="58441"/>
                        <a14:backgroundMark x1="81163" y1="55493" x2="81405" y2="63691"/>
                        <a14:backgroundMark x1="80981" y1="56866" x2="81587" y2="62197"/>
                        <a14:backgroundMark x1="81587" y1="62197" x2="81042" y2="63530"/>
                        <a14:backgroundMark x1="80860" y1="58926" x2="80981" y2="63530"/>
                        <a14:backgroundMark x1="82132" y1="49515" x2="82193" y2="55210"/>
                        <a14:backgroundMark x1="80921" y1="47698" x2="82314" y2="49394"/>
                        <a14:backgroundMark x1="80921" y1="48183" x2="81405" y2="48950"/>
                        <a14:backgroundMark x1="80981" y1="48788" x2="81284" y2="49273"/>
                        <a14:backgroundMark x1="81224" y1="49313" x2="81345" y2="49717"/>
                        <a14:backgroundMark x1="80921" y1="46082" x2="81345" y2="479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767" t="39560" b="15032"/>
          <a:stretch/>
        </p:blipFill>
        <p:spPr>
          <a:xfrm>
            <a:off x="7257411" y="1964277"/>
            <a:ext cx="4693244" cy="4086167"/>
          </a:xfrm>
          <a:prstGeom prst="rect">
            <a:avLst/>
          </a:prstGeom>
        </p:spPr>
      </p:pic>
      <p:pic>
        <p:nvPicPr>
          <p:cNvPr id="60" name="图片 59" descr="图片包含 游戏机, 房间&#10;&#10;描述已自动生成">
            <a:extLst>
              <a:ext uri="{FF2B5EF4-FFF2-40B4-BE49-F238E27FC236}">
                <a16:creationId xmlns="" xmlns:a16="http://schemas.microsoft.com/office/drawing/2014/main" id="{982B3B97-B655-496C-8809-D67AA5557EB6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49" t="2912" r="1570" b="67573"/>
          <a:stretch/>
        </p:blipFill>
        <p:spPr>
          <a:xfrm>
            <a:off x="1524639" y="4965827"/>
            <a:ext cx="1275465" cy="1214897"/>
          </a:xfrm>
          <a:prstGeom prst="rect">
            <a:avLst/>
          </a:prstGeom>
        </p:spPr>
      </p:pic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1A0F79FA-C417-46E5-84F3-6D6F863794A7}"/>
              </a:ext>
            </a:extLst>
          </p:cNvPr>
          <p:cNvSpPr/>
          <p:nvPr/>
        </p:nvSpPr>
        <p:spPr>
          <a:xfrm>
            <a:off x="-18131" y="5982449"/>
            <a:ext cx="12228261" cy="888495"/>
          </a:xfrm>
          <a:prstGeom prst="rect">
            <a:avLst/>
          </a:prstGeom>
          <a:solidFill>
            <a:srgbClr val="D9D9D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2" name="图片 61" descr="图片包含 游戏机, 房间&#10;&#10;描述已自动生成">
            <a:extLst>
              <a:ext uri="{FF2B5EF4-FFF2-40B4-BE49-F238E27FC236}">
                <a16:creationId xmlns="" xmlns:a16="http://schemas.microsoft.com/office/drawing/2014/main" id="{20F7F576-27B1-4040-BEBD-6A8B5988AAD2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56" r="33966" b="70486"/>
          <a:stretch/>
        </p:blipFill>
        <p:spPr>
          <a:xfrm flipH="1">
            <a:off x="10298148" y="4032738"/>
            <a:ext cx="2502829" cy="2168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4809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9000">
        <p15:prstTrans prst="prestige"/>
      </p:transition>
    </mc:Choice>
    <mc:Fallback xmlns="">
      <p:transition spd="slow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7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3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98616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9E28B4B2-7B47-47E7-BD86-B4142B224049}"/>
              </a:ext>
            </a:extLst>
          </p:cNvPr>
          <p:cNvGrpSpPr/>
          <p:nvPr/>
        </p:nvGrpSpPr>
        <p:grpSpPr>
          <a:xfrm>
            <a:off x="1178169" y="817386"/>
            <a:ext cx="9841523" cy="3966220"/>
            <a:chOff x="1186137" y="474953"/>
            <a:chExt cx="10366984" cy="4239000"/>
          </a:xfrm>
        </p:grpSpPr>
        <p:grpSp>
          <p:nvGrpSpPr>
            <p:cNvPr id="11" name="组合 10">
              <a:extLst>
                <a:ext uri="{FF2B5EF4-FFF2-40B4-BE49-F238E27FC236}">
                  <a16:creationId xmlns="" xmlns:a16="http://schemas.microsoft.com/office/drawing/2014/main" id="{EAA596CB-9DEB-41EC-A25A-3EAC20EB1CE8}"/>
                </a:ext>
              </a:extLst>
            </p:cNvPr>
            <p:cNvGrpSpPr/>
            <p:nvPr/>
          </p:nvGrpSpPr>
          <p:grpSpPr>
            <a:xfrm>
              <a:off x="1305260" y="474953"/>
              <a:ext cx="10128739" cy="4195076"/>
              <a:chOff x="1113693" y="627269"/>
              <a:chExt cx="10128739" cy="4195076"/>
            </a:xfrm>
          </p:grpSpPr>
          <p:sp>
            <p:nvSpPr>
              <p:cNvPr id="13" name="矩形 12">
                <a:extLst>
                  <a:ext uri="{FF2B5EF4-FFF2-40B4-BE49-F238E27FC236}">
                    <a16:creationId xmlns="" xmlns:a16="http://schemas.microsoft.com/office/drawing/2014/main" id="{B5E4E372-AF1E-49AD-9033-01341D149011}"/>
                  </a:ext>
                </a:extLst>
              </p:cNvPr>
              <p:cNvSpPr/>
              <p:nvPr/>
            </p:nvSpPr>
            <p:spPr>
              <a:xfrm>
                <a:off x="1148863" y="681724"/>
                <a:ext cx="10058400" cy="4086167"/>
              </a:xfrm>
              <a:prstGeom prst="rect">
                <a:avLst/>
              </a:prstGeom>
              <a:solidFill>
                <a:srgbClr val="597472"/>
              </a:solidFill>
              <a:ln w="76200">
                <a:solidFill>
                  <a:srgbClr val="D87E6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图文框 13">
                <a:extLst>
                  <a:ext uri="{FF2B5EF4-FFF2-40B4-BE49-F238E27FC236}">
                    <a16:creationId xmlns="" xmlns:a16="http://schemas.microsoft.com/office/drawing/2014/main" id="{4DA9B8D4-B367-4FCB-A41D-BD9394DC1B5E}"/>
                  </a:ext>
                </a:extLst>
              </p:cNvPr>
              <p:cNvSpPr/>
              <p:nvPr/>
            </p:nvSpPr>
            <p:spPr>
              <a:xfrm>
                <a:off x="1113693" y="627269"/>
                <a:ext cx="10128739" cy="4195076"/>
              </a:xfrm>
              <a:prstGeom prst="frame">
                <a:avLst>
                  <a:gd name="adj1" fmla="val 2160"/>
                </a:avLst>
              </a:prstGeom>
              <a:solidFill>
                <a:srgbClr val="D87E68"/>
              </a:solidFill>
              <a:ln w="28575">
                <a:solidFill>
                  <a:srgbClr val="A9493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2" name="矩形: 圆角 11">
              <a:extLst>
                <a:ext uri="{FF2B5EF4-FFF2-40B4-BE49-F238E27FC236}">
                  <a16:creationId xmlns="" xmlns:a16="http://schemas.microsoft.com/office/drawing/2014/main" id="{FB3B9435-48CA-4B38-99AA-DD018682E781}"/>
                </a:ext>
              </a:extLst>
            </p:cNvPr>
            <p:cNvSpPr/>
            <p:nvPr/>
          </p:nvSpPr>
          <p:spPr>
            <a:xfrm>
              <a:off x="1186137" y="4544284"/>
              <a:ext cx="10366984" cy="169669"/>
            </a:xfrm>
            <a:prstGeom prst="roundRect">
              <a:avLst>
                <a:gd name="adj" fmla="val 50000"/>
              </a:avLst>
            </a:prstGeom>
            <a:solidFill>
              <a:srgbClr val="D87E68"/>
            </a:solidFill>
            <a:ln>
              <a:solidFill>
                <a:srgbClr val="A9493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7" name="矩形 36">
            <a:extLst>
              <a:ext uri="{FF2B5EF4-FFF2-40B4-BE49-F238E27FC236}">
                <a16:creationId xmlns="" xmlns:a16="http://schemas.microsoft.com/office/drawing/2014/main" id="{E8A9A3E1-DF6E-435B-8341-34E68D459273}"/>
              </a:ext>
            </a:extLst>
          </p:cNvPr>
          <p:cNvSpPr/>
          <p:nvPr/>
        </p:nvSpPr>
        <p:spPr>
          <a:xfrm>
            <a:off x="5063146" y="2739304"/>
            <a:ext cx="498867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400" b="1" spc="-300" dirty="0">
                <a:solidFill>
                  <a:schemeClr val="bg1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新型冠状病毒是什么及相关症状</a:t>
            </a:r>
          </a:p>
        </p:txBody>
      </p:sp>
      <p:pic>
        <p:nvPicPr>
          <p:cNvPr id="15" name="图片 14" descr="手机屏幕的截图&#10;&#10;描述已自动生成">
            <a:extLst>
              <a:ext uri="{FF2B5EF4-FFF2-40B4-BE49-F238E27FC236}">
                <a16:creationId xmlns="" xmlns:a16="http://schemas.microsoft.com/office/drawing/2014/main" id="{13B0ECEB-A9EF-4FBC-B558-5DA1E723EEC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44" b="63419"/>
          <a:stretch/>
        </p:blipFill>
        <p:spPr>
          <a:xfrm>
            <a:off x="3131466" y="-60617"/>
            <a:ext cx="6346440" cy="1155377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9A7C6327-9077-454B-80D7-77B0BF2B09FC}"/>
              </a:ext>
            </a:extLst>
          </p:cNvPr>
          <p:cNvSpPr/>
          <p:nvPr/>
        </p:nvSpPr>
        <p:spPr>
          <a:xfrm>
            <a:off x="-18131" y="5982449"/>
            <a:ext cx="12228261" cy="888495"/>
          </a:xfrm>
          <a:prstGeom prst="rect">
            <a:avLst/>
          </a:prstGeom>
          <a:solidFill>
            <a:srgbClr val="D9D9D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2" name="图片 21" descr="图片包含 游戏机, 房间&#10;&#10;描述已自动生成">
            <a:extLst>
              <a:ext uri="{FF2B5EF4-FFF2-40B4-BE49-F238E27FC236}">
                <a16:creationId xmlns="" xmlns:a16="http://schemas.microsoft.com/office/drawing/2014/main" id="{941BA58A-11FD-4C83-92E1-C3F006A64FA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56" r="33966" b="70486"/>
          <a:stretch/>
        </p:blipFill>
        <p:spPr>
          <a:xfrm>
            <a:off x="-591015" y="4067663"/>
            <a:ext cx="2502829" cy="2168037"/>
          </a:xfrm>
          <a:prstGeom prst="rect">
            <a:avLst/>
          </a:prstGeom>
        </p:spPr>
      </p:pic>
      <p:pic>
        <p:nvPicPr>
          <p:cNvPr id="23" name="图片 22" descr="图片包含 游戏机, 窗户&#10;&#10;描述已自动生成">
            <a:extLst>
              <a:ext uri="{FF2B5EF4-FFF2-40B4-BE49-F238E27FC236}">
                <a16:creationId xmlns="" xmlns:a16="http://schemas.microsoft.com/office/drawing/2014/main" id="{8CBD9C3F-A301-41B6-BEC7-55D94231231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607"/>
          <a:stretch/>
        </p:blipFill>
        <p:spPr>
          <a:xfrm>
            <a:off x="5456616" y="1017501"/>
            <a:ext cx="3614841" cy="1799063"/>
          </a:xfrm>
          <a:prstGeom prst="rect">
            <a:avLst/>
          </a:prstGeom>
        </p:spPr>
      </p:pic>
      <p:pic>
        <p:nvPicPr>
          <p:cNvPr id="24" name="图片 23" descr="图片包含 游戏机, 房间&#10;&#10;描述已自动生成">
            <a:extLst>
              <a:ext uri="{FF2B5EF4-FFF2-40B4-BE49-F238E27FC236}">
                <a16:creationId xmlns="" xmlns:a16="http://schemas.microsoft.com/office/drawing/2014/main" id="{C82C65A5-36D8-4CB4-B7F4-CF78EABABA8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49" t="2912" r="1570" b="67573"/>
          <a:stretch/>
        </p:blipFill>
        <p:spPr>
          <a:xfrm>
            <a:off x="10654146" y="4828538"/>
            <a:ext cx="1408604" cy="1341714"/>
          </a:xfrm>
          <a:prstGeom prst="rect">
            <a:avLst/>
          </a:prstGeom>
        </p:spPr>
      </p:pic>
      <p:pic>
        <p:nvPicPr>
          <p:cNvPr id="4" name="图片 3" descr="卡通人物&#10;&#10;描述已自动生成">
            <a:extLst>
              <a:ext uri="{FF2B5EF4-FFF2-40B4-BE49-F238E27FC236}">
                <a16:creationId xmlns="" xmlns:a16="http://schemas.microsoft.com/office/drawing/2014/main" id="{74CB8236-5525-4B9E-B570-93DC8E9F0DE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7128" y="1094760"/>
            <a:ext cx="2101405" cy="2145893"/>
          </a:xfrm>
          <a:prstGeom prst="rect">
            <a:avLst/>
          </a:prstGeom>
        </p:spPr>
      </p:pic>
      <p:pic>
        <p:nvPicPr>
          <p:cNvPr id="16" name="图片 15" descr="图片包含 游戏机, 桌子, 标志, 电脑&#10;&#10;描述已自动生成">
            <a:extLst>
              <a:ext uri="{FF2B5EF4-FFF2-40B4-BE49-F238E27FC236}">
                <a16:creationId xmlns="" xmlns:a16="http://schemas.microsoft.com/office/drawing/2014/main" id="{1FA63B41-B90B-448F-B456-3BADF160CDE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40630" b="84370" l="21260" r="92126">
                        <a14:foregroundMark x1="76075" y1="46002" x2="66142" y2="42771"/>
                        <a14:foregroundMark x1="66142" y1="42771" x2="64870" y2="43376"/>
                        <a14:foregroundMark x1="69897" y1="41155" x2="66626" y2="41317"/>
                        <a14:foregroundMark x1="29013" y1="75606" x2="30406" y2="82835"/>
                        <a14:foregroundMark x1="30406" y1="82835" x2="67232" y2="84410"/>
                        <a14:foregroundMark x1="67232" y1="84410" x2="74500" y2="81745"/>
                        <a14:foregroundMark x1="41127" y1="79120" x2="55179" y2="81906"/>
                        <a14:foregroundMark x1="75591" y1="80291" x2="75409" y2="81745"/>
                        <a14:foregroundMark x1="27014" y1="75323" x2="27680" y2="82189"/>
                        <a14:foregroundMark x1="23743" y1="79281" x2="25500" y2="79402"/>
                        <a14:foregroundMark x1="79623" y1="58941" x2="78922" y2="66680"/>
                        <a14:foregroundMark x1="78922" y1="66680" x2="79668" y2="67870"/>
                        <a14:foregroundMark x1="43186" y1="50525" x2="44640" y2="51939"/>
                        <a14:foregroundMark x1="41490" y1="48748" x2="43186" y2="50162"/>
                        <a14:foregroundMark x1="38704" y1="45194" x2="41732" y2="49031"/>
                        <a14:foregroundMark x1="56329" y1="64984" x2="65536" y2="69023"/>
                        <a14:foregroundMark x1="65536" y1="69023" x2="64749" y2="69103"/>
                        <a14:foregroundMark x1="54876" y1="73586" x2="44458" y2="73506"/>
                        <a14:foregroundMark x1="44458" y1="73506" x2="43428" y2="73748"/>
                        <a14:foregroundMark x1="44094" y1="74637" x2="43973" y2="76535"/>
                        <a14:foregroundMark x1="42823" y1="73465" x2="53907" y2="74556"/>
                        <a14:foregroundMark x1="53907" y1="74556" x2="54634" y2="74798"/>
                        <a14:foregroundMark x1="34888" y1="75606" x2="31375" y2="77342"/>
                        <a14:foregroundMark x1="26490" y1="71514" x2="28346" y2="74192"/>
                        <a14:foregroundMark x1="25742" y1="70436" x2="26439" y2="71441"/>
                        <a14:foregroundMark x1="24652" y1="67165" x2="30164" y2="67973"/>
                        <a14:foregroundMark x1="41127" y1="65670" x2="42156" y2="67973"/>
                        <a14:foregroundMark x1="43186" y1="65549" x2="43307" y2="66721"/>
                        <a14:foregroundMark x1="39552" y1="65549" x2="40279" y2="66478"/>
                        <a14:foregroundMark x1="47426" y1="68780" x2="50878" y2="68861"/>
                        <a14:foregroundMark x1="23804" y1="68538" x2="29982" y2="68861"/>
                        <a14:foregroundMark x1="41914" y1="49233" x2="44034" y2="51898"/>
                        <a14:foregroundMark x1="38522" y1="45396" x2="40339" y2="47819"/>
                        <a14:foregroundMark x1="39188" y1="45800" x2="44458" y2="51494"/>
                        <a14:foregroundMark x1="71472" y1="41115" x2="69170" y2="40953"/>
                        <a14:foregroundMark x1="69352" y1="40994" x2="61538" y2="42649"/>
                        <a14:foregroundMark x1="61538" y1="42649" x2="60993" y2="43013"/>
                        <a14:foregroundMark x1="69231" y1="40994" x2="73349" y2="41801"/>
                        <a14:foregroundMark x1="68625" y1="40913" x2="60569" y2="42649"/>
                        <a14:foregroundMark x1="60569" y1="42649" x2="57662" y2="47577"/>
                        <a14:foregroundMark x1="57662" y1="47577" x2="58571" y2="49637"/>
                        <a14:foregroundMark x1="58873" y1="45073" x2="58147" y2="48910"/>
                        <a14:foregroundMark x1="59964" y1="43013" x2="67171" y2="40630"/>
                        <a14:foregroundMark x1="67171" y1="40630" x2="74864" y2="42367"/>
                        <a14:foregroundMark x1="74864" y1="42367" x2="79830" y2="45840"/>
                        <a14:foregroundMark x1="40157" y1="47496" x2="43852" y2="52262"/>
                        <a14:foregroundMark x1="43852" y1="52262" x2="43792" y2="51575"/>
                        <a14:foregroundMark x1="43973" y1="51575" x2="43792" y2="51898"/>
                        <a14:foregroundMark x1="43671" y1="52100" x2="44821" y2="55008"/>
                        <a14:foregroundMark x1="45548" y1="54847" x2="43549" y2="52262"/>
                        <a14:foregroundMark x1="45245" y1="54766" x2="43428" y2="52221"/>
                        <a14:foregroundMark x1="43489" y1="52060" x2="46154" y2="55008"/>
                        <a14:foregroundMark x1="44640" y1="54402" x2="43731" y2="52868"/>
                        <a14:backgroundMark x1="34585" y1="69669" x2="46941" y2="70113"/>
                        <a14:backgroundMark x1="19685" y1="69911" x2="24470" y2="69911"/>
                        <a14:backgroundMark x1="24470" y1="70032" x2="25015" y2="70477"/>
                        <a14:backgroundMark x1="75348" y1="70032" x2="84434" y2="70032"/>
                        <a14:backgroundMark x1="35130" y1="70032" x2="36342" y2="71284"/>
                        <a14:backgroundMark x1="34403" y1="68296" x2="38886" y2="71284"/>
                        <a14:backgroundMark x1="38522" y1="70477" x2="56087" y2="70921"/>
                        <a14:backgroundMark x1="56087" y1="70921" x2="57904" y2="70800"/>
                        <a14:backgroundMark x1="27075" y1="70800" x2="35615" y2="71123"/>
                        <a14:backgroundMark x1="35615" y1="71123" x2="35796" y2="71163"/>
                        <a14:backgroundMark x1="46275" y1="70032" x2="54573" y2="70800"/>
                        <a14:backgroundMark x1="54573" y1="70800" x2="50306" y2="69448"/>
                        <a14:backgroundMark x1="56208" y1="70234" x2="56511" y2="71405"/>
                        <a14:backgroundMark x1="57359" y1="70113" x2="57723" y2="71284"/>
                        <a14:backgroundMark x1="77226" y1="68296" x2="79285" y2="71971"/>
                        <a14:backgroundMark x1="75712" y1="69346" x2="75167" y2="70598"/>
                        <a14:backgroundMark x1="76196" y1="69225" x2="83041" y2="70234"/>
                        <a14:backgroundMark x1="26893" y1="70719" x2="35615" y2="70719"/>
                        <a14:backgroundMark x1="58268" y1="70315" x2="58268" y2="71082"/>
                        <a14:backgroundMark x1="74743" y1="70396" x2="74864" y2="70921"/>
                        <a14:backgroundMark x1="78740" y1="68174" x2="80073" y2="69830"/>
                        <a14:backgroundMark x1="76439" y1="69023" x2="76620" y2="69548"/>
                        <a14:backgroundMark x1="75712" y1="68942" x2="75167" y2="69588"/>
                        <a14:backgroundMark x1="75288" y1="68942" x2="74985" y2="69507"/>
                        <a14:backgroundMark x1="58389" y1="70557" x2="58389" y2="70840"/>
                        <a14:backgroundMark x1="80921" y1="68659" x2="82859" y2="69184"/>
                        <a14:backgroundMark x1="80921" y1="67003" x2="82011" y2="55695"/>
                        <a14:backgroundMark x1="81102" y1="64216" x2="81829" y2="58966"/>
                        <a14:backgroundMark x1="81829" y1="58966" x2="81526" y2="58441"/>
                        <a14:backgroundMark x1="81163" y1="55493" x2="81405" y2="63691"/>
                        <a14:backgroundMark x1="80981" y1="56866" x2="81587" y2="62197"/>
                        <a14:backgroundMark x1="81587" y1="62197" x2="81042" y2="63530"/>
                        <a14:backgroundMark x1="80860" y1="58926" x2="80981" y2="63530"/>
                        <a14:backgroundMark x1="82132" y1="49515" x2="82193" y2="55210"/>
                        <a14:backgroundMark x1="80921" y1="47698" x2="82314" y2="49394"/>
                        <a14:backgroundMark x1="80921" y1="48183" x2="81405" y2="48950"/>
                        <a14:backgroundMark x1="80981" y1="48788" x2="81284" y2="49273"/>
                        <a14:backgroundMark x1="81224" y1="49313" x2="81345" y2="49717"/>
                        <a14:backgroundMark x1="80921" y1="46082" x2="81345" y2="479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767" t="39560" b="15032"/>
          <a:stretch/>
        </p:blipFill>
        <p:spPr>
          <a:xfrm flipH="1">
            <a:off x="317350" y="1903496"/>
            <a:ext cx="4693244" cy="4086167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6BF0CD45-0E49-4DD4-AA6E-7B9BD23FC1B9}"/>
              </a:ext>
            </a:extLst>
          </p:cNvPr>
          <p:cNvSpPr txBox="1"/>
          <p:nvPr/>
        </p:nvSpPr>
        <p:spPr>
          <a:xfrm>
            <a:off x="5851751" y="948237"/>
            <a:ext cx="3614842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500" dirty="0">
                <a:solidFill>
                  <a:schemeClr val="bg1"/>
                </a:solidFill>
                <a:latin typeface="Adobe Arabic" panose="02040503050201020203" pitchFamily="18" charset="-78"/>
                <a:ea typeface="微软雅黑" panose="020B0503020204020204" pitchFamily="34" charset="-122"/>
                <a:sym typeface="Adobe Arabic" panose="02040503050201020203" pitchFamily="18" charset="-78"/>
              </a:rPr>
              <a:t>Part 1.</a:t>
            </a:r>
            <a:endParaRPr lang="zh-CN" altLang="en-US" sz="11500" dirty="0">
              <a:solidFill>
                <a:schemeClr val="bg1"/>
              </a:solidFill>
              <a:latin typeface="Adobe Arabic" panose="02040503050201020203" pitchFamily="18" charset="-78"/>
              <a:ea typeface="微软雅黑" panose="020B0503020204020204" pitchFamily="34" charset="-122"/>
              <a:sym typeface="Adobe Arabic" panose="02040503050201020203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19777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6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矩形 2">
            <a:extLst>
              <a:ext uri="{FF2B5EF4-FFF2-40B4-BE49-F238E27FC236}">
                <a16:creationId xmlns="" xmlns:a16="http://schemas.microsoft.com/office/drawing/2014/main" id="{5AA1C656-5623-4C68-B7D2-85706FE294FD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953477" y="2957778"/>
            <a:ext cx="5142523" cy="2592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30000"/>
              </a:lnSpc>
              <a:buFont typeface="Wingdings" panose="05000000000000000000" pitchFamily="2" charset="2"/>
              <a:buChar char="u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是以前从未在人体中发现的冠状病毒新毒株。除本次发现的新型冠状病毒外，已知感染人的冠状病毒还有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6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种。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+mn-ea"/>
              <a:sym typeface="Adobe Arabic" panose="02040503050201020203" pitchFamily="18" charset="-78"/>
            </a:endParaRPr>
          </a:p>
          <a:p>
            <a:pPr marL="285750" indent="-285750" algn="just">
              <a:lnSpc>
                <a:spcPct val="130000"/>
              </a:lnSpc>
              <a:buFont typeface="Wingdings" panose="05000000000000000000" pitchFamily="2" charset="2"/>
              <a:buChar char="u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其中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4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种在人群中较为常见，致病性较低，一般仅引起类似普通感冒的轻微呼吸道症状；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+mn-ea"/>
              <a:sym typeface="Adobe Arabic" panose="02040503050201020203" pitchFamily="18" charset="-78"/>
            </a:endParaRPr>
          </a:p>
          <a:p>
            <a:pPr marL="285750" indent="-285750" algn="just">
              <a:lnSpc>
                <a:spcPct val="130000"/>
              </a:lnSpc>
              <a:buFont typeface="Wingdings" panose="05000000000000000000" pitchFamily="2" charset="2"/>
              <a:buChar char="u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另外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2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种是我们熟知的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SARS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冠状病毒和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MERS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冠状病毒。</a:t>
            </a:r>
          </a:p>
        </p:txBody>
      </p:sp>
      <p:sp>
        <p:nvSpPr>
          <p:cNvPr id="7" name="PA-矩形 6">
            <a:extLst>
              <a:ext uri="{FF2B5EF4-FFF2-40B4-BE49-F238E27FC236}">
                <a16:creationId xmlns="" xmlns:a16="http://schemas.microsoft.com/office/drawing/2014/main" id="{7C0658DE-FF70-470C-B6D0-31F4E8044A01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094154" y="2337211"/>
            <a:ext cx="31338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spc="600" dirty="0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新型冠状病毒</a:t>
            </a:r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45AB3FD3-BAB6-41A5-8A79-B62339FF1A3A}"/>
              </a:ext>
            </a:extLst>
          </p:cNvPr>
          <p:cNvSpPr/>
          <p:nvPr/>
        </p:nvSpPr>
        <p:spPr>
          <a:xfrm>
            <a:off x="3627940" y="736312"/>
            <a:ext cx="641751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200" b="1" spc="300" dirty="0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01.</a:t>
            </a:r>
            <a:r>
              <a:rPr lang="zh-CN" altLang="en-US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新型冠状病毒是什么</a:t>
            </a:r>
            <a:endParaRPr lang="zh-CN" altLang="en-US" sz="2800" spc="300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+mn-ea"/>
              <a:sym typeface="Adobe Arabic" panose="02040503050201020203" pitchFamily="18" charset="-78"/>
            </a:endParaRPr>
          </a:p>
        </p:txBody>
      </p:sp>
      <p:pic>
        <p:nvPicPr>
          <p:cNvPr id="16" name="PA-图片 15" descr="图片包含 游戏机&#10;&#10;描述已自动生成">
            <a:extLst>
              <a:ext uri="{FF2B5EF4-FFF2-40B4-BE49-F238E27FC236}">
                <a16:creationId xmlns="" xmlns:a16="http://schemas.microsoft.com/office/drawing/2014/main" id="{694B400A-314A-4E24-A216-6950BF7A5958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2015" y="1468922"/>
            <a:ext cx="5191867" cy="4326556"/>
          </a:xfrm>
          <a:prstGeom prst="rect">
            <a:avLst/>
          </a:prstGeom>
        </p:spPr>
      </p:pic>
      <p:grpSp>
        <p:nvGrpSpPr>
          <p:cNvPr id="56" name="PA-组合 55">
            <a:extLst>
              <a:ext uri="{FF2B5EF4-FFF2-40B4-BE49-F238E27FC236}">
                <a16:creationId xmlns="" xmlns:a16="http://schemas.microsoft.com/office/drawing/2014/main" id="{C3948F61-AF4C-46BC-BBE8-17881F8E6575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3341077" y="500508"/>
            <a:ext cx="4947138" cy="1259584"/>
            <a:chOff x="3341077" y="500508"/>
            <a:chExt cx="4947138" cy="1259584"/>
          </a:xfrm>
        </p:grpSpPr>
        <p:cxnSp>
          <p:nvCxnSpPr>
            <p:cNvPr id="35" name="PA-直接连接符 34">
              <a:extLst>
                <a:ext uri="{FF2B5EF4-FFF2-40B4-BE49-F238E27FC236}">
                  <a16:creationId xmlns="" xmlns:a16="http://schemas.microsoft.com/office/drawing/2014/main" id="{F01CE1C2-9C11-4AF2-9821-97EF0F9D15EA}"/>
                </a:ext>
              </a:extLst>
            </p:cNvPr>
            <p:cNvCxnSpPr>
              <a:cxnSpLocks/>
            </p:cNvCxnSpPr>
            <p:nvPr>
              <p:custDataLst>
                <p:tags r:id="rId5"/>
              </p:custDataLst>
            </p:nvPr>
          </p:nvCxnSpPr>
          <p:spPr>
            <a:xfrm>
              <a:off x="3524738" y="516955"/>
              <a:ext cx="4567464" cy="201770"/>
            </a:xfrm>
            <a:prstGeom prst="line">
              <a:avLst/>
            </a:prstGeom>
            <a:ln w="38100">
              <a:solidFill>
                <a:srgbClr val="5974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PA-直接连接符 35">
              <a:extLst>
                <a:ext uri="{FF2B5EF4-FFF2-40B4-BE49-F238E27FC236}">
                  <a16:creationId xmlns="" xmlns:a16="http://schemas.microsoft.com/office/drawing/2014/main" id="{49C3DE7D-E183-4136-96AF-10899B884B84}"/>
                </a:ext>
              </a:extLst>
            </p:cNvPr>
            <p:cNvCxnSpPr>
              <a:cxnSpLocks/>
            </p:cNvCxnSpPr>
            <p:nvPr>
              <p:custDataLst>
                <p:tags r:id="rId6"/>
              </p:custDataLst>
            </p:nvPr>
          </p:nvCxnSpPr>
          <p:spPr>
            <a:xfrm flipV="1">
              <a:off x="3341077" y="1321088"/>
              <a:ext cx="4947138" cy="147834"/>
            </a:xfrm>
            <a:prstGeom prst="line">
              <a:avLst/>
            </a:prstGeom>
            <a:ln w="38100">
              <a:solidFill>
                <a:srgbClr val="5974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PA-直接连接符 37">
              <a:extLst>
                <a:ext uri="{FF2B5EF4-FFF2-40B4-BE49-F238E27FC236}">
                  <a16:creationId xmlns="" xmlns:a16="http://schemas.microsoft.com/office/drawing/2014/main" id="{9FF29B67-815D-46A1-98A7-D0A46C60F2DF}"/>
                </a:ext>
              </a:extLst>
            </p:cNvPr>
            <p:cNvCxnSpPr>
              <a:cxnSpLocks/>
            </p:cNvCxnSpPr>
            <p:nvPr>
              <p:custDataLst>
                <p:tags r:id="rId7"/>
              </p:custDataLst>
            </p:nvPr>
          </p:nvCxnSpPr>
          <p:spPr>
            <a:xfrm flipH="1" flipV="1">
              <a:off x="3627940" y="500508"/>
              <a:ext cx="111587" cy="1259584"/>
            </a:xfrm>
            <a:prstGeom prst="line">
              <a:avLst/>
            </a:prstGeom>
            <a:ln w="38100">
              <a:solidFill>
                <a:srgbClr val="5974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PA-直接连接符 42">
              <a:extLst>
                <a:ext uri="{FF2B5EF4-FFF2-40B4-BE49-F238E27FC236}">
                  <a16:creationId xmlns="" xmlns:a16="http://schemas.microsoft.com/office/drawing/2014/main" id="{F0500D30-402F-4887-9590-D1A23DDFF225}"/>
                </a:ext>
              </a:extLst>
            </p:cNvPr>
            <p:cNvCxnSpPr>
              <a:cxnSpLocks/>
            </p:cNvCxnSpPr>
            <p:nvPr>
              <p:custDataLst>
                <p:tags r:id="rId8"/>
              </p:custDataLst>
            </p:nvPr>
          </p:nvCxnSpPr>
          <p:spPr>
            <a:xfrm flipV="1">
              <a:off x="8288215" y="500508"/>
              <a:ext cx="0" cy="863891"/>
            </a:xfrm>
            <a:prstGeom prst="line">
              <a:avLst/>
            </a:prstGeom>
            <a:ln w="38100">
              <a:solidFill>
                <a:srgbClr val="5974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63579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8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矩形 1">
            <a:extLst>
              <a:ext uri="{FF2B5EF4-FFF2-40B4-BE49-F238E27FC236}">
                <a16:creationId xmlns="" xmlns:a16="http://schemas.microsoft.com/office/drawing/2014/main" id="{45AB3FD3-BAB6-41A5-8A79-B62339FF1A3A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397675" y="944563"/>
            <a:ext cx="641751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200" b="1" spc="300" dirty="0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01.</a:t>
            </a:r>
            <a:r>
              <a:rPr lang="zh-CN" altLang="en-US" sz="3200" spc="300" dirty="0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新型冠状病毒相关症状</a:t>
            </a:r>
            <a:endParaRPr lang="zh-CN" altLang="en-US" sz="2800" spc="300" dirty="0">
              <a:latin typeface="Adobe Arabic" panose="02040503050201020203" pitchFamily="18" charset="-78"/>
              <a:ea typeface="微软雅黑" panose="020B0503020204020204" pitchFamily="34" charset="-122"/>
              <a:cs typeface="+mn-ea"/>
              <a:sym typeface="Adobe Arabic" panose="02040503050201020203" pitchFamily="18" charset="-78"/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018D9F06-94A8-4DD8-AAF5-1D20DD8F7732}"/>
              </a:ext>
            </a:extLst>
          </p:cNvPr>
          <p:cNvSpPr/>
          <p:nvPr/>
        </p:nvSpPr>
        <p:spPr>
          <a:xfrm>
            <a:off x="924250" y="2361355"/>
            <a:ext cx="1723549" cy="46935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 algn="just">
              <a:lnSpc>
                <a:spcPct val="130000"/>
              </a:lnSpc>
            </a:pPr>
            <a:r>
              <a:rPr lang="zh-CN" altLang="en-US" sz="2000" dirty="0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身体感觉无力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28F8802B-FE5E-4F4B-A988-273417908432}"/>
              </a:ext>
            </a:extLst>
          </p:cNvPr>
          <p:cNvSpPr/>
          <p:nvPr/>
        </p:nvSpPr>
        <p:spPr>
          <a:xfrm>
            <a:off x="2023013" y="4543252"/>
            <a:ext cx="1980029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zh-CN" altLang="en-US" sz="2000" dirty="0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咳嗽，或者干咳</a:t>
            </a:r>
          </a:p>
        </p:txBody>
      </p:sp>
      <p:sp>
        <p:nvSpPr>
          <p:cNvPr id="33" name="矩形 32">
            <a:extLst>
              <a:ext uri="{FF2B5EF4-FFF2-40B4-BE49-F238E27FC236}">
                <a16:creationId xmlns="" xmlns:a16="http://schemas.microsoft.com/office/drawing/2014/main" id="{E5C1F8E0-6BC4-47D1-99B0-58552C7FD4FB}"/>
              </a:ext>
            </a:extLst>
          </p:cNvPr>
          <p:cNvSpPr/>
          <p:nvPr/>
        </p:nvSpPr>
        <p:spPr>
          <a:xfrm>
            <a:off x="3932995" y="2472904"/>
            <a:ext cx="121058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zh-CN" altLang="en-US" sz="2000" dirty="0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高烧不退</a:t>
            </a:r>
          </a:p>
        </p:txBody>
      </p:sp>
      <p:sp>
        <p:nvSpPr>
          <p:cNvPr id="34" name="矩形 33">
            <a:extLst>
              <a:ext uri="{FF2B5EF4-FFF2-40B4-BE49-F238E27FC236}">
                <a16:creationId xmlns="" xmlns:a16="http://schemas.microsoft.com/office/drawing/2014/main" id="{C3ED56D7-D167-449B-889A-B806E68C12D2}"/>
              </a:ext>
            </a:extLst>
          </p:cNvPr>
          <p:cNvSpPr/>
          <p:nvPr/>
        </p:nvSpPr>
        <p:spPr>
          <a:xfrm>
            <a:off x="8058627" y="4548772"/>
            <a:ext cx="2219208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呼吸窘迫综合症状</a:t>
            </a:r>
          </a:p>
        </p:txBody>
      </p:sp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59243A89-9F61-437D-83F5-D8131A514AC1}"/>
              </a:ext>
            </a:extLst>
          </p:cNvPr>
          <p:cNvSpPr/>
          <p:nvPr/>
        </p:nvSpPr>
        <p:spPr>
          <a:xfrm>
            <a:off x="6321716" y="2466976"/>
            <a:ext cx="2715607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胸闷或者呼吸较为困</a:t>
            </a:r>
          </a:p>
        </p:txBody>
      </p:sp>
      <p:sp>
        <p:nvSpPr>
          <p:cNvPr id="36" name="矩形 35">
            <a:extLst>
              <a:ext uri="{FF2B5EF4-FFF2-40B4-BE49-F238E27FC236}">
                <a16:creationId xmlns="" xmlns:a16="http://schemas.microsoft.com/office/drawing/2014/main" id="{BFA132E5-6A99-4416-BD1F-3E48479364F6}"/>
              </a:ext>
            </a:extLst>
          </p:cNvPr>
          <p:cNvSpPr/>
          <p:nvPr/>
        </p:nvSpPr>
        <p:spPr>
          <a:xfrm>
            <a:off x="5097223" y="4525253"/>
            <a:ext cx="2219208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出现昏迷休克现状</a:t>
            </a:r>
          </a:p>
        </p:txBody>
      </p:sp>
      <p:sp>
        <p:nvSpPr>
          <p:cNvPr id="37" name="矩形 36">
            <a:extLst>
              <a:ext uri="{FF2B5EF4-FFF2-40B4-BE49-F238E27FC236}">
                <a16:creationId xmlns="" xmlns:a16="http://schemas.microsoft.com/office/drawing/2014/main" id="{9F6FC521-14D9-4CF5-B57C-6BE62BBEF4FD}"/>
              </a:ext>
            </a:extLst>
          </p:cNvPr>
          <p:cNvSpPr/>
          <p:nvPr/>
        </p:nvSpPr>
        <p:spPr>
          <a:xfrm>
            <a:off x="9807830" y="2466668"/>
            <a:ext cx="1574129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感冒</a:t>
            </a:r>
          </a:p>
        </p:txBody>
      </p:sp>
      <p:cxnSp>
        <p:nvCxnSpPr>
          <p:cNvPr id="107" name="直接连接符 106">
            <a:extLst>
              <a:ext uri="{FF2B5EF4-FFF2-40B4-BE49-F238E27FC236}">
                <a16:creationId xmlns="" xmlns:a16="http://schemas.microsoft.com/office/drawing/2014/main" id="{D17AB85C-97ED-4622-834D-1B546D7ED5B8}"/>
              </a:ext>
            </a:extLst>
          </p:cNvPr>
          <p:cNvCxnSpPr>
            <a:cxnSpLocks/>
          </p:cNvCxnSpPr>
          <p:nvPr/>
        </p:nvCxnSpPr>
        <p:spPr>
          <a:xfrm>
            <a:off x="550985" y="3563823"/>
            <a:ext cx="10967915" cy="0"/>
          </a:xfrm>
          <a:prstGeom prst="line">
            <a:avLst/>
          </a:prstGeom>
          <a:ln w="76200">
            <a:solidFill>
              <a:schemeClr val="bg2">
                <a:lumMod val="9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椭圆 69">
            <a:extLst>
              <a:ext uri="{FF2B5EF4-FFF2-40B4-BE49-F238E27FC236}">
                <a16:creationId xmlns="" xmlns:a16="http://schemas.microsoft.com/office/drawing/2014/main" id="{CC6E1878-B306-4535-9224-DA249B987D70}"/>
              </a:ext>
            </a:extLst>
          </p:cNvPr>
          <p:cNvSpPr/>
          <p:nvPr/>
        </p:nvSpPr>
        <p:spPr>
          <a:xfrm>
            <a:off x="1104180" y="3122249"/>
            <a:ext cx="939169" cy="955391"/>
          </a:xfrm>
          <a:prstGeom prst="ellipse">
            <a:avLst/>
          </a:prstGeom>
          <a:solidFill>
            <a:srgbClr val="9F957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椭圆 79">
            <a:extLst>
              <a:ext uri="{FF2B5EF4-FFF2-40B4-BE49-F238E27FC236}">
                <a16:creationId xmlns="" xmlns:a16="http://schemas.microsoft.com/office/drawing/2014/main" id="{292CC38B-E672-4D8E-B25C-B8B468C99916}"/>
              </a:ext>
            </a:extLst>
          </p:cNvPr>
          <p:cNvSpPr/>
          <p:nvPr/>
        </p:nvSpPr>
        <p:spPr>
          <a:xfrm>
            <a:off x="2462349" y="2913982"/>
            <a:ext cx="1238195" cy="1259583"/>
          </a:xfrm>
          <a:prstGeom prst="ellipse">
            <a:avLst/>
          </a:prstGeom>
          <a:solidFill>
            <a:srgbClr val="4ABBA7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5" name="椭圆 84">
            <a:extLst>
              <a:ext uri="{FF2B5EF4-FFF2-40B4-BE49-F238E27FC236}">
                <a16:creationId xmlns="" xmlns:a16="http://schemas.microsoft.com/office/drawing/2014/main" id="{6AFAAC76-3DCC-48AC-8EB1-64B3681ABA0A}"/>
              </a:ext>
            </a:extLst>
          </p:cNvPr>
          <p:cNvSpPr/>
          <p:nvPr/>
        </p:nvSpPr>
        <p:spPr>
          <a:xfrm>
            <a:off x="4119544" y="3176588"/>
            <a:ext cx="888351" cy="903696"/>
          </a:xfrm>
          <a:prstGeom prst="ellipse">
            <a:avLst/>
          </a:prstGeom>
          <a:solidFill>
            <a:srgbClr val="B098BF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0" name="椭圆 89">
            <a:extLst>
              <a:ext uri="{FF2B5EF4-FFF2-40B4-BE49-F238E27FC236}">
                <a16:creationId xmlns="" xmlns:a16="http://schemas.microsoft.com/office/drawing/2014/main" id="{71421DE8-8E55-4D3D-ABB3-007083DD0C0F}"/>
              </a:ext>
            </a:extLst>
          </p:cNvPr>
          <p:cNvSpPr/>
          <p:nvPr/>
        </p:nvSpPr>
        <p:spPr>
          <a:xfrm>
            <a:off x="5329281" y="2813426"/>
            <a:ext cx="1405448" cy="1429725"/>
          </a:xfrm>
          <a:prstGeom prst="ellipse">
            <a:avLst/>
          </a:prstGeom>
          <a:solidFill>
            <a:srgbClr val="F5AC4D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5" name="椭圆 94">
            <a:extLst>
              <a:ext uri="{FF2B5EF4-FFF2-40B4-BE49-F238E27FC236}">
                <a16:creationId xmlns="" xmlns:a16="http://schemas.microsoft.com/office/drawing/2014/main" id="{FE9E0BA2-3838-4F5D-8B22-06DCBBDA9ED7}"/>
              </a:ext>
            </a:extLst>
          </p:cNvPr>
          <p:cNvSpPr/>
          <p:nvPr/>
        </p:nvSpPr>
        <p:spPr>
          <a:xfrm>
            <a:off x="7216120" y="3221286"/>
            <a:ext cx="800473" cy="814300"/>
          </a:xfrm>
          <a:prstGeom prst="ellipse">
            <a:avLst/>
          </a:prstGeom>
          <a:solidFill>
            <a:srgbClr val="EA756F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0" name="椭圆 99">
            <a:extLst>
              <a:ext uri="{FF2B5EF4-FFF2-40B4-BE49-F238E27FC236}">
                <a16:creationId xmlns="" xmlns:a16="http://schemas.microsoft.com/office/drawing/2014/main" id="{3291D473-FFB8-4C59-864D-69C9ED1F7354}"/>
              </a:ext>
            </a:extLst>
          </p:cNvPr>
          <p:cNvSpPr/>
          <p:nvPr/>
        </p:nvSpPr>
        <p:spPr>
          <a:xfrm>
            <a:off x="8497984" y="2999539"/>
            <a:ext cx="1109404" cy="1128567"/>
          </a:xfrm>
          <a:prstGeom prst="ellipse">
            <a:avLst/>
          </a:prstGeom>
          <a:solidFill>
            <a:srgbClr val="59747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5" name="椭圆 104">
            <a:extLst>
              <a:ext uri="{FF2B5EF4-FFF2-40B4-BE49-F238E27FC236}">
                <a16:creationId xmlns="" xmlns:a16="http://schemas.microsoft.com/office/drawing/2014/main" id="{F61A745E-7636-430B-A7D0-4791337E6EB4}"/>
              </a:ext>
            </a:extLst>
          </p:cNvPr>
          <p:cNvSpPr/>
          <p:nvPr/>
        </p:nvSpPr>
        <p:spPr>
          <a:xfrm>
            <a:off x="10088779" y="3161038"/>
            <a:ext cx="901038" cy="916602"/>
          </a:xfrm>
          <a:prstGeom prst="ellipse">
            <a:avLst/>
          </a:prstGeom>
          <a:solidFill>
            <a:srgbClr val="D87E68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>
            <a:extLst>
              <a:ext uri="{FF2B5EF4-FFF2-40B4-BE49-F238E27FC236}">
                <a16:creationId xmlns="" xmlns:a16="http://schemas.microsoft.com/office/drawing/2014/main" id="{F9E6BCF5-795B-4CC0-BA2E-D5314D4C3EF2}"/>
              </a:ext>
            </a:extLst>
          </p:cNvPr>
          <p:cNvSpPr/>
          <p:nvPr/>
        </p:nvSpPr>
        <p:spPr>
          <a:xfrm>
            <a:off x="2801816" y="3233075"/>
            <a:ext cx="559770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3200" b="1" spc="300" dirty="0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02</a:t>
            </a:r>
            <a:endParaRPr lang="zh-CN" altLang="en-US" sz="2000" dirty="0">
              <a:latin typeface="Adobe Arabic" panose="02040503050201020203" pitchFamily="18" charset="-78"/>
              <a:ea typeface="微软雅黑" panose="020B0503020204020204" pitchFamily="34" charset="-122"/>
              <a:cs typeface="+mn-ea"/>
              <a:sym typeface="Adobe Arabic" panose="02040503050201020203" pitchFamily="18" charset="-78"/>
            </a:endParaRPr>
          </a:p>
        </p:txBody>
      </p:sp>
      <p:sp>
        <p:nvSpPr>
          <p:cNvPr id="40" name="矩形 39">
            <a:extLst>
              <a:ext uri="{FF2B5EF4-FFF2-40B4-BE49-F238E27FC236}">
                <a16:creationId xmlns="" xmlns:a16="http://schemas.microsoft.com/office/drawing/2014/main" id="{B48CAA92-67D0-45B5-AC8E-D89860A0887F}"/>
              </a:ext>
            </a:extLst>
          </p:cNvPr>
          <p:cNvSpPr/>
          <p:nvPr/>
        </p:nvSpPr>
        <p:spPr>
          <a:xfrm>
            <a:off x="4258404" y="3280204"/>
            <a:ext cx="559770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3200" b="1" spc="300" dirty="0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03</a:t>
            </a:r>
            <a:endParaRPr lang="zh-CN" altLang="en-US" sz="2000" dirty="0">
              <a:latin typeface="Adobe Arabic" panose="02040503050201020203" pitchFamily="18" charset="-78"/>
              <a:ea typeface="微软雅黑" panose="020B0503020204020204" pitchFamily="34" charset="-122"/>
              <a:cs typeface="+mn-ea"/>
              <a:sym typeface="Adobe Arabic" panose="02040503050201020203" pitchFamily="18" charset="-78"/>
            </a:endParaRPr>
          </a:p>
        </p:txBody>
      </p:sp>
      <p:sp>
        <p:nvSpPr>
          <p:cNvPr id="41" name="矩形 40">
            <a:extLst>
              <a:ext uri="{FF2B5EF4-FFF2-40B4-BE49-F238E27FC236}">
                <a16:creationId xmlns="" xmlns:a16="http://schemas.microsoft.com/office/drawing/2014/main" id="{FB13EE06-DC0C-4AA6-9F26-1134B4B1C367}"/>
              </a:ext>
            </a:extLst>
          </p:cNvPr>
          <p:cNvSpPr/>
          <p:nvPr/>
        </p:nvSpPr>
        <p:spPr>
          <a:xfrm>
            <a:off x="5761946" y="3250416"/>
            <a:ext cx="559770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3200" b="1" spc="300" dirty="0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04</a:t>
            </a:r>
            <a:endParaRPr lang="zh-CN" altLang="en-US" sz="2000" dirty="0">
              <a:latin typeface="Adobe Arabic" panose="02040503050201020203" pitchFamily="18" charset="-78"/>
              <a:ea typeface="微软雅黑" panose="020B0503020204020204" pitchFamily="34" charset="-122"/>
              <a:cs typeface="+mn-ea"/>
              <a:sym typeface="Adobe Arabic" panose="02040503050201020203" pitchFamily="18" charset="-78"/>
            </a:endParaRPr>
          </a:p>
        </p:txBody>
      </p:sp>
      <p:sp>
        <p:nvSpPr>
          <p:cNvPr id="42" name="矩形 41">
            <a:extLst>
              <a:ext uri="{FF2B5EF4-FFF2-40B4-BE49-F238E27FC236}">
                <a16:creationId xmlns="" xmlns:a16="http://schemas.microsoft.com/office/drawing/2014/main" id="{9FB16715-70B8-4EAE-9CB8-54A8C3992E00}"/>
              </a:ext>
            </a:extLst>
          </p:cNvPr>
          <p:cNvSpPr/>
          <p:nvPr/>
        </p:nvSpPr>
        <p:spPr>
          <a:xfrm>
            <a:off x="7364917" y="3297440"/>
            <a:ext cx="559770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3200" b="1" spc="300" dirty="0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05</a:t>
            </a:r>
            <a:endParaRPr lang="zh-CN" altLang="en-US" sz="2000" dirty="0">
              <a:latin typeface="Adobe Arabic" panose="02040503050201020203" pitchFamily="18" charset="-78"/>
              <a:ea typeface="微软雅黑" panose="020B0503020204020204" pitchFamily="34" charset="-122"/>
              <a:cs typeface="+mn-ea"/>
              <a:sym typeface="Adobe Arabic" panose="02040503050201020203" pitchFamily="18" charset="-78"/>
            </a:endParaRPr>
          </a:p>
        </p:txBody>
      </p:sp>
      <p:sp>
        <p:nvSpPr>
          <p:cNvPr id="43" name="矩形 42">
            <a:extLst>
              <a:ext uri="{FF2B5EF4-FFF2-40B4-BE49-F238E27FC236}">
                <a16:creationId xmlns="" xmlns:a16="http://schemas.microsoft.com/office/drawing/2014/main" id="{DDE98EEB-B137-4842-89B1-93186ACF1C76}"/>
              </a:ext>
            </a:extLst>
          </p:cNvPr>
          <p:cNvSpPr/>
          <p:nvPr/>
        </p:nvSpPr>
        <p:spPr>
          <a:xfrm>
            <a:off x="8788589" y="3241765"/>
            <a:ext cx="559770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3200" b="1" spc="300" dirty="0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06</a:t>
            </a:r>
            <a:endParaRPr lang="zh-CN" altLang="en-US" sz="2000" dirty="0">
              <a:latin typeface="Adobe Arabic" panose="02040503050201020203" pitchFamily="18" charset="-78"/>
              <a:ea typeface="微软雅黑" panose="020B0503020204020204" pitchFamily="34" charset="-122"/>
              <a:cs typeface="+mn-ea"/>
              <a:sym typeface="Adobe Arabic" panose="02040503050201020203" pitchFamily="18" charset="-78"/>
            </a:endParaRPr>
          </a:p>
        </p:txBody>
      </p:sp>
      <p:sp>
        <p:nvSpPr>
          <p:cNvPr id="44" name="矩形 43">
            <a:extLst>
              <a:ext uri="{FF2B5EF4-FFF2-40B4-BE49-F238E27FC236}">
                <a16:creationId xmlns="" xmlns:a16="http://schemas.microsoft.com/office/drawing/2014/main" id="{5D97B346-FFC1-4B70-9C40-670469397693}"/>
              </a:ext>
            </a:extLst>
          </p:cNvPr>
          <p:cNvSpPr/>
          <p:nvPr/>
        </p:nvSpPr>
        <p:spPr>
          <a:xfrm>
            <a:off x="10277835" y="3339812"/>
            <a:ext cx="559770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3200" b="1" spc="300" dirty="0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07</a:t>
            </a:r>
            <a:endParaRPr lang="zh-CN" altLang="en-US" sz="2000" dirty="0">
              <a:latin typeface="Adobe Arabic" panose="02040503050201020203" pitchFamily="18" charset="-78"/>
              <a:ea typeface="微软雅黑" panose="020B0503020204020204" pitchFamily="34" charset="-122"/>
              <a:cs typeface="+mn-ea"/>
              <a:sym typeface="Adobe Arabic" panose="02040503050201020203" pitchFamily="18" charset="-78"/>
            </a:endParaRPr>
          </a:p>
        </p:txBody>
      </p:sp>
      <p:sp>
        <p:nvSpPr>
          <p:cNvPr id="38" name="矩形 37">
            <a:extLst>
              <a:ext uri="{FF2B5EF4-FFF2-40B4-BE49-F238E27FC236}">
                <a16:creationId xmlns="" xmlns:a16="http://schemas.microsoft.com/office/drawing/2014/main" id="{CD6616D3-A9E4-49C1-86C0-3F744A82DCF9}"/>
              </a:ext>
            </a:extLst>
          </p:cNvPr>
          <p:cNvSpPr/>
          <p:nvPr/>
        </p:nvSpPr>
        <p:spPr>
          <a:xfrm>
            <a:off x="1289885" y="3281075"/>
            <a:ext cx="559770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3200" b="1" spc="300" dirty="0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01</a:t>
            </a:r>
            <a:endParaRPr lang="zh-CN" altLang="en-US" sz="2000" dirty="0">
              <a:latin typeface="Adobe Arabic" panose="02040503050201020203" pitchFamily="18" charset="-78"/>
              <a:ea typeface="微软雅黑" panose="020B0503020204020204" pitchFamily="34" charset="-122"/>
              <a:cs typeface="+mn-ea"/>
              <a:sym typeface="Adobe Arabic" panose="02040503050201020203" pitchFamily="18" charset="-78"/>
            </a:endParaRPr>
          </a:p>
        </p:txBody>
      </p:sp>
      <p:grpSp>
        <p:nvGrpSpPr>
          <p:cNvPr id="58" name="PA-组合 57">
            <a:extLst>
              <a:ext uri="{FF2B5EF4-FFF2-40B4-BE49-F238E27FC236}">
                <a16:creationId xmlns="" xmlns:a16="http://schemas.microsoft.com/office/drawing/2014/main" id="{1697486B-B1B8-4314-80F1-E9D27EAC1F5A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2998404" y="615462"/>
            <a:ext cx="5545015" cy="1259584"/>
            <a:chOff x="3341077" y="500508"/>
            <a:chExt cx="4947138" cy="1259584"/>
          </a:xfrm>
        </p:grpSpPr>
        <p:cxnSp>
          <p:nvCxnSpPr>
            <p:cNvPr id="59" name="PA-直接连接符 58">
              <a:extLst>
                <a:ext uri="{FF2B5EF4-FFF2-40B4-BE49-F238E27FC236}">
                  <a16:creationId xmlns="" xmlns:a16="http://schemas.microsoft.com/office/drawing/2014/main" id="{7D050715-7DCA-48F5-8DC7-12CB2645F8D0}"/>
                </a:ext>
              </a:extLst>
            </p:cNvPr>
            <p:cNvCxnSpPr>
              <a:cxnSpLocks/>
            </p:cNvCxnSpPr>
            <p:nvPr>
              <p:custDataLst>
                <p:tags r:id="rId3"/>
              </p:custDataLst>
            </p:nvPr>
          </p:nvCxnSpPr>
          <p:spPr>
            <a:xfrm>
              <a:off x="3524738" y="516955"/>
              <a:ext cx="4567464" cy="201770"/>
            </a:xfrm>
            <a:prstGeom prst="line">
              <a:avLst/>
            </a:prstGeom>
            <a:ln w="38100">
              <a:solidFill>
                <a:srgbClr val="5974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PA-直接连接符 59">
              <a:extLst>
                <a:ext uri="{FF2B5EF4-FFF2-40B4-BE49-F238E27FC236}">
                  <a16:creationId xmlns="" xmlns:a16="http://schemas.microsoft.com/office/drawing/2014/main" id="{B37C50CF-C3CB-45DB-8348-8CBD65FCB504}"/>
                </a:ext>
              </a:extLst>
            </p:cNvPr>
            <p:cNvCxnSpPr>
              <a:cxnSpLocks/>
            </p:cNvCxnSpPr>
            <p:nvPr>
              <p:custDataLst>
                <p:tags r:id="rId4"/>
              </p:custDataLst>
            </p:nvPr>
          </p:nvCxnSpPr>
          <p:spPr>
            <a:xfrm flipV="1">
              <a:off x="3341077" y="1321088"/>
              <a:ext cx="4947138" cy="147834"/>
            </a:xfrm>
            <a:prstGeom prst="line">
              <a:avLst/>
            </a:prstGeom>
            <a:ln w="38100">
              <a:solidFill>
                <a:srgbClr val="5974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PA-直接连接符 60">
              <a:extLst>
                <a:ext uri="{FF2B5EF4-FFF2-40B4-BE49-F238E27FC236}">
                  <a16:creationId xmlns="" xmlns:a16="http://schemas.microsoft.com/office/drawing/2014/main" id="{AEFECC0A-9F94-484D-9778-FF2169A9F350}"/>
                </a:ext>
              </a:extLst>
            </p:cNvPr>
            <p:cNvCxnSpPr>
              <a:cxnSpLocks/>
            </p:cNvCxnSpPr>
            <p:nvPr>
              <p:custDataLst>
                <p:tags r:id="rId5"/>
              </p:custDataLst>
            </p:nvPr>
          </p:nvCxnSpPr>
          <p:spPr>
            <a:xfrm flipH="1" flipV="1">
              <a:off x="3627940" y="500508"/>
              <a:ext cx="111587" cy="1259584"/>
            </a:xfrm>
            <a:prstGeom prst="line">
              <a:avLst/>
            </a:prstGeom>
            <a:ln w="38100">
              <a:solidFill>
                <a:srgbClr val="5974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PA-直接连接符 61">
              <a:extLst>
                <a:ext uri="{FF2B5EF4-FFF2-40B4-BE49-F238E27FC236}">
                  <a16:creationId xmlns="" xmlns:a16="http://schemas.microsoft.com/office/drawing/2014/main" id="{3929E226-D7D2-4F3E-88FC-745158275059}"/>
                </a:ext>
              </a:extLst>
            </p:cNvPr>
            <p:cNvCxnSpPr>
              <a:cxnSpLocks/>
            </p:cNvCxnSpPr>
            <p:nvPr>
              <p:custDataLst>
                <p:tags r:id="rId6"/>
              </p:custDataLst>
            </p:nvPr>
          </p:nvCxnSpPr>
          <p:spPr>
            <a:xfrm flipV="1">
              <a:off x="8288215" y="500508"/>
              <a:ext cx="0" cy="863891"/>
            </a:xfrm>
            <a:prstGeom prst="line">
              <a:avLst/>
            </a:prstGeom>
            <a:ln w="38100">
              <a:solidFill>
                <a:srgbClr val="5974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2452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0" grpId="0"/>
      <p:bldP spid="32" grpId="0"/>
      <p:bldP spid="33" grpId="0"/>
      <p:bldP spid="34" grpId="0"/>
      <p:bldP spid="35" grpId="0"/>
      <p:bldP spid="36" grpId="0"/>
      <p:bldP spid="37" grpId="0"/>
      <p:bldP spid="70" grpId="0" animBg="1"/>
      <p:bldP spid="80" grpId="0" animBg="1"/>
      <p:bldP spid="85" grpId="0" animBg="1"/>
      <p:bldP spid="90" grpId="0" animBg="1"/>
      <p:bldP spid="95" grpId="0" animBg="1"/>
      <p:bldP spid="100" grpId="0" animBg="1"/>
      <p:bldP spid="105" grpId="0" animBg="1"/>
      <p:bldP spid="39" grpId="0"/>
      <p:bldP spid="40" grpId="0"/>
      <p:bldP spid="41" grpId="0"/>
      <p:bldP spid="42" grpId="0"/>
      <p:bldP spid="43" grpId="0"/>
      <p:bldP spid="44" grpId="0"/>
      <p:bldP spid="3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9E28B4B2-7B47-47E7-BD86-B4142B224049}"/>
              </a:ext>
            </a:extLst>
          </p:cNvPr>
          <p:cNvGrpSpPr/>
          <p:nvPr/>
        </p:nvGrpSpPr>
        <p:grpSpPr>
          <a:xfrm>
            <a:off x="1178169" y="817386"/>
            <a:ext cx="9841523" cy="3966220"/>
            <a:chOff x="1186137" y="474953"/>
            <a:chExt cx="10366984" cy="4239000"/>
          </a:xfrm>
        </p:grpSpPr>
        <p:grpSp>
          <p:nvGrpSpPr>
            <p:cNvPr id="11" name="组合 10">
              <a:extLst>
                <a:ext uri="{FF2B5EF4-FFF2-40B4-BE49-F238E27FC236}">
                  <a16:creationId xmlns="" xmlns:a16="http://schemas.microsoft.com/office/drawing/2014/main" id="{EAA596CB-9DEB-41EC-A25A-3EAC20EB1CE8}"/>
                </a:ext>
              </a:extLst>
            </p:cNvPr>
            <p:cNvGrpSpPr/>
            <p:nvPr/>
          </p:nvGrpSpPr>
          <p:grpSpPr>
            <a:xfrm>
              <a:off x="1305260" y="474953"/>
              <a:ext cx="10128739" cy="4195076"/>
              <a:chOff x="1113693" y="627269"/>
              <a:chExt cx="10128739" cy="4195076"/>
            </a:xfrm>
          </p:grpSpPr>
          <p:sp>
            <p:nvSpPr>
              <p:cNvPr id="13" name="矩形 12">
                <a:extLst>
                  <a:ext uri="{FF2B5EF4-FFF2-40B4-BE49-F238E27FC236}">
                    <a16:creationId xmlns="" xmlns:a16="http://schemas.microsoft.com/office/drawing/2014/main" id="{B5E4E372-AF1E-49AD-9033-01341D149011}"/>
                  </a:ext>
                </a:extLst>
              </p:cNvPr>
              <p:cNvSpPr/>
              <p:nvPr/>
            </p:nvSpPr>
            <p:spPr>
              <a:xfrm>
                <a:off x="1148863" y="681724"/>
                <a:ext cx="10058400" cy="4086167"/>
              </a:xfrm>
              <a:prstGeom prst="rect">
                <a:avLst/>
              </a:prstGeom>
              <a:solidFill>
                <a:srgbClr val="597472"/>
              </a:solidFill>
              <a:ln w="76200">
                <a:solidFill>
                  <a:srgbClr val="D87E6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图文框 13">
                <a:extLst>
                  <a:ext uri="{FF2B5EF4-FFF2-40B4-BE49-F238E27FC236}">
                    <a16:creationId xmlns="" xmlns:a16="http://schemas.microsoft.com/office/drawing/2014/main" id="{4DA9B8D4-B367-4FCB-A41D-BD9394DC1B5E}"/>
                  </a:ext>
                </a:extLst>
              </p:cNvPr>
              <p:cNvSpPr/>
              <p:nvPr/>
            </p:nvSpPr>
            <p:spPr>
              <a:xfrm>
                <a:off x="1113693" y="627269"/>
                <a:ext cx="10128739" cy="4195076"/>
              </a:xfrm>
              <a:prstGeom prst="frame">
                <a:avLst>
                  <a:gd name="adj1" fmla="val 2160"/>
                </a:avLst>
              </a:prstGeom>
              <a:solidFill>
                <a:srgbClr val="D87E68"/>
              </a:solidFill>
              <a:ln w="28575">
                <a:solidFill>
                  <a:srgbClr val="A9493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2" name="矩形: 圆角 11">
              <a:extLst>
                <a:ext uri="{FF2B5EF4-FFF2-40B4-BE49-F238E27FC236}">
                  <a16:creationId xmlns="" xmlns:a16="http://schemas.microsoft.com/office/drawing/2014/main" id="{FB3B9435-48CA-4B38-99AA-DD018682E781}"/>
                </a:ext>
              </a:extLst>
            </p:cNvPr>
            <p:cNvSpPr/>
            <p:nvPr/>
          </p:nvSpPr>
          <p:spPr>
            <a:xfrm>
              <a:off x="1186137" y="4544284"/>
              <a:ext cx="10366984" cy="169669"/>
            </a:xfrm>
            <a:prstGeom prst="roundRect">
              <a:avLst>
                <a:gd name="adj" fmla="val 50000"/>
              </a:avLst>
            </a:prstGeom>
            <a:solidFill>
              <a:srgbClr val="D87E68"/>
            </a:solidFill>
            <a:ln>
              <a:solidFill>
                <a:srgbClr val="A9493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7" name="矩形 36">
            <a:extLst>
              <a:ext uri="{FF2B5EF4-FFF2-40B4-BE49-F238E27FC236}">
                <a16:creationId xmlns="" xmlns:a16="http://schemas.microsoft.com/office/drawing/2014/main" id="{E8A9A3E1-DF6E-435B-8341-34E68D459273}"/>
              </a:ext>
            </a:extLst>
          </p:cNvPr>
          <p:cNvSpPr/>
          <p:nvPr/>
        </p:nvSpPr>
        <p:spPr>
          <a:xfrm>
            <a:off x="5063146" y="2739304"/>
            <a:ext cx="498867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400" b="1" spc="-300" dirty="0">
                <a:solidFill>
                  <a:schemeClr val="bg1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复学时学校及学生防护指南</a:t>
            </a:r>
          </a:p>
        </p:txBody>
      </p:sp>
      <p:pic>
        <p:nvPicPr>
          <p:cNvPr id="15" name="图片 14" descr="手机屏幕的截图&#10;&#10;描述已自动生成">
            <a:extLst>
              <a:ext uri="{FF2B5EF4-FFF2-40B4-BE49-F238E27FC236}">
                <a16:creationId xmlns="" xmlns:a16="http://schemas.microsoft.com/office/drawing/2014/main" id="{13B0ECEB-A9EF-4FBC-B558-5DA1E723EEC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44" b="63419"/>
          <a:stretch/>
        </p:blipFill>
        <p:spPr>
          <a:xfrm>
            <a:off x="3131466" y="-60617"/>
            <a:ext cx="6346440" cy="1155377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9A7C6327-9077-454B-80D7-77B0BF2B09FC}"/>
              </a:ext>
            </a:extLst>
          </p:cNvPr>
          <p:cNvSpPr/>
          <p:nvPr/>
        </p:nvSpPr>
        <p:spPr>
          <a:xfrm>
            <a:off x="-18131" y="5982449"/>
            <a:ext cx="12228261" cy="888495"/>
          </a:xfrm>
          <a:prstGeom prst="rect">
            <a:avLst/>
          </a:prstGeom>
          <a:solidFill>
            <a:srgbClr val="D9D9D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2" name="图片 21" descr="图片包含 游戏机, 房间&#10;&#10;描述已自动生成">
            <a:extLst>
              <a:ext uri="{FF2B5EF4-FFF2-40B4-BE49-F238E27FC236}">
                <a16:creationId xmlns="" xmlns:a16="http://schemas.microsoft.com/office/drawing/2014/main" id="{941BA58A-11FD-4C83-92E1-C3F006A64FA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56" r="33966" b="70486"/>
          <a:stretch/>
        </p:blipFill>
        <p:spPr>
          <a:xfrm>
            <a:off x="-591015" y="4067663"/>
            <a:ext cx="2502829" cy="2168037"/>
          </a:xfrm>
          <a:prstGeom prst="rect">
            <a:avLst/>
          </a:prstGeom>
        </p:spPr>
      </p:pic>
      <p:pic>
        <p:nvPicPr>
          <p:cNvPr id="23" name="图片 22" descr="图片包含 游戏机, 窗户&#10;&#10;描述已自动生成">
            <a:extLst>
              <a:ext uri="{FF2B5EF4-FFF2-40B4-BE49-F238E27FC236}">
                <a16:creationId xmlns="" xmlns:a16="http://schemas.microsoft.com/office/drawing/2014/main" id="{8CBD9C3F-A301-41B6-BEC7-55D94231231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607"/>
          <a:stretch/>
        </p:blipFill>
        <p:spPr>
          <a:xfrm>
            <a:off x="5456616" y="1017501"/>
            <a:ext cx="3614841" cy="1799063"/>
          </a:xfrm>
          <a:prstGeom prst="rect">
            <a:avLst/>
          </a:prstGeom>
        </p:spPr>
      </p:pic>
      <p:pic>
        <p:nvPicPr>
          <p:cNvPr id="24" name="图片 23" descr="图片包含 游戏机, 房间&#10;&#10;描述已自动生成">
            <a:extLst>
              <a:ext uri="{FF2B5EF4-FFF2-40B4-BE49-F238E27FC236}">
                <a16:creationId xmlns="" xmlns:a16="http://schemas.microsoft.com/office/drawing/2014/main" id="{C82C65A5-36D8-4CB4-B7F4-CF78EABABA8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49" t="2912" r="1570" b="67573"/>
          <a:stretch/>
        </p:blipFill>
        <p:spPr>
          <a:xfrm>
            <a:off x="10654146" y="4828538"/>
            <a:ext cx="1408604" cy="1341714"/>
          </a:xfrm>
          <a:prstGeom prst="rect">
            <a:avLst/>
          </a:prstGeom>
        </p:spPr>
      </p:pic>
      <p:pic>
        <p:nvPicPr>
          <p:cNvPr id="4" name="图片 3" descr="卡通人物&#10;&#10;描述已自动生成">
            <a:extLst>
              <a:ext uri="{FF2B5EF4-FFF2-40B4-BE49-F238E27FC236}">
                <a16:creationId xmlns="" xmlns:a16="http://schemas.microsoft.com/office/drawing/2014/main" id="{74CB8236-5525-4B9E-B570-93DC8E9F0DE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7128" y="1094760"/>
            <a:ext cx="2101405" cy="2145893"/>
          </a:xfrm>
          <a:prstGeom prst="rect">
            <a:avLst/>
          </a:prstGeom>
        </p:spPr>
      </p:pic>
      <p:pic>
        <p:nvPicPr>
          <p:cNvPr id="16" name="图片 15" descr="图片包含 游戏机, 桌子, 标志, 电脑&#10;&#10;描述已自动生成">
            <a:extLst>
              <a:ext uri="{FF2B5EF4-FFF2-40B4-BE49-F238E27FC236}">
                <a16:creationId xmlns="" xmlns:a16="http://schemas.microsoft.com/office/drawing/2014/main" id="{1FA63B41-B90B-448F-B456-3BADF160CDE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40630" b="84370" l="21260" r="92126">
                        <a14:foregroundMark x1="76075" y1="46002" x2="66142" y2="42771"/>
                        <a14:foregroundMark x1="66142" y1="42771" x2="64870" y2="43376"/>
                        <a14:foregroundMark x1="69897" y1="41155" x2="66626" y2="41317"/>
                        <a14:foregroundMark x1="29013" y1="75606" x2="30406" y2="82835"/>
                        <a14:foregroundMark x1="30406" y1="82835" x2="67232" y2="84410"/>
                        <a14:foregroundMark x1="67232" y1="84410" x2="74500" y2="81745"/>
                        <a14:foregroundMark x1="41127" y1="79120" x2="55179" y2="81906"/>
                        <a14:foregroundMark x1="75591" y1="80291" x2="75409" y2="81745"/>
                        <a14:foregroundMark x1="27014" y1="75323" x2="27680" y2="82189"/>
                        <a14:foregroundMark x1="23743" y1="79281" x2="25500" y2="79402"/>
                        <a14:foregroundMark x1="79623" y1="58941" x2="78922" y2="66680"/>
                        <a14:foregroundMark x1="78922" y1="66680" x2="79668" y2="67870"/>
                        <a14:foregroundMark x1="43186" y1="50525" x2="44640" y2="51939"/>
                        <a14:foregroundMark x1="41490" y1="48748" x2="43186" y2="50162"/>
                        <a14:foregroundMark x1="38704" y1="45194" x2="41732" y2="49031"/>
                        <a14:foregroundMark x1="56329" y1="64984" x2="65536" y2="69023"/>
                        <a14:foregroundMark x1="65536" y1="69023" x2="64749" y2="69103"/>
                        <a14:foregroundMark x1="54876" y1="73586" x2="44458" y2="73506"/>
                        <a14:foregroundMark x1="44458" y1="73506" x2="43428" y2="73748"/>
                        <a14:foregroundMark x1="44094" y1="74637" x2="43973" y2="76535"/>
                        <a14:foregroundMark x1="42823" y1="73465" x2="53907" y2="74556"/>
                        <a14:foregroundMark x1="53907" y1="74556" x2="54634" y2="74798"/>
                        <a14:foregroundMark x1="34888" y1="75606" x2="31375" y2="77342"/>
                        <a14:foregroundMark x1="26490" y1="71514" x2="28346" y2="74192"/>
                        <a14:foregroundMark x1="25742" y1="70436" x2="26439" y2="71441"/>
                        <a14:foregroundMark x1="24652" y1="67165" x2="30164" y2="67973"/>
                        <a14:foregroundMark x1="41127" y1="65670" x2="42156" y2="67973"/>
                        <a14:foregroundMark x1="43186" y1="65549" x2="43307" y2="66721"/>
                        <a14:foregroundMark x1="39552" y1="65549" x2="40279" y2="66478"/>
                        <a14:foregroundMark x1="47426" y1="68780" x2="50878" y2="68861"/>
                        <a14:foregroundMark x1="23804" y1="68538" x2="29982" y2="68861"/>
                        <a14:foregroundMark x1="41914" y1="49233" x2="44034" y2="51898"/>
                        <a14:foregroundMark x1="38522" y1="45396" x2="40339" y2="47819"/>
                        <a14:foregroundMark x1="39188" y1="45800" x2="44458" y2="51494"/>
                        <a14:foregroundMark x1="71472" y1="41115" x2="69170" y2="40953"/>
                        <a14:foregroundMark x1="69352" y1="40994" x2="61538" y2="42649"/>
                        <a14:foregroundMark x1="61538" y1="42649" x2="60993" y2="43013"/>
                        <a14:foregroundMark x1="69231" y1="40994" x2="73349" y2="41801"/>
                        <a14:foregroundMark x1="68625" y1="40913" x2="60569" y2="42649"/>
                        <a14:foregroundMark x1="60569" y1="42649" x2="57662" y2="47577"/>
                        <a14:foregroundMark x1="57662" y1="47577" x2="58571" y2="49637"/>
                        <a14:foregroundMark x1="58873" y1="45073" x2="58147" y2="48910"/>
                        <a14:foregroundMark x1="59964" y1="43013" x2="67171" y2="40630"/>
                        <a14:foregroundMark x1="67171" y1="40630" x2="74864" y2="42367"/>
                        <a14:foregroundMark x1="74864" y1="42367" x2="79830" y2="45840"/>
                        <a14:foregroundMark x1="40157" y1="47496" x2="43852" y2="52262"/>
                        <a14:foregroundMark x1="43852" y1="52262" x2="43792" y2="51575"/>
                        <a14:foregroundMark x1="43973" y1="51575" x2="43792" y2="51898"/>
                        <a14:foregroundMark x1="43671" y1="52100" x2="44821" y2="55008"/>
                        <a14:foregroundMark x1="45548" y1="54847" x2="43549" y2="52262"/>
                        <a14:foregroundMark x1="45245" y1="54766" x2="43428" y2="52221"/>
                        <a14:foregroundMark x1="43489" y1="52060" x2="46154" y2="55008"/>
                        <a14:foregroundMark x1="44640" y1="54402" x2="43731" y2="52868"/>
                        <a14:backgroundMark x1="34585" y1="69669" x2="46941" y2="70113"/>
                        <a14:backgroundMark x1="19685" y1="69911" x2="24470" y2="69911"/>
                        <a14:backgroundMark x1="24470" y1="70032" x2="25015" y2="70477"/>
                        <a14:backgroundMark x1="75348" y1="70032" x2="84434" y2="70032"/>
                        <a14:backgroundMark x1="35130" y1="70032" x2="36342" y2="71284"/>
                        <a14:backgroundMark x1="34403" y1="68296" x2="38886" y2="71284"/>
                        <a14:backgroundMark x1="38522" y1="70477" x2="56087" y2="70921"/>
                        <a14:backgroundMark x1="56087" y1="70921" x2="57904" y2="70800"/>
                        <a14:backgroundMark x1="27075" y1="70800" x2="35615" y2="71123"/>
                        <a14:backgroundMark x1="35615" y1="71123" x2="35796" y2="71163"/>
                        <a14:backgroundMark x1="46275" y1="70032" x2="54573" y2="70800"/>
                        <a14:backgroundMark x1="54573" y1="70800" x2="50306" y2="69448"/>
                        <a14:backgroundMark x1="56208" y1="70234" x2="56511" y2="71405"/>
                        <a14:backgroundMark x1="57359" y1="70113" x2="57723" y2="71284"/>
                        <a14:backgroundMark x1="77226" y1="68296" x2="79285" y2="71971"/>
                        <a14:backgroundMark x1="75712" y1="69346" x2="75167" y2="70598"/>
                        <a14:backgroundMark x1="76196" y1="69225" x2="83041" y2="70234"/>
                        <a14:backgroundMark x1="26893" y1="70719" x2="35615" y2="70719"/>
                        <a14:backgroundMark x1="58268" y1="70315" x2="58268" y2="71082"/>
                        <a14:backgroundMark x1="74743" y1="70396" x2="74864" y2="70921"/>
                        <a14:backgroundMark x1="78740" y1="68174" x2="80073" y2="69830"/>
                        <a14:backgroundMark x1="76439" y1="69023" x2="76620" y2="69548"/>
                        <a14:backgroundMark x1="75712" y1="68942" x2="75167" y2="69588"/>
                        <a14:backgroundMark x1="75288" y1="68942" x2="74985" y2="69507"/>
                        <a14:backgroundMark x1="58389" y1="70557" x2="58389" y2="70840"/>
                        <a14:backgroundMark x1="80921" y1="68659" x2="82859" y2="69184"/>
                        <a14:backgroundMark x1="80921" y1="67003" x2="82011" y2="55695"/>
                        <a14:backgroundMark x1="81102" y1="64216" x2="81829" y2="58966"/>
                        <a14:backgroundMark x1="81829" y1="58966" x2="81526" y2="58441"/>
                        <a14:backgroundMark x1="81163" y1="55493" x2="81405" y2="63691"/>
                        <a14:backgroundMark x1="80981" y1="56866" x2="81587" y2="62197"/>
                        <a14:backgroundMark x1="81587" y1="62197" x2="81042" y2="63530"/>
                        <a14:backgroundMark x1="80860" y1="58926" x2="80981" y2="63530"/>
                        <a14:backgroundMark x1="82132" y1="49515" x2="82193" y2="55210"/>
                        <a14:backgroundMark x1="80921" y1="47698" x2="82314" y2="49394"/>
                        <a14:backgroundMark x1="80921" y1="48183" x2="81405" y2="48950"/>
                        <a14:backgroundMark x1="80981" y1="48788" x2="81284" y2="49273"/>
                        <a14:backgroundMark x1="81224" y1="49313" x2="81345" y2="49717"/>
                        <a14:backgroundMark x1="80921" y1="46082" x2="81345" y2="479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767" t="39560" b="15032"/>
          <a:stretch/>
        </p:blipFill>
        <p:spPr>
          <a:xfrm flipH="1">
            <a:off x="317350" y="1903496"/>
            <a:ext cx="4693244" cy="4086167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6BF0CD45-0E49-4DD4-AA6E-7B9BD23FC1B9}"/>
              </a:ext>
            </a:extLst>
          </p:cNvPr>
          <p:cNvSpPr txBox="1"/>
          <p:nvPr/>
        </p:nvSpPr>
        <p:spPr>
          <a:xfrm>
            <a:off x="5851751" y="948237"/>
            <a:ext cx="3614842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500" dirty="0">
                <a:solidFill>
                  <a:schemeClr val="bg1"/>
                </a:solidFill>
                <a:latin typeface="Adobe Arabic" panose="02040503050201020203" pitchFamily="18" charset="-78"/>
                <a:ea typeface="微软雅黑" panose="020B0503020204020204" pitchFamily="34" charset="-122"/>
                <a:sym typeface="Adobe Arabic" panose="02040503050201020203" pitchFamily="18" charset="-78"/>
              </a:rPr>
              <a:t>Part 2.</a:t>
            </a:r>
            <a:endParaRPr lang="zh-CN" altLang="en-US" sz="11500" dirty="0">
              <a:solidFill>
                <a:schemeClr val="bg1"/>
              </a:solidFill>
              <a:latin typeface="Adobe Arabic" panose="02040503050201020203" pitchFamily="18" charset="-78"/>
              <a:ea typeface="微软雅黑" panose="020B0503020204020204" pitchFamily="34" charset="-122"/>
              <a:sym typeface="Adobe Arabic" panose="02040503050201020203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17324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6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矩形 1">
            <a:extLst>
              <a:ext uri="{FF2B5EF4-FFF2-40B4-BE49-F238E27FC236}">
                <a16:creationId xmlns="" xmlns:a16="http://schemas.microsoft.com/office/drawing/2014/main" id="{45AB3FD3-BAB6-41A5-8A79-B62339FF1A3A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4422012" y="704092"/>
            <a:ext cx="641751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200" b="1" spc="300" dirty="0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02.</a:t>
            </a:r>
            <a:r>
              <a:rPr lang="zh-CN" altLang="en-US" sz="3200" spc="300" dirty="0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学校防范措施</a:t>
            </a:r>
            <a:endParaRPr lang="zh-CN" altLang="en-US" sz="2800" spc="300" dirty="0">
              <a:latin typeface="Adobe Arabic" panose="02040503050201020203" pitchFamily="18" charset="-78"/>
              <a:ea typeface="微软雅黑" panose="020B0503020204020204" pitchFamily="34" charset="-122"/>
              <a:cs typeface="+mn-ea"/>
              <a:sym typeface="Adobe Arabic" panose="02040503050201020203" pitchFamily="18" charset="-78"/>
            </a:endParaRPr>
          </a:p>
        </p:txBody>
      </p:sp>
      <p:grpSp>
        <p:nvGrpSpPr>
          <p:cNvPr id="3" name="PA-组合 2">
            <a:extLst>
              <a:ext uri="{FF2B5EF4-FFF2-40B4-BE49-F238E27FC236}">
                <a16:creationId xmlns="" xmlns:a16="http://schemas.microsoft.com/office/drawing/2014/main" id="{B36C904E-6CA9-40EC-A933-3C1FC1029AC2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692955" y="1868676"/>
            <a:ext cx="6428757" cy="908384"/>
            <a:chOff x="928535" y="1952047"/>
            <a:chExt cx="6428757" cy="908384"/>
          </a:xfrm>
          <a:solidFill>
            <a:srgbClr val="F9E79C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6" name="PA-圆角矩形 5">
              <a:extLst>
                <a:ext uri="{FF2B5EF4-FFF2-40B4-BE49-F238E27FC236}">
                  <a16:creationId xmlns="" xmlns:a16="http://schemas.microsoft.com/office/drawing/2014/main" id="{015EC48F-5D59-4F91-AD51-178A7BB3FB61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928535" y="1952047"/>
              <a:ext cx="6428757" cy="908384"/>
            </a:xfrm>
            <a:prstGeom prst="roundRect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endParaRPr>
            </a:p>
          </p:txBody>
        </p:sp>
        <p:sp>
          <p:nvSpPr>
            <p:cNvPr id="7" name="PA-矩形 6">
              <a:extLst>
                <a:ext uri="{FF2B5EF4-FFF2-40B4-BE49-F238E27FC236}">
                  <a16:creationId xmlns="" xmlns:a16="http://schemas.microsoft.com/office/drawing/2014/main" id="{3ED50334-DF79-4C27-8710-7413EEC211F4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1076241" y="1985699"/>
              <a:ext cx="6010635" cy="830997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lvl="0" algn="just"/>
              <a:r>
                <a:rPr lang="en-US" altLang="zh-CN" sz="2400" b="1" spc="300" dirty="0">
                  <a:latin typeface="Adobe Arabic" panose="02040503050201020203" pitchFamily="18" charset="-78"/>
                  <a:ea typeface="微软雅黑" panose="020B0503020204020204" pitchFamily="34" charset="-122"/>
                  <a:cs typeface="+mn-ea"/>
                  <a:sym typeface="Adobe Arabic" panose="02040503050201020203" pitchFamily="18" charset="-78"/>
                </a:rPr>
                <a:t>01.</a:t>
              </a:r>
              <a:r>
                <a:rPr lang="zh-CN" altLang="en-US" sz="2400" spc="300" dirty="0">
                  <a:latin typeface="Adobe Arabic" panose="02040503050201020203" pitchFamily="18" charset="-78"/>
                  <a:ea typeface="微软雅黑" panose="020B0503020204020204" pitchFamily="34" charset="-122"/>
                  <a:cs typeface="+mn-ea"/>
                  <a:sym typeface="Adobe Arabic" panose="02040503050201020203" pitchFamily="18" charset="-78"/>
                </a:rPr>
                <a:t>落实学生体检，做到病情早发现、早报告、早处理</a:t>
              </a:r>
            </a:p>
          </p:txBody>
        </p:sp>
      </p:grpSp>
      <p:sp>
        <p:nvSpPr>
          <p:cNvPr id="8" name="PA-矩形 7">
            <a:extLst>
              <a:ext uri="{FF2B5EF4-FFF2-40B4-BE49-F238E27FC236}">
                <a16:creationId xmlns="" xmlns:a16="http://schemas.microsoft.com/office/drawing/2014/main" id="{F9ACD1F4-85EB-4368-988D-81D35783FBAE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692956" y="3010785"/>
            <a:ext cx="6428757" cy="791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落实学生晨检，因病缺勤病因追查与登记制度，做到病例早发现、早报告、早隔离。</a:t>
            </a:r>
          </a:p>
        </p:txBody>
      </p:sp>
      <p:sp>
        <p:nvSpPr>
          <p:cNvPr id="13" name="PA-矩形 12">
            <a:extLst>
              <a:ext uri="{FF2B5EF4-FFF2-40B4-BE49-F238E27FC236}">
                <a16:creationId xmlns="" xmlns:a16="http://schemas.microsoft.com/office/drawing/2014/main" id="{3CD14562-C9BF-42C9-B757-35B99862DDDF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550985" y="4806601"/>
            <a:ext cx="6428757" cy="11518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家长要时刻观察孩子的健康状况，一旦出现发热、咳嗽等症状时，应及时带孩子前往医院就诊，陪护就医，一定要佩戴好合适的口罩。</a:t>
            </a:r>
          </a:p>
        </p:txBody>
      </p:sp>
      <p:grpSp>
        <p:nvGrpSpPr>
          <p:cNvPr id="18" name="PA-组合 17">
            <a:extLst>
              <a:ext uri="{FF2B5EF4-FFF2-40B4-BE49-F238E27FC236}">
                <a16:creationId xmlns="" xmlns:a16="http://schemas.microsoft.com/office/drawing/2014/main" id="{D0684C7E-B1F5-43E4-A13C-C1FC4520DABF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692955" y="3883110"/>
            <a:ext cx="6428757" cy="908384"/>
            <a:chOff x="867179" y="3936952"/>
            <a:chExt cx="6428757" cy="908384"/>
          </a:xfrm>
          <a:solidFill>
            <a:srgbClr val="F9E79C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7" name="PA-圆角矩形 16">
              <a:extLst>
                <a:ext uri="{FF2B5EF4-FFF2-40B4-BE49-F238E27FC236}">
                  <a16:creationId xmlns="" xmlns:a16="http://schemas.microsoft.com/office/drawing/2014/main" id="{26B3FD05-ACA3-487D-80B3-EC53AC40D92E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867179" y="3936952"/>
              <a:ext cx="6428757" cy="908384"/>
            </a:xfrm>
            <a:prstGeom prst="roundRect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endParaRPr>
            </a:p>
          </p:txBody>
        </p:sp>
        <p:sp>
          <p:nvSpPr>
            <p:cNvPr id="12" name="PA-矩形 11">
              <a:extLst>
                <a:ext uri="{FF2B5EF4-FFF2-40B4-BE49-F238E27FC236}">
                  <a16:creationId xmlns="" xmlns:a16="http://schemas.microsoft.com/office/drawing/2014/main" id="{44067B9F-05D5-4A28-A7E1-50757658A61D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878420" y="4014339"/>
              <a:ext cx="6417516" cy="830997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lvl="0" algn="just"/>
              <a:r>
                <a:rPr lang="en-US" altLang="zh-CN" sz="2400" b="1" spc="300" dirty="0">
                  <a:latin typeface="Adobe Arabic" panose="02040503050201020203" pitchFamily="18" charset="-78"/>
                  <a:ea typeface="微软雅黑" panose="020B0503020204020204" pitchFamily="34" charset="-122"/>
                  <a:cs typeface="+mn-ea"/>
                  <a:sym typeface="Adobe Arabic" panose="02040503050201020203" pitchFamily="18" charset="-78"/>
                </a:rPr>
                <a:t>02.</a:t>
              </a:r>
              <a:r>
                <a:rPr lang="zh-CN" altLang="en-US" sz="2400" spc="300" dirty="0">
                  <a:latin typeface="Adobe Arabic" panose="02040503050201020203" pitchFamily="18" charset="-78"/>
                  <a:ea typeface="微软雅黑" panose="020B0503020204020204" pitchFamily="34" charset="-122"/>
                  <a:cs typeface="+mn-ea"/>
                  <a:sym typeface="Adobe Arabic" panose="02040503050201020203" pitchFamily="18" charset="-78"/>
                </a:rPr>
                <a:t>师生出现发热，咳嗽等症状应及早就医，不带病上课</a:t>
              </a:r>
            </a:p>
          </p:txBody>
        </p:sp>
      </p:grpSp>
      <p:pic>
        <p:nvPicPr>
          <p:cNvPr id="20" name="PA-图片 19" descr="图片包含 游戏机&#10;&#10;描述已自动生成">
            <a:extLst>
              <a:ext uri="{FF2B5EF4-FFF2-40B4-BE49-F238E27FC236}">
                <a16:creationId xmlns="" xmlns:a16="http://schemas.microsoft.com/office/drawing/2014/main" id="{23212327-458F-4616-8774-1C0BD3435064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833187" y="1633188"/>
            <a:ext cx="4654617" cy="4654617"/>
          </a:xfrm>
          <a:prstGeom prst="rect">
            <a:avLst/>
          </a:prstGeom>
        </p:spPr>
      </p:pic>
      <p:grpSp>
        <p:nvGrpSpPr>
          <p:cNvPr id="19" name="PA-组合 18">
            <a:extLst>
              <a:ext uri="{FF2B5EF4-FFF2-40B4-BE49-F238E27FC236}">
                <a16:creationId xmlns="" xmlns:a16="http://schemas.microsoft.com/office/drawing/2014/main" id="{44262C46-1B59-4BA9-90C0-561CED0B5A24}"/>
              </a:ext>
            </a:extLst>
          </p:cNvPr>
          <p:cNvGrpSpPr/>
          <p:nvPr>
            <p:custDataLst>
              <p:tags r:id="rId7"/>
            </p:custDataLst>
          </p:nvPr>
        </p:nvGrpSpPr>
        <p:grpSpPr>
          <a:xfrm>
            <a:off x="3622431" y="451135"/>
            <a:ext cx="4947138" cy="1259584"/>
            <a:chOff x="3341077" y="500508"/>
            <a:chExt cx="4947138" cy="1259584"/>
          </a:xfrm>
        </p:grpSpPr>
        <p:cxnSp>
          <p:nvCxnSpPr>
            <p:cNvPr id="21" name="PA-直接连接符 20">
              <a:extLst>
                <a:ext uri="{FF2B5EF4-FFF2-40B4-BE49-F238E27FC236}">
                  <a16:creationId xmlns="" xmlns:a16="http://schemas.microsoft.com/office/drawing/2014/main" id="{8C1F916D-0C19-442D-90C8-11F450852052}"/>
                </a:ext>
              </a:extLst>
            </p:cNvPr>
            <p:cNvCxnSpPr>
              <a:cxnSpLocks/>
            </p:cNvCxnSpPr>
            <p:nvPr>
              <p:custDataLst>
                <p:tags r:id="rId8"/>
              </p:custDataLst>
            </p:nvPr>
          </p:nvCxnSpPr>
          <p:spPr>
            <a:xfrm>
              <a:off x="3524738" y="516955"/>
              <a:ext cx="4567464" cy="201770"/>
            </a:xfrm>
            <a:prstGeom prst="line">
              <a:avLst/>
            </a:prstGeom>
            <a:ln w="38100">
              <a:solidFill>
                <a:srgbClr val="5974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PA-直接连接符 21">
              <a:extLst>
                <a:ext uri="{FF2B5EF4-FFF2-40B4-BE49-F238E27FC236}">
                  <a16:creationId xmlns="" xmlns:a16="http://schemas.microsoft.com/office/drawing/2014/main" id="{6B04A468-C849-4AB7-B401-653F95C2303D}"/>
                </a:ext>
              </a:extLst>
            </p:cNvPr>
            <p:cNvCxnSpPr>
              <a:cxnSpLocks/>
            </p:cNvCxnSpPr>
            <p:nvPr>
              <p:custDataLst>
                <p:tags r:id="rId9"/>
              </p:custDataLst>
            </p:nvPr>
          </p:nvCxnSpPr>
          <p:spPr>
            <a:xfrm flipV="1">
              <a:off x="3341077" y="1321088"/>
              <a:ext cx="4947138" cy="147834"/>
            </a:xfrm>
            <a:prstGeom prst="line">
              <a:avLst/>
            </a:prstGeom>
            <a:ln w="38100">
              <a:solidFill>
                <a:srgbClr val="5974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PA-直接连接符 22">
              <a:extLst>
                <a:ext uri="{FF2B5EF4-FFF2-40B4-BE49-F238E27FC236}">
                  <a16:creationId xmlns="" xmlns:a16="http://schemas.microsoft.com/office/drawing/2014/main" id="{DA0D4F9F-20A0-4C08-8FAC-C86923CFC30B}"/>
                </a:ext>
              </a:extLst>
            </p:cNvPr>
            <p:cNvCxnSpPr>
              <a:cxnSpLocks/>
            </p:cNvCxnSpPr>
            <p:nvPr>
              <p:custDataLst>
                <p:tags r:id="rId10"/>
              </p:custDataLst>
            </p:nvPr>
          </p:nvCxnSpPr>
          <p:spPr>
            <a:xfrm flipH="1" flipV="1">
              <a:off x="3627940" y="500508"/>
              <a:ext cx="111587" cy="1259584"/>
            </a:xfrm>
            <a:prstGeom prst="line">
              <a:avLst/>
            </a:prstGeom>
            <a:ln w="38100">
              <a:solidFill>
                <a:srgbClr val="5974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PA-直接连接符 23">
              <a:extLst>
                <a:ext uri="{FF2B5EF4-FFF2-40B4-BE49-F238E27FC236}">
                  <a16:creationId xmlns="" xmlns:a16="http://schemas.microsoft.com/office/drawing/2014/main" id="{D083F5CF-45DE-4846-8EE1-89B9EEB005DF}"/>
                </a:ext>
              </a:extLst>
            </p:cNvPr>
            <p:cNvCxnSpPr>
              <a:cxnSpLocks/>
            </p:cNvCxnSpPr>
            <p:nvPr>
              <p:custDataLst>
                <p:tags r:id="rId11"/>
              </p:custDataLst>
            </p:nvPr>
          </p:nvCxnSpPr>
          <p:spPr>
            <a:xfrm flipV="1">
              <a:off x="8288215" y="500508"/>
              <a:ext cx="0" cy="863891"/>
            </a:xfrm>
            <a:prstGeom prst="line">
              <a:avLst/>
            </a:prstGeom>
            <a:ln w="38100">
              <a:solidFill>
                <a:srgbClr val="5974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854930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8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矩形 1">
            <a:extLst>
              <a:ext uri="{FF2B5EF4-FFF2-40B4-BE49-F238E27FC236}">
                <a16:creationId xmlns="" xmlns:a16="http://schemas.microsoft.com/office/drawing/2014/main" id="{45AB3FD3-BAB6-41A5-8A79-B62339FF1A3A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4363396" y="774603"/>
            <a:ext cx="641751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200" b="1" spc="300" dirty="0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02.</a:t>
            </a:r>
            <a:r>
              <a:rPr lang="zh-CN" altLang="en-US" sz="3200" spc="300" dirty="0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学校防范措施</a:t>
            </a:r>
            <a:endParaRPr lang="zh-CN" altLang="en-US" sz="2800" spc="300" dirty="0">
              <a:latin typeface="Adobe Arabic" panose="02040503050201020203" pitchFamily="18" charset="-78"/>
              <a:ea typeface="微软雅黑" panose="020B0503020204020204" pitchFamily="34" charset="-122"/>
              <a:cs typeface="+mn-ea"/>
              <a:sym typeface="Adobe Arabic" panose="02040503050201020203" pitchFamily="18" charset="-78"/>
            </a:endParaRPr>
          </a:p>
        </p:txBody>
      </p:sp>
      <p:sp>
        <p:nvSpPr>
          <p:cNvPr id="23" name="PA-圆角矩形 22">
            <a:extLst>
              <a:ext uri="{FF2B5EF4-FFF2-40B4-BE49-F238E27FC236}">
                <a16:creationId xmlns="" xmlns:a16="http://schemas.microsoft.com/office/drawing/2014/main" id="{4745E0B9-E2E1-461C-B040-117B50F43FB7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660400" y="1831295"/>
            <a:ext cx="6153319" cy="613070"/>
          </a:xfrm>
          <a:prstGeom prst="roundRect">
            <a:avLst/>
          </a:prstGeom>
          <a:solidFill>
            <a:srgbClr val="F9E79C"/>
          </a:solidFill>
          <a:ln w="38100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dobe Arabic" panose="02040503050201020203" pitchFamily="18" charset="-78"/>
              <a:ea typeface="微软雅黑" panose="020B0503020204020204" pitchFamily="34" charset="-122"/>
              <a:cs typeface="+mn-ea"/>
              <a:sym typeface="Adobe Arabic" panose="02040503050201020203" pitchFamily="18" charset="-78"/>
            </a:endParaRPr>
          </a:p>
        </p:txBody>
      </p:sp>
      <p:sp>
        <p:nvSpPr>
          <p:cNvPr id="7" name="PA-矩形 6">
            <a:extLst>
              <a:ext uri="{FF2B5EF4-FFF2-40B4-BE49-F238E27FC236}">
                <a16:creationId xmlns="" xmlns:a16="http://schemas.microsoft.com/office/drawing/2014/main" id="{F2A46F47-6C52-4B97-9CCA-B68A50A74145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717719" y="1937092"/>
            <a:ext cx="64197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altLang="zh-CN" sz="2400" b="1" spc="300" dirty="0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03.</a:t>
            </a:r>
            <a:r>
              <a:rPr lang="zh-CN" altLang="en-US" sz="2400" spc="300" dirty="0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保持环境清洁，加强开窗通风</a:t>
            </a:r>
          </a:p>
        </p:txBody>
      </p:sp>
      <p:sp>
        <p:nvSpPr>
          <p:cNvPr id="24" name="PA-圆角矩形 23">
            <a:extLst>
              <a:ext uri="{FF2B5EF4-FFF2-40B4-BE49-F238E27FC236}">
                <a16:creationId xmlns="" xmlns:a16="http://schemas.microsoft.com/office/drawing/2014/main" id="{CFC78404-428D-47D5-AD46-ABA870D40169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660400" y="3769166"/>
            <a:ext cx="6153319" cy="613070"/>
          </a:xfrm>
          <a:prstGeom prst="roundRect">
            <a:avLst/>
          </a:prstGeom>
          <a:solidFill>
            <a:srgbClr val="F9E79C"/>
          </a:solidFill>
          <a:ln w="38100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dobe Arabic" panose="02040503050201020203" pitchFamily="18" charset="-78"/>
              <a:ea typeface="微软雅黑" panose="020B0503020204020204" pitchFamily="34" charset="-122"/>
              <a:cs typeface="+mn-ea"/>
              <a:sym typeface="Adobe Arabic" panose="02040503050201020203" pitchFamily="18" charset="-78"/>
            </a:endParaRPr>
          </a:p>
        </p:txBody>
      </p:sp>
      <p:sp>
        <p:nvSpPr>
          <p:cNvPr id="8" name="PA-矩形 7">
            <a:extLst>
              <a:ext uri="{FF2B5EF4-FFF2-40B4-BE49-F238E27FC236}">
                <a16:creationId xmlns="" xmlns:a16="http://schemas.microsoft.com/office/drawing/2014/main" id="{E7C7DB67-0A03-4861-ADD7-BE444F234549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708759" y="2499081"/>
            <a:ext cx="6096000" cy="11518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保持教室、宿舍、图书馆、食堂等人群聚集场所的环境清洁和良好的通风状态，每天保证一定时间的开窗通风，做好日常预防消毒。</a:t>
            </a:r>
          </a:p>
        </p:txBody>
      </p:sp>
      <p:sp>
        <p:nvSpPr>
          <p:cNvPr id="12" name="PA-矩形 11">
            <a:extLst>
              <a:ext uri="{FF2B5EF4-FFF2-40B4-BE49-F238E27FC236}">
                <a16:creationId xmlns="" xmlns:a16="http://schemas.microsoft.com/office/drawing/2014/main" id="{91BAD8F1-428A-4BAE-9BD2-4F922DC06D67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726679" y="3836654"/>
            <a:ext cx="64197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altLang="zh-CN" sz="2400" b="1" spc="300" dirty="0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04.</a:t>
            </a:r>
            <a:r>
              <a:rPr lang="zh-CN" altLang="en-US" sz="2400" spc="300" dirty="0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酌情减少大型教室内集体活动</a:t>
            </a:r>
          </a:p>
        </p:txBody>
      </p:sp>
      <p:sp>
        <p:nvSpPr>
          <p:cNvPr id="25" name="PA-圆角矩形 24">
            <a:extLst>
              <a:ext uri="{FF2B5EF4-FFF2-40B4-BE49-F238E27FC236}">
                <a16:creationId xmlns="" xmlns:a16="http://schemas.microsoft.com/office/drawing/2014/main" id="{6E1B0116-1AB7-4F81-8EC5-8ABCE1F16A19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660400" y="5004831"/>
            <a:ext cx="6153319" cy="613070"/>
          </a:xfrm>
          <a:prstGeom prst="roundRect">
            <a:avLst/>
          </a:prstGeom>
          <a:solidFill>
            <a:srgbClr val="F9E79C"/>
          </a:solidFill>
          <a:ln w="38100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dobe Arabic" panose="02040503050201020203" pitchFamily="18" charset="-78"/>
              <a:ea typeface="微软雅黑" panose="020B0503020204020204" pitchFamily="34" charset="-122"/>
              <a:cs typeface="+mn-ea"/>
              <a:sym typeface="Adobe Arabic" panose="02040503050201020203" pitchFamily="18" charset="-78"/>
            </a:endParaRPr>
          </a:p>
        </p:txBody>
      </p:sp>
      <p:sp>
        <p:nvSpPr>
          <p:cNvPr id="13" name="PA-矩形 12">
            <a:extLst>
              <a:ext uri="{FF2B5EF4-FFF2-40B4-BE49-F238E27FC236}">
                <a16:creationId xmlns="" xmlns:a16="http://schemas.microsoft.com/office/drawing/2014/main" id="{D519ECA0-EF27-4AB7-9E4C-DAF22402A255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717719" y="4398643"/>
            <a:ext cx="6096000" cy="431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学校可根据当地疫情情况减少或停止大型室内集体活动。</a:t>
            </a:r>
          </a:p>
        </p:txBody>
      </p:sp>
      <p:sp>
        <p:nvSpPr>
          <p:cNvPr id="17" name="PA-矩形 16">
            <a:extLst>
              <a:ext uri="{FF2B5EF4-FFF2-40B4-BE49-F238E27FC236}">
                <a16:creationId xmlns="" xmlns:a16="http://schemas.microsoft.com/office/drawing/2014/main" id="{D3113EA0-254B-4FBF-B46D-6C362C467A37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726679" y="5076858"/>
            <a:ext cx="64197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altLang="zh-CN" sz="2400" b="1" spc="300" dirty="0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05.</a:t>
            </a:r>
            <a:r>
              <a:rPr lang="zh-CN" altLang="en-US" sz="2400" spc="300" dirty="0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均衡饮食，加强锻炼，增强体质</a:t>
            </a:r>
          </a:p>
        </p:txBody>
      </p:sp>
      <p:sp>
        <p:nvSpPr>
          <p:cNvPr id="18" name="PA-矩形 17">
            <a:extLst>
              <a:ext uri="{FF2B5EF4-FFF2-40B4-BE49-F238E27FC236}">
                <a16:creationId xmlns="" xmlns:a16="http://schemas.microsoft.com/office/drawing/2014/main" id="{9DBA66BA-A51F-4454-B11D-A056D865FEDF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717719" y="5638847"/>
            <a:ext cx="10849540" cy="431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学校应采取积极措施，确保学生每天一小时校园体育锻炼时间，增强学生体质。</a:t>
            </a:r>
          </a:p>
        </p:txBody>
      </p:sp>
      <p:pic>
        <p:nvPicPr>
          <p:cNvPr id="26" name="PA-图片 25" descr="卡通人物&#10;&#10;描述已自动生成">
            <a:extLst>
              <a:ext uri="{FF2B5EF4-FFF2-40B4-BE49-F238E27FC236}">
                <a16:creationId xmlns="" xmlns:a16="http://schemas.microsoft.com/office/drawing/2014/main" id="{5058F47A-6278-4854-B3BC-EBD6AAFEC33C}"/>
              </a:ext>
            </a:extLst>
          </p:cNvPr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42489" y="1490224"/>
            <a:ext cx="6191834" cy="4643876"/>
          </a:xfrm>
          <a:prstGeom prst="rect">
            <a:avLst/>
          </a:prstGeom>
        </p:spPr>
      </p:pic>
      <p:grpSp>
        <p:nvGrpSpPr>
          <p:cNvPr id="16" name="PA-组合 15">
            <a:extLst>
              <a:ext uri="{FF2B5EF4-FFF2-40B4-BE49-F238E27FC236}">
                <a16:creationId xmlns="" xmlns:a16="http://schemas.microsoft.com/office/drawing/2014/main" id="{5D83D91B-F310-42D8-8986-18B15BCEDCDA}"/>
              </a:ext>
            </a:extLst>
          </p:cNvPr>
          <p:cNvGrpSpPr/>
          <p:nvPr>
            <p:custDataLst>
              <p:tags r:id="rId12"/>
            </p:custDataLst>
          </p:nvPr>
        </p:nvGrpSpPr>
        <p:grpSpPr>
          <a:xfrm>
            <a:off x="3458308" y="486426"/>
            <a:ext cx="4947138" cy="1259584"/>
            <a:chOff x="3341077" y="500508"/>
            <a:chExt cx="4947138" cy="1259584"/>
          </a:xfrm>
        </p:grpSpPr>
        <p:cxnSp>
          <p:nvCxnSpPr>
            <p:cNvPr id="20" name="PA-直接连接符 19">
              <a:extLst>
                <a:ext uri="{FF2B5EF4-FFF2-40B4-BE49-F238E27FC236}">
                  <a16:creationId xmlns="" xmlns:a16="http://schemas.microsoft.com/office/drawing/2014/main" id="{CFCC80AB-FE05-413F-B3C5-7D2B5BDA58AE}"/>
                </a:ext>
              </a:extLst>
            </p:cNvPr>
            <p:cNvCxnSpPr>
              <a:cxnSpLocks/>
            </p:cNvCxnSpPr>
            <p:nvPr>
              <p:custDataLst>
                <p:tags r:id="rId13"/>
              </p:custDataLst>
            </p:nvPr>
          </p:nvCxnSpPr>
          <p:spPr>
            <a:xfrm>
              <a:off x="3524738" y="516955"/>
              <a:ext cx="4567464" cy="201770"/>
            </a:xfrm>
            <a:prstGeom prst="line">
              <a:avLst/>
            </a:prstGeom>
            <a:ln w="38100">
              <a:solidFill>
                <a:srgbClr val="5974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PA-直接连接符 26">
              <a:extLst>
                <a:ext uri="{FF2B5EF4-FFF2-40B4-BE49-F238E27FC236}">
                  <a16:creationId xmlns="" xmlns:a16="http://schemas.microsoft.com/office/drawing/2014/main" id="{9263D4D6-8B32-4622-AA15-7FFCC83EAF6C}"/>
                </a:ext>
              </a:extLst>
            </p:cNvPr>
            <p:cNvCxnSpPr>
              <a:cxnSpLocks/>
            </p:cNvCxnSpPr>
            <p:nvPr>
              <p:custDataLst>
                <p:tags r:id="rId14"/>
              </p:custDataLst>
            </p:nvPr>
          </p:nvCxnSpPr>
          <p:spPr>
            <a:xfrm flipV="1">
              <a:off x="3341077" y="1321088"/>
              <a:ext cx="4947138" cy="147834"/>
            </a:xfrm>
            <a:prstGeom prst="line">
              <a:avLst/>
            </a:prstGeom>
            <a:ln w="38100">
              <a:solidFill>
                <a:srgbClr val="5974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PA-直接连接符 27">
              <a:extLst>
                <a:ext uri="{FF2B5EF4-FFF2-40B4-BE49-F238E27FC236}">
                  <a16:creationId xmlns="" xmlns:a16="http://schemas.microsoft.com/office/drawing/2014/main" id="{08E63107-FA1E-4F1C-8B3D-2319A9C4BCBF}"/>
                </a:ext>
              </a:extLst>
            </p:cNvPr>
            <p:cNvCxnSpPr>
              <a:cxnSpLocks/>
            </p:cNvCxnSpPr>
            <p:nvPr>
              <p:custDataLst>
                <p:tags r:id="rId15"/>
              </p:custDataLst>
            </p:nvPr>
          </p:nvCxnSpPr>
          <p:spPr>
            <a:xfrm flipH="1" flipV="1">
              <a:off x="3627940" y="500508"/>
              <a:ext cx="111587" cy="1259584"/>
            </a:xfrm>
            <a:prstGeom prst="line">
              <a:avLst/>
            </a:prstGeom>
            <a:ln w="38100">
              <a:solidFill>
                <a:srgbClr val="5974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PA-直接连接符 28">
              <a:extLst>
                <a:ext uri="{FF2B5EF4-FFF2-40B4-BE49-F238E27FC236}">
                  <a16:creationId xmlns="" xmlns:a16="http://schemas.microsoft.com/office/drawing/2014/main" id="{EA5E3BCA-515A-42A0-A9F2-1B74AA20D95C}"/>
                </a:ext>
              </a:extLst>
            </p:cNvPr>
            <p:cNvCxnSpPr>
              <a:cxnSpLocks/>
            </p:cNvCxnSpPr>
            <p:nvPr>
              <p:custDataLst>
                <p:tags r:id="rId16"/>
              </p:custDataLst>
            </p:nvPr>
          </p:nvCxnSpPr>
          <p:spPr>
            <a:xfrm flipV="1">
              <a:off x="8288215" y="500508"/>
              <a:ext cx="0" cy="863891"/>
            </a:xfrm>
            <a:prstGeom prst="line">
              <a:avLst/>
            </a:prstGeom>
            <a:ln w="38100">
              <a:solidFill>
                <a:srgbClr val="5974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69560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8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3" grpId="0" animBg="1"/>
      <p:bldP spid="7" grpId="0"/>
      <p:bldP spid="24" grpId="0" animBg="1"/>
      <p:bldP spid="8" grpId="0"/>
      <p:bldP spid="12" grpId="0"/>
      <p:bldP spid="25" grpId="0" animBg="1"/>
      <p:bldP spid="13" grpId="0"/>
      <p:bldP spid="17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矩形 1">
            <a:extLst>
              <a:ext uri="{FF2B5EF4-FFF2-40B4-BE49-F238E27FC236}">
                <a16:creationId xmlns="" xmlns:a16="http://schemas.microsoft.com/office/drawing/2014/main" id="{45AB3FD3-BAB6-41A5-8A79-B62339FF1A3A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4410288" y="682953"/>
            <a:ext cx="641751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200" b="1" spc="300" dirty="0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02.</a:t>
            </a:r>
            <a:r>
              <a:rPr lang="zh-CN" altLang="en-US" sz="3200" spc="300" dirty="0"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学生防范措施</a:t>
            </a:r>
            <a:endParaRPr lang="zh-CN" altLang="en-US" sz="2800" spc="300" dirty="0">
              <a:latin typeface="Adobe Arabic" panose="02040503050201020203" pitchFamily="18" charset="-78"/>
              <a:ea typeface="微软雅黑" panose="020B0503020204020204" pitchFamily="34" charset="-122"/>
              <a:cs typeface="+mn-ea"/>
              <a:sym typeface="Adobe Arabic" panose="02040503050201020203" pitchFamily="18" charset="-78"/>
            </a:endParaRPr>
          </a:p>
        </p:txBody>
      </p:sp>
      <p:sp>
        <p:nvSpPr>
          <p:cNvPr id="11" name="PA-矩形 10">
            <a:extLst>
              <a:ext uri="{FF2B5EF4-FFF2-40B4-BE49-F238E27FC236}">
                <a16:creationId xmlns="" xmlns:a16="http://schemas.microsoft.com/office/drawing/2014/main" id="{32AAA1F0-1F40-4554-B6EE-4128279016C1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5505897" y="2495430"/>
            <a:ext cx="5233603" cy="791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1.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进校前自觉接受体温测试，体温超过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37.3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度时请在家自行隔离并报告指定医疗机构。</a:t>
            </a:r>
          </a:p>
        </p:txBody>
      </p:sp>
      <p:sp>
        <p:nvSpPr>
          <p:cNvPr id="12" name="PA-矩形 11">
            <a:extLst>
              <a:ext uri="{FF2B5EF4-FFF2-40B4-BE49-F238E27FC236}">
                <a16:creationId xmlns="" xmlns:a16="http://schemas.microsoft.com/office/drawing/2014/main" id="{A78AC1B3-1DE7-4863-8DD0-3A49A31EB04E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5505897" y="3602211"/>
            <a:ext cx="5233603" cy="431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2.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在食堂用餐时，避免人员密集采用分餐进食。</a:t>
            </a:r>
          </a:p>
        </p:txBody>
      </p:sp>
      <p:sp>
        <p:nvSpPr>
          <p:cNvPr id="15" name="PA-矩形 14">
            <a:extLst>
              <a:ext uri="{FF2B5EF4-FFF2-40B4-BE49-F238E27FC236}">
                <a16:creationId xmlns="" xmlns:a16="http://schemas.microsoft.com/office/drawing/2014/main" id="{8D8E424D-65B8-4D4C-B3FC-0CDE70856DB7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5505897" y="4348894"/>
            <a:ext cx="5233603" cy="791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3.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+mn-ea"/>
                <a:sym typeface="Adobe Arabic" panose="02040503050201020203" pitchFamily="18" charset="-78"/>
              </a:rPr>
              <a:t>保持校园环境清洁，在多人教室内佩戴口罩，并多通风。</a:t>
            </a:r>
          </a:p>
        </p:txBody>
      </p:sp>
      <p:pic>
        <p:nvPicPr>
          <p:cNvPr id="4" name="PA-图片 3" descr="图片包含 游戏机, 标志&#10;&#10;描述已自动生成">
            <a:extLst>
              <a:ext uri="{FF2B5EF4-FFF2-40B4-BE49-F238E27FC236}">
                <a16:creationId xmlns="" xmlns:a16="http://schemas.microsoft.com/office/drawing/2014/main" id="{7C92EC00-A1E6-4F19-A008-F3A9BBAB3028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88"/>
          <a:stretch/>
        </p:blipFill>
        <p:spPr>
          <a:xfrm flipH="1">
            <a:off x="660400" y="1869881"/>
            <a:ext cx="4359911" cy="4107331"/>
          </a:xfrm>
          <a:prstGeom prst="rect">
            <a:avLst/>
          </a:prstGeom>
        </p:spPr>
      </p:pic>
      <p:grpSp>
        <p:nvGrpSpPr>
          <p:cNvPr id="10" name="PA-组合 9">
            <a:extLst>
              <a:ext uri="{FF2B5EF4-FFF2-40B4-BE49-F238E27FC236}">
                <a16:creationId xmlns="" xmlns:a16="http://schemas.microsoft.com/office/drawing/2014/main" id="{E46EDE62-4EB0-4E4A-B272-5A40B34A3629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3434862" y="500508"/>
            <a:ext cx="4947138" cy="1259584"/>
            <a:chOff x="3341077" y="500508"/>
            <a:chExt cx="4947138" cy="1259584"/>
          </a:xfrm>
        </p:grpSpPr>
        <p:cxnSp>
          <p:nvCxnSpPr>
            <p:cNvPr id="14" name="PA-直接连接符 13">
              <a:extLst>
                <a:ext uri="{FF2B5EF4-FFF2-40B4-BE49-F238E27FC236}">
                  <a16:creationId xmlns="" xmlns:a16="http://schemas.microsoft.com/office/drawing/2014/main" id="{330314D6-E093-4D72-A842-35D0E9614906}"/>
                </a:ext>
              </a:extLst>
            </p:cNvPr>
            <p:cNvCxnSpPr>
              <a:cxnSpLocks/>
            </p:cNvCxnSpPr>
            <p:nvPr>
              <p:custDataLst>
                <p:tags r:id="rId7"/>
              </p:custDataLst>
            </p:nvPr>
          </p:nvCxnSpPr>
          <p:spPr>
            <a:xfrm>
              <a:off x="3524738" y="516955"/>
              <a:ext cx="4567464" cy="201770"/>
            </a:xfrm>
            <a:prstGeom prst="line">
              <a:avLst/>
            </a:prstGeom>
            <a:ln w="38100">
              <a:solidFill>
                <a:srgbClr val="5974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PA-直接连接符 17">
              <a:extLst>
                <a:ext uri="{FF2B5EF4-FFF2-40B4-BE49-F238E27FC236}">
                  <a16:creationId xmlns="" xmlns:a16="http://schemas.microsoft.com/office/drawing/2014/main" id="{8B7EF0E4-4882-430D-B1AF-9397A7642C20}"/>
                </a:ext>
              </a:extLst>
            </p:cNvPr>
            <p:cNvCxnSpPr>
              <a:cxnSpLocks/>
            </p:cNvCxnSpPr>
            <p:nvPr>
              <p:custDataLst>
                <p:tags r:id="rId8"/>
              </p:custDataLst>
            </p:nvPr>
          </p:nvCxnSpPr>
          <p:spPr>
            <a:xfrm flipV="1">
              <a:off x="3341077" y="1321088"/>
              <a:ext cx="4947138" cy="147834"/>
            </a:xfrm>
            <a:prstGeom prst="line">
              <a:avLst/>
            </a:prstGeom>
            <a:ln w="38100">
              <a:solidFill>
                <a:srgbClr val="5974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PA-直接连接符 18">
              <a:extLst>
                <a:ext uri="{FF2B5EF4-FFF2-40B4-BE49-F238E27FC236}">
                  <a16:creationId xmlns="" xmlns:a16="http://schemas.microsoft.com/office/drawing/2014/main" id="{975B35AD-4CE3-4086-9D08-294972757F38}"/>
                </a:ext>
              </a:extLst>
            </p:cNvPr>
            <p:cNvCxnSpPr>
              <a:cxnSpLocks/>
            </p:cNvCxnSpPr>
            <p:nvPr>
              <p:custDataLst>
                <p:tags r:id="rId9"/>
              </p:custDataLst>
            </p:nvPr>
          </p:nvCxnSpPr>
          <p:spPr>
            <a:xfrm flipH="1" flipV="1">
              <a:off x="3627940" y="500508"/>
              <a:ext cx="111587" cy="1259584"/>
            </a:xfrm>
            <a:prstGeom prst="line">
              <a:avLst/>
            </a:prstGeom>
            <a:ln w="38100">
              <a:solidFill>
                <a:srgbClr val="5974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PA-直接连接符 19">
              <a:extLst>
                <a:ext uri="{FF2B5EF4-FFF2-40B4-BE49-F238E27FC236}">
                  <a16:creationId xmlns="" xmlns:a16="http://schemas.microsoft.com/office/drawing/2014/main" id="{1C5BB5C0-37B7-4432-9635-52694D170CA2}"/>
                </a:ext>
              </a:extLst>
            </p:cNvPr>
            <p:cNvCxnSpPr>
              <a:cxnSpLocks/>
            </p:cNvCxnSpPr>
            <p:nvPr>
              <p:custDataLst>
                <p:tags r:id="rId10"/>
              </p:custDataLst>
            </p:nvPr>
          </p:nvCxnSpPr>
          <p:spPr>
            <a:xfrm flipV="1">
              <a:off x="8288215" y="500508"/>
              <a:ext cx="0" cy="863891"/>
            </a:xfrm>
            <a:prstGeom prst="line">
              <a:avLst/>
            </a:prstGeom>
            <a:ln w="38100">
              <a:solidFill>
                <a:srgbClr val="5974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223976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8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2" grpId="0"/>
      <p:bldP spid="1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GUIDESSETTING" val="{&quot;Id&quot;:null,&quot;Name&quot;:&quot;正常&quot;,&quot;HeaderHeight&quot;:15.0,&quot;FooterHeight&quot;:9.0,&quot;SideMargin&quot;:5.5,&quot;TopMargin&quot;:0.0,&quot;BottomMargin&quot;:0.0,&quot;IntervalMargin&quot;:1.5,&quot;SettingType&quot;:&quot;System&quot;}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59BACB"/>
      </a:accent1>
      <a:accent2>
        <a:srgbClr val="1DE5A6"/>
      </a:accent2>
      <a:accent3>
        <a:srgbClr val="2591DC"/>
      </a:accent3>
      <a:accent4>
        <a:srgbClr val="1CEDF9"/>
      </a:accent4>
      <a:accent5>
        <a:srgbClr val="E3ED36"/>
      </a:accent5>
      <a:accent6>
        <a:srgbClr val="92EDC2"/>
      </a:accent6>
      <a:hlink>
        <a:srgbClr val="59BACB"/>
      </a:hlink>
      <a:folHlink>
        <a:srgbClr val="BFBFBF"/>
      </a:folHlink>
    </a:clrScheme>
    <a:fontScheme name="0lcvipng">
      <a:majorFont>
        <a:latin typeface="Adobe Arabic"/>
        <a:ea typeface="微软雅黑"/>
        <a:cs typeface=""/>
      </a:majorFont>
      <a:minorFont>
        <a:latin typeface="Adobe Arab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59BACB"/>
    </a:accent1>
    <a:accent2>
      <a:srgbClr val="1DE5A6"/>
    </a:accent2>
    <a:accent3>
      <a:srgbClr val="2591DC"/>
    </a:accent3>
    <a:accent4>
      <a:srgbClr val="1CEDF9"/>
    </a:accent4>
    <a:accent5>
      <a:srgbClr val="E3ED36"/>
    </a:accent5>
    <a:accent6>
      <a:srgbClr val="92EDC2"/>
    </a:accent6>
    <a:hlink>
      <a:srgbClr val="59BACB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59BACB"/>
    </a:accent1>
    <a:accent2>
      <a:srgbClr val="1DE5A6"/>
    </a:accent2>
    <a:accent3>
      <a:srgbClr val="2591DC"/>
    </a:accent3>
    <a:accent4>
      <a:srgbClr val="1CEDF9"/>
    </a:accent4>
    <a:accent5>
      <a:srgbClr val="E3ED36"/>
    </a:accent5>
    <a:accent6>
      <a:srgbClr val="92EDC2"/>
    </a:accent6>
    <a:hlink>
      <a:srgbClr val="59BACB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1078</TotalTime>
  <Words>1425</Words>
  <Application>Microsoft Office PowerPoint</Application>
  <PresentationFormat>宽屏</PresentationFormat>
  <Paragraphs>125</Paragraphs>
  <Slides>24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4" baseType="lpstr">
      <vt:lpstr>Meiryo</vt:lpstr>
      <vt:lpstr>宋体</vt:lpstr>
      <vt:lpstr>微软雅黑</vt:lpstr>
      <vt:lpstr>Adobe Arabic</vt:lpstr>
      <vt:lpstr>Arial</vt:lpstr>
      <vt:lpstr>Calibri</vt:lpstr>
      <vt:lpstr>Calibri Light</vt:lpstr>
      <vt:lpstr>Wingdings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167</cp:revision>
  <dcterms:created xsi:type="dcterms:W3CDTF">2020-04-15T06:39:10Z</dcterms:created>
  <dcterms:modified xsi:type="dcterms:W3CDTF">2020-09-02T05:41:45Z</dcterms:modified>
</cp:coreProperties>
</file>