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8"/>
  </p:notesMasterIdLst>
  <p:sldIdLst>
    <p:sldId id="256" r:id="rId3"/>
    <p:sldId id="261" r:id="rId4"/>
    <p:sldId id="286" r:id="rId5"/>
    <p:sldId id="264" r:id="rId6"/>
    <p:sldId id="280" r:id="rId7"/>
    <p:sldId id="265" r:id="rId8"/>
    <p:sldId id="266" r:id="rId9"/>
    <p:sldId id="287" r:id="rId10"/>
    <p:sldId id="267" r:id="rId11"/>
    <p:sldId id="276" r:id="rId12"/>
    <p:sldId id="290" r:id="rId13"/>
    <p:sldId id="275" r:id="rId14"/>
    <p:sldId id="288" r:id="rId15"/>
    <p:sldId id="291" r:id="rId16"/>
    <p:sldId id="268" r:id="rId17"/>
    <p:sldId id="274" r:id="rId18"/>
    <p:sldId id="292" r:id="rId19"/>
    <p:sldId id="279" r:id="rId20"/>
    <p:sldId id="289" r:id="rId21"/>
    <p:sldId id="281" r:id="rId22"/>
    <p:sldId id="293" r:id="rId23"/>
    <p:sldId id="294" r:id="rId24"/>
    <p:sldId id="277" r:id="rId25"/>
    <p:sldId id="295" r:id="rId26"/>
    <p:sldId id="296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E92"/>
    <a:srgbClr val="F9ADAD"/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43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14" y="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69C36F-137C-4F5B-8FC1-1D9100755F11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8DFF0B-A2CB-48BC-9313-F14894BB87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2618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20C9C-9C8D-4200-9D7C-28B76DF3FDF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16168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20C9C-9C8D-4200-9D7C-28B76DF3FDF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73530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20C9C-9C8D-4200-9D7C-28B76DF3FDF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90183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20C9C-9C8D-4200-9D7C-28B76DF3FDF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82979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20C9C-9C8D-4200-9D7C-28B76DF3FDF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87144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20C9C-9C8D-4200-9D7C-28B76DF3FDF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50784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20C9C-9C8D-4200-9D7C-28B76DF3FDF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22577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20C9C-9C8D-4200-9D7C-28B76DF3FDF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26523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65615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9CB5C33-8D8A-413C-9451-57163F2057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F1810E4C-D10A-4990-8B8D-4F0DBF5DCD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E660CBB-49FE-408B-AE84-31B304857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18B05-4839-4EFB-A13E-ACE6C6894CB4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4265884-A25B-4069-A42B-9ECB87201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2AF24FE9-1497-4D32-9AE5-FDFD721B0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3C28D-B60A-4F39-9DA0-9DB5094D04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8140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E52D661-25FC-40FA-9F85-46739CE1E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1E952DDE-B095-40A9-9EA3-CA0DFE1E81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61010AC-2057-4833-89FB-89D797562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18B05-4839-4EFB-A13E-ACE6C6894CB4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833F117-DDD4-49BC-B697-5F7C46B31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120C292-D58E-4505-85E3-BC17E2426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3C28D-B60A-4F39-9DA0-9DB5094D04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0172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17C42418-9FB8-4F37-B456-00A7E858BA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D5F29F7D-4273-45F9-B40D-D80693DCF4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D5F88AF-7498-4D18-A362-4D1C2F612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18B05-4839-4EFB-A13E-ACE6C6894CB4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8BC99C9-BF36-4DED-ADF2-B5A85BC88E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12B4E1B-C003-4F9C-A6F7-A9B392C9B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3C28D-B60A-4F39-9DA0-9DB5094D04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24333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84114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5857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7989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2023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9765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9798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9036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5645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7E8FF6B-72EB-475D-8391-1B10CDBC7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F3F5CC20-BCCA-492E-B7B8-CAD0233A0C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022D8EA-2FDC-4F7F-9A1F-1E86F723D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18B05-4839-4EFB-A13E-ACE6C6894CB4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5DE86C99-E230-49AC-B404-CC47F6F427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2B9BBDFC-7B87-44BA-80B0-33781AACF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3C28D-B60A-4F39-9DA0-9DB5094D04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17660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7289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1270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9147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824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9D2CA9B-3791-4581-AF85-B84250B4F1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749919E6-AB94-4BA2-8B66-B7CBCC1858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78A24CC1-1D1F-4875-A3EC-401F8234C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18B05-4839-4EFB-A13E-ACE6C6894CB4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C71E93E1-4A29-494F-B753-672C79A1C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0AE87655-64FF-4591-8B12-0EC1E5B51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3C28D-B60A-4F39-9DA0-9DB5094D04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5404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51A2535-7052-4540-A46B-53B56FC2C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9A64BBE3-23F1-4011-A4BB-8BD7359A3C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BFECC64E-DC82-4A6E-8390-1197AA5F34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B0FE0F97-E3B3-4274-B0D5-BC3A8DA49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18B05-4839-4EFB-A13E-ACE6C6894CB4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FEED1AF3-8746-40F1-B5CC-D08A9C68F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43592367-A307-4029-A68E-7E3AE3767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3C28D-B60A-4F39-9DA0-9DB5094D04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9684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B49B451-BE3F-46B0-B180-1F093DF25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93C0A3B-3032-45BC-BDC4-02D1F5D948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76C4CD93-F6F5-4FBC-8DC7-1220F84F71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3FECA6E1-5B5D-4C27-BC67-BAA53FF5AF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9A65BFB0-6523-42A5-ABDA-F227572010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68D4C0F5-5B45-42CB-9F61-A99EF89CB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18B05-4839-4EFB-A13E-ACE6C6894CB4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AF3844DB-3C06-4586-9E31-470307370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3F0962CB-0EB4-4AF9-A2C7-C6BA2DF9A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3C28D-B60A-4F39-9DA0-9DB5094D04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4379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E7E4BF1-6F4B-452A-8015-9DA32E46D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5248C351-D55B-4591-A248-027CBB70E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18B05-4839-4EFB-A13E-ACE6C6894CB4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CB24B65A-5897-487B-A271-296A5513A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FAC0DD49-3867-4F8C-BC12-361CC6292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3C28D-B60A-4F39-9DA0-9DB5094D04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5022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DA77A6F1-53B1-41B7-BB03-F81ECB3E48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18B05-4839-4EFB-A13E-ACE6C6894CB4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2D950BB0-A241-47FB-BDE1-D4D97D693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79646D3A-C201-4BF6-BD66-7E479F00C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3C28D-B60A-4F39-9DA0-9DB5094D04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92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BF40B80-5E40-4F86-9474-DD8DEC41F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DEE1ED8E-9AF1-4743-A1E7-F04D7844D3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B1AE8440-7A26-4CF3-A631-A57AD9AE83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711E4661-852F-4B2C-A2FC-5FFDC7DA6B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18B05-4839-4EFB-A13E-ACE6C6894CB4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D142B762-926E-425F-89A9-A2AFAF7DC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FAD58290-748B-414F-A90D-8A53C9837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3C28D-B60A-4F39-9DA0-9DB5094D04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2158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32D6E95-8B3E-4488-9FB0-7989C0D6B8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FE19F961-701B-4BEF-9314-EB02D782E3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70041FC2-D432-4783-81E7-B2DF31523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B704DCCC-075A-4FCF-AF3B-AC1C43D60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18B05-4839-4EFB-A13E-ACE6C6894CB4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ED7EBF06-A5B5-4AF1-82A3-9CD0F757DB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2109E716-28F5-4795-8023-6CEBA439E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3C28D-B60A-4F39-9DA0-9DB5094D04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3238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A5C8D9ED-B1F2-4444-8396-CF40F6AD4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E8F64154-A3EA-43A0-B5C1-C2F2880912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FE731489-2A90-412E-AB1B-3BB27BE46A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18B05-4839-4EFB-A13E-ACE6C6894CB4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E012F60-C334-449B-8BA8-75372558DC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C0FC00D-0CB5-4F35-8601-7F14E69395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63C28D-B60A-4F39-9DA0-9DB5094D04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5029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668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6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5.jpeg"/><Relationship Id="rId5" Type="http://schemas.openxmlformats.org/officeDocument/2006/relationships/image" Target="../media/image7.jpeg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pn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217011F-DEC4-4883-B3B6-F76922534F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87E404DD-47F9-4A0A-8790-13312747A07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8ECB5EF8-69AC-4E0D-8206-1830219CAC4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4" t="-741" r="12152" b="741"/>
          <a:stretch/>
        </p:blipFill>
        <p:spPr>
          <a:xfrm>
            <a:off x="0" y="-114300"/>
            <a:ext cx="12192000" cy="69723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EA745CE9-6AF4-4DAA-B886-BC3EDBB11BF6}"/>
              </a:ext>
            </a:extLst>
          </p:cNvPr>
          <p:cNvSpPr txBox="1"/>
          <p:nvPr/>
        </p:nvSpPr>
        <p:spPr>
          <a:xfrm>
            <a:off x="4805056" y="595606"/>
            <a:ext cx="129094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日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37E8FD6D-4F8B-4EC3-9761-54A687C35471}"/>
              </a:ext>
            </a:extLst>
          </p:cNvPr>
          <p:cNvSpPr txBox="1"/>
          <p:nvPr/>
        </p:nvSpPr>
        <p:spPr>
          <a:xfrm>
            <a:off x="6096000" y="2984411"/>
            <a:ext cx="153497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本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BE0DB6DB-9F60-43B3-9CDE-693058F95E32}"/>
              </a:ext>
            </a:extLst>
          </p:cNvPr>
          <p:cNvSpPr txBox="1"/>
          <p:nvPr/>
        </p:nvSpPr>
        <p:spPr>
          <a:xfrm>
            <a:off x="7630973" y="1122363"/>
            <a:ext cx="25549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</a:rPr>
              <a:t>JAPAN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23596BAC-5E9A-4C51-A1BD-1B6EF85BE519}"/>
              </a:ext>
            </a:extLst>
          </p:cNvPr>
          <p:cNvSpPr/>
          <p:nvPr/>
        </p:nvSpPr>
        <p:spPr>
          <a:xfrm>
            <a:off x="5891906" y="5257800"/>
            <a:ext cx="19431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dirty="0">
                <a:solidFill>
                  <a:schemeClr val="bg1">
                    <a:lumMod val="65000"/>
                  </a:schemeClr>
                </a:solidFill>
              </a:rPr>
              <a:t>汇报人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</a:rPr>
              <a:t>：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</a:rPr>
              <a:t>优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</a:rPr>
              <a:t>品</a:t>
            </a: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</a:rPr>
              <a:t>PPT</a:t>
            </a:r>
            <a:endParaRPr lang="zh-CN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975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:randomBar dir="vert"/>
      </p:transition>
    </mc:Choice>
    <mc:Fallback xmlns="">
      <p:transition spd="slow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3896" y="0"/>
            <a:ext cx="4578104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616226" y="0"/>
            <a:ext cx="2961861" cy="6858000"/>
          </a:xfrm>
          <a:prstGeom prst="rect">
            <a:avLst/>
          </a:prstGeom>
          <a:solidFill>
            <a:srgbClr val="EC7E9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E9504523-B356-4978-A181-F5996838D37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1450"/>
            <a:ext cx="6390547" cy="720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319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:randomBar dir="vert"/>
      </p:transition>
    </mc:Choice>
    <mc:Fallback xmlns="">
      <p:transition spd="slow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60C0131C-E6F7-48B9-9400-A31B76C7C58B}"/>
              </a:ext>
            </a:extLst>
          </p:cNvPr>
          <p:cNvSpPr/>
          <p:nvPr/>
        </p:nvSpPr>
        <p:spPr>
          <a:xfrm>
            <a:off x="0" y="242047"/>
            <a:ext cx="537882" cy="1613647"/>
          </a:xfrm>
          <a:prstGeom prst="rect">
            <a:avLst/>
          </a:prstGeom>
          <a:solidFill>
            <a:srgbClr val="EC7E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C38C944B-8A09-47FD-BBA6-260302E41583}"/>
              </a:ext>
            </a:extLst>
          </p:cNvPr>
          <p:cNvSpPr txBox="1"/>
          <p:nvPr/>
        </p:nvSpPr>
        <p:spPr>
          <a:xfrm>
            <a:off x="0" y="448705"/>
            <a:ext cx="5378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小生活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4D5DA9D8-00B7-4386-A917-C7B1A3D9D2B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641" y="772816"/>
            <a:ext cx="3864130" cy="2380131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60050914-C17C-46EF-92C8-FAC25143D9B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6738" y="30096"/>
            <a:ext cx="4003210" cy="68580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DD1878A8-2E22-4C64-8CE6-99B18B20FA6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641" y="3459096"/>
            <a:ext cx="3864131" cy="2580948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4EBC7A1E-31DB-45D2-9532-8146F1D12D5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343" y="902018"/>
            <a:ext cx="3682540" cy="5053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145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Bar dir="vert"/>
      </p:transition>
    </mc:Choice>
    <mc:Fallback xmlns=""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60C0131C-E6F7-48B9-9400-A31B76C7C58B}"/>
              </a:ext>
            </a:extLst>
          </p:cNvPr>
          <p:cNvSpPr/>
          <p:nvPr/>
        </p:nvSpPr>
        <p:spPr>
          <a:xfrm>
            <a:off x="0" y="242047"/>
            <a:ext cx="537882" cy="1613647"/>
          </a:xfrm>
          <a:prstGeom prst="rect">
            <a:avLst/>
          </a:prstGeom>
          <a:solidFill>
            <a:srgbClr val="EC7E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C38C944B-8A09-47FD-BBA6-260302E41583}"/>
              </a:ext>
            </a:extLst>
          </p:cNvPr>
          <p:cNvSpPr txBox="1"/>
          <p:nvPr/>
        </p:nvSpPr>
        <p:spPr>
          <a:xfrm>
            <a:off x="0" y="448705"/>
            <a:ext cx="5378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小生活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0042DBC-B6CD-4E10-BFD3-69708A79392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958" y="1288143"/>
            <a:ext cx="6410476" cy="428171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081F4BA3-0E6F-48BF-9465-84C52547DD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418" y="902018"/>
            <a:ext cx="3682540" cy="5053968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BC91B35D-F762-4F92-BF5E-1F715D34AFB9}"/>
              </a:ext>
            </a:extLst>
          </p:cNvPr>
          <p:cNvSpPr/>
          <p:nvPr/>
        </p:nvSpPr>
        <p:spPr>
          <a:xfrm>
            <a:off x="5268686" y="1048869"/>
            <a:ext cx="1712685" cy="431588"/>
          </a:xfrm>
          <a:prstGeom prst="rect">
            <a:avLst/>
          </a:prstGeom>
          <a:solidFill>
            <a:srgbClr val="EC7E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2797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Bar dir="vert"/>
      </p:transition>
    </mc:Choice>
    <mc:Fallback xmlns=""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014"/>
          <a:stretch/>
        </p:blipFill>
        <p:spPr>
          <a:xfrm>
            <a:off x="-496170" y="-1699142"/>
            <a:ext cx="9264140" cy="65750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485" b="30617"/>
          <a:stretch/>
        </p:blipFill>
        <p:spPr>
          <a:xfrm>
            <a:off x="0" y="1038970"/>
            <a:ext cx="12192000" cy="581903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871131" y="2321004"/>
            <a:ext cx="3587581" cy="110799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kumimoji="1" lang="zh-CN" altLang="en-US" sz="6600" dirty="0">
                <a:solidFill>
                  <a:schemeClr val="tx1">
                    <a:lumMod val="65000"/>
                    <a:lumOff val="35000"/>
                  </a:schemeClr>
                </a:solidFill>
                <a:latin typeface="WenYue GuDianMingChaoTi (Non-Commercial Use) W5" charset="-122"/>
                <a:ea typeface="WenYue GuDianMingChaoTi (Non-Commercial Use) W5" charset="-122"/>
                <a:cs typeface="WenYue GuDianMingChaoTi (Non-Commercial Use) W5" charset="-122"/>
              </a:rPr>
              <a:t>第三部分</a:t>
            </a:r>
            <a:endParaRPr kumimoji="1" lang="en-US" altLang="zh-CN" sz="6600" dirty="0">
              <a:solidFill>
                <a:schemeClr val="tx1">
                  <a:lumMod val="65000"/>
                  <a:lumOff val="35000"/>
                </a:schemeClr>
              </a:solidFill>
              <a:latin typeface="WenYue GuDianMingChaoTi (Non-Commercial Use) W5" charset="-122"/>
              <a:ea typeface="WenYue GuDianMingChaoTi (Non-Commercial Use) W5" charset="-122"/>
              <a:cs typeface="WenYue GuDianMingChaoTi (Non-Commercial Use) W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0261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:randomBar dir="vert"/>
      </p:transition>
    </mc:Choice>
    <mc:Fallback xmlns="">
      <p:transition spd="slow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60C0131C-E6F7-48B9-9400-A31B76C7C58B}"/>
              </a:ext>
            </a:extLst>
          </p:cNvPr>
          <p:cNvSpPr/>
          <p:nvPr/>
        </p:nvSpPr>
        <p:spPr>
          <a:xfrm>
            <a:off x="0" y="242047"/>
            <a:ext cx="537882" cy="1613647"/>
          </a:xfrm>
          <a:prstGeom prst="rect">
            <a:avLst/>
          </a:prstGeom>
          <a:solidFill>
            <a:srgbClr val="EC7E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C38C944B-8A09-47FD-BBA6-260302E41583}"/>
              </a:ext>
            </a:extLst>
          </p:cNvPr>
          <p:cNvSpPr txBox="1"/>
          <p:nvPr/>
        </p:nvSpPr>
        <p:spPr>
          <a:xfrm>
            <a:off x="0" y="448705"/>
            <a:ext cx="5378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小生活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0CDA63F-B18A-480C-B896-26414E9450E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2571" y="982596"/>
            <a:ext cx="3461658" cy="5192487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5FCA6A08-6CD2-4A27-9FE8-813232EB8A67}"/>
              </a:ext>
            </a:extLst>
          </p:cNvPr>
          <p:cNvSpPr/>
          <p:nvPr/>
        </p:nvSpPr>
        <p:spPr>
          <a:xfrm>
            <a:off x="5529943" y="982596"/>
            <a:ext cx="1901371" cy="5192487"/>
          </a:xfrm>
          <a:prstGeom prst="rect">
            <a:avLst/>
          </a:prstGeom>
          <a:solidFill>
            <a:srgbClr val="EC7E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F0DD5BD3-262A-475E-A8CF-152D9DDF7CA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39" y="982596"/>
            <a:ext cx="4526480" cy="3023347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A2F740A4-17C8-4137-8C3B-9DA732593E8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1763" y="4341248"/>
            <a:ext cx="2616923" cy="1744615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EBA1A688-81EC-4D02-997D-81136220D5A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14" b="16314"/>
          <a:stretch/>
        </p:blipFill>
        <p:spPr>
          <a:xfrm>
            <a:off x="721092" y="4341248"/>
            <a:ext cx="1726347" cy="1744615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8A0EB3F-9F8E-48FD-8047-AF763A00A082}"/>
              </a:ext>
            </a:extLst>
          </p:cNvPr>
          <p:cNvSpPr/>
          <p:nvPr/>
        </p:nvSpPr>
        <p:spPr>
          <a:xfrm>
            <a:off x="5828339" y="1649034"/>
            <a:ext cx="1304578" cy="374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私もあなたのために祝福します。あなたに明るい前道がありますように。</a:t>
            </a:r>
          </a:p>
        </p:txBody>
      </p:sp>
    </p:spTree>
    <p:extLst>
      <p:ext uri="{BB962C8B-B14F-4D97-AF65-F5344CB8AC3E}">
        <p14:creationId xmlns:p14="http://schemas.microsoft.com/office/powerpoint/2010/main" val="1163332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Bar dir="vert"/>
      </p:transition>
    </mc:Choice>
    <mc:Fallback xmlns=""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7" grpId="0" animBg="1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60C0131C-E6F7-48B9-9400-A31B76C7C58B}"/>
              </a:ext>
            </a:extLst>
          </p:cNvPr>
          <p:cNvSpPr/>
          <p:nvPr/>
        </p:nvSpPr>
        <p:spPr>
          <a:xfrm>
            <a:off x="0" y="242047"/>
            <a:ext cx="537882" cy="1613647"/>
          </a:xfrm>
          <a:prstGeom prst="rect">
            <a:avLst/>
          </a:prstGeom>
          <a:solidFill>
            <a:srgbClr val="EC7E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C38C944B-8A09-47FD-BBA6-260302E41583}"/>
              </a:ext>
            </a:extLst>
          </p:cNvPr>
          <p:cNvSpPr txBox="1"/>
          <p:nvPr/>
        </p:nvSpPr>
        <p:spPr>
          <a:xfrm>
            <a:off x="0" y="448705"/>
            <a:ext cx="5378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小生活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369F65C1-B0AE-4610-B745-739B940F84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813" y="969063"/>
            <a:ext cx="6619918" cy="4963415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5389B925-95C3-4DDC-99F7-B8313628A640}"/>
              </a:ext>
            </a:extLst>
          </p:cNvPr>
          <p:cNvSpPr/>
          <p:nvPr/>
        </p:nvSpPr>
        <p:spPr>
          <a:xfrm>
            <a:off x="7649731" y="983107"/>
            <a:ext cx="3976914" cy="4949371"/>
          </a:xfrm>
          <a:prstGeom prst="rect">
            <a:avLst/>
          </a:prstGeom>
          <a:solidFill>
            <a:srgbClr val="EC7E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D7FA08AF-2C6F-4704-B40E-436AD19C68ED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4105" y="1048869"/>
            <a:ext cx="3682540" cy="5053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734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Bar dir="vert"/>
      </p:transition>
    </mc:Choice>
    <mc:Fallback xmlns=""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904" y="951902"/>
            <a:ext cx="5053343" cy="4932063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6200912" y="951902"/>
            <a:ext cx="5053343" cy="4932063"/>
          </a:xfrm>
          <a:prstGeom prst="rect">
            <a:avLst/>
          </a:prstGeom>
          <a:solidFill>
            <a:srgbClr val="EC7E92"/>
          </a:solidFill>
          <a:ln>
            <a:solidFill>
              <a:srgbClr val="EC7E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0912" y="1689652"/>
            <a:ext cx="4133686" cy="4194313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E5F70356-DA16-4293-B7FF-D5268BD8E8CB}"/>
              </a:ext>
            </a:extLst>
          </p:cNvPr>
          <p:cNvSpPr/>
          <p:nvPr/>
        </p:nvSpPr>
        <p:spPr>
          <a:xfrm>
            <a:off x="0" y="242047"/>
            <a:ext cx="537882" cy="1613647"/>
          </a:xfrm>
          <a:prstGeom prst="rect">
            <a:avLst/>
          </a:prstGeom>
          <a:solidFill>
            <a:srgbClr val="EC7E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E1101096-B6DE-4416-8DF5-D7E5DD53E105}"/>
              </a:ext>
            </a:extLst>
          </p:cNvPr>
          <p:cNvSpPr txBox="1"/>
          <p:nvPr/>
        </p:nvSpPr>
        <p:spPr>
          <a:xfrm>
            <a:off x="0" y="448705"/>
            <a:ext cx="5378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小生活</a:t>
            </a:r>
          </a:p>
        </p:txBody>
      </p:sp>
    </p:spTree>
    <p:extLst>
      <p:ext uri="{BB962C8B-B14F-4D97-AF65-F5344CB8AC3E}">
        <p14:creationId xmlns:p14="http://schemas.microsoft.com/office/powerpoint/2010/main" val="945000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:randomBar dir="vert"/>
      </p:transition>
    </mc:Choice>
    <mc:Fallback xmlns="">
      <p:transition spd="slow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31ECECE8-D8AB-46CF-AB8A-7BB66C23B0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0"/>
            <a:ext cx="5486400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6F46FF4C-BC6D-46EF-B5A8-8002E1EE6020}"/>
              </a:ext>
            </a:extLst>
          </p:cNvPr>
          <p:cNvSpPr/>
          <p:nvPr/>
        </p:nvSpPr>
        <p:spPr>
          <a:xfrm>
            <a:off x="1254642" y="1339702"/>
            <a:ext cx="4178596" cy="4178596"/>
          </a:xfrm>
          <a:prstGeom prst="rect">
            <a:avLst/>
          </a:prstGeom>
          <a:noFill/>
          <a:ln w="63500">
            <a:solidFill>
              <a:srgbClr val="EC7E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6BD2AA0E-67A9-46CC-BCE1-CF89034DD495}"/>
              </a:ext>
            </a:extLst>
          </p:cNvPr>
          <p:cNvSpPr/>
          <p:nvPr/>
        </p:nvSpPr>
        <p:spPr>
          <a:xfrm>
            <a:off x="2504969" y="1749055"/>
            <a:ext cx="2749471" cy="3359889"/>
          </a:xfrm>
          <a:prstGeom prst="rect">
            <a:avLst/>
          </a:prstGeom>
        </p:spPr>
        <p:txBody>
          <a:bodyPr vert="wordArtVertRtl" wrap="square">
            <a:spAutoFit/>
          </a:bodyPr>
          <a:lstStyle/>
          <a:p>
            <a:pPr algn="ctr">
              <a:lnSpc>
                <a:spcPts val="5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文悦古体仿宋 (非商业使用)" pitchFamily="50" charset="-122"/>
                <a:ea typeface="文悦古体仿宋 (非商业使用)" pitchFamily="50" charset="-122"/>
              </a:rPr>
              <a:t>新妆宜面下朱楼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文悦古体仿宋 (非商业使用)" pitchFamily="50" charset="-122"/>
              <a:ea typeface="文悦古体仿宋 (非商业使用)" pitchFamily="50" charset="-122"/>
            </a:endParaRPr>
          </a:p>
          <a:p>
            <a:pPr algn="ctr">
              <a:lnSpc>
                <a:spcPts val="5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文悦古体仿宋 (非商业使用)" pitchFamily="50" charset="-122"/>
                <a:ea typeface="文悦古体仿宋 (非商业使用)" pitchFamily="50" charset="-122"/>
              </a:rPr>
              <a:t>深锁春光一院愁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文悦古体仿宋 (非商业使用)" pitchFamily="50" charset="-122"/>
              <a:ea typeface="文悦古体仿宋 (非商业使用)" pitchFamily="50" charset="-122"/>
            </a:endParaRPr>
          </a:p>
          <a:p>
            <a:pPr algn="ctr">
              <a:lnSpc>
                <a:spcPts val="5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文悦古体仿宋 (非商业使用)" pitchFamily="50" charset="-122"/>
                <a:ea typeface="文悦古体仿宋 (非商业使用)" pitchFamily="50" charset="-122"/>
              </a:rPr>
              <a:t>行到中庭数花朵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文悦古体仿宋 (非商业使用)" pitchFamily="50" charset="-122"/>
              <a:ea typeface="文悦古体仿宋 (非商业使用)" pitchFamily="50" charset="-122"/>
            </a:endParaRPr>
          </a:p>
          <a:p>
            <a:pPr algn="ctr">
              <a:lnSpc>
                <a:spcPts val="5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文悦古体仿宋 (非商业使用)" pitchFamily="50" charset="-122"/>
                <a:ea typeface="文悦古体仿宋 (非商业使用)" pitchFamily="50" charset="-122"/>
              </a:rPr>
              <a:t>蜻蜓飞上玉搔头</a:t>
            </a: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AEB784CF-B0E0-4A83-8182-81F15402B364}"/>
              </a:ext>
            </a:extLst>
          </p:cNvPr>
          <p:cNvSpPr/>
          <p:nvPr/>
        </p:nvSpPr>
        <p:spPr>
          <a:xfrm>
            <a:off x="0" y="242047"/>
            <a:ext cx="537882" cy="1613647"/>
          </a:xfrm>
          <a:prstGeom prst="rect">
            <a:avLst/>
          </a:prstGeom>
          <a:solidFill>
            <a:srgbClr val="EC7E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67AFDDE3-4898-4C30-9367-B4ACBA3D55F5}"/>
              </a:ext>
            </a:extLst>
          </p:cNvPr>
          <p:cNvSpPr txBox="1"/>
          <p:nvPr/>
        </p:nvSpPr>
        <p:spPr>
          <a:xfrm>
            <a:off x="0" y="448705"/>
            <a:ext cx="5378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小生活</a:t>
            </a:r>
          </a:p>
        </p:txBody>
      </p:sp>
    </p:spTree>
    <p:extLst>
      <p:ext uri="{BB962C8B-B14F-4D97-AF65-F5344CB8AC3E}">
        <p14:creationId xmlns:p14="http://schemas.microsoft.com/office/powerpoint/2010/main" val="2702384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randomBar dir="vert"/>
      </p:transition>
    </mc:Choice>
    <mc:Fallback xmlns="">
      <p:transition spd="slow" advClick="0" advTm="300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630" y="1320800"/>
            <a:ext cx="6350000" cy="42037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6200912" y="951902"/>
            <a:ext cx="5053343" cy="4932063"/>
          </a:xfrm>
          <a:prstGeom prst="rect">
            <a:avLst/>
          </a:prstGeom>
          <a:solidFill>
            <a:srgbClr val="EC7E92"/>
          </a:solidFill>
          <a:ln>
            <a:solidFill>
              <a:srgbClr val="EC7E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740" y="1509919"/>
            <a:ext cx="4133686" cy="4194313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="" xmlns:a16="http://schemas.microsoft.com/office/drawing/2014/main" id="{93BEAFF4-63F6-4554-A313-351ACBAF18D9}"/>
              </a:ext>
            </a:extLst>
          </p:cNvPr>
          <p:cNvSpPr/>
          <p:nvPr/>
        </p:nvSpPr>
        <p:spPr>
          <a:xfrm>
            <a:off x="0" y="242047"/>
            <a:ext cx="537882" cy="1613647"/>
          </a:xfrm>
          <a:prstGeom prst="rect">
            <a:avLst/>
          </a:prstGeom>
          <a:solidFill>
            <a:srgbClr val="EC7E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3B4D874D-A2C3-4A73-AEAB-3DED14DDB95C}"/>
              </a:ext>
            </a:extLst>
          </p:cNvPr>
          <p:cNvSpPr txBox="1"/>
          <p:nvPr/>
        </p:nvSpPr>
        <p:spPr>
          <a:xfrm>
            <a:off x="0" y="448705"/>
            <a:ext cx="5378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小生活</a:t>
            </a:r>
          </a:p>
        </p:txBody>
      </p:sp>
    </p:spTree>
    <p:extLst>
      <p:ext uri="{BB962C8B-B14F-4D97-AF65-F5344CB8AC3E}">
        <p14:creationId xmlns:p14="http://schemas.microsoft.com/office/powerpoint/2010/main" val="59383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:randomBar dir="vert"/>
      </p:transition>
    </mc:Choice>
    <mc:Fallback xmlns="">
      <p:transition spd="slow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014"/>
          <a:stretch/>
        </p:blipFill>
        <p:spPr>
          <a:xfrm>
            <a:off x="-496170" y="-1699142"/>
            <a:ext cx="9264140" cy="65750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485" b="30617"/>
          <a:stretch/>
        </p:blipFill>
        <p:spPr>
          <a:xfrm>
            <a:off x="0" y="1038970"/>
            <a:ext cx="12192000" cy="581903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871131" y="2321004"/>
            <a:ext cx="3587581" cy="110799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kumimoji="1" lang="zh-CN" altLang="en-US" sz="6600" dirty="0">
                <a:solidFill>
                  <a:schemeClr val="tx1">
                    <a:lumMod val="65000"/>
                    <a:lumOff val="35000"/>
                  </a:schemeClr>
                </a:solidFill>
                <a:latin typeface="WenYue GuDianMingChaoTi (Non-Commercial Use) W5" charset="-122"/>
                <a:ea typeface="WenYue GuDianMingChaoTi (Non-Commercial Use) W5" charset="-122"/>
                <a:cs typeface="WenYue GuDianMingChaoTi (Non-Commercial Use) W5" charset="-122"/>
              </a:rPr>
              <a:t>第四部分</a:t>
            </a:r>
            <a:endParaRPr kumimoji="1" lang="en-US" altLang="zh-CN" sz="6600" dirty="0">
              <a:solidFill>
                <a:schemeClr val="tx1">
                  <a:lumMod val="65000"/>
                  <a:lumOff val="35000"/>
                </a:schemeClr>
              </a:solidFill>
              <a:latin typeface="WenYue GuDianMingChaoTi (Non-Commercial Use) W5" charset="-122"/>
              <a:ea typeface="WenYue GuDianMingChaoTi (Non-Commercial Use) W5" charset="-122"/>
              <a:cs typeface="WenYue GuDianMingChaoTi (Non-Commercial Use) W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93622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:randomBar dir="vert"/>
      </p:transition>
    </mc:Choice>
    <mc:Fallback xmlns="">
      <p:transition spd="slow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66D4635A-C773-40BC-B8E1-193D61DE92D4}"/>
              </a:ext>
            </a:extLst>
          </p:cNvPr>
          <p:cNvSpPr txBox="1"/>
          <p:nvPr/>
        </p:nvSpPr>
        <p:spPr>
          <a:xfrm>
            <a:off x="773634" y="621786"/>
            <a:ext cx="314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F9ADA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3200" b="1" dirty="0">
              <a:solidFill>
                <a:srgbClr val="F9ADA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A6F50B3C-A05A-4493-B50A-243D6F1414F8}"/>
              </a:ext>
            </a:extLst>
          </p:cNvPr>
          <p:cNvSpPr txBox="1"/>
          <p:nvPr/>
        </p:nvSpPr>
        <p:spPr>
          <a:xfrm>
            <a:off x="773634" y="1620187"/>
            <a:ext cx="508000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/>
              <a:t>1</a:t>
            </a:r>
            <a:endParaRPr lang="zh-CN" altLang="en-US" sz="4000" b="1" dirty="0"/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36D3FDC9-FD11-4C98-B210-99110DC61369}"/>
              </a:ext>
            </a:extLst>
          </p:cNvPr>
          <p:cNvSpPr txBox="1"/>
          <p:nvPr/>
        </p:nvSpPr>
        <p:spPr>
          <a:xfrm>
            <a:off x="1416425" y="1737589"/>
            <a:ext cx="3657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单击此处添加标题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3071F921-D836-4199-ABAC-01B94842A1DC}"/>
              </a:ext>
            </a:extLst>
          </p:cNvPr>
          <p:cNvSpPr txBox="1"/>
          <p:nvPr/>
        </p:nvSpPr>
        <p:spPr>
          <a:xfrm>
            <a:off x="2936263" y="2947236"/>
            <a:ext cx="508000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/>
              <a:t>2</a:t>
            </a:r>
            <a:endParaRPr lang="zh-CN" altLang="en-US" sz="4000" b="1" dirty="0"/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9173D21F-1CAA-4B7B-8258-2299A26C6AD6}"/>
              </a:ext>
            </a:extLst>
          </p:cNvPr>
          <p:cNvSpPr txBox="1"/>
          <p:nvPr/>
        </p:nvSpPr>
        <p:spPr>
          <a:xfrm>
            <a:off x="3579054" y="3064668"/>
            <a:ext cx="3657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单击此处添加标题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70D221EE-237F-46E1-9018-7EBD7A2CD314}"/>
              </a:ext>
            </a:extLst>
          </p:cNvPr>
          <p:cNvSpPr txBox="1"/>
          <p:nvPr/>
        </p:nvSpPr>
        <p:spPr>
          <a:xfrm>
            <a:off x="773634" y="4176439"/>
            <a:ext cx="508000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/>
              <a:t>3</a:t>
            </a:r>
            <a:endParaRPr lang="zh-CN" altLang="en-US" sz="4000" b="1" dirty="0"/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B0AF59FF-86DD-4576-8836-1FF0655311A5}"/>
              </a:ext>
            </a:extLst>
          </p:cNvPr>
          <p:cNvSpPr txBox="1"/>
          <p:nvPr/>
        </p:nvSpPr>
        <p:spPr>
          <a:xfrm>
            <a:off x="1416425" y="4293871"/>
            <a:ext cx="3657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单击此处添加标题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321FCD36-A2D4-448A-9439-5FD7272432EF}"/>
              </a:ext>
            </a:extLst>
          </p:cNvPr>
          <p:cNvSpPr txBox="1"/>
          <p:nvPr/>
        </p:nvSpPr>
        <p:spPr>
          <a:xfrm>
            <a:off x="2936263" y="5405642"/>
            <a:ext cx="508000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/>
              <a:t>4</a:t>
            </a:r>
            <a:endParaRPr lang="zh-CN" altLang="en-US" sz="4000" b="1" dirty="0"/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41ED821F-9E16-4F59-B2D4-10BEF98C6C42}"/>
              </a:ext>
            </a:extLst>
          </p:cNvPr>
          <p:cNvSpPr txBox="1"/>
          <p:nvPr/>
        </p:nvSpPr>
        <p:spPr>
          <a:xfrm>
            <a:off x="3579054" y="5523074"/>
            <a:ext cx="3657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单击此处添加标题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C41C2FEA-74E5-4683-8CA9-11819DC1D3A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649152" y="0"/>
            <a:ext cx="6927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318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Bar dir="vert"/>
      </p:transition>
    </mc:Choice>
    <mc:Fallback xmlns=""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/>
      <p:bldP spid="12" grpId="0" animBg="1"/>
      <p:bldP spid="13" grpId="0"/>
      <p:bldP spid="14" grpId="0" animBg="1"/>
      <p:bldP spid="15" grpId="0"/>
      <p:bldP spid="16" grpId="0" animBg="1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204"/>
          <a:stretch/>
        </p:blipFill>
        <p:spPr>
          <a:xfrm>
            <a:off x="9541565" y="3064758"/>
            <a:ext cx="2482023" cy="3412679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35" y="531268"/>
            <a:ext cx="4383709" cy="273815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34" y="3427447"/>
            <a:ext cx="4383709" cy="30499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94"/>
          <a:stretch/>
        </p:blipFill>
        <p:spPr>
          <a:xfrm>
            <a:off x="5157856" y="531268"/>
            <a:ext cx="4383709" cy="273815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7856" y="3427447"/>
            <a:ext cx="4383709" cy="291955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91600" y="-548205"/>
            <a:ext cx="3975652" cy="3975652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="" xmlns:a16="http://schemas.microsoft.com/office/drawing/2014/main" id="{7A687723-FD31-45C2-B437-716101FC01DC}"/>
              </a:ext>
            </a:extLst>
          </p:cNvPr>
          <p:cNvSpPr/>
          <p:nvPr/>
        </p:nvSpPr>
        <p:spPr>
          <a:xfrm>
            <a:off x="0" y="242047"/>
            <a:ext cx="537882" cy="1613647"/>
          </a:xfrm>
          <a:prstGeom prst="rect">
            <a:avLst/>
          </a:prstGeom>
          <a:solidFill>
            <a:srgbClr val="EC7E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1CE2D62C-065C-48CC-B2EB-012799E72154}"/>
              </a:ext>
            </a:extLst>
          </p:cNvPr>
          <p:cNvSpPr txBox="1"/>
          <p:nvPr/>
        </p:nvSpPr>
        <p:spPr>
          <a:xfrm>
            <a:off x="0" y="448705"/>
            <a:ext cx="5378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小生活</a:t>
            </a:r>
          </a:p>
        </p:txBody>
      </p:sp>
    </p:spTree>
    <p:extLst>
      <p:ext uri="{BB962C8B-B14F-4D97-AF65-F5344CB8AC3E}">
        <p14:creationId xmlns:p14="http://schemas.microsoft.com/office/powerpoint/2010/main" val="2211602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:randomBar dir="vert"/>
      </p:transition>
    </mc:Choice>
    <mc:Fallback xmlns="">
      <p:transition spd="slow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626C9C66-DD1E-4F70-B188-B7724F8F62B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77" b="10023"/>
          <a:stretch/>
        </p:blipFill>
        <p:spPr>
          <a:xfrm>
            <a:off x="0" y="0"/>
            <a:ext cx="12192000" cy="5156792"/>
          </a:xfrm>
          <a:prstGeom prst="rect">
            <a:avLst/>
          </a:prstGeom>
        </p:spPr>
      </p:pic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B636D129-9D98-4ABA-A50D-381E9D4CF783}"/>
              </a:ext>
            </a:extLst>
          </p:cNvPr>
          <p:cNvCxnSpPr/>
          <p:nvPr/>
        </p:nvCxnSpPr>
        <p:spPr>
          <a:xfrm>
            <a:off x="0" y="5206030"/>
            <a:ext cx="12192000" cy="0"/>
          </a:xfrm>
          <a:prstGeom prst="line">
            <a:avLst/>
          </a:prstGeom>
          <a:noFill/>
          <a:ln w="1016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E9F2DC06-877C-4C89-AC7B-54576C064177}"/>
              </a:ext>
            </a:extLst>
          </p:cNvPr>
          <p:cNvSpPr/>
          <p:nvPr/>
        </p:nvSpPr>
        <p:spPr>
          <a:xfrm>
            <a:off x="1049080" y="5487529"/>
            <a:ext cx="4384157" cy="10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en-US" sz="26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文悦古体仿宋 (非商业使用)" pitchFamily="50" charset="-122"/>
                <a:ea typeface="文悦古体仿宋 (非商业使用)" pitchFamily="50" charset="-122"/>
              </a:rPr>
              <a:t>转街过巷，就如滑过浪潮</a:t>
            </a:r>
          </a:p>
          <a:p>
            <a:pPr>
              <a:lnSpc>
                <a:spcPts val="4000"/>
              </a:lnSpc>
            </a:pPr>
            <a:r>
              <a:rPr lang="zh-CN" altLang="en-US" sz="26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文悦古体仿宋 (非商业使用)" pitchFamily="50" charset="-122"/>
                <a:ea typeface="文悦古体仿宋 (非商业使用)" pitchFamily="50" charset="-122"/>
              </a:rPr>
              <a:t>听天说地，仍然剩我心跳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7327F92F-C17B-4992-B8F4-6271CAA9B89E}"/>
              </a:ext>
            </a:extLst>
          </p:cNvPr>
          <p:cNvCxnSpPr/>
          <p:nvPr/>
        </p:nvCxnSpPr>
        <p:spPr>
          <a:xfrm>
            <a:off x="5433237" y="5587973"/>
            <a:ext cx="0" cy="91736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3259A22E-0DA7-4DEE-BF11-1B29396FF2C0}"/>
              </a:ext>
            </a:extLst>
          </p:cNvPr>
          <p:cNvSpPr txBox="1"/>
          <p:nvPr/>
        </p:nvSpPr>
        <p:spPr>
          <a:xfrm>
            <a:off x="5576021" y="6166784"/>
            <a:ext cx="30317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NIPPON TRAVEL 2018</a:t>
            </a:r>
            <a:endParaRPr lang="zh-CN" altLang="en-US" sz="1600" spc="3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44578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randomBar dir="vert"/>
      </p:transition>
    </mc:Choice>
    <mc:Fallback xmlns="">
      <p:transition spd="slow" advClick="0" advTm="300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1093B5D8-E92D-4374-AD37-D0D062B9EF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572000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9DE15F47-585D-412C-8B25-3EEC63F0BD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4560" y="544918"/>
            <a:ext cx="3845442" cy="5768163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910C36C4-6646-4D2A-A6E4-618BABC7EB86}"/>
              </a:ext>
            </a:extLst>
          </p:cNvPr>
          <p:cNvSpPr/>
          <p:nvPr/>
        </p:nvSpPr>
        <p:spPr>
          <a:xfrm>
            <a:off x="8082517" y="4098851"/>
            <a:ext cx="3763925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en-US" sz="2000" spc="300" dirty="0">
                <a:solidFill>
                  <a:schemeClr val="bg1"/>
                </a:solidFill>
                <a:latin typeface="文悦古体仿宋 (非商业使用)" pitchFamily="50" charset="-122"/>
                <a:ea typeface="文悦古体仿宋 (非商业使用)" pitchFamily="50" charset="-122"/>
              </a:rPr>
              <a:t>我也可畅游异国，再找寄托</a:t>
            </a:r>
          </a:p>
          <a:p>
            <a:pPr>
              <a:lnSpc>
                <a:spcPts val="4000"/>
              </a:lnSpc>
            </a:pPr>
            <a:r>
              <a:rPr lang="zh-CN" altLang="en-US" sz="2000" spc="300" dirty="0">
                <a:solidFill>
                  <a:schemeClr val="bg1"/>
                </a:solidFill>
                <a:latin typeface="文悦古体仿宋 (非商业使用)" pitchFamily="50" charset="-122"/>
                <a:ea typeface="文悦古体仿宋 (非商业使用)" pitchFamily="50" charset="-122"/>
              </a:rPr>
              <a:t>我也可畅游异国，再找寄托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63BC59A0-66A8-4251-9533-15BF68982920}"/>
              </a:ext>
            </a:extLst>
          </p:cNvPr>
          <p:cNvCxnSpPr/>
          <p:nvPr/>
        </p:nvCxnSpPr>
        <p:spPr>
          <a:xfrm>
            <a:off x="8082517" y="4056319"/>
            <a:ext cx="410948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C8FB4E1E-2189-416F-9516-EC0842ED316E}"/>
              </a:ext>
            </a:extLst>
          </p:cNvPr>
          <p:cNvSpPr txBox="1"/>
          <p:nvPr/>
        </p:nvSpPr>
        <p:spPr>
          <a:xfrm>
            <a:off x="8450817" y="3033092"/>
            <a:ext cx="178606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</a:p>
          <a:p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NIPPON 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36EDD9DC-BF56-49B8-9650-47C5F6B16E31}"/>
              </a:ext>
            </a:extLst>
          </p:cNvPr>
          <p:cNvSpPr/>
          <p:nvPr/>
        </p:nvSpPr>
        <p:spPr>
          <a:xfrm>
            <a:off x="8222343" y="544918"/>
            <a:ext cx="2547257" cy="5768159"/>
          </a:xfrm>
          <a:prstGeom prst="rect">
            <a:avLst/>
          </a:prstGeom>
          <a:solidFill>
            <a:srgbClr val="EC7E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302327DF-8C90-4EBF-AE06-6B99161C84F5}"/>
              </a:ext>
            </a:extLst>
          </p:cNvPr>
          <p:cNvSpPr/>
          <p:nvPr/>
        </p:nvSpPr>
        <p:spPr>
          <a:xfrm>
            <a:off x="8889039" y="1248565"/>
            <a:ext cx="1304578" cy="374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私もあなたのために祝福します。あなたに明るい前道がありますように。</a:t>
            </a:r>
          </a:p>
        </p:txBody>
      </p:sp>
    </p:spTree>
    <p:extLst>
      <p:ext uri="{BB962C8B-B14F-4D97-AF65-F5344CB8AC3E}">
        <p14:creationId xmlns:p14="http://schemas.microsoft.com/office/powerpoint/2010/main" val="4148930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randomBar dir="vert"/>
      </p:transition>
    </mc:Choice>
    <mc:Fallback xmlns="">
      <p:transition spd="slow" advClick="0" advTm="300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 animBg="1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28718C67-A571-49A1-990B-B86C2EAD454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2"/>
          <a:stretch/>
        </p:blipFill>
        <p:spPr>
          <a:xfrm>
            <a:off x="0" y="0"/>
            <a:ext cx="12192000" cy="7493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68C32A23-784B-4957-AD59-4255BC70E48D}"/>
              </a:ext>
            </a:extLst>
          </p:cNvPr>
          <p:cNvSpPr/>
          <p:nvPr/>
        </p:nvSpPr>
        <p:spPr>
          <a:xfrm>
            <a:off x="0" y="478465"/>
            <a:ext cx="12192000" cy="1509823"/>
          </a:xfrm>
          <a:prstGeom prst="rect">
            <a:avLst/>
          </a:prstGeom>
          <a:solidFill>
            <a:srgbClr val="EC7E92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291A2A0A-8352-45C1-AAFA-3256173ACC64}"/>
              </a:ext>
            </a:extLst>
          </p:cNvPr>
          <p:cNvSpPr/>
          <p:nvPr/>
        </p:nvSpPr>
        <p:spPr>
          <a:xfrm>
            <a:off x="1049080" y="670972"/>
            <a:ext cx="4384157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en-US" sz="2600" spc="300" dirty="0">
                <a:solidFill>
                  <a:schemeClr val="bg1"/>
                </a:solidFill>
                <a:latin typeface="文悦古体仿宋 (非商业使用)" pitchFamily="50" charset="-122"/>
                <a:ea typeface="文悦古体仿宋 (非商业使用)" pitchFamily="50" charset="-122"/>
              </a:rPr>
              <a:t>转街过巷，就如滑过浪潮</a:t>
            </a:r>
          </a:p>
          <a:p>
            <a:pPr>
              <a:lnSpc>
                <a:spcPts val="4000"/>
              </a:lnSpc>
            </a:pPr>
            <a:r>
              <a:rPr lang="zh-CN" altLang="en-US" sz="2600" spc="300" dirty="0">
                <a:solidFill>
                  <a:schemeClr val="bg1"/>
                </a:solidFill>
                <a:latin typeface="文悦古体仿宋 (非商业使用)" pitchFamily="50" charset="-122"/>
                <a:ea typeface="文悦古体仿宋 (非商业使用)" pitchFamily="50" charset="-122"/>
              </a:rPr>
              <a:t>听天说地，仍然剩我心跳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12672E4E-E43D-47C3-8868-20AA5F55C54E}"/>
              </a:ext>
            </a:extLst>
          </p:cNvPr>
          <p:cNvCxnSpPr/>
          <p:nvPr/>
        </p:nvCxnSpPr>
        <p:spPr>
          <a:xfrm>
            <a:off x="5433237" y="771416"/>
            <a:ext cx="0" cy="91736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5C47D71F-3017-4097-8743-413A2B74BFDC}"/>
              </a:ext>
            </a:extLst>
          </p:cNvPr>
          <p:cNvSpPr txBox="1"/>
          <p:nvPr/>
        </p:nvSpPr>
        <p:spPr>
          <a:xfrm>
            <a:off x="5576021" y="1350227"/>
            <a:ext cx="30317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NIPPON TRAVEL 2018</a:t>
            </a:r>
            <a:endParaRPr lang="zh-CN" altLang="en-US" sz="16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774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randomBar dir="vert"/>
      </p:transition>
    </mc:Choice>
    <mc:Fallback xmlns="">
      <p:transition spd="slow" advClick="0" advTm="300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217011F-DEC4-4883-B3B6-F76922534F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87E404DD-47F9-4A0A-8790-13312747A07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8ECB5EF8-69AC-4E0D-8206-1830219CAC4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4" t="-741" r="12152" b="741"/>
          <a:stretch/>
        </p:blipFill>
        <p:spPr>
          <a:xfrm>
            <a:off x="0" y="-114300"/>
            <a:ext cx="12192000" cy="69723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EA745CE9-6AF4-4DAA-B886-BC3EDBB11BF6}"/>
              </a:ext>
            </a:extLst>
          </p:cNvPr>
          <p:cNvSpPr txBox="1"/>
          <p:nvPr/>
        </p:nvSpPr>
        <p:spPr>
          <a:xfrm>
            <a:off x="4805056" y="595606"/>
            <a:ext cx="129094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谢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37E8FD6D-4F8B-4EC3-9761-54A687C35471}"/>
              </a:ext>
            </a:extLst>
          </p:cNvPr>
          <p:cNvSpPr txBox="1"/>
          <p:nvPr/>
        </p:nvSpPr>
        <p:spPr>
          <a:xfrm>
            <a:off x="6096000" y="2984411"/>
            <a:ext cx="153497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谢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BE0DB6DB-9F60-43B3-9CDE-693058F95E32}"/>
              </a:ext>
            </a:extLst>
          </p:cNvPr>
          <p:cNvSpPr txBox="1"/>
          <p:nvPr/>
        </p:nvSpPr>
        <p:spPr>
          <a:xfrm>
            <a:off x="7630973" y="1122363"/>
            <a:ext cx="25549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</a:rPr>
              <a:t>JAPAN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742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:randomBar dir="vert"/>
      </p:transition>
    </mc:Choice>
    <mc:Fallback xmlns="">
      <p:transition spd="slow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/>
      <p:bldP spid="7" grpId="0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8185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014"/>
          <a:stretch/>
        </p:blipFill>
        <p:spPr>
          <a:xfrm>
            <a:off x="-496170" y="-1699142"/>
            <a:ext cx="9264140" cy="65750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485" b="30617"/>
          <a:stretch/>
        </p:blipFill>
        <p:spPr>
          <a:xfrm>
            <a:off x="0" y="1038970"/>
            <a:ext cx="12192000" cy="581903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871131" y="2321004"/>
            <a:ext cx="3587581" cy="110799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kumimoji="1" lang="zh-CN" altLang="en-US" sz="6600" dirty="0">
                <a:solidFill>
                  <a:schemeClr val="tx1">
                    <a:lumMod val="65000"/>
                    <a:lumOff val="35000"/>
                  </a:schemeClr>
                </a:solidFill>
                <a:latin typeface="WenYue GuDianMingChaoTi (Non-Commercial Use) W5" charset="-122"/>
                <a:ea typeface="WenYue GuDianMingChaoTi (Non-Commercial Use) W5" charset="-122"/>
                <a:cs typeface="WenYue GuDianMingChaoTi (Non-Commercial Use) W5" charset="-122"/>
              </a:rPr>
              <a:t>第一部分</a:t>
            </a:r>
            <a:endParaRPr kumimoji="1" lang="en-US" altLang="zh-CN" sz="6600" dirty="0">
              <a:solidFill>
                <a:schemeClr val="tx1">
                  <a:lumMod val="65000"/>
                  <a:lumOff val="35000"/>
                </a:schemeClr>
              </a:solidFill>
              <a:latin typeface="WenYue GuDianMingChaoTi (Non-Commercial Use) W5" charset="-122"/>
              <a:ea typeface="WenYue GuDianMingChaoTi (Non-Commercial Use) W5" charset="-122"/>
              <a:cs typeface="WenYue GuDianMingChaoTi (Non-Commercial Use) W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91160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:randomBar dir="vert"/>
      </p:transition>
    </mc:Choice>
    <mc:Fallback xmlns="">
      <p:transition spd="slow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84529">
            <a:off x="-111293" y="-133940"/>
            <a:ext cx="7924800" cy="46863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500" y="1105012"/>
            <a:ext cx="5143500" cy="6855968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056184" y="4246167"/>
            <a:ext cx="5842470" cy="230832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kumimoji="1" lang="zh-CN" altLang="en-US" dirty="0">
                <a:latin typeface="WenYue GuDianMingChaoTi (Non-Commercial Use) W5" charset="-122"/>
                <a:ea typeface="WenYue GuDianMingChaoTi (Non-Commercial Use) W5" charset="-122"/>
                <a:cs typeface="WenYue GuDianMingChaoTi (Non-Commercial Use) W5" charset="-122"/>
              </a:rPr>
              <a:t>樱花盛开四月天，冷若冰清情至真。生为挚爱两不变，倾心万事为 君忧。花开时日终有限，吾爱此去万重山。相知此行行必难，愿君不负当年言。只为化蝶魂终伴随，三生三世爱相随。</a:t>
            </a:r>
          </a:p>
        </p:txBody>
      </p:sp>
    </p:spTree>
    <p:extLst>
      <p:ext uri="{BB962C8B-B14F-4D97-AF65-F5344CB8AC3E}">
        <p14:creationId xmlns:p14="http://schemas.microsoft.com/office/powerpoint/2010/main" val="262150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:randomBar dir="vert"/>
      </p:transition>
    </mc:Choice>
    <mc:Fallback xmlns="">
      <p:transition spd="slow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24642" y="951902"/>
            <a:ext cx="11542680" cy="4932063"/>
          </a:xfrm>
          <a:prstGeom prst="rect">
            <a:avLst/>
          </a:prstGeom>
          <a:solidFill>
            <a:srgbClr val="EC7E92"/>
          </a:solidFill>
          <a:ln>
            <a:solidFill>
              <a:srgbClr val="EC7E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295" y="1308100"/>
            <a:ext cx="6350000" cy="4241800"/>
          </a:xfrm>
          <a:prstGeom prst="rect">
            <a:avLst/>
          </a:prstGeom>
          <a:ln w="57150">
            <a:solidFill>
              <a:srgbClr val="FFFFFF"/>
            </a:solidFill>
          </a:ln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2363A2E9-F936-4239-AABE-839C118054DA}"/>
              </a:ext>
            </a:extLst>
          </p:cNvPr>
          <p:cNvSpPr/>
          <p:nvPr/>
        </p:nvSpPr>
        <p:spPr>
          <a:xfrm>
            <a:off x="6803467" y="951902"/>
            <a:ext cx="5053343" cy="4932063"/>
          </a:xfrm>
          <a:prstGeom prst="rect">
            <a:avLst/>
          </a:prstGeom>
          <a:solidFill>
            <a:srgbClr val="EC7E92"/>
          </a:solidFill>
          <a:ln>
            <a:solidFill>
              <a:srgbClr val="EC7E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B72F6090-F60A-45CC-A5C2-FEABC2230F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3295" y="1509919"/>
            <a:ext cx="4133686" cy="4194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47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:randomBar dir="vert"/>
      </p:transition>
    </mc:Choice>
    <mc:Fallback xmlns="">
      <p:transition spd="slow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608C06C9-4B90-4F51-BCA7-C58AC52E15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132" y="878114"/>
            <a:ext cx="3136797" cy="2352597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C1206167-7087-45B7-B43C-1E4B6E2E860B}"/>
              </a:ext>
            </a:extLst>
          </p:cNvPr>
          <p:cNvSpPr/>
          <p:nvPr/>
        </p:nvSpPr>
        <p:spPr>
          <a:xfrm>
            <a:off x="0" y="242047"/>
            <a:ext cx="537882" cy="1613647"/>
          </a:xfrm>
          <a:prstGeom prst="rect">
            <a:avLst/>
          </a:prstGeom>
          <a:solidFill>
            <a:srgbClr val="EC7E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4F4F5712-C5FB-4DE6-AF9D-1C73DFCC696D}"/>
              </a:ext>
            </a:extLst>
          </p:cNvPr>
          <p:cNvSpPr txBox="1"/>
          <p:nvPr/>
        </p:nvSpPr>
        <p:spPr>
          <a:xfrm>
            <a:off x="0" y="448705"/>
            <a:ext cx="5378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小生活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075E0BC9-66B4-4D3A-8A94-C28FA60BE95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62" t="19086" r="10001" b="9273"/>
          <a:stretch/>
        </p:blipFill>
        <p:spPr>
          <a:xfrm>
            <a:off x="1490132" y="3429000"/>
            <a:ext cx="6225630" cy="276838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CFC84CF2-2549-424C-8F66-3E84375495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3073" y="902018"/>
            <a:ext cx="3682540" cy="5053968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153C9890-5817-487C-8764-44FCD76DBB5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248" r="52397"/>
          <a:stretch/>
        </p:blipFill>
        <p:spPr>
          <a:xfrm>
            <a:off x="4856768" y="878113"/>
            <a:ext cx="2858994" cy="2352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801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Bar dir="vert"/>
      </p:transition>
    </mc:Choice>
    <mc:Fallback xmlns=""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60C0131C-E6F7-48B9-9400-A31B76C7C58B}"/>
              </a:ext>
            </a:extLst>
          </p:cNvPr>
          <p:cNvSpPr/>
          <p:nvPr/>
        </p:nvSpPr>
        <p:spPr>
          <a:xfrm>
            <a:off x="0" y="242047"/>
            <a:ext cx="537882" cy="1613647"/>
          </a:xfrm>
          <a:prstGeom prst="rect">
            <a:avLst/>
          </a:prstGeom>
          <a:solidFill>
            <a:srgbClr val="EC7E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C38C944B-8A09-47FD-BBA6-260302E41583}"/>
              </a:ext>
            </a:extLst>
          </p:cNvPr>
          <p:cNvSpPr txBox="1"/>
          <p:nvPr/>
        </p:nvSpPr>
        <p:spPr>
          <a:xfrm>
            <a:off x="0" y="448705"/>
            <a:ext cx="5378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小生活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5FF437F-0D34-4408-84D5-4AE9F9D50B8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53" t="14349" r="44905" b="12821"/>
          <a:stretch/>
        </p:blipFill>
        <p:spPr>
          <a:xfrm>
            <a:off x="1487785" y="1367699"/>
            <a:ext cx="1938067" cy="1938067"/>
          </a:xfrm>
          <a:prstGeom prst="ellipse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D6776FBD-ECFE-4112-B87A-EF34436D842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38" r="21938"/>
          <a:stretch/>
        </p:blipFill>
        <p:spPr>
          <a:xfrm>
            <a:off x="1487785" y="3809748"/>
            <a:ext cx="1938067" cy="1938067"/>
          </a:xfrm>
          <a:prstGeom prst="ellipse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AAD2E08C-DE49-4606-8587-2AD6428FB57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9472" y="1280981"/>
            <a:ext cx="7053944" cy="4702629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="" xmlns:a16="http://schemas.microsoft.com/office/drawing/2014/main" id="{0FC6121C-04C4-4DC3-AD8F-99A8A9F49751}"/>
              </a:ext>
            </a:extLst>
          </p:cNvPr>
          <p:cNvSpPr/>
          <p:nvPr/>
        </p:nvSpPr>
        <p:spPr>
          <a:xfrm>
            <a:off x="6545944" y="5767757"/>
            <a:ext cx="2540000" cy="431705"/>
          </a:xfrm>
          <a:prstGeom prst="rect">
            <a:avLst/>
          </a:prstGeom>
          <a:solidFill>
            <a:srgbClr val="EC7E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34D2DBA7-3B9D-4B7A-A9BA-DC5DDEBA64FB}"/>
              </a:ext>
            </a:extLst>
          </p:cNvPr>
          <p:cNvSpPr/>
          <p:nvPr/>
        </p:nvSpPr>
        <p:spPr>
          <a:xfrm>
            <a:off x="6736444" y="1132105"/>
            <a:ext cx="2540000" cy="431705"/>
          </a:xfrm>
          <a:prstGeom prst="rect">
            <a:avLst/>
          </a:prstGeom>
          <a:solidFill>
            <a:srgbClr val="EC7E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7C9705AD-87D2-43CF-A30A-905087C206C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8415" y="2336732"/>
            <a:ext cx="3682540" cy="147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423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Bar dir="vert"/>
      </p:transition>
    </mc:Choice>
    <mc:Fallback xmlns=""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014"/>
          <a:stretch/>
        </p:blipFill>
        <p:spPr>
          <a:xfrm>
            <a:off x="-496170" y="-1699142"/>
            <a:ext cx="9264140" cy="65750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485" b="30617"/>
          <a:stretch/>
        </p:blipFill>
        <p:spPr>
          <a:xfrm>
            <a:off x="0" y="1038970"/>
            <a:ext cx="12192000" cy="581903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871131" y="2321004"/>
            <a:ext cx="3587581" cy="110799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kumimoji="1" lang="zh-CN" altLang="en-US" sz="6600" dirty="0">
                <a:solidFill>
                  <a:schemeClr val="tx1">
                    <a:lumMod val="65000"/>
                    <a:lumOff val="35000"/>
                  </a:schemeClr>
                </a:solidFill>
                <a:latin typeface="WenYue GuDianMingChaoTi (Non-Commercial Use) W5" charset="-122"/>
                <a:ea typeface="WenYue GuDianMingChaoTi (Non-Commercial Use) W5" charset="-122"/>
                <a:cs typeface="WenYue GuDianMingChaoTi (Non-Commercial Use) W5" charset="-122"/>
              </a:rPr>
              <a:t>第二部分</a:t>
            </a:r>
            <a:endParaRPr kumimoji="1" lang="en-US" altLang="zh-CN" sz="6600" dirty="0">
              <a:solidFill>
                <a:schemeClr val="tx1">
                  <a:lumMod val="65000"/>
                  <a:lumOff val="35000"/>
                </a:schemeClr>
              </a:solidFill>
              <a:latin typeface="WenYue GuDianMingChaoTi (Non-Commercial Use) W5" charset="-122"/>
              <a:ea typeface="WenYue GuDianMingChaoTi (Non-Commercial Use) W5" charset="-122"/>
              <a:cs typeface="WenYue GuDianMingChaoTi (Non-Commercial Use) W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6935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:randomBar dir="vert"/>
      </p:transition>
    </mc:Choice>
    <mc:Fallback xmlns="">
      <p:transition spd="slow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60C0131C-E6F7-48B9-9400-A31B76C7C58B}"/>
              </a:ext>
            </a:extLst>
          </p:cNvPr>
          <p:cNvSpPr/>
          <p:nvPr/>
        </p:nvSpPr>
        <p:spPr>
          <a:xfrm>
            <a:off x="0" y="242047"/>
            <a:ext cx="537882" cy="1613647"/>
          </a:xfrm>
          <a:prstGeom prst="rect">
            <a:avLst/>
          </a:prstGeom>
          <a:solidFill>
            <a:srgbClr val="EC7E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C38C944B-8A09-47FD-BBA6-260302E41583}"/>
              </a:ext>
            </a:extLst>
          </p:cNvPr>
          <p:cNvSpPr txBox="1"/>
          <p:nvPr/>
        </p:nvSpPr>
        <p:spPr>
          <a:xfrm>
            <a:off x="0" y="448705"/>
            <a:ext cx="5378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小生活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ADE72431-18F6-4B1D-8375-A20B66AE892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84" y="2305850"/>
            <a:ext cx="7355541" cy="4128247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47413A0F-A28E-4481-AA9D-9DBE3EE3B2C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066"/>
          <a:stretch/>
        </p:blipFill>
        <p:spPr>
          <a:xfrm>
            <a:off x="8697536" y="365667"/>
            <a:ext cx="3059036" cy="400430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20F36CA5-5056-42F3-83E3-943B56324D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460" y="4826188"/>
            <a:ext cx="3682540" cy="1473016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3538945D-A459-474C-ADCB-5711025CAEB6}"/>
              </a:ext>
            </a:extLst>
          </p:cNvPr>
          <p:cNvSpPr/>
          <p:nvPr/>
        </p:nvSpPr>
        <p:spPr>
          <a:xfrm>
            <a:off x="3329854" y="2089997"/>
            <a:ext cx="2540000" cy="431705"/>
          </a:xfrm>
          <a:prstGeom prst="rect">
            <a:avLst/>
          </a:prstGeom>
          <a:solidFill>
            <a:srgbClr val="F9AD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F780D5E1-B04C-456B-BE6A-AAD9A3F752DE}"/>
              </a:ext>
            </a:extLst>
          </p:cNvPr>
          <p:cNvSpPr/>
          <p:nvPr/>
        </p:nvSpPr>
        <p:spPr>
          <a:xfrm>
            <a:off x="1692226" y="614713"/>
            <a:ext cx="6054166" cy="1240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>
                <a:latin typeface="华文仿宋" panose="02010600040101010101" pitchFamily="2" charset="-122"/>
                <a:ea typeface="华文仿宋" panose="02010600040101010101" pitchFamily="2" charset="-122"/>
              </a:rPr>
              <a:t>私もあなたのために祝福します。あなたに明るい前道がありますように。</a:t>
            </a:r>
          </a:p>
        </p:txBody>
      </p:sp>
    </p:spTree>
    <p:extLst>
      <p:ext uri="{BB962C8B-B14F-4D97-AF65-F5344CB8AC3E}">
        <p14:creationId xmlns:p14="http://schemas.microsoft.com/office/powerpoint/2010/main" val="3879746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Bar dir="vert"/>
      </p:transition>
    </mc:Choice>
    <mc:Fallback xmlns=""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7" grpId="0" animBg="1"/>
      <p:bldP spid="8" grpId="0"/>
    </p:bldLst>
  </p:timing>
</p:sld>
</file>

<file path=ppt/theme/theme1.xml><?xml version="1.0" encoding="utf-8"?>
<a:theme xmlns:a="http://schemas.openxmlformats.org/drawingml/2006/main" name="千图海量PPT模板www.58pic.com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332</Words>
  <Application>Microsoft Office PowerPoint</Application>
  <PresentationFormat>宽屏</PresentationFormat>
  <Paragraphs>65</Paragraphs>
  <Slides>25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9" baseType="lpstr">
      <vt:lpstr>Meiryo</vt:lpstr>
      <vt:lpstr>WenYue GuDianMingChaoTi (Non-Commercial Use) W5</vt:lpstr>
      <vt:lpstr>等线</vt:lpstr>
      <vt:lpstr>等线 Light</vt:lpstr>
      <vt:lpstr>华文仿宋</vt:lpstr>
      <vt:lpstr>柳公权柳体</vt:lpstr>
      <vt:lpstr>宋体</vt:lpstr>
      <vt:lpstr>微软雅黑</vt:lpstr>
      <vt:lpstr>文悦古体仿宋 (非商业使用)</vt:lpstr>
      <vt:lpstr>Arial</vt:lpstr>
      <vt:lpstr>Calibri</vt:lpstr>
      <vt:lpstr>Calibri Light</vt:lpstr>
      <vt:lpstr>千图海量PPT模板www.58pic.com​​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4</cp:revision>
  <dcterms:created xsi:type="dcterms:W3CDTF">2018-05-04T01:48:29Z</dcterms:created>
  <dcterms:modified xsi:type="dcterms:W3CDTF">2021-01-07T01:50:04Z</dcterms:modified>
</cp:coreProperties>
</file>